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8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31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32.xml" ContentType="application/vnd.openxmlformats-officedocument.presentationml.notesSlide+xml"/>
  <Override PartName="/ppt/ink/ink8.xml" ContentType="application/inkml+xml"/>
  <Override PartName="/ppt/ink/ink9.xml" ContentType="application/inkml+xml"/>
  <Override PartName="/ppt/notesSlides/notesSlide33.xml" ContentType="application/vnd.openxmlformats-officedocument.presentationml.notesSlide+xml"/>
  <Override PartName="/ppt/ink/ink10.xml" ContentType="application/inkml+xml"/>
  <Override PartName="/ppt/ink/ink11.xml" ContentType="application/inkml+xml"/>
  <Override PartName="/ppt/notesSlides/notesSlide34.xml" ContentType="application/vnd.openxmlformats-officedocument.presentationml.notesSlide+xml"/>
  <Override PartName="/ppt/ink/ink12.xml" ContentType="application/inkml+xml"/>
  <Override PartName="/ppt/ink/ink13.xml" ContentType="application/inkml+xml"/>
  <Override PartName="/ppt/notesSlides/notesSlide35.xml" ContentType="application/vnd.openxmlformats-officedocument.presentationml.notesSlide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embedTrueTypeFonts="1" autoCompressPictures="0">
  <p:sldMasterIdLst>
    <p:sldMasterId id="2147483652" r:id="rId1"/>
    <p:sldMasterId id="2147483702" r:id="rId2"/>
    <p:sldMasterId id="2147483660" r:id="rId3"/>
    <p:sldMasterId id="2147483723" r:id="rId4"/>
    <p:sldMasterId id="2147483732" r:id="rId5"/>
    <p:sldMasterId id="2147483740" r:id="rId6"/>
    <p:sldMasterId id="2147483750" r:id="rId7"/>
    <p:sldMasterId id="2147483793" r:id="rId8"/>
    <p:sldMasterId id="2147483804" r:id="rId9"/>
  </p:sldMasterIdLst>
  <p:notesMasterIdLst>
    <p:notesMasterId r:id="rId66"/>
  </p:notesMasterIdLst>
  <p:handoutMasterIdLst>
    <p:handoutMasterId r:id="rId67"/>
  </p:handoutMasterIdLst>
  <p:sldIdLst>
    <p:sldId id="2744" r:id="rId10"/>
    <p:sldId id="3073" r:id="rId11"/>
    <p:sldId id="3729" r:id="rId12"/>
    <p:sldId id="3195" r:id="rId13"/>
    <p:sldId id="3694" r:id="rId14"/>
    <p:sldId id="3695" r:id="rId15"/>
    <p:sldId id="3710" r:id="rId16"/>
    <p:sldId id="3154" r:id="rId17"/>
    <p:sldId id="3050" r:id="rId18"/>
    <p:sldId id="3109" r:id="rId19"/>
    <p:sldId id="3730" r:id="rId20"/>
    <p:sldId id="3146" r:id="rId21"/>
    <p:sldId id="3736" r:id="rId22"/>
    <p:sldId id="3731" r:id="rId23"/>
    <p:sldId id="3212" r:id="rId24"/>
    <p:sldId id="3211" r:id="rId25"/>
    <p:sldId id="415" r:id="rId26"/>
    <p:sldId id="3143" r:id="rId27"/>
    <p:sldId id="3222" r:id="rId28"/>
    <p:sldId id="3250" r:id="rId29"/>
    <p:sldId id="3259" r:id="rId30"/>
    <p:sldId id="3215" r:id="rId31"/>
    <p:sldId id="3059" r:id="rId32"/>
    <p:sldId id="416" r:id="rId33"/>
    <p:sldId id="3226" r:id="rId34"/>
    <p:sldId id="3229" r:id="rId35"/>
    <p:sldId id="3023" r:id="rId36"/>
    <p:sldId id="3717" r:id="rId37"/>
    <p:sldId id="3255" r:id="rId38"/>
    <p:sldId id="3715" r:id="rId39"/>
    <p:sldId id="3205" r:id="rId40"/>
    <p:sldId id="3206" r:id="rId41"/>
    <p:sldId id="3207" r:id="rId42"/>
    <p:sldId id="3208" r:id="rId43"/>
    <p:sldId id="3209" r:id="rId44"/>
    <p:sldId id="3228" r:id="rId45"/>
    <p:sldId id="3708" r:id="rId46"/>
    <p:sldId id="3716" r:id="rId47"/>
    <p:sldId id="2976" r:id="rId48"/>
    <p:sldId id="3047" r:id="rId49"/>
    <p:sldId id="3713" r:id="rId50"/>
    <p:sldId id="3721" r:id="rId51"/>
    <p:sldId id="3734" r:id="rId52"/>
    <p:sldId id="3183" r:id="rId53"/>
    <p:sldId id="3169" r:id="rId54"/>
    <p:sldId id="3735" r:id="rId55"/>
    <p:sldId id="3233" r:id="rId56"/>
    <p:sldId id="3232" r:id="rId57"/>
    <p:sldId id="3699" r:id="rId58"/>
    <p:sldId id="3700" r:id="rId59"/>
    <p:sldId id="3714" r:id="rId60"/>
    <p:sldId id="3161" r:id="rId61"/>
    <p:sldId id="3243" r:id="rId62"/>
    <p:sldId id="3728" r:id="rId63"/>
    <p:sldId id="3712" r:id="rId64"/>
    <p:sldId id="2323" r:id="rId65"/>
  </p:sldIdLst>
  <p:sldSz cx="12192000" cy="6858000"/>
  <p:notesSz cx="9925050" cy="6797675"/>
  <p:embeddedFontLst>
    <p:embeddedFont>
      <p:font typeface="Arial Bold" panose="020B0704020202020204" pitchFamily="34" charset="0"/>
      <p:bold r:id="rId68"/>
    </p:embeddedFont>
    <p:embeddedFont>
      <p:font typeface="DengXian" panose="02010600030101010101" pitchFamily="2" charset="-122"/>
      <p:regular r:id="rId69"/>
      <p:bold r:id="rId70"/>
    </p:embeddedFont>
    <p:embeddedFont>
      <p:font typeface="Lato" panose="020F0502020204030203" pitchFamily="34" charset="0"/>
      <p:regular r:id="rId71"/>
      <p:bold r:id="rId72"/>
      <p:italic r:id="rId73"/>
      <p:boldItalic r:id="rId7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23" roundtripDataSignature="AMtx7mjy61fiFo5uqr78H+ZtPNfuYyOZzQ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647C"/>
    <a:srgbClr val="3997B4"/>
    <a:srgbClr val="00A068"/>
    <a:srgbClr val="417C8F"/>
    <a:srgbClr val="44A0BB"/>
    <a:srgbClr val="7E7E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D4BF00-02BD-40DD-ADA7-5C39E13A6513}" v="6" dt="2025-10-28T16:15:55.586"/>
  </p1510:revLst>
</p1510:revInfo>
</file>

<file path=ppt/tableStyles.xml><?xml version="1.0" encoding="utf-8"?>
<a:tblStyleLst xmlns:a="http://schemas.openxmlformats.org/drawingml/2006/main" def="{2E3412BD-C3EE-46A7-85F4-A28ECA22B484}">
  <a:tblStyle styleId="{2E3412BD-C3EE-46A7-85F4-A28ECA22B484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E5F5974A-15CB-4E50-9BAC-542F2268B659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3235A1EE-8AF2-46D5-9B7A-E68A5F76E63C}" styleName="Table_2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 b="off" i="off"/>
      <a:tcStyle>
        <a:tcBdr/>
        <a:fill>
          <a:solidFill>
            <a:srgbClr val="CDD4EA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DD4EA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1072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font" Target="fonts/font1.fntdata"/><Relationship Id="rId16" Type="http://schemas.openxmlformats.org/officeDocument/2006/relationships/slide" Target="slides/slide7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font" Target="fonts/font7.fntdata"/><Relationship Id="rId123" Type="http://customschemas.google.com/relationships/presentationmetadata" Target="metadata"/><Relationship Id="rId128" Type="http://schemas.microsoft.com/office/2015/10/relationships/revisionInfo" Target="revisionInfo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2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font" Target="fonts/font2.fntdata"/><Relationship Id="rId12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handoutMaster" Target="handoutMasters/handoutMaster1.xml"/><Relationship Id="rId124" Type="http://schemas.openxmlformats.org/officeDocument/2006/relationships/presProps" Target="presProps.xml"/><Relationship Id="rId129" Type="http://schemas.microsoft.com/office/2018/10/relationships/authors" Target="author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27" Type="http://schemas.openxmlformats.org/officeDocument/2006/relationships/tableStyles" Target="tableStyles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font" Target="fonts/font6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12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0855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1898" y="0"/>
            <a:ext cx="4300855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5D6ECA-2510-4B6B-B74F-E0478D798AC5}" type="datetimeFigureOut">
              <a:rPr lang="en-IE" smtClean="0"/>
              <a:t>28/10/2025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0855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1898" y="6456612"/>
            <a:ext cx="4300855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5D0622-E756-4587-9FB7-C41E5B186F0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477351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15:10:22.096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250 500 0,'14644'0'0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15:10:22.096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250 500 0,'14644'0'0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15:10:22.096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250 500 0,'14644'0'0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15:10:22.096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250 500 0,'14644'0'0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15:10:22.096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250 500 0,'14795'0'0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15:10:22.096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250 500 0,'9807'0'0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15:10:22.096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250 500 0,'9617'0'0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15:10:22.096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250 500 0,'10596'0'0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15:10:22.096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250 500 0,'8679'0'0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15:10:22.096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250 500 0,'7524'0'0</inkml:trace>
  <inkml:trace contextRef="#ctx0" brushRef="#br0">250 500 0,'7524'0'0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15:10:22.096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250 500 0,'14644'0'0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15:10:22.096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250 500 0,'13963'0'0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15:10:22.096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250 500 0,'13963'0'0</inkml:trace>
  <inkml:trace contextRef="#ctx0" brushRef="#br0">250 500 0,'13963'0'0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15:10:22.096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250 500 0,'13963'0'0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0T08:55:47.795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250 500 0,'13963'0'0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15:10:22.096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64 0,'12818'0'0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19T15:10:45.079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12819 0,'-47'3,"0"1,-79 19,39-6,-85 13,-249 11,-176-41,249-2,249 1,-26 0,-149 17,47 3,123-13,-31 12,-21 1,142-19,-26 2,1 1,-40 9,16-1,-70 2,-8 2,30-4,-136-3,52-4,-44 17,170-13,-71 9,-186 14,-253-30,274-3,-1825 2,2065 3,-73 13,-28 1,-311-14,246-5,-1251 2,1437-2,-82-15,79 9,-60-3,42 10,4 0,-90-12,61 1,-104-1,-93 13,116 2,95-1,-91-3,60-17,72 12,-49-5,-278 9,187 6,115-3,45-1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1"/>
            <a:ext cx="4300855" cy="3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621898" y="1"/>
            <a:ext cx="4300855" cy="3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924175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IE"/>
          </a:p>
        </p:txBody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92505" y="3271381"/>
            <a:ext cx="7940040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456612"/>
            <a:ext cx="4300855" cy="34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621898" y="6456612"/>
            <a:ext cx="4300855" cy="34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526391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8858">
              <a:buClr>
                <a:srgbClr val="000000"/>
              </a:buClr>
              <a:buSzPts val="1400"/>
              <a:defRPr/>
            </a:pPr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55431">
              <a:defRPr/>
            </a:pPr>
            <a:fld id="{F4B27F17-31A8-4877-B718-D306516D8F8C}" type="slidenum">
              <a:rPr lang="en-IE">
                <a:solidFill>
                  <a:prstClr val="black"/>
                </a:solidFill>
                <a:latin typeface="Calibri" panose="020F0502020204030204"/>
              </a:rPr>
              <a:pPr defTabSz="955431">
                <a:defRPr/>
              </a:pPr>
              <a:t>1</a:t>
            </a:fld>
            <a:endParaRPr lang="en-I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448150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I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I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16317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IE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11</a:t>
            </a:fld>
            <a:endParaRPr kumimoji="0" lang="en-IE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2385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617B9D8-8A39-4A06-8910-29AEF9093C7B}" type="slidenum">
              <a:rPr kumimoji="0" lang="en-IE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IE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8056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FC161-8504-6441-B3AD-1772E1C84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58DD95-9520-CCFC-E47C-4DCCB4C271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59066F-9E02-6B47-DCBF-AFEC8A5A1B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56A2D5-9AB2-9E65-1E3C-29E91280C3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617B9D8-8A39-4A06-8910-29AEF9093C7B}" type="slidenum">
              <a:rPr kumimoji="0" lang="en-IE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IE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15942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4:notes"/>
          <p:cNvSpPr txBox="1">
            <a:spLocks noGrp="1"/>
          </p:cNvSpPr>
          <p:nvPr>
            <p:ph type="body" idx="1"/>
          </p:nvPr>
        </p:nvSpPr>
        <p:spPr>
          <a:xfrm>
            <a:off x="992505" y="3271382"/>
            <a:ext cx="7940040" cy="2676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ym typeface="Arial"/>
            </a:endParaRPr>
          </a:p>
        </p:txBody>
      </p:sp>
      <p:sp>
        <p:nvSpPr>
          <p:cNvPr id="163" name="Google Shape;163;p4:notes"/>
          <p:cNvSpPr txBox="1">
            <a:spLocks noGrp="1"/>
          </p:cNvSpPr>
          <p:nvPr>
            <p:ph type="sldNum" idx="12"/>
          </p:nvPr>
        </p:nvSpPr>
        <p:spPr>
          <a:xfrm>
            <a:off x="5621898" y="6456612"/>
            <a:ext cx="4300855" cy="340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I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4:notes"/>
          <p:cNvSpPr txBox="1">
            <a:spLocks noGrp="1"/>
          </p:cNvSpPr>
          <p:nvPr>
            <p:ph type="body" idx="1"/>
          </p:nvPr>
        </p:nvSpPr>
        <p:spPr>
          <a:xfrm>
            <a:off x="992505" y="3271382"/>
            <a:ext cx="7940040" cy="2676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GB">
              <a:sym typeface="Arial"/>
            </a:endParaRPr>
          </a:p>
        </p:txBody>
      </p:sp>
      <p:sp>
        <p:nvSpPr>
          <p:cNvPr id="163" name="Google Shape;163;p4:notes"/>
          <p:cNvSpPr txBox="1">
            <a:spLocks noGrp="1"/>
          </p:cNvSpPr>
          <p:nvPr>
            <p:ph type="sldNum" idx="12"/>
          </p:nvPr>
        </p:nvSpPr>
        <p:spPr>
          <a:xfrm>
            <a:off x="5621898" y="6456612"/>
            <a:ext cx="4300855" cy="340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IE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80963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I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I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08567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9:notes"/>
          <p:cNvSpPr txBox="1">
            <a:spLocks noGrp="1"/>
          </p:cNvSpPr>
          <p:nvPr>
            <p:ph type="body" idx="1"/>
          </p:nvPr>
        </p:nvSpPr>
        <p:spPr>
          <a:xfrm>
            <a:off x="992505" y="3271382"/>
            <a:ext cx="7940040" cy="2676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/>
          </a:p>
        </p:txBody>
      </p:sp>
      <p:sp>
        <p:nvSpPr>
          <p:cNvPr id="265" name="Google Shape;26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EC4581-5453-909E-A376-39F9D38EC0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EA952B-8E03-7624-FFC9-8BE420C08D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3FCDEB-0F72-F9EB-CD32-C6E27377D3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600F5A-654D-C5C2-462C-48119FE0304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I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I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17751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623C2-D0B0-2B2A-1F47-10FEEB660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046DE9-8914-EAB0-5467-74C1928E9F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923E2C-0F21-12EF-E968-9C757250F1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F38DF2-F121-4EF1-CF48-60627DCE57E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I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I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0423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7B9D8-8A39-4A06-8910-29AEF9093C7B}" type="slidenum">
              <a:rPr kumimoji="0" lang="en-I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I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3706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C56C1-C3AC-9AC3-D215-9D9EF07D9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9F0F43-A053-26E0-93C8-A0A3E894DB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C29CF8-EEEC-EF18-BE89-1E374976B6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79F376-02D6-FD1B-D536-F746E34DF0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27F17-31A8-4877-B718-D306516D8F8C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0817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I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en-I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34084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I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en-I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27588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I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en-I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44306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p17:notes"/>
          <p:cNvSpPr txBox="1">
            <a:spLocks noGrp="1"/>
          </p:cNvSpPr>
          <p:nvPr>
            <p:ph type="body" idx="1"/>
          </p:nvPr>
        </p:nvSpPr>
        <p:spPr>
          <a:xfrm>
            <a:off x="992505" y="3271382"/>
            <a:ext cx="7940040" cy="2676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IE"/>
          </a:p>
        </p:txBody>
      </p:sp>
      <p:sp>
        <p:nvSpPr>
          <p:cNvPr id="365" name="Google Shape;365;p17:notes"/>
          <p:cNvSpPr txBox="1">
            <a:spLocks noGrp="1"/>
          </p:cNvSpPr>
          <p:nvPr>
            <p:ph type="sldNum" idx="12"/>
          </p:nvPr>
        </p:nvSpPr>
        <p:spPr>
          <a:xfrm>
            <a:off x="5621898" y="6456612"/>
            <a:ext cx="4300855" cy="340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IE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>
          <a:extLst>
            <a:ext uri="{FF2B5EF4-FFF2-40B4-BE49-F238E27FC236}">
              <a16:creationId xmlns:a16="http://schemas.microsoft.com/office/drawing/2014/main" id="{10C6D101-D661-F12E-183C-DAE37A37F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9:notes">
            <a:extLst>
              <a:ext uri="{FF2B5EF4-FFF2-40B4-BE49-F238E27FC236}">
                <a16:creationId xmlns:a16="http://schemas.microsoft.com/office/drawing/2014/main" id="{8CA64FC8-BEE6-65E1-A587-794ACC6DC7F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505" y="3271382"/>
            <a:ext cx="7940040" cy="2676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/>
          </a:p>
        </p:txBody>
      </p:sp>
      <p:sp>
        <p:nvSpPr>
          <p:cNvPr id="265" name="Google Shape;265;p9:notes">
            <a:extLst>
              <a:ext uri="{FF2B5EF4-FFF2-40B4-BE49-F238E27FC236}">
                <a16:creationId xmlns:a16="http://schemas.microsoft.com/office/drawing/2014/main" id="{AFEA4378-DC6F-7C3E-11DA-6F12219B99A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066055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F152DB-0550-1E60-F4AC-2C8B9A271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CE17E0-0DB4-BF3D-7905-66FA90DABD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008780-1628-BAA4-6AE4-B4A5BA6EDC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843525-B659-A34C-8C85-7AFBEAF3F4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7B9D8-8A39-4A06-8910-29AEF9093C7B}" type="slidenum">
              <a:rPr lang="en-IE" smtClean="0"/>
              <a:t>26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235600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defTabSz="477717">
              <a:defRPr/>
            </a:pPr>
            <a:fld id="{0156668E-E626-47E6-A09D-CCE4E1C6DD68}" type="datetime1">
              <a:rPr lang="en-IE">
                <a:solidFill>
                  <a:prstClr val="black"/>
                </a:solidFill>
                <a:latin typeface="Calibri" panose="020F0502020204030204"/>
              </a:rPr>
              <a:pPr defTabSz="477717">
                <a:defRPr/>
              </a:pPr>
              <a:t>28/10/2025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477717">
              <a:defRPr/>
            </a:pPr>
            <a:fld id="{20378BD0-6D1A-4F7E-AE9F-6891BC7CE113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7717">
                <a:defRPr/>
              </a:pPr>
              <a:t>27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552634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27F17-31A8-4877-B718-D306516D8F8C}" type="slidenum">
              <a:rPr lang="en-IE" smtClean="0"/>
              <a:t>28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489872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63ED2E-6857-E9E3-0234-6590C87BA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36098E-FB96-55AE-D56F-11A2142F27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44EA56-DDCF-CA01-9488-D8DEBDC95D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BF2018-06B5-90B1-F6C4-D3C91A9E0B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907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8C244D-19EA-403F-8A25-5C75D630DC51}" type="slidenum">
              <a:rPr kumimoji="0" lang="en-I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907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435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defTabSz="9554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I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l" defTabSz="9554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3</a:t>
            </a:fld>
            <a:endParaRPr kumimoji="0" lang="en-IE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28730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I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lang="en-I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1773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I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lang="en-I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62463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I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lang="en-I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47928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I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lang="en-I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13410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I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lang="en-I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6897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I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35</a:t>
            </a:fld>
            <a:endParaRPr lang="en-I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40323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I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36</a:t>
            </a:fld>
            <a:endParaRPr lang="en-I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431411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27F17-31A8-4877-B718-D306516D8F8C}" type="slidenum">
              <a:rPr lang="en-IE" smtClean="0"/>
              <a:t>37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6634623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27F17-31A8-4877-B718-D306516D8F8C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536934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7B9D8-8A39-4A06-8910-29AEF9093C7B}" type="slidenum">
              <a:rPr lang="en-IE" smtClean="0"/>
              <a:t>39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33686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27F17-31A8-4877-B718-D306516D8F8C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4948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7B9D8-8A39-4A06-8910-29AEF9093C7B}" type="slidenum">
              <a:rPr lang="en-IE" smtClean="0"/>
              <a:t>40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5933180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I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41</a:t>
            </a:fld>
            <a:endParaRPr lang="en-I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359838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I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42</a:t>
            </a:fld>
            <a:endParaRPr lang="en-I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252292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>
          <a:extLst>
            <a:ext uri="{FF2B5EF4-FFF2-40B4-BE49-F238E27FC236}">
              <a16:creationId xmlns:a16="http://schemas.microsoft.com/office/drawing/2014/main" id="{7AF0D9F4-4BC2-D305-149F-DB7687103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:notes">
            <a:extLst>
              <a:ext uri="{FF2B5EF4-FFF2-40B4-BE49-F238E27FC236}">
                <a16:creationId xmlns:a16="http://schemas.microsoft.com/office/drawing/2014/main" id="{9408CE15-6B10-1C47-E3B3-FBC95F89FB1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IE"/>
          </a:p>
        </p:txBody>
      </p:sp>
      <p:sp>
        <p:nvSpPr>
          <p:cNvPr id="162" name="Google Shape;162;p4:notes">
            <a:extLst>
              <a:ext uri="{FF2B5EF4-FFF2-40B4-BE49-F238E27FC236}">
                <a16:creationId xmlns:a16="http://schemas.microsoft.com/office/drawing/2014/main" id="{B578A4F4-DD74-88E4-C32A-A411BB2810E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505" y="3271382"/>
            <a:ext cx="7940040" cy="2676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GB">
              <a:sym typeface="Arial"/>
            </a:endParaRPr>
          </a:p>
        </p:txBody>
      </p:sp>
      <p:sp>
        <p:nvSpPr>
          <p:cNvPr id="163" name="Google Shape;163;p4:notes">
            <a:extLst>
              <a:ext uri="{FF2B5EF4-FFF2-40B4-BE49-F238E27FC236}">
                <a16:creationId xmlns:a16="http://schemas.microsoft.com/office/drawing/2014/main" id="{A5DCAE42-797E-F6C8-DC0E-D34FAA23651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621898" y="6456612"/>
            <a:ext cx="4300855" cy="340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I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43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837467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AE8A6-187E-FB2D-0728-92D168F68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E0B869-1DC3-898F-0C9E-7E73CF0973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028995-F902-DF0F-8285-254EB4FC2C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6C01E1-1E84-8276-8A00-FD0706C854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27F17-31A8-4877-B718-D306516D8F8C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320452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27F17-31A8-4877-B718-D306516D8F8C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83053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052EF9-2130-E165-F715-5703EBE4C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F099B7-C5BF-528C-F85C-DDA9BBFC67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49E4DA-AF95-C5EB-9197-FDD9F7D091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D5A51E-DB8C-66AD-06C1-6FAF8A7AC5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27F17-31A8-4877-B718-D306516D8F8C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74560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I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47</a:t>
            </a:fld>
            <a:endParaRPr lang="en-I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378131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I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48</a:t>
            </a:fld>
            <a:endParaRPr lang="en-I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342080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27F17-31A8-4877-B718-D306516D8F8C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743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8FF031-5C48-84C1-9A74-07E967DCA9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DADDA3-4E22-5D25-5FF5-173899140C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52560B-DF03-F381-5D49-B1CB820CA2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190146-4B7C-A7FC-B2F1-A27BEBBDE5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27F17-31A8-4877-B718-D306516D8F8C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304854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27F17-31A8-4877-B718-D306516D8F8C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0068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27F17-31A8-4877-B718-D306516D8F8C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68746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27F17-31A8-4877-B718-D306516D8F8C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43256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I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53</a:t>
            </a:fld>
            <a:endParaRPr lang="en-I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53238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D2829-DDCC-DCFA-A125-31B292269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C43D22-DD87-E703-DFE6-6F3EA4D62C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58DE9D-D624-709C-618C-ECAB2E4F10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003044-A9B7-BA38-70BD-6DB426ABED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7B9D8-8A39-4A06-8910-29AEF9093C7B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08341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I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55</a:t>
            </a:fld>
            <a:endParaRPr lang="en-I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81923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58D23-EC88-4C24-86DE-07B26A541431}" type="slidenum">
              <a:rPr kumimoji="0" lang="en-E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2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E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5640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3:notes"/>
          <p:cNvSpPr txBox="1">
            <a:spLocks noGrp="1"/>
          </p:cNvSpPr>
          <p:nvPr>
            <p:ph type="body" idx="1"/>
          </p:nvPr>
        </p:nvSpPr>
        <p:spPr>
          <a:xfrm>
            <a:off x="992505" y="3271382"/>
            <a:ext cx="7940040" cy="2676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GB"/>
          </a:p>
        </p:txBody>
      </p:sp>
      <p:sp>
        <p:nvSpPr>
          <p:cNvPr id="156" name="Google Shape;156;p3:notes"/>
          <p:cNvSpPr txBox="1">
            <a:spLocks noGrp="1"/>
          </p:cNvSpPr>
          <p:nvPr>
            <p:ph type="sldNum" idx="12"/>
          </p:nvPr>
        </p:nvSpPr>
        <p:spPr>
          <a:xfrm>
            <a:off x="5621898" y="6456612"/>
            <a:ext cx="4300855" cy="340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I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27F17-31A8-4877-B718-D306516D8F8C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5395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91E866-1254-037C-0CF7-2AB6733C2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113C38-B040-D537-308B-BD2DB8DC88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AF8ED8-2204-BAA9-37CB-81F3DBB3B5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D5A69-411D-543F-7EDD-BC6DB28EF9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7B9D8-8A39-4A06-8910-29AEF9093C7B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0825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27F17-31A8-4877-B718-D306516D8F8C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7647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85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8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E85A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85A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85A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85A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85A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21DF27-8C26-24DB-4D63-F7E8B698B0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401121B-5597-4ABF-B06F-4ABC61BF5D99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C772-8D91-2D76-2150-005579323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4513A-73A9-F154-2097-4F022AC1C4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E9BBD4-CC86-F9F8-05AF-CC59CA06F9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86897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8F136-C1AC-2584-FED2-35A61D615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55BDF-B145-20D4-81DC-857DDE6EE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B17A9F-5174-D1B2-01DF-5DB4AE4CD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05FC63-4EFC-8651-8112-387539FCDE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00A9FD-AF65-0CC4-2ABB-A14A5EACDC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43011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5BC5E-FDB3-72F0-CE15-07F48E134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64681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79791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EFFE9-E7EF-09BC-01AA-6022F7E1C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920875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EE68A2-6E51-E1A3-28B8-B10EF2B4C0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EFF95F-319D-F3F1-4560-740C491DA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08300"/>
            <a:ext cx="3932237" cy="2960688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55811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085ED-5D25-B048-1F9F-9DD633377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0821C-30ED-A311-1D13-4B49BF33C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/>
            </a:lvl1pPr>
            <a:lvl2pPr marL="685800" indent="-22860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Arial" panose="020B0604020202020204" pitchFamily="34" charset="0"/>
              <a:buChar char="•"/>
              <a:defRPr/>
            </a:lvl3pPr>
            <a:lvl4pPr marL="1600200" indent="-2286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103248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79882-A544-B115-8CBB-598356A9E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8157D-C18E-142E-6CE7-F40F28B2C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39094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C772-8D91-2D76-2150-005579323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4513A-73A9-F154-2097-4F022AC1C4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E9BBD4-CC86-F9F8-05AF-CC59CA06F9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471423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8F136-C1AC-2584-FED2-35A61D615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55BDF-B145-20D4-81DC-857DDE6EE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B17A9F-5174-D1B2-01DF-5DB4AE4CD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05FC63-4EFC-8651-8112-387539FCDE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00A9FD-AF65-0CC4-2ABB-A14A5EACDC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056969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5BC5E-FDB3-72F0-CE15-07F48E134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50775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98"/>
          <p:cNvSpPr txBox="1">
            <a:spLocks noGrp="1"/>
          </p:cNvSpPr>
          <p:nvPr>
            <p:ph type="title"/>
          </p:nvPr>
        </p:nvSpPr>
        <p:spPr>
          <a:xfrm>
            <a:off x="839788" y="987425"/>
            <a:ext cx="3932100" cy="19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85AA"/>
              </a:buClr>
              <a:buSzPts val="4400"/>
              <a:buFont typeface="Arial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9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IE"/>
          </a:p>
        </p:txBody>
      </p:sp>
      <p:sp>
        <p:nvSpPr>
          <p:cNvPr id="68" name="Google Shape;68;p98"/>
          <p:cNvSpPr txBox="1">
            <a:spLocks noGrp="1"/>
          </p:cNvSpPr>
          <p:nvPr>
            <p:ph type="body" idx="1"/>
          </p:nvPr>
        </p:nvSpPr>
        <p:spPr>
          <a:xfrm>
            <a:off x="839788" y="2903246"/>
            <a:ext cx="3932100" cy="29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E85AA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85AA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85AA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85AA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85AA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0A7DBF-C8AC-3F7F-97C7-F353DE4776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401121B-5597-4ABF-B06F-4ABC61BF5D99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57621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EFFE9-E7EF-09BC-01AA-6022F7E1C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915821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EE68A2-6E51-E1A3-28B8-B10EF2B4C0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EFF95F-319D-F3F1-4560-740C491DA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03246"/>
            <a:ext cx="3932237" cy="2965741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54274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&amp; Subtitle  light">
    <p:bg>
      <p:bgPr>
        <a:gradFill>
          <a:gsLst>
            <a:gs pos="0">
              <a:srgbClr val="246076"/>
            </a:gs>
            <a:gs pos="100000">
              <a:srgbClr val="1987A8"/>
            </a:gs>
          </a:gsLst>
          <a:lin ang="17054404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454E402B-0CEA-76CC-B774-546F74B361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1597" y="805778"/>
            <a:ext cx="5974978" cy="1029025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16989F7-607E-C42C-04A2-493393925C6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5118100"/>
            <a:ext cx="6494688" cy="17399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D79987BE-CCC5-A892-BA86-A5DFE563B22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91464" y="4044950"/>
            <a:ext cx="10500537" cy="2813051"/>
          </a:xfrm>
          <a:prstGeom prst="rect">
            <a:avLst/>
          </a:prstGeom>
        </p:spPr>
      </p:pic>
      <p:pic>
        <p:nvPicPr>
          <p:cNvPr id="2" name="Creative Commons logo">
            <a:extLst>
              <a:ext uri="{FF2B5EF4-FFF2-40B4-BE49-F238E27FC236}">
                <a16:creationId xmlns:a16="http://schemas.microsoft.com/office/drawing/2014/main" id="{86F8946A-B1BF-D2FE-C298-097FC5BB83C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821972" y="6264471"/>
            <a:ext cx="1143000" cy="400050"/>
          </a:xfrm>
          <a:prstGeom prst="rect">
            <a:avLst/>
          </a:prstGeom>
        </p:spPr>
      </p:pic>
      <p:sp>
        <p:nvSpPr>
          <p:cNvPr id="3" name="Title Text">
            <a:extLst>
              <a:ext uri="{FF2B5EF4-FFF2-40B4-BE49-F238E27FC236}">
                <a16:creationId xmlns:a16="http://schemas.microsoft.com/office/drawing/2014/main" id="{DBF4B890-8A06-A22A-70F4-FB49FCCDF49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26163" y="1907006"/>
            <a:ext cx="9576837" cy="261957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8000" b="0" i="0" cap="none" spc="-136">
                <a:solidFill>
                  <a:schemeClr val="bg1"/>
                </a:solidFill>
                <a:latin typeface="+mn-lt"/>
                <a:ea typeface="Calibri Light" charset="0"/>
                <a:cs typeface="Calibri Light" charset="0"/>
                <a:sym typeface="Open Sans Light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Body Level One…">
            <a:extLst>
              <a:ext uri="{FF2B5EF4-FFF2-40B4-BE49-F238E27FC236}">
                <a16:creationId xmlns:a16="http://schemas.microsoft.com/office/drawing/2014/main" id="{CC71582C-4629-6DB1-D32F-85D7F89DDB7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726163" y="4741162"/>
            <a:ext cx="9576837" cy="1503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20000"/>
              </a:lnSpc>
              <a:buClr>
                <a:schemeClr val="bg1"/>
              </a:buClr>
              <a:buNone/>
              <a:defRPr sz="4000" b="0" i="0" spc="0">
                <a:solidFill>
                  <a:schemeClr val="bg1"/>
                </a:solidFill>
                <a:latin typeface="+mn-lt"/>
                <a:ea typeface="Calibri Light" charset="0"/>
                <a:cs typeface="Calibri Light" charset="0"/>
              </a:defRPr>
            </a:lvl1pPr>
            <a:lvl2pPr indent="0" algn="l">
              <a:lnSpc>
                <a:spcPct val="120000"/>
              </a:lnSpc>
              <a:buClr>
                <a:schemeClr val="bg1"/>
              </a:buClr>
              <a:defRPr sz="1600" b="0" spc="0">
                <a:solidFill>
                  <a:schemeClr val="tx1"/>
                </a:solidFill>
                <a:latin typeface="+mn-lt"/>
                <a:ea typeface="Calibri" charset="0"/>
                <a:cs typeface="Calibri" charset="0"/>
                <a:sym typeface="Georgia"/>
              </a:defRPr>
            </a:lvl2pPr>
            <a:lvl3pPr algn="l">
              <a:lnSpc>
                <a:spcPct val="120000"/>
              </a:lnSpc>
              <a:buClr>
                <a:schemeClr val="bg1"/>
              </a:buClr>
              <a:defRPr sz="1200" b="0" i="1" spc="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3pPr>
            <a:lvl4pPr algn="l">
              <a:lnSpc>
                <a:spcPct val="120000"/>
              </a:lnSpc>
              <a:buClr>
                <a:schemeClr val="bg1"/>
              </a:buClr>
              <a:defRPr sz="1200" spc="0">
                <a:solidFill>
                  <a:schemeClr val="tx1"/>
                </a:solidFill>
                <a:latin typeface="+mn-lt"/>
                <a:ea typeface="Georgia"/>
                <a:cs typeface="Georgia"/>
                <a:sym typeface="Georgia"/>
              </a:defRPr>
            </a:lvl4pPr>
            <a:lvl5pPr algn="l">
              <a:lnSpc>
                <a:spcPct val="120000"/>
              </a:lnSpc>
              <a:buClr>
                <a:schemeClr val="bg1"/>
              </a:buClr>
              <a:defRPr sz="1200" b="0" i="1" spc="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63135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E83D0-80DE-331F-C910-9839E3D09F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FFEA4-27CF-F3C5-BDD2-95191A7FAE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FF4134-6FE9-D8D4-C850-7D49BC4FE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4E6005-B3A2-81AB-6F67-FE79B02DD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755CB6-4733-9ECE-51A6-2EE1677E1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9C657-5EBD-46AA-8C74-F016D05FE2A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134977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085ED-5D25-B048-1F9F-9DD633377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0821C-30ED-A311-1D13-4B49BF33C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980250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79882-A544-B115-8CBB-598356A9E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8157D-C18E-142E-6CE7-F40F28B2C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27386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C772-8D91-2D76-2150-005579323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4513A-73A9-F154-2097-4F022AC1C4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E9BBD4-CC86-F9F8-05AF-CC59CA06F9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465305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8F136-C1AC-2584-FED2-35A61D615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55BDF-B145-20D4-81DC-857DDE6EE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B17A9F-5174-D1B2-01DF-5DB4AE4CD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05FC63-4EFC-8651-8112-387539FCDE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00A9FD-AF65-0CC4-2ABB-A14A5EACDC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721181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5BC5E-FDB3-72F0-CE15-07F48E134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503643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5853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&amp; Subtitle  light">
  <p:cSld name="1_Title &amp; Subtitle  light">
    <p:bg>
      <p:bgPr>
        <a:gradFill>
          <a:gsLst>
            <a:gs pos="0">
              <a:srgbClr val="246076"/>
            </a:gs>
            <a:gs pos="100000">
              <a:srgbClr val="1987A8"/>
            </a:gs>
          </a:gsLst>
          <a:lin ang="17054317" scaled="0"/>
        </a:gra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87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597" y="805778"/>
            <a:ext cx="5974978" cy="102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8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118100"/>
            <a:ext cx="6494688" cy="173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87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1462" y="4044949"/>
            <a:ext cx="10500538" cy="2813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87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21972" y="6264471"/>
            <a:ext cx="1143000" cy="40005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87"/>
          <p:cNvSpPr txBox="1">
            <a:spLocks noGrp="1"/>
          </p:cNvSpPr>
          <p:nvPr>
            <p:ph type="title"/>
          </p:nvPr>
        </p:nvSpPr>
        <p:spPr>
          <a:xfrm>
            <a:off x="1726163" y="1907006"/>
            <a:ext cx="9576900" cy="26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87"/>
          <p:cNvSpPr txBox="1">
            <a:spLocks noGrp="1"/>
          </p:cNvSpPr>
          <p:nvPr>
            <p:ph type="body" idx="1"/>
          </p:nvPr>
        </p:nvSpPr>
        <p:spPr>
          <a:xfrm>
            <a:off x="1726163" y="4741162"/>
            <a:ext cx="9576900" cy="15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D584E5-8D2F-A4AB-75A3-1EF488D767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4BA70A-167B-48C0-9497-9C9ECD10754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733036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EFFE9-E7EF-09BC-01AA-6022F7E1C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920875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EE68A2-6E51-E1A3-28B8-B10EF2B4C0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EFF95F-319D-F3F1-4560-740C491DA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08300"/>
            <a:ext cx="3932237" cy="2960688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22471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&amp; Subtitle  light">
    <p:bg>
      <p:bgPr>
        <a:gradFill>
          <a:gsLst>
            <a:gs pos="0">
              <a:srgbClr val="246076"/>
            </a:gs>
            <a:gs pos="100000">
              <a:srgbClr val="1987A8"/>
            </a:gs>
          </a:gsLst>
          <a:lin ang="17054404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454E402B-0CEA-76CC-B774-546F74B361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1597" y="805778"/>
            <a:ext cx="5974978" cy="1029025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16989F7-607E-C42C-04A2-493393925C6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5118100"/>
            <a:ext cx="6494688" cy="17399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D79987BE-CCC5-A892-BA86-A5DFE563B22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91464" y="4044950"/>
            <a:ext cx="10500537" cy="2813051"/>
          </a:xfrm>
          <a:prstGeom prst="rect">
            <a:avLst/>
          </a:prstGeom>
        </p:spPr>
      </p:pic>
      <p:pic>
        <p:nvPicPr>
          <p:cNvPr id="2" name="Creative Commons logo">
            <a:extLst>
              <a:ext uri="{FF2B5EF4-FFF2-40B4-BE49-F238E27FC236}">
                <a16:creationId xmlns:a16="http://schemas.microsoft.com/office/drawing/2014/main" id="{86F8946A-B1BF-D2FE-C298-097FC5BB83C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821972" y="6264471"/>
            <a:ext cx="1143000" cy="400050"/>
          </a:xfrm>
          <a:prstGeom prst="rect">
            <a:avLst/>
          </a:prstGeom>
        </p:spPr>
      </p:pic>
      <p:sp>
        <p:nvSpPr>
          <p:cNvPr id="3" name="Title Text">
            <a:extLst>
              <a:ext uri="{FF2B5EF4-FFF2-40B4-BE49-F238E27FC236}">
                <a16:creationId xmlns:a16="http://schemas.microsoft.com/office/drawing/2014/main" id="{DBF4B890-8A06-A22A-70F4-FB49FCCDF49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26163" y="1907006"/>
            <a:ext cx="9576837" cy="261957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8000" b="0" i="0" cap="none" spc="-136">
                <a:solidFill>
                  <a:schemeClr val="bg1"/>
                </a:solidFill>
                <a:latin typeface="+mn-lt"/>
                <a:ea typeface="Calibri Light" charset="0"/>
                <a:cs typeface="Calibri Light" charset="0"/>
                <a:sym typeface="Open Sans Light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Body Level One…">
            <a:extLst>
              <a:ext uri="{FF2B5EF4-FFF2-40B4-BE49-F238E27FC236}">
                <a16:creationId xmlns:a16="http://schemas.microsoft.com/office/drawing/2014/main" id="{CC71582C-4629-6DB1-D32F-85D7F89DDB7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726163" y="4741162"/>
            <a:ext cx="9576837" cy="1503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20000"/>
              </a:lnSpc>
              <a:buClr>
                <a:schemeClr val="bg1"/>
              </a:buClr>
              <a:buNone/>
              <a:defRPr sz="4000" b="0" i="0" spc="0">
                <a:solidFill>
                  <a:schemeClr val="bg1"/>
                </a:solidFill>
                <a:latin typeface="+mn-lt"/>
                <a:ea typeface="Calibri Light" charset="0"/>
                <a:cs typeface="Calibri Light" charset="0"/>
              </a:defRPr>
            </a:lvl1pPr>
            <a:lvl2pPr indent="0" algn="l">
              <a:lnSpc>
                <a:spcPct val="120000"/>
              </a:lnSpc>
              <a:buClr>
                <a:schemeClr val="bg1"/>
              </a:buClr>
              <a:defRPr sz="1600" b="0" spc="0">
                <a:solidFill>
                  <a:schemeClr val="tx1"/>
                </a:solidFill>
                <a:latin typeface="+mn-lt"/>
                <a:ea typeface="Calibri" charset="0"/>
                <a:cs typeface="Calibri" charset="0"/>
                <a:sym typeface="Georgia"/>
              </a:defRPr>
            </a:lvl2pPr>
            <a:lvl3pPr algn="l">
              <a:lnSpc>
                <a:spcPct val="120000"/>
              </a:lnSpc>
              <a:buClr>
                <a:schemeClr val="bg1"/>
              </a:buClr>
              <a:defRPr sz="1200" b="0" i="1" spc="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3pPr>
            <a:lvl4pPr algn="l">
              <a:lnSpc>
                <a:spcPct val="120000"/>
              </a:lnSpc>
              <a:buClr>
                <a:schemeClr val="bg1"/>
              </a:buClr>
              <a:defRPr sz="1200" spc="0">
                <a:solidFill>
                  <a:schemeClr val="tx1"/>
                </a:solidFill>
                <a:latin typeface="+mn-lt"/>
                <a:ea typeface="Georgia"/>
                <a:cs typeface="Georgia"/>
                <a:sym typeface="Georgia"/>
              </a:defRPr>
            </a:lvl4pPr>
            <a:lvl5pPr algn="l">
              <a:lnSpc>
                <a:spcPct val="120000"/>
              </a:lnSpc>
              <a:buClr>
                <a:schemeClr val="bg1"/>
              </a:buClr>
              <a:defRPr sz="1200" b="0" i="1" spc="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90897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085ED-5D25-B048-1F9F-9DD633377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0821C-30ED-A311-1D13-4B49BF33C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123003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79882-A544-B115-8CBB-598356A9E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8157D-C18E-142E-6CE7-F40F28B2C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14971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C772-8D91-2D76-2150-005579323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4513A-73A9-F154-2097-4F022AC1C4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E9BBD4-CC86-F9F8-05AF-CC59CA06F9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495468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8F136-C1AC-2584-FED2-35A61D615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55BDF-B145-20D4-81DC-857DDE6EE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B17A9F-5174-D1B2-01DF-5DB4AE4CD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05FC63-4EFC-8651-8112-387539FCDE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00A9FD-AF65-0CC4-2ABB-A14A5EACDC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475050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5BC5E-FDB3-72F0-CE15-07F48E134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269221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16545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EFFE9-E7EF-09BC-01AA-6022F7E1C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920875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EE68A2-6E51-E1A3-28B8-B10EF2B4C0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EFF95F-319D-F3F1-4560-740C491DA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08300"/>
            <a:ext cx="3932237" cy="2960688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03818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085ED-5D25-B048-1F9F-9DD633377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0821C-30ED-A311-1D13-4B49BF33C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32415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9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85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02C361-ED70-4BED-4188-329AC9F156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401121B-5597-4ABF-B06F-4ABC61BF5D9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590890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79882-A544-B115-8CBB-598356A9E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8157D-C18E-142E-6CE7-F40F28B2C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01975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C772-8D91-2D76-2150-005579323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4513A-73A9-F154-2097-4F022AC1C4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E9BBD4-CC86-F9F8-05AF-CC59CA06F9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366864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8F136-C1AC-2584-FED2-35A61D615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55BDF-B145-20D4-81DC-857DDE6EE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B17A9F-5174-D1B2-01DF-5DB4AE4CD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05FC63-4EFC-8651-8112-387539FCDE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00A9FD-AF65-0CC4-2ABB-A14A5EACDC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10113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5BC5E-FDB3-72F0-CE15-07F48E134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919250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60742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EFFE9-E7EF-09BC-01AA-6022F7E1C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915821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EE68A2-6E51-E1A3-28B8-B10EF2B4C0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EFF95F-319D-F3F1-4560-740C491DA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03246"/>
            <a:ext cx="3932237" cy="2965741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28375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&amp; Subtitle  light">
    <p:bg>
      <p:bgPr>
        <a:gradFill>
          <a:gsLst>
            <a:gs pos="0">
              <a:srgbClr val="246076"/>
            </a:gs>
            <a:gs pos="100000">
              <a:srgbClr val="1987A8"/>
            </a:gs>
          </a:gsLst>
          <a:lin ang="17054404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454E402B-0CEA-76CC-B774-546F74B361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1597" y="805778"/>
            <a:ext cx="5974978" cy="1029025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16989F7-607E-C42C-04A2-493393925C6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5118100"/>
            <a:ext cx="6494688" cy="17399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D79987BE-CCC5-A892-BA86-A5DFE563B22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91464" y="4044950"/>
            <a:ext cx="10500537" cy="2813051"/>
          </a:xfrm>
          <a:prstGeom prst="rect">
            <a:avLst/>
          </a:prstGeom>
        </p:spPr>
      </p:pic>
      <p:pic>
        <p:nvPicPr>
          <p:cNvPr id="2" name="Creative Commons logo">
            <a:extLst>
              <a:ext uri="{FF2B5EF4-FFF2-40B4-BE49-F238E27FC236}">
                <a16:creationId xmlns:a16="http://schemas.microsoft.com/office/drawing/2014/main" id="{86F8946A-B1BF-D2FE-C298-097FC5BB83C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821972" y="6264471"/>
            <a:ext cx="1143000" cy="400050"/>
          </a:xfrm>
          <a:prstGeom prst="rect">
            <a:avLst/>
          </a:prstGeom>
        </p:spPr>
      </p:pic>
      <p:sp>
        <p:nvSpPr>
          <p:cNvPr id="3" name="Title Text">
            <a:extLst>
              <a:ext uri="{FF2B5EF4-FFF2-40B4-BE49-F238E27FC236}">
                <a16:creationId xmlns:a16="http://schemas.microsoft.com/office/drawing/2014/main" id="{DBF4B890-8A06-A22A-70F4-FB49FCCDF49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26163" y="1907006"/>
            <a:ext cx="9576837" cy="261957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8000" b="0" i="0" cap="none" spc="-136">
                <a:solidFill>
                  <a:schemeClr val="bg1"/>
                </a:solidFill>
                <a:latin typeface="+mn-lt"/>
                <a:ea typeface="Calibri Light" charset="0"/>
                <a:cs typeface="Calibri Light" charset="0"/>
                <a:sym typeface="Open Sans Light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Body Level One…">
            <a:extLst>
              <a:ext uri="{FF2B5EF4-FFF2-40B4-BE49-F238E27FC236}">
                <a16:creationId xmlns:a16="http://schemas.microsoft.com/office/drawing/2014/main" id="{CC71582C-4629-6DB1-D32F-85D7F89DDB7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726163" y="4741162"/>
            <a:ext cx="9576837" cy="1503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20000"/>
              </a:lnSpc>
              <a:buClr>
                <a:schemeClr val="bg1"/>
              </a:buClr>
              <a:buNone/>
              <a:defRPr sz="4000" b="0" i="0" spc="0">
                <a:solidFill>
                  <a:schemeClr val="bg1"/>
                </a:solidFill>
                <a:latin typeface="+mn-lt"/>
                <a:ea typeface="Calibri Light" charset="0"/>
                <a:cs typeface="Calibri Light" charset="0"/>
              </a:defRPr>
            </a:lvl1pPr>
            <a:lvl2pPr indent="0" algn="l">
              <a:lnSpc>
                <a:spcPct val="120000"/>
              </a:lnSpc>
              <a:buClr>
                <a:schemeClr val="bg1"/>
              </a:buClr>
              <a:defRPr sz="1600" b="0" spc="0">
                <a:solidFill>
                  <a:schemeClr val="tx1"/>
                </a:solidFill>
                <a:latin typeface="+mn-lt"/>
                <a:ea typeface="Calibri" charset="0"/>
                <a:cs typeface="Calibri" charset="0"/>
                <a:sym typeface="Georgia"/>
              </a:defRPr>
            </a:lvl2pPr>
            <a:lvl3pPr algn="l">
              <a:lnSpc>
                <a:spcPct val="120000"/>
              </a:lnSpc>
              <a:buClr>
                <a:schemeClr val="bg1"/>
              </a:buClr>
              <a:defRPr sz="1200" b="0" i="1" spc="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3pPr>
            <a:lvl4pPr algn="l">
              <a:lnSpc>
                <a:spcPct val="120000"/>
              </a:lnSpc>
              <a:buClr>
                <a:schemeClr val="bg1"/>
              </a:buClr>
              <a:defRPr sz="1200" spc="0">
                <a:solidFill>
                  <a:schemeClr val="tx1"/>
                </a:solidFill>
                <a:latin typeface="+mn-lt"/>
                <a:ea typeface="Georgia"/>
                <a:cs typeface="Georgia"/>
                <a:sym typeface="Georgia"/>
              </a:defRPr>
            </a:lvl4pPr>
            <a:lvl5pPr algn="l">
              <a:lnSpc>
                <a:spcPct val="120000"/>
              </a:lnSpc>
              <a:buClr>
                <a:schemeClr val="bg1"/>
              </a:buClr>
              <a:defRPr sz="1200" b="0" i="1" spc="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93631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953E39-0445-4FFA-926F-CDBF6302A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3D65D-1548-4E57-9C4B-03EE9829D55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4F5FBDC-859F-48B8-B92E-0E34127F32E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979615"/>
            <a:ext cx="10515600" cy="400367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E95B7E-97D3-47FA-8649-7F4684A70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57083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085ED-5D25-B048-1F9F-9DD633377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0821C-30ED-A311-1D13-4B49BF33C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/>
            </a:lvl1pPr>
            <a:lvl2pPr marL="685800" indent="-22860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Arial" panose="020B0604020202020204" pitchFamily="34" charset="0"/>
              <a:buChar char="•"/>
              <a:defRPr/>
            </a:lvl3pPr>
            <a:lvl4pPr marL="1600200" indent="-2286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126256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79882-A544-B115-8CBB-598356A9E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8157D-C18E-142E-6CE7-F40F28B2C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507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&amp; Subtitle  light">
    <p:bg>
      <p:bgPr>
        <a:gradFill>
          <a:gsLst>
            <a:gs pos="0">
              <a:srgbClr val="246076"/>
            </a:gs>
            <a:gs pos="100000">
              <a:srgbClr val="1987A8"/>
            </a:gs>
          </a:gsLst>
          <a:lin ang="17054404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454E402B-0CEA-76CC-B774-546F74B361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1597" y="805778"/>
            <a:ext cx="5974978" cy="1029025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16989F7-607E-C42C-04A2-493393925C6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5118100"/>
            <a:ext cx="6494688" cy="17399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D79987BE-CCC5-A892-BA86-A5DFE563B22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91464" y="4044950"/>
            <a:ext cx="10500537" cy="2813051"/>
          </a:xfrm>
          <a:prstGeom prst="rect">
            <a:avLst/>
          </a:prstGeom>
        </p:spPr>
      </p:pic>
      <p:pic>
        <p:nvPicPr>
          <p:cNvPr id="2" name="Creative Commons logo">
            <a:extLst>
              <a:ext uri="{FF2B5EF4-FFF2-40B4-BE49-F238E27FC236}">
                <a16:creationId xmlns:a16="http://schemas.microsoft.com/office/drawing/2014/main" id="{86F8946A-B1BF-D2FE-C298-097FC5BB83C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821972" y="6264471"/>
            <a:ext cx="1143000" cy="400050"/>
          </a:xfrm>
          <a:prstGeom prst="rect">
            <a:avLst/>
          </a:prstGeom>
        </p:spPr>
      </p:pic>
      <p:sp>
        <p:nvSpPr>
          <p:cNvPr id="3" name="Title Text">
            <a:extLst>
              <a:ext uri="{FF2B5EF4-FFF2-40B4-BE49-F238E27FC236}">
                <a16:creationId xmlns:a16="http://schemas.microsoft.com/office/drawing/2014/main" id="{DBF4B890-8A06-A22A-70F4-FB49FCCDF49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26163" y="1907006"/>
            <a:ext cx="9576837" cy="261957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8000" b="0" i="0" cap="none" spc="-136">
                <a:solidFill>
                  <a:schemeClr val="bg1"/>
                </a:solidFill>
                <a:latin typeface="+mn-lt"/>
                <a:ea typeface="Calibri Light" charset="0"/>
                <a:cs typeface="Calibri Light" charset="0"/>
                <a:sym typeface="Open Sans Light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Body Level One…">
            <a:extLst>
              <a:ext uri="{FF2B5EF4-FFF2-40B4-BE49-F238E27FC236}">
                <a16:creationId xmlns:a16="http://schemas.microsoft.com/office/drawing/2014/main" id="{CC71582C-4629-6DB1-D32F-85D7F89DDB7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726163" y="4741162"/>
            <a:ext cx="9576837" cy="1503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20000"/>
              </a:lnSpc>
              <a:buClr>
                <a:schemeClr val="bg1"/>
              </a:buClr>
              <a:buNone/>
              <a:defRPr sz="4000" b="0" i="0" spc="0">
                <a:solidFill>
                  <a:schemeClr val="bg1"/>
                </a:solidFill>
                <a:latin typeface="+mn-lt"/>
                <a:ea typeface="Calibri Light" charset="0"/>
                <a:cs typeface="Calibri Light" charset="0"/>
              </a:defRPr>
            </a:lvl1pPr>
            <a:lvl2pPr indent="0" algn="l">
              <a:lnSpc>
                <a:spcPct val="120000"/>
              </a:lnSpc>
              <a:buClr>
                <a:schemeClr val="bg1"/>
              </a:buClr>
              <a:defRPr sz="1600" b="0" spc="0">
                <a:solidFill>
                  <a:schemeClr val="tx1"/>
                </a:solidFill>
                <a:latin typeface="+mn-lt"/>
                <a:ea typeface="Calibri" charset="0"/>
                <a:cs typeface="Calibri" charset="0"/>
                <a:sym typeface="Georgia"/>
              </a:defRPr>
            </a:lvl2pPr>
            <a:lvl3pPr algn="l">
              <a:lnSpc>
                <a:spcPct val="120000"/>
              </a:lnSpc>
              <a:buClr>
                <a:schemeClr val="bg1"/>
              </a:buClr>
              <a:defRPr sz="1200" b="0" i="1" spc="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3pPr>
            <a:lvl4pPr algn="l">
              <a:lnSpc>
                <a:spcPct val="120000"/>
              </a:lnSpc>
              <a:buClr>
                <a:schemeClr val="bg1"/>
              </a:buClr>
              <a:defRPr sz="1200" spc="0">
                <a:solidFill>
                  <a:schemeClr val="tx1"/>
                </a:solidFill>
                <a:latin typeface="+mn-lt"/>
                <a:ea typeface="Georgia"/>
                <a:cs typeface="Georgia"/>
                <a:sym typeface="Georgia"/>
              </a:defRPr>
            </a:lvl4pPr>
            <a:lvl5pPr algn="l">
              <a:lnSpc>
                <a:spcPct val="120000"/>
              </a:lnSpc>
              <a:buClr>
                <a:schemeClr val="bg1"/>
              </a:buClr>
              <a:defRPr sz="1200" b="0" i="1" spc="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51037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C772-8D91-2D76-2150-005579323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4513A-73A9-F154-2097-4F022AC1C4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E9BBD4-CC86-F9F8-05AF-CC59CA06F9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493631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8F136-C1AC-2584-FED2-35A61D615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55BDF-B145-20D4-81DC-857DDE6EE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B17A9F-5174-D1B2-01DF-5DB4AE4CD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05FC63-4EFC-8651-8112-387539FCDE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00A9FD-AF65-0CC4-2ABB-A14A5EACDC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149017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5BC5E-FDB3-72F0-CE15-07F48E134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971063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06300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EFFE9-E7EF-09BC-01AA-6022F7E1C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915821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EE68A2-6E51-E1A3-28B8-B10EF2B4C0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EFF95F-319D-F3F1-4560-740C491DA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03246"/>
            <a:ext cx="3932237" cy="2965741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75458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E83D0-80DE-331F-C910-9839E3D09F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FFEA4-27CF-F3C5-BDD2-95191A7FAE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FF4134-6FE9-D8D4-C850-7D49BC4FE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4E6005-B3A2-81AB-6F67-FE79B02DD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755CB6-4733-9ECE-51A6-2EE1677E1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9C657-5EBD-46AA-8C74-F016D05FE2A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54591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085ED-5D25-B048-1F9F-9DD633377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0821C-30ED-A311-1D13-4B49BF33C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876002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085ED-5D25-B048-1F9F-9DD633377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0821C-30ED-A311-1D13-4B49BF33C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/>
            </a:lvl1pPr>
            <a:lvl2pPr marL="514350" indent="-171450">
              <a:buFont typeface="Arial" panose="020B0604020202020204" pitchFamily="34" charset="0"/>
              <a:buChar char="•"/>
              <a:defRPr/>
            </a:lvl2pPr>
            <a:lvl3pPr marL="857250" indent="-171450">
              <a:buFont typeface="Arial" panose="020B0604020202020204" pitchFamily="34" charset="0"/>
              <a:buChar char="•"/>
              <a:defRPr/>
            </a:lvl3pPr>
            <a:lvl4pPr marL="1200150" indent="-171450">
              <a:buFont typeface="Arial" panose="020B0604020202020204" pitchFamily="34" charset="0"/>
              <a:buChar char="•"/>
              <a:defRPr/>
            </a:lvl4pPr>
            <a:lvl5pPr marL="1543050" indent="-1714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284825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79882-A544-B115-8CBB-598356A9E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>
            <a:normAutofit/>
          </a:bodyPr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8157D-C18E-142E-6CE7-F40F28B2C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30141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8F136-C1AC-2584-FED2-35A61D615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55BDF-B145-20D4-81DC-857DDE6EE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1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B17A9F-5174-D1B2-01DF-5DB4AE4CD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05FC63-4EFC-8651-8112-387539FCDE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1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00A9FD-AF65-0CC4-2ABB-A14A5EACDC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8705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51933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&amp; Subtitle  light">
    <p:bg>
      <p:bgPr>
        <a:gradFill>
          <a:gsLst>
            <a:gs pos="0">
              <a:srgbClr val="246076"/>
            </a:gs>
            <a:gs pos="100000">
              <a:srgbClr val="1987A8"/>
            </a:gs>
          </a:gsLst>
          <a:lin ang="17054404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454E402B-0CEA-76CC-B774-546F74B361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1597" y="805778"/>
            <a:ext cx="5974978" cy="1029025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16989F7-607E-C42C-04A2-493393925C6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5118100"/>
            <a:ext cx="6494688" cy="17399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D79987BE-CCC5-A892-BA86-A5DFE563B22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91464" y="4044950"/>
            <a:ext cx="10500537" cy="2813051"/>
          </a:xfrm>
          <a:prstGeom prst="rect">
            <a:avLst/>
          </a:prstGeom>
        </p:spPr>
      </p:pic>
      <p:pic>
        <p:nvPicPr>
          <p:cNvPr id="2" name="Creative Commons logo">
            <a:extLst>
              <a:ext uri="{FF2B5EF4-FFF2-40B4-BE49-F238E27FC236}">
                <a16:creationId xmlns:a16="http://schemas.microsoft.com/office/drawing/2014/main" id="{86F8946A-B1BF-D2FE-C298-097FC5BB83C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821972" y="6264471"/>
            <a:ext cx="1143000" cy="400050"/>
          </a:xfrm>
          <a:prstGeom prst="rect">
            <a:avLst/>
          </a:prstGeom>
        </p:spPr>
      </p:pic>
      <p:sp>
        <p:nvSpPr>
          <p:cNvPr id="3" name="Title Text">
            <a:extLst>
              <a:ext uri="{FF2B5EF4-FFF2-40B4-BE49-F238E27FC236}">
                <a16:creationId xmlns:a16="http://schemas.microsoft.com/office/drawing/2014/main" id="{DBF4B890-8A06-A22A-70F4-FB49FCCDF49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26163" y="1907006"/>
            <a:ext cx="9576837" cy="261957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8000" b="0" i="0" cap="none" spc="-136">
                <a:solidFill>
                  <a:schemeClr val="bg1"/>
                </a:solidFill>
                <a:latin typeface="+mn-lt"/>
                <a:ea typeface="Calibri Light" charset="0"/>
                <a:cs typeface="Calibri Light" charset="0"/>
                <a:sym typeface="Open Sans Light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Body Level One…">
            <a:extLst>
              <a:ext uri="{FF2B5EF4-FFF2-40B4-BE49-F238E27FC236}">
                <a16:creationId xmlns:a16="http://schemas.microsoft.com/office/drawing/2014/main" id="{CC71582C-4629-6DB1-D32F-85D7F89DDB7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726163" y="4741162"/>
            <a:ext cx="9576837" cy="1503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20000"/>
              </a:lnSpc>
              <a:buClr>
                <a:schemeClr val="bg1"/>
              </a:buClr>
              <a:buNone/>
              <a:defRPr sz="4000" b="0" i="0" spc="0">
                <a:solidFill>
                  <a:schemeClr val="bg1"/>
                </a:solidFill>
                <a:latin typeface="+mn-lt"/>
                <a:ea typeface="Calibri Light" charset="0"/>
                <a:cs typeface="Calibri Light" charset="0"/>
              </a:defRPr>
            </a:lvl1pPr>
            <a:lvl2pPr indent="0" algn="l">
              <a:lnSpc>
                <a:spcPct val="120000"/>
              </a:lnSpc>
              <a:buClr>
                <a:schemeClr val="bg1"/>
              </a:buClr>
              <a:defRPr sz="1600" b="0" spc="0">
                <a:solidFill>
                  <a:schemeClr val="tx1"/>
                </a:solidFill>
                <a:latin typeface="+mn-lt"/>
                <a:ea typeface="Calibri" charset="0"/>
                <a:cs typeface="Calibri" charset="0"/>
                <a:sym typeface="Georgia"/>
              </a:defRPr>
            </a:lvl2pPr>
            <a:lvl3pPr algn="l">
              <a:lnSpc>
                <a:spcPct val="120000"/>
              </a:lnSpc>
              <a:buClr>
                <a:schemeClr val="bg1"/>
              </a:buClr>
              <a:defRPr sz="1200" b="0" i="1" spc="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3pPr>
            <a:lvl4pPr algn="l">
              <a:lnSpc>
                <a:spcPct val="120000"/>
              </a:lnSpc>
              <a:buClr>
                <a:schemeClr val="bg1"/>
              </a:buClr>
              <a:defRPr sz="1200" spc="0">
                <a:solidFill>
                  <a:schemeClr val="tx1"/>
                </a:solidFill>
                <a:latin typeface="+mn-lt"/>
                <a:ea typeface="Georgia"/>
                <a:cs typeface="Georgia"/>
                <a:sym typeface="Georgia"/>
              </a:defRPr>
            </a:lvl4pPr>
            <a:lvl5pPr algn="l">
              <a:lnSpc>
                <a:spcPct val="120000"/>
              </a:lnSpc>
              <a:buClr>
                <a:schemeClr val="bg1"/>
              </a:buClr>
              <a:defRPr sz="1200" b="0" i="1" spc="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2257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EFFE9-E7EF-09BC-01AA-6022F7E1C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7"/>
            <a:ext cx="3932237" cy="1915821"/>
          </a:xfrm>
        </p:spPr>
        <p:txBody>
          <a:bodyPr anchor="b">
            <a:noAutofit/>
          </a:bodyPr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EE68A2-6E51-E1A3-28B8-B10EF2B4C0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EFF95F-319D-F3F1-4560-740C491DA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03248"/>
            <a:ext cx="3932237" cy="2965741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50926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&amp; Subtitle  light">
    <p:bg>
      <p:bgPr>
        <a:gradFill>
          <a:gsLst>
            <a:gs pos="0">
              <a:srgbClr val="246076"/>
            </a:gs>
            <a:gs pos="100000">
              <a:srgbClr val="1987A8"/>
            </a:gs>
          </a:gsLst>
          <a:lin ang="17054404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454E402B-0CEA-76CC-B774-546F74B361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1597" y="805780"/>
            <a:ext cx="5974979" cy="1029025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16989F7-607E-C42C-04A2-493393925C6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5118100"/>
            <a:ext cx="6494688" cy="17399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D79987BE-CCC5-A892-BA86-A5DFE563B22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91465" y="4044952"/>
            <a:ext cx="10500537" cy="2813051"/>
          </a:xfrm>
          <a:prstGeom prst="rect">
            <a:avLst/>
          </a:prstGeom>
        </p:spPr>
      </p:pic>
      <p:pic>
        <p:nvPicPr>
          <p:cNvPr id="2" name="Creative Commons logo">
            <a:extLst>
              <a:ext uri="{FF2B5EF4-FFF2-40B4-BE49-F238E27FC236}">
                <a16:creationId xmlns:a16="http://schemas.microsoft.com/office/drawing/2014/main" id="{86F8946A-B1BF-D2FE-C298-097FC5BB83C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821972" y="6264471"/>
            <a:ext cx="1143000" cy="400050"/>
          </a:xfrm>
          <a:prstGeom prst="rect">
            <a:avLst/>
          </a:prstGeom>
        </p:spPr>
      </p:pic>
      <p:sp>
        <p:nvSpPr>
          <p:cNvPr id="3" name="Title Text">
            <a:extLst>
              <a:ext uri="{FF2B5EF4-FFF2-40B4-BE49-F238E27FC236}">
                <a16:creationId xmlns:a16="http://schemas.microsoft.com/office/drawing/2014/main" id="{DBF4B890-8A06-A22A-70F4-FB49FCCDF49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26164" y="1907008"/>
            <a:ext cx="9576837" cy="261957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000" b="0" i="0" cap="none" spc="-102">
                <a:solidFill>
                  <a:schemeClr val="bg1"/>
                </a:solidFill>
                <a:latin typeface="+mn-lt"/>
                <a:ea typeface="Calibri Light" charset="0"/>
                <a:cs typeface="Calibri Light" charset="0"/>
                <a:sym typeface="Open Sans Light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Body Level One…">
            <a:extLst>
              <a:ext uri="{FF2B5EF4-FFF2-40B4-BE49-F238E27FC236}">
                <a16:creationId xmlns:a16="http://schemas.microsoft.com/office/drawing/2014/main" id="{CC71582C-4629-6DB1-D32F-85D7F89DDB7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726164" y="4741162"/>
            <a:ext cx="9576837" cy="1503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20000"/>
              </a:lnSpc>
              <a:buClr>
                <a:schemeClr val="bg1"/>
              </a:buClr>
              <a:buNone/>
              <a:defRPr sz="3000" b="0" i="0" spc="0">
                <a:solidFill>
                  <a:schemeClr val="bg1"/>
                </a:solidFill>
                <a:latin typeface="+mn-lt"/>
                <a:ea typeface="Calibri Light" charset="0"/>
                <a:cs typeface="Calibri Light" charset="0"/>
              </a:defRPr>
            </a:lvl1pPr>
            <a:lvl2pPr indent="0" algn="l">
              <a:lnSpc>
                <a:spcPct val="120000"/>
              </a:lnSpc>
              <a:buClr>
                <a:schemeClr val="bg1"/>
              </a:buClr>
              <a:defRPr sz="1200" b="0" spc="0">
                <a:solidFill>
                  <a:schemeClr val="tx1"/>
                </a:solidFill>
                <a:latin typeface="+mn-lt"/>
                <a:ea typeface="Calibri" charset="0"/>
                <a:cs typeface="Calibri" charset="0"/>
                <a:sym typeface="Georgia"/>
              </a:defRPr>
            </a:lvl2pPr>
            <a:lvl3pPr algn="l">
              <a:lnSpc>
                <a:spcPct val="120000"/>
              </a:lnSpc>
              <a:buClr>
                <a:schemeClr val="bg1"/>
              </a:buClr>
              <a:defRPr sz="900" b="0" i="1" spc="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3pPr>
            <a:lvl4pPr algn="l">
              <a:lnSpc>
                <a:spcPct val="120000"/>
              </a:lnSpc>
              <a:buClr>
                <a:schemeClr val="bg1"/>
              </a:buClr>
              <a:defRPr sz="900" spc="0">
                <a:solidFill>
                  <a:schemeClr val="tx1"/>
                </a:solidFill>
                <a:latin typeface="+mn-lt"/>
                <a:ea typeface="Georgia"/>
                <a:cs typeface="Georgia"/>
                <a:sym typeface="Georgia"/>
              </a:defRPr>
            </a:lvl4pPr>
            <a:lvl5pPr algn="l">
              <a:lnSpc>
                <a:spcPct val="120000"/>
              </a:lnSpc>
              <a:buClr>
                <a:schemeClr val="bg1"/>
              </a:buClr>
              <a:defRPr sz="900" b="0" i="1" spc="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02812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102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085ED-5D25-B048-1F9F-9DD633377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0821C-30ED-A311-1D13-4B49BF33C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736443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79882-A544-B115-8CBB-598356A9E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8157D-C18E-142E-6CE7-F40F28B2C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50766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C772-8D91-2D76-2150-005579323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4513A-73A9-F154-2097-4F022AC1C4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E9BBD4-CC86-F9F8-05AF-CC59CA06F9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617357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8F136-C1AC-2584-FED2-35A61D615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55BDF-B145-20D4-81DC-857DDE6EE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B17A9F-5174-D1B2-01DF-5DB4AE4CD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05FC63-4EFC-8651-8112-387539FCDE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00A9FD-AF65-0CC4-2ABB-A14A5EACDC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733807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5BC5E-FDB3-72F0-CE15-07F48E134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123763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692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EFFE9-E7EF-09BC-01AA-6022F7E1C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915821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EE68A2-6E51-E1A3-28B8-B10EF2B4C0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EFF95F-319D-F3F1-4560-740C491DA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03246"/>
            <a:ext cx="3932237" cy="2965741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575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C772-8D91-2D76-2150-005579323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4513A-73A9-F154-2097-4F022AC1C4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E9BBD4-CC86-F9F8-05AF-CC59CA06F9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001228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95D93-4C65-791A-552F-3B97251C4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B42CB3-AA35-325D-ED82-0B17D2E0E3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6D2C78-E59E-2685-2D7E-A410B189E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96622C-BBA0-CE38-2352-6460F1878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F37D1-1F7C-90EC-E543-AEAD9E156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97FC5-95FF-40BD-895D-90A26391FBF4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30A45E3-6A82-9760-A4EF-F93230F6DCE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000" y="991486"/>
            <a:ext cx="5486400" cy="4815589"/>
          </a:xfrm>
          <a:custGeom>
            <a:avLst/>
            <a:gdLst>
              <a:gd name="connsiteX0" fmla="*/ 264857 w 5486400"/>
              <a:gd name="connsiteY0" fmla="*/ 0 h 4815589"/>
              <a:gd name="connsiteX1" fmla="*/ 5221543 w 5486400"/>
              <a:gd name="connsiteY1" fmla="*/ 0 h 4815589"/>
              <a:gd name="connsiteX2" fmla="*/ 5486400 w 5486400"/>
              <a:gd name="connsiteY2" fmla="*/ 264857 h 4815589"/>
              <a:gd name="connsiteX3" fmla="*/ 5486400 w 5486400"/>
              <a:gd name="connsiteY3" fmla="*/ 4550732 h 4815589"/>
              <a:gd name="connsiteX4" fmla="*/ 5221543 w 5486400"/>
              <a:gd name="connsiteY4" fmla="*/ 4815589 h 4815589"/>
              <a:gd name="connsiteX5" fmla="*/ 264857 w 5486400"/>
              <a:gd name="connsiteY5" fmla="*/ 4815589 h 4815589"/>
              <a:gd name="connsiteX6" fmla="*/ 0 w 5486400"/>
              <a:gd name="connsiteY6" fmla="*/ 4550732 h 4815589"/>
              <a:gd name="connsiteX7" fmla="*/ 0 w 5486400"/>
              <a:gd name="connsiteY7" fmla="*/ 264857 h 4815589"/>
              <a:gd name="connsiteX8" fmla="*/ 264857 w 5486400"/>
              <a:gd name="connsiteY8" fmla="*/ 0 h 4815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86400" h="4815589">
                <a:moveTo>
                  <a:pt x="264857" y="0"/>
                </a:moveTo>
                <a:lnTo>
                  <a:pt x="5221543" y="0"/>
                </a:lnTo>
                <a:cubicBezTo>
                  <a:pt x="5367819" y="0"/>
                  <a:pt x="5486400" y="118581"/>
                  <a:pt x="5486400" y="264857"/>
                </a:cubicBezTo>
                <a:lnTo>
                  <a:pt x="5486400" y="4550732"/>
                </a:lnTo>
                <a:cubicBezTo>
                  <a:pt x="5486400" y="4697008"/>
                  <a:pt x="5367819" y="4815589"/>
                  <a:pt x="5221543" y="4815589"/>
                </a:cubicBezTo>
                <a:lnTo>
                  <a:pt x="264857" y="4815589"/>
                </a:lnTo>
                <a:cubicBezTo>
                  <a:pt x="118581" y="4815589"/>
                  <a:pt x="0" y="4697008"/>
                  <a:pt x="0" y="4550732"/>
                </a:cubicBezTo>
                <a:lnTo>
                  <a:pt x="0" y="264857"/>
                </a:lnTo>
                <a:cubicBezTo>
                  <a:pt x="0" y="118581"/>
                  <a:pt x="118581" y="0"/>
                  <a:pt x="264857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50500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1A95810-CC8B-BE2D-4424-6FE82FC718E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27816" y="687755"/>
            <a:ext cx="4103077" cy="5595815"/>
          </a:xfrm>
          <a:custGeom>
            <a:avLst/>
            <a:gdLst>
              <a:gd name="connsiteX0" fmla="*/ 0 w 4103077"/>
              <a:gd name="connsiteY0" fmla="*/ 0 h 5595815"/>
              <a:gd name="connsiteX1" fmla="*/ 4103077 w 4103077"/>
              <a:gd name="connsiteY1" fmla="*/ 0 h 5595815"/>
              <a:gd name="connsiteX2" fmla="*/ 4103077 w 4103077"/>
              <a:gd name="connsiteY2" fmla="*/ 5595815 h 5595815"/>
              <a:gd name="connsiteX3" fmla="*/ 0 w 4103077"/>
              <a:gd name="connsiteY3" fmla="*/ 5595815 h 5595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03077" h="5595815">
                <a:moveTo>
                  <a:pt x="0" y="0"/>
                </a:moveTo>
                <a:lnTo>
                  <a:pt x="4103077" y="0"/>
                </a:lnTo>
                <a:lnTo>
                  <a:pt x="4103077" y="5595815"/>
                </a:lnTo>
                <a:lnTo>
                  <a:pt x="0" y="559581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D072B9A-A2FD-BA31-963A-9405DCCC8D1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3278" y="782995"/>
            <a:ext cx="5914441" cy="5292009"/>
          </a:xfrm>
          <a:custGeom>
            <a:avLst/>
            <a:gdLst>
              <a:gd name="connsiteX0" fmla="*/ 726262 w 5914441"/>
              <a:gd name="connsiteY0" fmla="*/ 63 h 5292009"/>
              <a:gd name="connsiteX1" fmla="*/ 968645 w 5914441"/>
              <a:gd name="connsiteY1" fmla="*/ 3663 h 5292009"/>
              <a:gd name="connsiteX2" fmla="*/ 5451073 w 5914441"/>
              <a:gd name="connsiteY2" fmla="*/ 2791 h 5292009"/>
              <a:gd name="connsiteX3" fmla="*/ 5801097 w 5914441"/>
              <a:gd name="connsiteY3" fmla="*/ 132081 h 5292009"/>
              <a:gd name="connsiteX4" fmla="*/ 5912159 w 5914441"/>
              <a:gd name="connsiteY4" fmla="*/ 400752 h 5292009"/>
              <a:gd name="connsiteX5" fmla="*/ 5913045 w 5914441"/>
              <a:gd name="connsiteY5" fmla="*/ 2339454 h 5292009"/>
              <a:gd name="connsiteX6" fmla="*/ 5914441 w 5914441"/>
              <a:gd name="connsiteY6" fmla="*/ 2866329 h 5292009"/>
              <a:gd name="connsiteX7" fmla="*/ 5913297 w 5914441"/>
              <a:gd name="connsiteY7" fmla="*/ 4801911 h 5292009"/>
              <a:gd name="connsiteX8" fmla="*/ 5796415 w 5914441"/>
              <a:gd name="connsiteY8" fmla="*/ 5148131 h 5292009"/>
              <a:gd name="connsiteX9" fmla="*/ 5514773 w 5914441"/>
              <a:gd name="connsiteY9" fmla="*/ 5282406 h 5292009"/>
              <a:gd name="connsiteX10" fmla="*/ 2427117 w 5914441"/>
              <a:gd name="connsiteY10" fmla="*/ 5292008 h 5292009"/>
              <a:gd name="connsiteX11" fmla="*/ 2241725 w 5914441"/>
              <a:gd name="connsiteY11" fmla="*/ 5272932 h 5292009"/>
              <a:gd name="connsiteX12" fmla="*/ 2040622 w 5914441"/>
              <a:gd name="connsiteY12" fmla="*/ 5176058 h 5292009"/>
              <a:gd name="connsiteX13" fmla="*/ 1280045 w 5914441"/>
              <a:gd name="connsiteY13" fmla="*/ 4584478 h 5292009"/>
              <a:gd name="connsiteX14" fmla="*/ 680800 w 5914441"/>
              <a:gd name="connsiteY14" fmla="*/ 4114578 h 5292009"/>
              <a:gd name="connsiteX15" fmla="*/ 192868 w 5914441"/>
              <a:gd name="connsiteY15" fmla="*/ 3732197 h 5292009"/>
              <a:gd name="connsiteX16" fmla="*/ 129 w 5914441"/>
              <a:gd name="connsiteY16" fmla="*/ 3343462 h 5292009"/>
              <a:gd name="connsiteX17" fmla="*/ 4177 w 5914441"/>
              <a:gd name="connsiteY17" fmla="*/ 2389075 h 5292009"/>
              <a:gd name="connsiteX18" fmla="*/ 6713 w 5914441"/>
              <a:gd name="connsiteY18" fmla="*/ 2339575 h 5292009"/>
              <a:gd name="connsiteX19" fmla="*/ 5070 w 5914441"/>
              <a:gd name="connsiteY19" fmla="*/ 1763206 h 5292009"/>
              <a:gd name="connsiteX20" fmla="*/ 10768 w 5914441"/>
              <a:gd name="connsiteY20" fmla="*/ 510717 h 5292009"/>
              <a:gd name="connsiteX21" fmla="*/ 484257 w 5914441"/>
              <a:gd name="connsiteY21" fmla="*/ 12266 h 5292009"/>
              <a:gd name="connsiteX22" fmla="*/ 726262 w 5914441"/>
              <a:gd name="connsiteY22" fmla="*/ 63 h 5292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914441" h="5292009">
                <a:moveTo>
                  <a:pt x="726262" y="63"/>
                </a:moveTo>
                <a:cubicBezTo>
                  <a:pt x="807056" y="547"/>
                  <a:pt x="887914" y="3663"/>
                  <a:pt x="968645" y="3663"/>
                </a:cubicBezTo>
                <a:cubicBezTo>
                  <a:pt x="2462701" y="2543"/>
                  <a:pt x="3956887" y="2791"/>
                  <a:pt x="5451073" y="2791"/>
                </a:cubicBezTo>
                <a:cubicBezTo>
                  <a:pt x="5584047" y="2791"/>
                  <a:pt x="5702700" y="41314"/>
                  <a:pt x="5801097" y="132081"/>
                </a:cubicBezTo>
                <a:cubicBezTo>
                  <a:pt x="5879866" y="204764"/>
                  <a:pt x="5911906" y="298772"/>
                  <a:pt x="5912159" y="400752"/>
                </a:cubicBezTo>
                <a:cubicBezTo>
                  <a:pt x="5913931" y="1046946"/>
                  <a:pt x="5913045" y="1693260"/>
                  <a:pt x="5913045" y="2339454"/>
                </a:cubicBezTo>
                <a:cubicBezTo>
                  <a:pt x="5913555" y="2514996"/>
                  <a:pt x="5914441" y="2690660"/>
                  <a:pt x="5914441" y="2866329"/>
                </a:cubicBezTo>
                <a:cubicBezTo>
                  <a:pt x="5914312" y="3511523"/>
                  <a:pt x="5913931" y="4156717"/>
                  <a:pt x="5913297" y="4801911"/>
                </a:cubicBezTo>
                <a:cubicBezTo>
                  <a:pt x="5913174" y="4929825"/>
                  <a:pt x="5880629" y="5048144"/>
                  <a:pt x="5796415" y="5148131"/>
                </a:cubicBezTo>
                <a:cubicBezTo>
                  <a:pt x="5723726" y="5234409"/>
                  <a:pt x="5628491" y="5280910"/>
                  <a:pt x="5514773" y="5282406"/>
                </a:cubicBezTo>
                <a:cubicBezTo>
                  <a:pt x="4485597" y="5296249"/>
                  <a:pt x="3456292" y="5289767"/>
                  <a:pt x="2427117" y="5292008"/>
                </a:cubicBezTo>
                <a:cubicBezTo>
                  <a:pt x="2364563" y="5292136"/>
                  <a:pt x="2302888" y="5285151"/>
                  <a:pt x="2241725" y="5272932"/>
                </a:cubicBezTo>
                <a:cubicBezTo>
                  <a:pt x="2165996" y="5257847"/>
                  <a:pt x="2101663" y="5224310"/>
                  <a:pt x="2040622" y="5176058"/>
                </a:cubicBezTo>
                <a:cubicBezTo>
                  <a:pt x="1788873" y="4976829"/>
                  <a:pt x="1533443" y="4781841"/>
                  <a:pt x="1280045" y="4584478"/>
                </a:cubicBezTo>
                <a:cubicBezTo>
                  <a:pt x="1079706" y="4428381"/>
                  <a:pt x="880505" y="4271171"/>
                  <a:pt x="680800" y="4114578"/>
                </a:cubicBezTo>
                <a:cubicBezTo>
                  <a:pt x="518199" y="3987033"/>
                  <a:pt x="355346" y="3859863"/>
                  <a:pt x="192868" y="3732197"/>
                </a:cubicBezTo>
                <a:cubicBezTo>
                  <a:pt x="66356" y="3632707"/>
                  <a:pt x="-3416" y="3509906"/>
                  <a:pt x="129" y="3343462"/>
                </a:cubicBezTo>
                <a:cubicBezTo>
                  <a:pt x="6842" y="3025418"/>
                  <a:pt x="3291" y="2707247"/>
                  <a:pt x="4177" y="2389075"/>
                </a:cubicBezTo>
                <a:cubicBezTo>
                  <a:pt x="4307" y="2372616"/>
                  <a:pt x="5827" y="2356035"/>
                  <a:pt x="6713" y="2339575"/>
                </a:cubicBezTo>
                <a:cubicBezTo>
                  <a:pt x="6079" y="2147452"/>
                  <a:pt x="4436" y="1955329"/>
                  <a:pt x="5070" y="1763206"/>
                </a:cubicBezTo>
                <a:cubicBezTo>
                  <a:pt x="6590" y="1345665"/>
                  <a:pt x="11524" y="928258"/>
                  <a:pt x="10768" y="510717"/>
                </a:cubicBezTo>
                <a:cubicBezTo>
                  <a:pt x="10134" y="187808"/>
                  <a:pt x="190462" y="50540"/>
                  <a:pt x="484257" y="12266"/>
                </a:cubicBezTo>
                <a:cubicBezTo>
                  <a:pt x="564736" y="1731"/>
                  <a:pt x="645468" y="-420"/>
                  <a:pt x="726262" y="6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2094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&amp; Subtitle  light">
    <p:bg>
      <p:bgPr>
        <a:gradFill>
          <a:gsLst>
            <a:gs pos="0">
              <a:srgbClr val="246076"/>
            </a:gs>
            <a:gs pos="100000">
              <a:srgbClr val="1987A8"/>
            </a:gs>
          </a:gsLst>
          <a:lin ang="17054404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454E402B-0CEA-76CC-B774-546F74B361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1597" y="805778"/>
            <a:ext cx="5974978" cy="1029025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16989F7-607E-C42C-04A2-493393925C6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5118100"/>
            <a:ext cx="6494688" cy="17399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D79987BE-CCC5-A892-BA86-A5DFE563B22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91464" y="4044950"/>
            <a:ext cx="10500537" cy="2813051"/>
          </a:xfrm>
          <a:prstGeom prst="rect">
            <a:avLst/>
          </a:prstGeom>
        </p:spPr>
      </p:pic>
      <p:pic>
        <p:nvPicPr>
          <p:cNvPr id="2" name="Creative Commons logo">
            <a:extLst>
              <a:ext uri="{FF2B5EF4-FFF2-40B4-BE49-F238E27FC236}">
                <a16:creationId xmlns:a16="http://schemas.microsoft.com/office/drawing/2014/main" id="{86F8946A-B1BF-D2FE-C298-097FC5BB83C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821972" y="6264471"/>
            <a:ext cx="1143000" cy="400050"/>
          </a:xfrm>
          <a:prstGeom prst="rect">
            <a:avLst/>
          </a:prstGeom>
        </p:spPr>
      </p:pic>
      <p:sp>
        <p:nvSpPr>
          <p:cNvPr id="3" name="Title Text">
            <a:extLst>
              <a:ext uri="{FF2B5EF4-FFF2-40B4-BE49-F238E27FC236}">
                <a16:creationId xmlns:a16="http://schemas.microsoft.com/office/drawing/2014/main" id="{DBF4B890-8A06-A22A-70F4-FB49FCCDF49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26163" y="1907006"/>
            <a:ext cx="9576837" cy="261957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8000" b="0" i="0" cap="none" spc="-136">
                <a:solidFill>
                  <a:schemeClr val="bg1"/>
                </a:solidFill>
                <a:latin typeface="+mn-lt"/>
                <a:ea typeface="Calibri Light" charset="0"/>
                <a:cs typeface="Calibri Light" charset="0"/>
                <a:sym typeface="Open Sans Light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Body Level One…">
            <a:extLst>
              <a:ext uri="{FF2B5EF4-FFF2-40B4-BE49-F238E27FC236}">
                <a16:creationId xmlns:a16="http://schemas.microsoft.com/office/drawing/2014/main" id="{CC71582C-4629-6DB1-D32F-85D7F89DDB7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726163" y="4741162"/>
            <a:ext cx="9576837" cy="1503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20000"/>
              </a:lnSpc>
              <a:buClr>
                <a:schemeClr val="bg1"/>
              </a:buClr>
              <a:buNone/>
              <a:defRPr sz="4000" b="0" i="0" spc="0">
                <a:solidFill>
                  <a:schemeClr val="bg1"/>
                </a:solidFill>
                <a:latin typeface="+mn-lt"/>
                <a:ea typeface="Calibri Light" charset="0"/>
                <a:cs typeface="Calibri Light" charset="0"/>
              </a:defRPr>
            </a:lvl1pPr>
            <a:lvl2pPr indent="0" algn="l">
              <a:lnSpc>
                <a:spcPct val="120000"/>
              </a:lnSpc>
              <a:buClr>
                <a:schemeClr val="bg1"/>
              </a:buClr>
              <a:defRPr sz="1600" b="0" spc="0">
                <a:solidFill>
                  <a:schemeClr val="tx1"/>
                </a:solidFill>
                <a:latin typeface="+mn-lt"/>
                <a:ea typeface="Calibri" charset="0"/>
                <a:cs typeface="Calibri" charset="0"/>
                <a:sym typeface="Georgia"/>
              </a:defRPr>
            </a:lvl2pPr>
            <a:lvl3pPr algn="l">
              <a:lnSpc>
                <a:spcPct val="120000"/>
              </a:lnSpc>
              <a:buClr>
                <a:schemeClr val="bg1"/>
              </a:buClr>
              <a:defRPr sz="1200" b="0" i="1" spc="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3pPr>
            <a:lvl4pPr algn="l">
              <a:lnSpc>
                <a:spcPct val="120000"/>
              </a:lnSpc>
              <a:buClr>
                <a:schemeClr val="bg1"/>
              </a:buClr>
              <a:defRPr sz="1200" spc="0">
                <a:solidFill>
                  <a:schemeClr val="tx1"/>
                </a:solidFill>
                <a:latin typeface="+mn-lt"/>
                <a:ea typeface="Georgia"/>
                <a:cs typeface="Georgia"/>
                <a:sym typeface="Georgia"/>
              </a:defRPr>
            </a:lvl4pPr>
            <a:lvl5pPr algn="l">
              <a:lnSpc>
                <a:spcPct val="120000"/>
              </a:lnSpc>
              <a:buClr>
                <a:schemeClr val="bg1"/>
              </a:buClr>
              <a:defRPr sz="1200" b="0" i="1" spc="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7717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085ED-5D25-B048-1F9F-9DD633377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0821C-30ED-A311-1D13-4B49BF33C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51496714"/>
      </p:ext>
    </p:extLst>
  </p:cSld>
  <p:clrMapOvr>
    <a:masterClrMapping/>
  </p:clrMapOvr>
  <p:hf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79882-A544-B115-8CBB-598356A9E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8157D-C18E-142E-6CE7-F40F28B2C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3277793"/>
      </p:ext>
    </p:extLst>
  </p:cSld>
  <p:clrMapOvr>
    <a:masterClrMapping/>
  </p:clrMapOvr>
  <p:hf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C772-8D91-2D76-2150-005579323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4513A-73A9-F154-2097-4F022AC1C4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E9BBD4-CC86-F9F8-05AF-CC59CA06F9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22446044"/>
      </p:ext>
    </p:extLst>
  </p:cSld>
  <p:clrMapOvr>
    <a:masterClrMapping/>
  </p:clrMapOvr>
  <p:hf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8F136-C1AC-2584-FED2-35A61D615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55BDF-B145-20D4-81DC-857DDE6EE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B17A9F-5174-D1B2-01DF-5DB4AE4CD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05FC63-4EFC-8651-8112-387539FCDE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00A9FD-AF65-0CC4-2ABB-A14A5EACDC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57023385"/>
      </p:ext>
    </p:extLst>
  </p:cSld>
  <p:clrMapOvr>
    <a:masterClrMapping/>
  </p:clrMapOvr>
  <p:hf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5BC5E-FDB3-72F0-CE15-07F48E134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09951661"/>
      </p:ext>
    </p:extLst>
  </p:cSld>
  <p:clrMapOvr>
    <a:masterClrMapping/>
  </p:clrMapOvr>
  <p:hf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7567181"/>
      </p:ext>
    </p:extLst>
  </p:cSld>
  <p:clrMapOvr>
    <a:masterClrMapping/>
  </p:clrMapOvr>
  <p:hf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EFFE9-E7EF-09BC-01AA-6022F7E1C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915821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EE68A2-6E51-E1A3-28B8-B10EF2B4C0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EFF95F-319D-F3F1-4560-740C491DA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03246"/>
            <a:ext cx="3932237" cy="2965741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8511411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085ED-5D25-B048-1F9F-9DD633377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0821C-30ED-A311-1D13-4B49BF33C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726420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085ED-5D25-B048-1F9F-9DD633377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0821C-30ED-A311-1D13-4B49BF33C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/>
            </a:lvl1pPr>
            <a:lvl2pPr marL="685800" indent="-22860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Arial" panose="020B0604020202020204" pitchFamily="34" charset="0"/>
              <a:buChar char="•"/>
              <a:defRPr/>
            </a:lvl3pPr>
            <a:lvl4pPr marL="1600200" indent="-2286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77376159"/>
      </p:ext>
    </p:extLst>
  </p:cSld>
  <p:clrMapOvr>
    <a:masterClrMapping/>
  </p:clrMapOvr>
  <p:hf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&amp; Subtitle  light">
    <p:bg>
      <p:bgPr>
        <a:gradFill>
          <a:gsLst>
            <a:gs pos="0">
              <a:srgbClr val="246076"/>
            </a:gs>
            <a:gs pos="100000">
              <a:srgbClr val="1987A8"/>
            </a:gs>
          </a:gsLst>
          <a:lin ang="17054404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454E402B-0CEA-76CC-B774-546F74B361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1597" y="805778"/>
            <a:ext cx="5974978" cy="1029025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16989F7-607E-C42C-04A2-493393925C6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5118100"/>
            <a:ext cx="6494688" cy="17399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D79987BE-CCC5-A892-BA86-A5DFE563B22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91464" y="4044950"/>
            <a:ext cx="10500537" cy="2813051"/>
          </a:xfrm>
          <a:prstGeom prst="rect">
            <a:avLst/>
          </a:prstGeom>
        </p:spPr>
      </p:pic>
      <p:pic>
        <p:nvPicPr>
          <p:cNvPr id="2" name="Creative Commons logo">
            <a:extLst>
              <a:ext uri="{FF2B5EF4-FFF2-40B4-BE49-F238E27FC236}">
                <a16:creationId xmlns:a16="http://schemas.microsoft.com/office/drawing/2014/main" id="{86F8946A-B1BF-D2FE-C298-097FC5BB83C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821972" y="6264471"/>
            <a:ext cx="1143000" cy="400050"/>
          </a:xfrm>
          <a:prstGeom prst="rect">
            <a:avLst/>
          </a:prstGeom>
        </p:spPr>
      </p:pic>
      <p:sp>
        <p:nvSpPr>
          <p:cNvPr id="3" name="Title Text">
            <a:extLst>
              <a:ext uri="{FF2B5EF4-FFF2-40B4-BE49-F238E27FC236}">
                <a16:creationId xmlns:a16="http://schemas.microsoft.com/office/drawing/2014/main" id="{DBF4B890-8A06-A22A-70F4-FB49FCCDF49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26163" y="1907006"/>
            <a:ext cx="9576837" cy="261957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8000" b="0" i="0" cap="none" spc="-136">
                <a:solidFill>
                  <a:schemeClr val="bg1"/>
                </a:solidFill>
                <a:latin typeface="+mn-lt"/>
                <a:ea typeface="Calibri Light" charset="0"/>
                <a:cs typeface="Calibri Light" charset="0"/>
                <a:sym typeface="Open Sans Light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Body Level One…">
            <a:extLst>
              <a:ext uri="{FF2B5EF4-FFF2-40B4-BE49-F238E27FC236}">
                <a16:creationId xmlns:a16="http://schemas.microsoft.com/office/drawing/2014/main" id="{CC71582C-4629-6DB1-D32F-85D7F89DDB7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726163" y="4741162"/>
            <a:ext cx="9576837" cy="1503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20000"/>
              </a:lnSpc>
              <a:buClr>
                <a:schemeClr val="bg1"/>
              </a:buClr>
              <a:buNone/>
              <a:defRPr sz="4000" b="0" i="0" spc="0">
                <a:solidFill>
                  <a:schemeClr val="bg1"/>
                </a:solidFill>
                <a:latin typeface="+mn-lt"/>
                <a:ea typeface="Calibri Light" charset="0"/>
                <a:cs typeface="Calibri Light" charset="0"/>
              </a:defRPr>
            </a:lvl1pPr>
            <a:lvl2pPr indent="0" algn="l">
              <a:lnSpc>
                <a:spcPct val="120000"/>
              </a:lnSpc>
              <a:buClr>
                <a:schemeClr val="bg1"/>
              </a:buClr>
              <a:defRPr sz="1600" b="0" spc="0">
                <a:solidFill>
                  <a:schemeClr val="tx1"/>
                </a:solidFill>
                <a:latin typeface="+mn-lt"/>
                <a:ea typeface="Calibri" charset="0"/>
                <a:cs typeface="Calibri" charset="0"/>
                <a:sym typeface="Georgia"/>
              </a:defRPr>
            </a:lvl2pPr>
            <a:lvl3pPr algn="l">
              <a:lnSpc>
                <a:spcPct val="120000"/>
              </a:lnSpc>
              <a:buClr>
                <a:schemeClr val="bg1"/>
              </a:buClr>
              <a:defRPr sz="1200" b="0" i="1" spc="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3pPr>
            <a:lvl4pPr algn="l">
              <a:lnSpc>
                <a:spcPct val="120000"/>
              </a:lnSpc>
              <a:buClr>
                <a:schemeClr val="bg1"/>
              </a:buClr>
              <a:defRPr sz="1200" spc="0">
                <a:solidFill>
                  <a:schemeClr val="tx1"/>
                </a:solidFill>
                <a:latin typeface="+mn-lt"/>
                <a:ea typeface="Georgia"/>
                <a:cs typeface="Georgia"/>
                <a:sym typeface="Georgia"/>
              </a:defRPr>
            </a:lvl4pPr>
            <a:lvl5pPr algn="l">
              <a:lnSpc>
                <a:spcPct val="120000"/>
              </a:lnSpc>
              <a:buClr>
                <a:schemeClr val="bg1"/>
              </a:buClr>
              <a:defRPr sz="1200" b="0" i="1" spc="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8686856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E83D0-80DE-331F-C910-9839E3D09F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FFEA4-27CF-F3C5-BDD2-95191A7FAE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FF4134-6FE9-D8D4-C850-7D49BC4FE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4E6005-B3A2-81AB-6F67-FE79B02DD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755CB6-4733-9ECE-51A6-2EE1677E1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9C657-5EBD-46AA-8C74-F016D05FE2A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03291699"/>
      </p:ext>
    </p:extLst>
  </p:cSld>
  <p:clrMapOvr>
    <a:masterClrMapping/>
  </p:clrMapOvr>
  <p:hf sldNum="0"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085ED-5D25-B048-1F9F-9DD633377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0821C-30ED-A311-1D13-4B49BF33C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/>
            </a:lvl1pPr>
            <a:lvl2pPr marL="514350" indent="-171450">
              <a:buFont typeface="Arial" panose="020B0604020202020204" pitchFamily="34" charset="0"/>
              <a:buChar char="•"/>
              <a:defRPr/>
            </a:lvl2pPr>
            <a:lvl3pPr marL="857250" indent="-171450">
              <a:buFont typeface="Arial" panose="020B0604020202020204" pitchFamily="34" charset="0"/>
              <a:buChar char="•"/>
              <a:defRPr/>
            </a:lvl3pPr>
            <a:lvl4pPr marL="1200150" indent="-171450">
              <a:buFont typeface="Arial" panose="020B0604020202020204" pitchFamily="34" charset="0"/>
              <a:buChar char="•"/>
              <a:defRPr/>
            </a:lvl4pPr>
            <a:lvl5pPr marL="1543050" indent="-1714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20777385"/>
      </p:ext>
    </p:extLst>
  </p:cSld>
  <p:clrMapOvr>
    <a:masterClrMapping/>
  </p:clrMapOvr>
  <p:hf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79882-A544-B115-8CBB-598356A9E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>
            <a:normAutofit/>
          </a:bodyPr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8157D-C18E-142E-6CE7-F40F28B2C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3183987"/>
      </p:ext>
    </p:extLst>
  </p:cSld>
  <p:clrMapOvr>
    <a:masterClrMapping/>
  </p:clrMapOvr>
  <p:hf hdr="0" ft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8F136-C1AC-2584-FED2-35A61D615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55BDF-B145-20D4-81DC-857DDE6EE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1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B17A9F-5174-D1B2-01DF-5DB4AE4CD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05FC63-4EFC-8651-8112-387539FCDE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1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00A9FD-AF65-0CC4-2ABB-A14A5EACDC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66621307"/>
      </p:ext>
    </p:extLst>
  </p:cSld>
  <p:clrMapOvr>
    <a:masterClrMapping/>
  </p:clrMapOvr>
  <p:hf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EFFE9-E7EF-09BC-01AA-6022F7E1C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7"/>
            <a:ext cx="3932237" cy="1915821"/>
          </a:xfrm>
        </p:spPr>
        <p:txBody>
          <a:bodyPr anchor="b">
            <a:noAutofit/>
          </a:bodyPr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EE68A2-6E51-E1A3-28B8-B10EF2B4C0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EFF95F-319D-F3F1-4560-740C491DA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03248"/>
            <a:ext cx="3932237" cy="2965741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6534153"/>
      </p:ext>
    </p:extLst>
  </p:cSld>
  <p:clrMapOvr>
    <a:masterClrMapping/>
  </p:clrMapOvr>
  <p:hf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&amp; Subtitle  light">
    <p:bg>
      <p:bgPr>
        <a:gradFill>
          <a:gsLst>
            <a:gs pos="0">
              <a:srgbClr val="246076"/>
            </a:gs>
            <a:gs pos="100000">
              <a:srgbClr val="1987A8"/>
            </a:gs>
          </a:gsLst>
          <a:lin ang="17054404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454E402B-0CEA-76CC-B774-546F74B361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1597" y="805780"/>
            <a:ext cx="5974979" cy="1029025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16989F7-607E-C42C-04A2-493393925C6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5118100"/>
            <a:ext cx="6494688" cy="17399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D79987BE-CCC5-A892-BA86-A5DFE563B22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91465" y="4044952"/>
            <a:ext cx="10500537" cy="2813051"/>
          </a:xfrm>
          <a:prstGeom prst="rect">
            <a:avLst/>
          </a:prstGeom>
        </p:spPr>
      </p:pic>
      <p:pic>
        <p:nvPicPr>
          <p:cNvPr id="2" name="Creative Commons logo">
            <a:extLst>
              <a:ext uri="{FF2B5EF4-FFF2-40B4-BE49-F238E27FC236}">
                <a16:creationId xmlns:a16="http://schemas.microsoft.com/office/drawing/2014/main" id="{86F8946A-B1BF-D2FE-C298-097FC5BB83C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821972" y="6264471"/>
            <a:ext cx="1143000" cy="400050"/>
          </a:xfrm>
          <a:prstGeom prst="rect">
            <a:avLst/>
          </a:prstGeom>
        </p:spPr>
      </p:pic>
      <p:sp>
        <p:nvSpPr>
          <p:cNvPr id="3" name="Title Text">
            <a:extLst>
              <a:ext uri="{FF2B5EF4-FFF2-40B4-BE49-F238E27FC236}">
                <a16:creationId xmlns:a16="http://schemas.microsoft.com/office/drawing/2014/main" id="{DBF4B890-8A06-A22A-70F4-FB49FCCDF49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26164" y="1907008"/>
            <a:ext cx="9576837" cy="261957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000" b="0" i="0" cap="none" spc="-102">
                <a:solidFill>
                  <a:schemeClr val="bg1"/>
                </a:solidFill>
                <a:latin typeface="+mn-lt"/>
                <a:ea typeface="Calibri Light" charset="0"/>
                <a:cs typeface="Calibri Light" charset="0"/>
                <a:sym typeface="Open Sans Light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Body Level One…">
            <a:extLst>
              <a:ext uri="{FF2B5EF4-FFF2-40B4-BE49-F238E27FC236}">
                <a16:creationId xmlns:a16="http://schemas.microsoft.com/office/drawing/2014/main" id="{CC71582C-4629-6DB1-D32F-85D7F89DDB7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726164" y="4741162"/>
            <a:ext cx="9576837" cy="1503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20000"/>
              </a:lnSpc>
              <a:buClr>
                <a:schemeClr val="bg1"/>
              </a:buClr>
              <a:buNone/>
              <a:defRPr sz="3000" b="0" i="0" spc="0">
                <a:solidFill>
                  <a:schemeClr val="bg1"/>
                </a:solidFill>
                <a:latin typeface="+mn-lt"/>
                <a:ea typeface="Calibri Light" charset="0"/>
                <a:cs typeface="Calibri Light" charset="0"/>
              </a:defRPr>
            </a:lvl1pPr>
            <a:lvl2pPr indent="0" algn="l">
              <a:lnSpc>
                <a:spcPct val="120000"/>
              </a:lnSpc>
              <a:buClr>
                <a:schemeClr val="bg1"/>
              </a:buClr>
              <a:defRPr sz="1200" b="0" spc="0">
                <a:solidFill>
                  <a:schemeClr val="tx1"/>
                </a:solidFill>
                <a:latin typeface="+mn-lt"/>
                <a:ea typeface="Calibri" charset="0"/>
                <a:cs typeface="Calibri" charset="0"/>
                <a:sym typeface="Georgia"/>
              </a:defRPr>
            </a:lvl2pPr>
            <a:lvl3pPr algn="l">
              <a:lnSpc>
                <a:spcPct val="120000"/>
              </a:lnSpc>
              <a:buClr>
                <a:schemeClr val="bg1"/>
              </a:buClr>
              <a:defRPr sz="900" b="0" i="1" spc="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3pPr>
            <a:lvl4pPr algn="l">
              <a:lnSpc>
                <a:spcPct val="120000"/>
              </a:lnSpc>
              <a:buClr>
                <a:schemeClr val="bg1"/>
              </a:buClr>
              <a:defRPr sz="900" spc="0">
                <a:solidFill>
                  <a:schemeClr val="tx1"/>
                </a:solidFill>
                <a:latin typeface="+mn-lt"/>
                <a:ea typeface="Georgia"/>
                <a:cs typeface="Georgia"/>
                <a:sym typeface="Georgia"/>
              </a:defRPr>
            </a:lvl4pPr>
            <a:lvl5pPr algn="l">
              <a:lnSpc>
                <a:spcPct val="120000"/>
              </a:lnSpc>
              <a:buClr>
                <a:schemeClr val="bg1"/>
              </a:buClr>
              <a:defRPr sz="900" b="0" i="1" spc="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958889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102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79882-A544-B115-8CBB-598356A9E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8157D-C18E-142E-6CE7-F40F28B2C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945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6.sv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image" Target="../media/image16.sv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19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8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16.svg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27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10" Type="http://schemas.openxmlformats.org/officeDocument/2006/relationships/image" Target="../media/image16.svg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1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16.svg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43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8.sv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image" Target="../media/image16.sv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49.xml"/><Relationship Id="rId16" Type="http://schemas.openxmlformats.org/officeDocument/2006/relationships/theme" Target="../theme/theme7.xml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19" Type="http://schemas.openxmlformats.org/officeDocument/2006/relationships/image" Target="../media/image17.png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16.sv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67.xml"/><Relationship Id="rId15" Type="http://schemas.openxmlformats.org/officeDocument/2006/relationships/image" Target="../media/image18.svg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image" Target="../media/image17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image" Target="../media/image16.sv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74.xml"/><Relationship Id="rId16" Type="http://schemas.openxmlformats.org/officeDocument/2006/relationships/theme" Target="../theme/theme9.xml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2.xml"/><Relationship Id="rId19" Type="http://schemas.openxmlformats.org/officeDocument/2006/relationships/image" Target="../media/image17.png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88"/>
          <p:cNvPicPr preferRelativeResize="0"/>
          <p:nvPr/>
        </p:nvPicPr>
        <p:blipFill rotWithShape="1"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000" y="6067876"/>
            <a:ext cx="12240000" cy="2314124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8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85AA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0E85A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Google Shape;36;p8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E85A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E85A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85A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E85A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85A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E85A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85A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E85A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85A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E85A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7" name="Google Shape;37;p88"/>
          <p:cNvPicPr preferRelativeResize="0"/>
          <p:nvPr/>
        </p:nvPicPr>
        <p:blipFill rotWithShape="1">
          <a:blip r:embed="rId10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0052" y="136525"/>
            <a:ext cx="1602163" cy="77290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B906DF-58CE-DB02-64A4-FFB7C08EDA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92875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401121B-5597-4ABF-B06F-4ABC61BF5D99}" type="slidenum">
              <a:rPr lang="en-IE" smtClean="0"/>
              <a:pPr/>
              <a:t>‹#›</a:t>
            </a:fld>
            <a:endParaRPr lang="en-IE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80" r:id="rId7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04FBC4F4-F8C8-E204-5C96-DAA73323AB9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30052" y="136525"/>
            <a:ext cx="1602162" cy="772902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27F53D-030E-D6CB-775B-E460A0029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8EEC34-8657-098E-7DF9-B78DA5669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27610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E85AA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E85A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E85A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E85A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E85A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E85A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27F53D-030E-D6CB-775B-E460A0029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8EEC34-8657-098E-7DF9-B78DA5669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pic>
        <p:nvPicPr>
          <p:cNvPr id="12" name="Oide logo">
            <a:extLst>
              <a:ext uri="{FF2B5EF4-FFF2-40B4-BE49-F238E27FC236}">
                <a16:creationId xmlns:a16="http://schemas.microsoft.com/office/drawing/2014/main" id="{29B03D4A-90D1-4388-1E06-16C8D54A1CFE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430052" y="136525"/>
            <a:ext cx="1602162" cy="77290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89044A8-DEE4-699A-AB09-D5126337AE3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-18000" y="6066000"/>
            <a:ext cx="12240000" cy="231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814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E85AA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E85A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E85A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E85A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E85A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E85A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04FBC4F4-F8C8-E204-5C96-DAA73323AB9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430052" y="136525"/>
            <a:ext cx="1602162" cy="772902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27F53D-030E-D6CB-775B-E460A0029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8EEC34-8657-098E-7DF9-B78DA5669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93062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E85AA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E85A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E85A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E85A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E85A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E85A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04FBC4F4-F8C8-E204-5C96-DAA73323AB9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30052" y="136525"/>
            <a:ext cx="1602162" cy="772902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27F53D-030E-D6CB-775B-E460A0029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8EEC34-8657-098E-7DF9-B78DA5669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5080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E85AA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E85A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E85A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E85A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E85A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E85A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27F53D-030E-D6CB-775B-E460A0029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8EEC34-8657-098E-7DF9-B78DA5669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pic>
        <p:nvPicPr>
          <p:cNvPr id="12" name="Oide logo">
            <a:extLst>
              <a:ext uri="{FF2B5EF4-FFF2-40B4-BE49-F238E27FC236}">
                <a16:creationId xmlns:a16="http://schemas.microsoft.com/office/drawing/2014/main" id="{29B03D4A-90D1-4388-1E06-16C8D54A1CFE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430052" y="136525"/>
            <a:ext cx="1602162" cy="77290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89044A8-DEE4-699A-AB09-D5126337AE3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-18000" y="6066000"/>
            <a:ext cx="12240000" cy="231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54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E85AA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E85A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E85A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E85A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E85A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E85A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27F53D-030E-D6CB-775B-E460A0029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8EEC34-8657-098E-7DF9-B78DA5669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pic>
        <p:nvPicPr>
          <p:cNvPr id="12" name="Oide logo">
            <a:extLst>
              <a:ext uri="{FF2B5EF4-FFF2-40B4-BE49-F238E27FC236}">
                <a16:creationId xmlns:a16="http://schemas.microsoft.com/office/drawing/2014/main" id="{29B03D4A-90D1-4388-1E06-16C8D54A1CFE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430052" y="136525"/>
            <a:ext cx="1602162" cy="77290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89044A8-DEE4-699A-AB09-D5126337AE3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-18000" y="6066000"/>
            <a:ext cx="12240000" cy="231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03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1" r:id="rId10"/>
    <p:sldLayoutId id="2147483762" r:id="rId11"/>
    <p:sldLayoutId id="2147483765" r:id="rId12"/>
    <p:sldLayoutId id="2147483769" r:id="rId13"/>
    <p:sldLayoutId id="2147483770" r:id="rId14"/>
    <p:sldLayoutId id="2147483771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E85AA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E85A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E85A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E85A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E85A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E85A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27F53D-030E-D6CB-775B-E460A0029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8EEC34-8657-098E-7DF9-B78DA5669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pic>
        <p:nvPicPr>
          <p:cNvPr id="12" name="Oide logo">
            <a:extLst>
              <a:ext uri="{FF2B5EF4-FFF2-40B4-BE49-F238E27FC236}">
                <a16:creationId xmlns:a16="http://schemas.microsoft.com/office/drawing/2014/main" id="{29B03D4A-90D1-4388-1E06-16C8D54A1CF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430052" y="136525"/>
            <a:ext cx="1602162" cy="77290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89044A8-DEE4-699A-AB09-D5126337AE3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-18000" y="6066000"/>
            <a:ext cx="12240000" cy="231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680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E85AA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E85A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E85A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E85A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E85A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E85A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27F53D-030E-D6CB-775B-E460A0029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8EEC34-8657-098E-7DF9-B78DA5669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pic>
        <p:nvPicPr>
          <p:cNvPr id="12" name="Oide logo">
            <a:extLst>
              <a:ext uri="{FF2B5EF4-FFF2-40B4-BE49-F238E27FC236}">
                <a16:creationId xmlns:a16="http://schemas.microsoft.com/office/drawing/2014/main" id="{29B03D4A-90D1-4388-1E06-16C8D54A1CFE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430052" y="136525"/>
            <a:ext cx="1602162" cy="77290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89044A8-DEE4-699A-AB09-D5126337AE3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-18000" y="6066000"/>
            <a:ext cx="12240000" cy="231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507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E85AA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E85A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E85A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E85A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E85A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E85A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.png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2.png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1.png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81.png"/><Relationship Id="rId3" Type="http://schemas.openxmlformats.org/officeDocument/2006/relationships/image" Target="../media/image75.png"/><Relationship Id="rId7" Type="http://schemas.openxmlformats.org/officeDocument/2006/relationships/image" Target="../media/image77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png"/><Relationship Id="rId11" Type="http://schemas.openxmlformats.org/officeDocument/2006/relationships/image" Target="../media/image82.png"/><Relationship Id="rId5" Type="http://schemas.openxmlformats.org/officeDocument/2006/relationships/image" Target="../media/image78.png"/><Relationship Id="rId15" Type="http://schemas.openxmlformats.org/officeDocument/2006/relationships/customXml" Target="../ink/ink3.xml"/><Relationship Id="rId10" Type="http://schemas.openxmlformats.org/officeDocument/2006/relationships/customXml" Target="../ink/ink2.xml"/><Relationship Id="rId4" Type="http://schemas.openxmlformats.org/officeDocument/2006/relationships/customXml" Target="../ink/ink1.xml"/><Relationship Id="rId9" Type="http://schemas.openxmlformats.org/officeDocument/2006/relationships/image" Target="../media/image79.png"/><Relationship Id="rId1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customXml" Target="../ink/ink7.xml"/><Relationship Id="rId3" Type="http://schemas.openxmlformats.org/officeDocument/2006/relationships/image" Target="../media/image83.png"/><Relationship Id="rId7" Type="http://schemas.openxmlformats.org/officeDocument/2006/relationships/customXml" Target="../ink/ink5.xml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6.png"/><Relationship Id="rId11" Type="http://schemas.openxmlformats.org/officeDocument/2006/relationships/image" Target="../media/image84.png"/><Relationship Id="rId5" Type="http://schemas.openxmlformats.org/officeDocument/2006/relationships/customXml" Target="../ink/ink4.xml"/><Relationship Id="rId10" Type="http://schemas.openxmlformats.org/officeDocument/2006/relationships/image" Target="../media/image69.png"/><Relationship Id="rId4" Type="http://schemas.openxmlformats.org/officeDocument/2006/relationships/image" Target="../media/image75.png"/><Relationship Id="rId9" Type="http://schemas.openxmlformats.org/officeDocument/2006/relationships/customXml" Target="../ink/ink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9.xml"/><Relationship Id="rId11" Type="http://schemas.openxmlformats.org/officeDocument/2006/relationships/image" Target="../media/image85.png"/><Relationship Id="rId5" Type="http://schemas.openxmlformats.org/officeDocument/2006/relationships/image" Target="../media/image91.png"/><Relationship Id="rId10" Type="http://schemas.openxmlformats.org/officeDocument/2006/relationships/image" Target="../media/image89.png"/><Relationship Id="rId4" Type="http://schemas.openxmlformats.org/officeDocument/2006/relationships/customXml" Target="../ink/ink8.xml"/><Relationship Id="rId9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90.png"/><Relationship Id="rId7" Type="http://schemas.openxmlformats.org/officeDocument/2006/relationships/customXml" Target="../ink/ink11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.png"/><Relationship Id="rId5" Type="http://schemas.openxmlformats.org/officeDocument/2006/relationships/customXml" Target="../ink/ink10.xml"/><Relationship Id="rId10" Type="http://schemas.openxmlformats.org/officeDocument/2006/relationships/image" Target="../media/image85.png"/><Relationship Id="rId4" Type="http://schemas.openxmlformats.org/officeDocument/2006/relationships/image" Target="../media/image89.png"/><Relationship Id="rId9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3.png"/><Relationship Id="rId7" Type="http://schemas.openxmlformats.org/officeDocument/2006/relationships/customXml" Target="../ink/ink13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.png"/><Relationship Id="rId11" Type="http://schemas.openxmlformats.org/officeDocument/2006/relationships/image" Target="../media/image85.png"/><Relationship Id="rId5" Type="http://schemas.openxmlformats.org/officeDocument/2006/relationships/customXml" Target="../ink/ink12.xml"/><Relationship Id="rId10" Type="http://schemas.openxmlformats.org/officeDocument/2006/relationships/image" Target="../media/image69.png"/><Relationship Id="rId4" Type="http://schemas.openxmlformats.org/officeDocument/2006/relationships/image" Target="../media/image94.png"/><Relationship Id="rId9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5.xml"/><Relationship Id="rId13" Type="http://schemas.openxmlformats.org/officeDocument/2006/relationships/image" Target="../media/image103.png"/><Relationship Id="rId3" Type="http://schemas.openxmlformats.org/officeDocument/2006/relationships/image" Target="../media/image95.png"/><Relationship Id="rId7" Type="http://schemas.openxmlformats.org/officeDocument/2006/relationships/image" Target="../media/image100.png"/><Relationship Id="rId12" Type="http://schemas.openxmlformats.org/officeDocument/2006/relationships/customXml" Target="../ink/ink17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14.xml"/><Relationship Id="rId11" Type="http://schemas.openxmlformats.org/officeDocument/2006/relationships/image" Target="../media/image102.png"/><Relationship Id="rId5" Type="http://schemas.openxmlformats.org/officeDocument/2006/relationships/image" Target="../media/image77.png"/><Relationship Id="rId15" Type="http://schemas.openxmlformats.org/officeDocument/2006/relationships/image" Target="../media/image85.png"/><Relationship Id="rId10" Type="http://schemas.openxmlformats.org/officeDocument/2006/relationships/customXml" Target="../ink/ink16.xml"/><Relationship Id="rId4" Type="http://schemas.openxmlformats.org/officeDocument/2006/relationships/image" Target="../media/image96.png"/><Relationship Id="rId9" Type="http://schemas.openxmlformats.org/officeDocument/2006/relationships/image" Target="../media/image101.png"/><Relationship Id="rId14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9.png"/><Relationship Id="rId4" Type="http://schemas.openxmlformats.org/officeDocument/2006/relationships/image" Target="../media/image99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4.png"/><Relationship Id="rId4" Type="http://schemas.openxmlformats.org/officeDocument/2006/relationships/image" Target="../media/image99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1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2.png"/><Relationship Id="rId4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15.png"/><Relationship Id="rId5" Type="http://schemas.openxmlformats.org/officeDocument/2006/relationships/image" Target="../media/image64.png"/><Relationship Id="rId4" Type="http://schemas.openxmlformats.org/officeDocument/2006/relationships/image" Target="../media/image129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14.png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4.png"/><Relationship Id="rId5" Type="http://schemas.openxmlformats.org/officeDocument/2006/relationships/image" Target="../media/image133.jpeg"/><Relationship Id="rId4" Type="http://schemas.openxmlformats.org/officeDocument/2006/relationships/image" Target="../media/image132.png"/><Relationship Id="rId9" Type="http://schemas.openxmlformats.org/officeDocument/2006/relationships/image" Target="../media/image11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3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5.xml"/><Relationship Id="rId6" Type="http://schemas.openxmlformats.org/officeDocument/2006/relationships/hyperlink" Target="mailto:sciences@oide.ie" TargetMode="Externa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8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1.png"/><Relationship Id="rId11" Type="http://schemas.openxmlformats.org/officeDocument/2006/relationships/image" Target="../media/image52.png"/><Relationship Id="rId5" Type="http://schemas.openxmlformats.org/officeDocument/2006/relationships/image" Target="../media/image50.png"/><Relationship Id="rId10" Type="http://schemas.openxmlformats.org/officeDocument/2006/relationships/image" Target="../media/image36.png"/><Relationship Id="rId4" Type="http://schemas.openxmlformats.org/officeDocument/2006/relationships/image" Target="../media/image49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7204E-885A-559A-B30E-8CFB143E7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046" y="3429000"/>
            <a:ext cx="11627807" cy="2619571"/>
          </a:xfrm>
        </p:spPr>
        <p:txBody>
          <a:bodyPr lIns="91440" tIns="45720" rIns="91440" bIns="4572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en-GB" sz="6600" err="1">
                <a:ea typeface="Calibri Light"/>
                <a:cs typeface="Calibri Light"/>
              </a:rPr>
              <a:t>Fócas</a:t>
            </a:r>
            <a:r>
              <a:rPr lang="en-GB" sz="6600">
                <a:ea typeface="Calibri Light"/>
                <a:cs typeface="Calibri Light"/>
              </a:rPr>
              <a:t> </a:t>
            </a:r>
            <a:r>
              <a:rPr lang="en-GB" sz="6600" err="1">
                <a:ea typeface="Calibri Light"/>
                <a:cs typeface="Calibri Light"/>
              </a:rPr>
              <a:t>ar</a:t>
            </a:r>
            <a:r>
              <a:rPr lang="en-GB" sz="6600">
                <a:ea typeface="Calibri Light"/>
                <a:cs typeface="Calibri Light"/>
              </a:rPr>
              <a:t> </a:t>
            </a:r>
            <a:r>
              <a:rPr lang="en-GB" sz="6600" err="1">
                <a:ea typeface="Calibri Light"/>
                <a:cs typeface="Calibri Light"/>
              </a:rPr>
              <a:t>Imscrúdú</a:t>
            </a:r>
            <a:r>
              <a:rPr lang="en-GB" sz="6600">
                <a:ea typeface="Calibri Light"/>
                <a:cs typeface="Calibri Light"/>
              </a:rPr>
              <a:t> </a:t>
            </a:r>
            <a:r>
              <a:rPr lang="en-GB" sz="6600" err="1">
                <a:ea typeface="Calibri Light"/>
                <a:cs typeface="Calibri Light"/>
              </a:rPr>
              <a:t>Praiticiúil</a:t>
            </a:r>
            <a:r>
              <a:rPr lang="en-GB" sz="6600">
                <a:ea typeface="Calibri Light"/>
                <a:cs typeface="Calibri Light"/>
              </a:rPr>
              <a:t> </a:t>
            </a:r>
            <a:r>
              <a:rPr lang="en-GB" sz="6600" err="1">
                <a:ea typeface="Calibri Light"/>
                <a:cs typeface="Calibri Light"/>
              </a:rPr>
              <a:t>d'Fhisic</a:t>
            </a:r>
            <a:r>
              <a:rPr lang="en-GB" sz="6600">
                <a:ea typeface="Calibri Light"/>
                <a:cs typeface="Calibri Light"/>
              </a:rPr>
              <a:t> </a:t>
            </a:r>
            <a:r>
              <a:rPr lang="en-GB" sz="6600" err="1">
                <a:ea typeface="Calibri Light"/>
                <a:cs typeface="Calibri Light"/>
              </a:rPr>
              <a:t>na</a:t>
            </a:r>
            <a:r>
              <a:rPr lang="en-GB" sz="6600">
                <a:ea typeface="Calibri Light"/>
                <a:cs typeface="Calibri Light"/>
              </a:rPr>
              <a:t> </a:t>
            </a:r>
            <a:r>
              <a:rPr lang="en-GB" sz="6600" err="1">
                <a:ea typeface="Calibri Light"/>
                <a:cs typeface="Calibri Light"/>
              </a:rPr>
              <a:t>hArdteistiméireachta</a:t>
            </a:r>
            <a:br>
              <a:rPr lang="en-GB" sz="6600">
                <a:ea typeface="Calibri Light"/>
                <a:cs typeface="Calibri Light"/>
              </a:rPr>
            </a:br>
            <a:br>
              <a:rPr lang="en-GB" sz="6600">
                <a:ea typeface="Calibri Light"/>
                <a:cs typeface="Calibri Light"/>
              </a:rPr>
            </a:br>
            <a:r>
              <a:rPr lang="pt-BR" sz="3200">
                <a:solidFill>
                  <a:srgbClr val="FFFFFF"/>
                </a:solidFill>
                <a:latin typeface="Arial" panose="020B0604020202020204" pitchFamily="34" charset="0"/>
              </a:rPr>
              <a:t>Eispéireas Foghlama Gairmiúil – Lá 3</a:t>
            </a:r>
            <a:endParaRPr lang="en-IE" sz="3200"/>
          </a:p>
        </p:txBody>
      </p:sp>
    </p:spTree>
    <p:extLst>
      <p:ext uri="{BB962C8B-B14F-4D97-AF65-F5344CB8AC3E}">
        <p14:creationId xmlns:p14="http://schemas.microsoft.com/office/powerpoint/2010/main" val="1074654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471EA-CD08-33C2-8633-455D25456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0860"/>
            <a:ext cx="10515600" cy="1325700"/>
          </a:xfrm>
        </p:spPr>
        <p:txBody>
          <a:bodyPr/>
          <a:lstStyle/>
          <a:p>
            <a:r>
              <a:rPr kumimoji="0" lang="en-IE" sz="4400" b="0" i="0" u="none" strike="noStrike" kern="0" cap="none" spc="0" normalizeH="0" baseline="0" noProof="0">
                <a:ln>
                  <a:noFill/>
                </a:ln>
                <a:solidFill>
                  <a:srgbClr val="0E85A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Príomhinniúlachtaí </a:t>
            </a:r>
            <a:r>
              <a:rPr kumimoji="0" lang="en-IE" sz="4400" b="0" i="0" u="none" strike="noStrike" kern="0" cap="none" spc="0" normalizeH="0" baseline="0" noProof="0" err="1">
                <a:ln>
                  <a:noFill/>
                </a:ln>
                <a:solidFill>
                  <a:srgbClr val="0E85A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agus</a:t>
            </a:r>
            <a:r>
              <a:rPr kumimoji="0" lang="en-IE" sz="4400" b="0" i="0" u="none" strike="noStrike" kern="0" cap="none" spc="0" normalizeH="0" baseline="0" noProof="0">
                <a:ln>
                  <a:noFill/>
                </a:ln>
                <a:solidFill>
                  <a:srgbClr val="0E85A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IE" sz="4400" b="0" i="0" u="none" strike="noStrike" kern="0" cap="none" spc="0" normalizeH="0" baseline="0" noProof="0" err="1">
                <a:ln>
                  <a:noFill/>
                </a:ln>
                <a:solidFill>
                  <a:srgbClr val="0E85A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Sonraíocht</a:t>
            </a:r>
            <a:r>
              <a:rPr kumimoji="0" lang="en-IE" sz="4400" b="0" i="0" u="none" strike="noStrike" kern="0" cap="none" spc="0" normalizeH="0" baseline="0" noProof="0">
                <a:ln>
                  <a:noFill/>
                </a:ln>
                <a:solidFill>
                  <a:srgbClr val="0E85A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IE" sz="4400" b="0" i="0" u="none" strike="noStrike" kern="0" cap="none" spc="0" normalizeH="0" baseline="0" noProof="0" err="1">
                <a:ln>
                  <a:noFill/>
                </a:ln>
                <a:solidFill>
                  <a:srgbClr val="0E85A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na</a:t>
            </a:r>
            <a:r>
              <a:rPr kumimoji="0" lang="en-IE" sz="4400" b="0" i="0" u="none" strike="noStrike" kern="0" cap="none" spc="0" normalizeH="0" baseline="0" noProof="0">
                <a:ln>
                  <a:noFill/>
                </a:ln>
                <a:solidFill>
                  <a:srgbClr val="0E85A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IE" sz="4400" b="0" i="0" u="none" strike="noStrike" kern="0" cap="none" spc="0" normalizeH="0" baseline="0" noProof="0" err="1">
                <a:ln>
                  <a:noFill/>
                </a:ln>
                <a:solidFill>
                  <a:srgbClr val="0E85A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Fisice</a:t>
            </a:r>
            <a:r>
              <a:rPr kumimoji="0" lang="en-IE" sz="4400" b="0" i="0" u="none" strike="noStrike" kern="0" cap="none" spc="0" normalizeH="0" baseline="0" noProof="0">
                <a:ln>
                  <a:noFill/>
                </a:ln>
                <a:solidFill>
                  <a:srgbClr val="0E85A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endParaRPr lang="en-I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EA51D3-20CB-CC5F-F131-2B1B3CF79C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401121B-5597-4ABF-B06F-4ABC61BF5D99}" type="slidenum">
              <a:rPr lang="en-IE" smtClean="0"/>
              <a:t>10</a:t>
            </a:fld>
            <a:endParaRPr lang="en-I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E056C0-95A6-36B2-7DC0-2789BC5533DF}"/>
              </a:ext>
            </a:extLst>
          </p:cNvPr>
          <p:cNvSpPr txBox="1"/>
          <p:nvPr/>
        </p:nvSpPr>
        <p:spPr>
          <a:xfrm>
            <a:off x="4817165" y="2454581"/>
            <a:ext cx="6536635" cy="2923877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i="1">
                <a:solidFill>
                  <a:schemeClr val="bg1"/>
                </a:solidFill>
              </a:rPr>
              <a:t>"Ach </a:t>
            </a:r>
            <a:r>
              <a:rPr lang="en-GB" sz="2400" i="1" err="1">
                <a:solidFill>
                  <a:schemeClr val="bg1"/>
                </a:solidFill>
              </a:rPr>
              <a:t>tá</a:t>
            </a:r>
            <a:r>
              <a:rPr lang="en-GB" sz="2400" i="1">
                <a:solidFill>
                  <a:schemeClr val="bg1"/>
                </a:solidFill>
              </a:rPr>
              <a:t> </a:t>
            </a:r>
            <a:r>
              <a:rPr lang="en-GB" sz="2400" i="1" err="1">
                <a:solidFill>
                  <a:schemeClr val="bg1"/>
                </a:solidFill>
              </a:rPr>
              <a:t>sé</a:t>
            </a:r>
            <a:r>
              <a:rPr lang="en-GB" sz="2400" i="1">
                <a:solidFill>
                  <a:schemeClr val="bg1"/>
                </a:solidFill>
              </a:rPr>
              <a:t> </a:t>
            </a:r>
            <a:r>
              <a:rPr lang="en-GB" sz="2400" i="1" err="1">
                <a:solidFill>
                  <a:schemeClr val="bg1"/>
                </a:solidFill>
              </a:rPr>
              <a:t>ríthábhachtach</a:t>
            </a:r>
            <a:r>
              <a:rPr lang="en-GB" sz="2400" i="1">
                <a:solidFill>
                  <a:schemeClr val="bg1"/>
                </a:solidFill>
              </a:rPr>
              <a:t> a </a:t>
            </a:r>
            <a:r>
              <a:rPr lang="en-GB" sz="2400" i="1" err="1">
                <a:solidFill>
                  <a:schemeClr val="bg1"/>
                </a:solidFill>
              </a:rPr>
              <a:t>aithint</a:t>
            </a:r>
            <a:r>
              <a:rPr lang="en-GB" sz="2400" i="1">
                <a:solidFill>
                  <a:schemeClr val="bg1"/>
                </a:solidFill>
              </a:rPr>
              <a:t> go </a:t>
            </a:r>
            <a:r>
              <a:rPr lang="en-GB" sz="2400" i="1" err="1">
                <a:solidFill>
                  <a:schemeClr val="bg1"/>
                </a:solidFill>
              </a:rPr>
              <a:t>bhforbraítear</a:t>
            </a:r>
            <a:r>
              <a:rPr lang="en-GB" sz="2400" i="1">
                <a:solidFill>
                  <a:schemeClr val="bg1"/>
                </a:solidFill>
              </a:rPr>
              <a:t> </a:t>
            </a:r>
            <a:r>
              <a:rPr lang="en-GB" sz="2400" i="1" err="1">
                <a:solidFill>
                  <a:schemeClr val="bg1"/>
                </a:solidFill>
              </a:rPr>
              <a:t>príomhinniúlachtaí</a:t>
            </a:r>
            <a:r>
              <a:rPr lang="en-GB" sz="2400" i="1">
                <a:solidFill>
                  <a:schemeClr val="bg1"/>
                </a:solidFill>
              </a:rPr>
              <a:t> </a:t>
            </a:r>
            <a:r>
              <a:rPr lang="en-GB" sz="2400" i="1" err="1">
                <a:solidFill>
                  <a:schemeClr val="bg1"/>
                </a:solidFill>
              </a:rPr>
              <a:t>agus</a:t>
            </a:r>
            <a:r>
              <a:rPr lang="en-GB" sz="2400" i="1">
                <a:solidFill>
                  <a:schemeClr val="bg1"/>
                </a:solidFill>
              </a:rPr>
              <a:t> </a:t>
            </a:r>
            <a:r>
              <a:rPr lang="en-GB" sz="2400" i="1" err="1">
                <a:solidFill>
                  <a:schemeClr val="bg1"/>
                </a:solidFill>
              </a:rPr>
              <a:t>foghlaim</a:t>
            </a:r>
            <a:r>
              <a:rPr lang="en-GB" sz="2400" i="1">
                <a:solidFill>
                  <a:schemeClr val="bg1"/>
                </a:solidFill>
              </a:rPr>
              <a:t> </a:t>
            </a:r>
            <a:r>
              <a:rPr lang="en-GB" sz="2400" i="1" err="1">
                <a:solidFill>
                  <a:schemeClr val="bg1"/>
                </a:solidFill>
              </a:rPr>
              <a:t>ábhair</a:t>
            </a:r>
            <a:r>
              <a:rPr lang="en-GB" sz="2400" i="1">
                <a:solidFill>
                  <a:schemeClr val="bg1"/>
                </a:solidFill>
              </a:rPr>
              <a:t> </a:t>
            </a:r>
            <a:r>
              <a:rPr lang="en-GB" sz="2400" i="1" err="1">
                <a:solidFill>
                  <a:schemeClr val="bg1"/>
                </a:solidFill>
              </a:rPr>
              <a:t>nó</a:t>
            </a:r>
            <a:r>
              <a:rPr lang="en-GB" sz="2400" i="1">
                <a:solidFill>
                  <a:schemeClr val="bg1"/>
                </a:solidFill>
              </a:rPr>
              <a:t> </a:t>
            </a:r>
            <a:r>
              <a:rPr lang="en-GB" sz="2400" i="1" err="1">
                <a:solidFill>
                  <a:schemeClr val="bg1"/>
                </a:solidFill>
              </a:rPr>
              <a:t>mhodúil</a:t>
            </a:r>
            <a:r>
              <a:rPr lang="en-GB" sz="2400" i="1">
                <a:solidFill>
                  <a:schemeClr val="bg1"/>
                </a:solidFill>
              </a:rPr>
              <a:t> go </a:t>
            </a:r>
            <a:r>
              <a:rPr lang="en-GB" sz="2400" i="1" err="1">
                <a:solidFill>
                  <a:schemeClr val="bg1"/>
                </a:solidFill>
              </a:rPr>
              <a:t>comhtháite.Tá</a:t>
            </a:r>
            <a:r>
              <a:rPr lang="en-GB" sz="2400" i="1">
                <a:solidFill>
                  <a:schemeClr val="bg1"/>
                </a:solidFill>
              </a:rPr>
              <a:t> </a:t>
            </a:r>
            <a:r>
              <a:rPr lang="en-GB" sz="2400" i="1" err="1">
                <a:solidFill>
                  <a:schemeClr val="bg1"/>
                </a:solidFill>
              </a:rPr>
              <a:t>na</a:t>
            </a:r>
            <a:r>
              <a:rPr lang="en-GB" sz="2400" i="1">
                <a:solidFill>
                  <a:schemeClr val="bg1"/>
                </a:solidFill>
              </a:rPr>
              <a:t> </a:t>
            </a:r>
            <a:r>
              <a:rPr lang="en-GB" sz="2400" i="1" err="1">
                <a:solidFill>
                  <a:schemeClr val="bg1"/>
                </a:solidFill>
              </a:rPr>
              <a:t>príomhinniúlachtaí</a:t>
            </a:r>
            <a:r>
              <a:rPr lang="en-GB" sz="2400" i="1">
                <a:solidFill>
                  <a:schemeClr val="bg1"/>
                </a:solidFill>
              </a:rPr>
              <a:t> </a:t>
            </a:r>
            <a:r>
              <a:rPr lang="en-GB" sz="2400" i="1" err="1">
                <a:solidFill>
                  <a:schemeClr val="bg1"/>
                </a:solidFill>
              </a:rPr>
              <a:t>comhtháite</a:t>
            </a:r>
            <a:r>
              <a:rPr lang="en-GB" sz="2400" i="1">
                <a:solidFill>
                  <a:schemeClr val="bg1"/>
                </a:solidFill>
              </a:rPr>
              <a:t> </a:t>
            </a:r>
            <a:r>
              <a:rPr lang="en-GB" sz="2400" i="1" err="1">
                <a:solidFill>
                  <a:schemeClr val="bg1"/>
                </a:solidFill>
              </a:rPr>
              <a:t>ar</a:t>
            </a:r>
            <a:r>
              <a:rPr lang="en-GB" sz="2400" i="1">
                <a:solidFill>
                  <a:schemeClr val="bg1"/>
                </a:solidFill>
              </a:rPr>
              <a:t> fud </a:t>
            </a:r>
            <a:r>
              <a:rPr lang="en-GB" sz="2400" i="1" err="1">
                <a:solidFill>
                  <a:schemeClr val="bg1"/>
                </a:solidFill>
              </a:rPr>
              <a:t>na</a:t>
            </a:r>
            <a:r>
              <a:rPr lang="en-GB" sz="2400" i="1">
                <a:solidFill>
                  <a:schemeClr val="bg1"/>
                </a:solidFill>
              </a:rPr>
              <a:t> </a:t>
            </a:r>
            <a:r>
              <a:rPr lang="en-GB" sz="2400" i="1" err="1">
                <a:solidFill>
                  <a:schemeClr val="bg1"/>
                </a:solidFill>
              </a:rPr>
              <a:t>réasúnaíochta</a:t>
            </a:r>
            <a:r>
              <a:rPr lang="en-GB" sz="2400" i="1">
                <a:solidFill>
                  <a:schemeClr val="bg1"/>
                </a:solidFill>
              </a:rPr>
              <a:t>, </a:t>
            </a:r>
            <a:r>
              <a:rPr lang="en-GB" sz="2400" i="1" err="1">
                <a:solidFill>
                  <a:schemeClr val="bg1"/>
                </a:solidFill>
              </a:rPr>
              <a:t>na</a:t>
            </a:r>
            <a:r>
              <a:rPr lang="en-GB" sz="2400" i="1">
                <a:solidFill>
                  <a:schemeClr val="bg1"/>
                </a:solidFill>
              </a:rPr>
              <a:t> n-</a:t>
            </a:r>
            <a:r>
              <a:rPr lang="en-GB" sz="2400" i="1" err="1">
                <a:solidFill>
                  <a:schemeClr val="bg1"/>
                </a:solidFill>
              </a:rPr>
              <a:t>aidhmeanna</a:t>
            </a:r>
            <a:r>
              <a:rPr lang="en-GB" sz="2400" i="1">
                <a:solidFill>
                  <a:schemeClr val="bg1"/>
                </a:solidFill>
              </a:rPr>
              <a:t>, </a:t>
            </a:r>
            <a:r>
              <a:rPr lang="en-GB" sz="2400" i="1" err="1">
                <a:solidFill>
                  <a:schemeClr val="bg1"/>
                </a:solidFill>
              </a:rPr>
              <a:t>na</a:t>
            </a:r>
            <a:r>
              <a:rPr lang="en-GB" sz="2400" i="1">
                <a:solidFill>
                  <a:schemeClr val="bg1"/>
                </a:solidFill>
              </a:rPr>
              <a:t> </a:t>
            </a:r>
            <a:r>
              <a:rPr lang="en-GB" sz="2400" i="1" err="1">
                <a:solidFill>
                  <a:schemeClr val="bg1"/>
                </a:solidFill>
              </a:rPr>
              <a:t>dtorthaí</a:t>
            </a:r>
            <a:r>
              <a:rPr lang="en-GB" sz="2400" i="1">
                <a:solidFill>
                  <a:schemeClr val="bg1"/>
                </a:solidFill>
              </a:rPr>
              <a:t> </a:t>
            </a:r>
            <a:r>
              <a:rPr lang="en-GB" sz="2400" i="1" err="1">
                <a:solidFill>
                  <a:schemeClr val="bg1"/>
                </a:solidFill>
              </a:rPr>
              <a:t>foghlama</a:t>
            </a:r>
            <a:r>
              <a:rPr lang="en-GB" sz="2400" i="1">
                <a:solidFill>
                  <a:schemeClr val="bg1"/>
                </a:solidFill>
              </a:rPr>
              <a:t> </a:t>
            </a:r>
            <a:r>
              <a:rPr lang="en-GB" sz="2400" i="1" err="1">
                <a:solidFill>
                  <a:schemeClr val="bg1"/>
                </a:solidFill>
              </a:rPr>
              <a:t>agus</a:t>
            </a:r>
            <a:r>
              <a:rPr lang="en-GB" sz="2400" i="1">
                <a:solidFill>
                  <a:schemeClr val="bg1"/>
                </a:solidFill>
              </a:rPr>
              <a:t> </a:t>
            </a:r>
            <a:r>
              <a:rPr lang="en-GB" sz="2400" i="1" err="1">
                <a:solidFill>
                  <a:schemeClr val="bg1"/>
                </a:solidFill>
              </a:rPr>
              <a:t>ar</a:t>
            </a:r>
            <a:r>
              <a:rPr lang="en-GB" sz="2400" i="1">
                <a:solidFill>
                  <a:schemeClr val="bg1"/>
                </a:solidFill>
              </a:rPr>
              <a:t> fud </a:t>
            </a:r>
            <a:r>
              <a:rPr lang="en-GB" sz="2400" i="1" err="1">
                <a:solidFill>
                  <a:schemeClr val="bg1"/>
                </a:solidFill>
              </a:rPr>
              <a:t>ranna</a:t>
            </a:r>
            <a:r>
              <a:rPr lang="en-GB" sz="2400" i="1">
                <a:solidFill>
                  <a:schemeClr val="bg1"/>
                </a:solidFill>
              </a:rPr>
              <a:t> </a:t>
            </a:r>
            <a:r>
              <a:rPr lang="en-GB" sz="2400" i="1" err="1">
                <a:solidFill>
                  <a:schemeClr val="bg1"/>
                </a:solidFill>
              </a:rPr>
              <a:t>measúnaithe</a:t>
            </a:r>
            <a:r>
              <a:rPr lang="en-GB" sz="2400" i="1">
                <a:solidFill>
                  <a:schemeClr val="bg1"/>
                </a:solidFill>
              </a:rPr>
              <a:t> </a:t>
            </a:r>
            <a:r>
              <a:rPr lang="en-GB" sz="2400" i="1" err="1">
                <a:solidFill>
                  <a:schemeClr val="bg1"/>
                </a:solidFill>
              </a:rPr>
              <a:t>na</a:t>
            </a:r>
            <a:r>
              <a:rPr lang="en-GB" sz="2400" i="1">
                <a:solidFill>
                  <a:schemeClr val="bg1"/>
                </a:solidFill>
              </a:rPr>
              <a:t> </a:t>
            </a:r>
            <a:r>
              <a:rPr lang="en-GB" sz="2400" i="1" err="1">
                <a:solidFill>
                  <a:schemeClr val="bg1"/>
                </a:solidFill>
              </a:rPr>
              <a:t>sonraíochtaí</a:t>
            </a:r>
            <a:r>
              <a:rPr lang="en-GB" sz="2400" i="1">
                <a:solidFill>
                  <a:schemeClr val="bg1"/>
                </a:solidFill>
              </a:rPr>
              <a:t>.”</a:t>
            </a:r>
            <a:endParaRPr lang="en-GB" sz="2000" i="1">
              <a:solidFill>
                <a:schemeClr val="bg1"/>
              </a:solidFill>
            </a:endParaRPr>
          </a:p>
          <a:p>
            <a:pPr algn="r"/>
            <a:r>
              <a:rPr lang="en-GB" sz="1600" i="1">
                <a:solidFill>
                  <a:schemeClr val="bg1"/>
                </a:solidFill>
              </a:rPr>
              <a:t>(CNCM lch.6)</a:t>
            </a:r>
            <a:endParaRPr lang="en-IE" sz="1600" i="1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87B5A7-E627-DC27-B214-518D12CD8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282" y="1910176"/>
            <a:ext cx="4257715" cy="37049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0778C6-8A02-CBA5-E161-A5F27E99AD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3091" y="1344658"/>
            <a:ext cx="1150709" cy="1456090"/>
          </a:xfrm>
          <a:prstGeom prst="rect">
            <a:avLst/>
          </a:prstGeom>
          <a:ln>
            <a:solidFill>
              <a:srgbClr val="417C8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4C5E1A-BC0C-409B-54A8-3BB48B1F71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613" y="1690825"/>
            <a:ext cx="4066384" cy="42187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F2E047-29B1-BBCD-7A56-5EF66F02F1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36138" y="1082583"/>
            <a:ext cx="1284614" cy="1722430"/>
          </a:xfrm>
          <a:prstGeom prst="rect">
            <a:avLst/>
          </a:prstGeom>
          <a:solidFill>
            <a:srgbClr val="44A0BB"/>
          </a:solidFill>
          <a:ln>
            <a:solidFill>
              <a:srgbClr val="417C8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5634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>
            <a:extLst>
              <a:ext uri="{FF2B5EF4-FFF2-40B4-BE49-F238E27FC236}">
                <a16:creationId xmlns:a16="http://schemas.microsoft.com/office/drawing/2014/main" id="{9B875A92-F2B8-5043-E624-4E64A0C40627}"/>
              </a:ext>
            </a:extLst>
          </p:cNvPr>
          <p:cNvSpPr/>
          <p:nvPr/>
        </p:nvSpPr>
        <p:spPr>
          <a:xfrm>
            <a:off x="3977640" y="2371709"/>
            <a:ext cx="5337810" cy="3094315"/>
          </a:xfrm>
          <a:prstGeom prst="ellipse">
            <a:avLst/>
          </a:prstGeom>
          <a:noFill/>
          <a:ln w="44450">
            <a:solidFill>
              <a:srgbClr val="3997B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IE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1F501EF-1528-31D9-244D-B868DF01F60A}"/>
              </a:ext>
            </a:extLst>
          </p:cNvPr>
          <p:cNvGrpSpPr/>
          <p:nvPr/>
        </p:nvGrpSpPr>
        <p:grpSpPr>
          <a:xfrm>
            <a:off x="6524110" y="2206626"/>
            <a:ext cx="294761" cy="328157"/>
            <a:chOff x="6524110" y="2206626"/>
            <a:chExt cx="294761" cy="32815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BC92EB1-D1B1-ED38-5EB5-42158F84E2BE}"/>
                </a:ext>
              </a:extLst>
            </p:cNvPr>
            <p:cNvCxnSpPr>
              <a:cxnSpLocks/>
            </p:cNvCxnSpPr>
            <p:nvPr/>
          </p:nvCxnSpPr>
          <p:spPr>
            <a:xfrm>
              <a:off x="6531429" y="2206626"/>
              <a:ext cx="287442" cy="165083"/>
            </a:xfrm>
            <a:prstGeom prst="line">
              <a:avLst/>
            </a:prstGeom>
            <a:ln w="44450">
              <a:solidFill>
                <a:srgbClr val="44A0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2B0AC1B-ED03-7972-E190-0E16111459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24110" y="2378476"/>
              <a:ext cx="294761" cy="156307"/>
            </a:xfrm>
            <a:prstGeom prst="line">
              <a:avLst/>
            </a:prstGeom>
            <a:ln w="44450">
              <a:solidFill>
                <a:srgbClr val="44A0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5416470-7188-6AA1-F9E3-173351FDEE69}"/>
              </a:ext>
            </a:extLst>
          </p:cNvPr>
          <p:cNvGrpSpPr/>
          <p:nvPr/>
        </p:nvGrpSpPr>
        <p:grpSpPr>
          <a:xfrm rot="12471598">
            <a:off x="4803727" y="4935094"/>
            <a:ext cx="294761" cy="328157"/>
            <a:chOff x="6524110" y="2206626"/>
            <a:chExt cx="294761" cy="32815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0FF3B08-4381-204C-1017-579D7AB39BA3}"/>
                </a:ext>
              </a:extLst>
            </p:cNvPr>
            <p:cNvCxnSpPr>
              <a:cxnSpLocks/>
            </p:cNvCxnSpPr>
            <p:nvPr/>
          </p:nvCxnSpPr>
          <p:spPr>
            <a:xfrm>
              <a:off x="6531429" y="2206626"/>
              <a:ext cx="287442" cy="165083"/>
            </a:xfrm>
            <a:prstGeom prst="line">
              <a:avLst/>
            </a:prstGeom>
            <a:ln w="44450">
              <a:solidFill>
                <a:srgbClr val="44A0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8A80AAB-FD0D-1096-DC1D-85B28364C3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24110" y="2378476"/>
              <a:ext cx="294761" cy="156307"/>
            </a:xfrm>
            <a:prstGeom prst="line">
              <a:avLst/>
            </a:prstGeom>
            <a:ln w="44450">
              <a:solidFill>
                <a:srgbClr val="44A0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0025581-DA72-508F-9F40-C1143BA28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95667"/>
            <a:ext cx="10515600" cy="1325700"/>
          </a:xfrm>
        </p:spPr>
        <p:txBody>
          <a:bodyPr/>
          <a:lstStyle/>
          <a:p>
            <a:r>
              <a:rPr lang="en-IE"/>
              <a:t>Príomhinniúlachtaí </a:t>
            </a:r>
            <a:r>
              <a:rPr lang="en-IE" err="1"/>
              <a:t>agus</a:t>
            </a:r>
            <a:r>
              <a:rPr lang="en-IE"/>
              <a:t> </a:t>
            </a:r>
            <a:r>
              <a:rPr lang="en-IE" err="1"/>
              <a:t>Sonraíocht</a:t>
            </a:r>
            <a:r>
              <a:rPr lang="en-IE"/>
              <a:t> </a:t>
            </a:r>
            <a:r>
              <a:rPr lang="en-IE" err="1"/>
              <a:t>na</a:t>
            </a:r>
            <a:r>
              <a:rPr lang="en-IE"/>
              <a:t> </a:t>
            </a:r>
            <a:r>
              <a:rPr lang="en-IE" err="1"/>
              <a:t>Fisice</a:t>
            </a:r>
            <a:r>
              <a:rPr lang="en-IE"/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7CE47A-A744-02B9-29B8-4D1EA48A2F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401121B-5597-4ABF-B06F-4ABC61BF5D99}" type="slidenum">
              <a:rPr kumimoji="0" lang="en-IE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IE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CD7D3A0-81DE-B540-3D09-06DF9133EA8C}"/>
              </a:ext>
            </a:extLst>
          </p:cNvPr>
          <p:cNvGrpSpPr/>
          <p:nvPr/>
        </p:nvGrpSpPr>
        <p:grpSpPr>
          <a:xfrm rot="8140232">
            <a:off x="8425544" y="4794740"/>
            <a:ext cx="294761" cy="328157"/>
            <a:chOff x="6524110" y="2206626"/>
            <a:chExt cx="294761" cy="328157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93233B3-1BB3-AA18-D053-2F48CDBE6282}"/>
                </a:ext>
              </a:extLst>
            </p:cNvPr>
            <p:cNvCxnSpPr>
              <a:cxnSpLocks/>
            </p:cNvCxnSpPr>
            <p:nvPr/>
          </p:nvCxnSpPr>
          <p:spPr>
            <a:xfrm>
              <a:off x="6531429" y="2206626"/>
              <a:ext cx="287442" cy="165083"/>
            </a:xfrm>
            <a:prstGeom prst="line">
              <a:avLst/>
            </a:prstGeom>
            <a:ln w="44450">
              <a:solidFill>
                <a:srgbClr val="44A0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94FA2B3-5B9C-1DD3-7EF5-5E93FCDCB4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24110" y="2378476"/>
              <a:ext cx="294761" cy="156307"/>
            </a:xfrm>
            <a:prstGeom prst="line">
              <a:avLst/>
            </a:prstGeom>
            <a:ln w="44450">
              <a:solidFill>
                <a:srgbClr val="44A0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4761B92A-6F9F-4523-C25F-2B4B8F5BE88E}"/>
              </a:ext>
            </a:extLst>
          </p:cNvPr>
          <p:cNvSpPr/>
          <p:nvPr/>
        </p:nvSpPr>
        <p:spPr>
          <a:xfrm>
            <a:off x="6036550" y="4821208"/>
            <a:ext cx="1788613" cy="1325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IE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B7C073-CC89-6810-FD5E-8076750E4679}"/>
              </a:ext>
            </a:extLst>
          </p:cNvPr>
          <p:cNvSpPr txBox="1"/>
          <p:nvPr/>
        </p:nvSpPr>
        <p:spPr>
          <a:xfrm>
            <a:off x="5280377" y="5734131"/>
            <a:ext cx="6243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IE" sz="2400" b="0" i="0" u="none" strike="noStrike" kern="0" cap="none" spc="0" normalizeH="0" baseline="0" noProof="0">
                <a:ln>
                  <a:noFill/>
                </a:ln>
                <a:solidFill>
                  <a:srgbClr val="44A0B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Teagasc </a:t>
            </a:r>
            <a:r>
              <a:rPr kumimoji="0" lang="en-IE" sz="2400" b="0" i="0" u="none" strike="noStrike" kern="0" cap="none" spc="0" normalizeH="0" baseline="0" noProof="0" err="1">
                <a:ln>
                  <a:noFill/>
                </a:ln>
                <a:solidFill>
                  <a:srgbClr val="44A0B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agus</a:t>
            </a:r>
            <a:r>
              <a:rPr kumimoji="0" lang="en-IE" sz="2400" b="0" i="0" u="none" strike="noStrike" kern="0" cap="none" spc="0" normalizeH="0" baseline="0" noProof="0">
                <a:ln>
                  <a:noFill/>
                </a:ln>
                <a:solidFill>
                  <a:srgbClr val="44A0B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IE" sz="2400" b="0" i="0" u="none" strike="noStrike" kern="0" cap="none" spc="0" normalizeH="0" baseline="0" noProof="0" err="1">
                <a:ln>
                  <a:noFill/>
                </a:ln>
                <a:solidFill>
                  <a:srgbClr val="44A0B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Fhoghlaim</a:t>
            </a:r>
            <a:endParaRPr kumimoji="0" lang="en-IE" sz="2400" b="0" i="0" u="none" strike="noStrike" kern="0" cap="none" spc="0" normalizeH="0" baseline="0" noProof="0">
              <a:ln>
                <a:noFill/>
              </a:ln>
              <a:solidFill>
                <a:srgbClr val="44A0BB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Rectangle 1">
            <a:extLst>
              <a:ext uri="{FF2B5EF4-FFF2-40B4-BE49-F238E27FC236}">
                <a16:creationId xmlns:a16="http://schemas.microsoft.com/office/drawing/2014/main" id="{09F5F34D-648D-5E7D-37A3-3D6E1B346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IE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E1B7ACB9-FBBF-2733-4903-F3F3462E4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289" y="4455992"/>
            <a:ext cx="1390844" cy="12574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A1DE09-3AFB-2CA8-4423-FC742FDAB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6064" y="1997774"/>
            <a:ext cx="1676694" cy="22481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F81E67-2D91-0755-C4E1-D44E9AB370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9242" y="1834998"/>
            <a:ext cx="2979712" cy="276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876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F95EF8-E860-2CFC-37E7-700F66D13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diagram of different colors&#10;&#10;Description automatically generated">
            <a:extLst>
              <a:ext uri="{FF2B5EF4-FFF2-40B4-BE49-F238E27FC236}">
                <a16:creationId xmlns:a16="http://schemas.microsoft.com/office/drawing/2014/main" id="{809502AE-F51C-535F-0D05-D806ECF63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2538" y="1639209"/>
            <a:ext cx="3552825" cy="344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A7A20B-CF63-3685-1EDA-05EB0AC08180}"/>
              </a:ext>
            </a:extLst>
          </p:cNvPr>
          <p:cNvSpPr txBox="1"/>
          <p:nvPr/>
        </p:nvSpPr>
        <p:spPr>
          <a:xfrm>
            <a:off x="838200" y="5595839"/>
            <a:ext cx="4549733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ga-IE" sz="1600" b="0" i="0" u="none" strike="noStrike" kern="0" cap="none" spc="0" normalizeH="0" baseline="0" noProof="0">
                <a:ln>
                  <a:noFill/>
                </a:ln>
                <a:solidFill>
                  <a:srgbClr val="3C9CB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Sonraíocht  Eolaíocht an Teastas Shóisearaigh, 2015, lth.10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5CB2BB-F016-EFBA-485D-F161364D7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75" y="365125"/>
            <a:ext cx="10944225" cy="1344613"/>
          </a:xfrm>
        </p:spPr>
        <p:txBody>
          <a:bodyPr/>
          <a:lstStyle/>
          <a:p>
            <a:r>
              <a:rPr lang="en-IE" sz="4000" err="1"/>
              <a:t>Snáithe</a:t>
            </a:r>
            <a:r>
              <a:rPr lang="en-IE" sz="4000"/>
              <a:t> </a:t>
            </a:r>
            <a:r>
              <a:rPr lang="en-IE" sz="4000" err="1"/>
              <a:t>Aontach</a:t>
            </a:r>
            <a:r>
              <a:rPr lang="en-IE" sz="4000"/>
              <a:t> </a:t>
            </a:r>
            <a:r>
              <a:rPr lang="ga-IE" sz="4000" noProof="0"/>
              <a:t>– </a:t>
            </a:r>
            <a:r>
              <a:rPr lang="ga-IE" sz="4000"/>
              <a:t>Nádúr na hEolaíochta</a:t>
            </a:r>
            <a:endParaRPr lang="ga-IE" sz="4000" noProof="0"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FB3107-7FB9-C379-51FD-AF879C6E0CBA}"/>
              </a:ext>
            </a:extLst>
          </p:cNvPr>
          <p:cNvSpPr txBox="1"/>
          <p:nvPr/>
        </p:nvSpPr>
        <p:spPr>
          <a:xfrm>
            <a:off x="5808216" y="5598182"/>
            <a:ext cx="4931928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ga-IE" sz="1600" b="0" i="0" u="none" strike="noStrike" kern="0" cap="none" spc="0" normalizeH="0" baseline="0" noProof="0">
                <a:ln>
                  <a:noFill/>
                </a:ln>
                <a:solidFill>
                  <a:srgbClr val="3C9CB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Sonraíocht Shinsearach Bitheolaíocht, Cheimic</a:t>
            </a:r>
            <a:r>
              <a:rPr kumimoji="0" lang="en-IE" sz="1600" b="0" i="0" u="none" strike="noStrike" kern="0" cap="none" spc="0" normalizeH="0" baseline="0" noProof="0">
                <a:ln>
                  <a:noFill/>
                </a:ln>
                <a:solidFill>
                  <a:srgbClr val="3C9CB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&amp;</a:t>
            </a:r>
            <a:r>
              <a:rPr kumimoji="0" lang="ga-IE" sz="1600" b="0" i="0" u="none" strike="noStrike" kern="0" cap="none" spc="0" normalizeH="0" baseline="0" noProof="0">
                <a:ln>
                  <a:noFill/>
                </a:ln>
                <a:solidFill>
                  <a:srgbClr val="3C9CB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Fisic</a:t>
            </a:r>
            <a:r>
              <a:rPr kumimoji="0" lang="en-IE" sz="1600" b="0" i="0" u="none" strike="noStrike" kern="0" cap="none" spc="0" normalizeH="0" baseline="0" noProof="0">
                <a:ln>
                  <a:noFill/>
                </a:ln>
                <a:solidFill>
                  <a:srgbClr val="3C9CB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ga-IE" sz="1600" b="0" i="0" u="none" strike="noStrike" kern="0" cap="none" spc="0" normalizeH="0" baseline="0" noProof="0">
                <a:ln>
                  <a:noFill/>
                </a:ln>
                <a:solidFill>
                  <a:srgbClr val="3C9CB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2024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" name="Google Shape;338;g246931fab62_0_7">
            <a:extLst>
              <a:ext uri="{FF2B5EF4-FFF2-40B4-BE49-F238E27FC236}">
                <a16:creationId xmlns:a16="http://schemas.microsoft.com/office/drawing/2014/main" id="{3FA71D1E-DE83-DF77-F6AB-9B7EAA6EF92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24441" y="1545970"/>
            <a:ext cx="1123182" cy="960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diagram of different types of circles&#10;&#10;Description automatically generated">
            <a:extLst>
              <a:ext uri="{FF2B5EF4-FFF2-40B4-BE49-F238E27FC236}">
                <a16:creationId xmlns:a16="http://schemas.microsoft.com/office/drawing/2014/main" id="{AEE63E6C-9F86-3678-9128-138A6C0307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4530" y="2244920"/>
            <a:ext cx="4459300" cy="250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01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A22ED-F89E-E8C6-C5FF-E4B489CEF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1B6E596-9BDF-AAE9-D78A-B481A81DE11F}"/>
              </a:ext>
            </a:extLst>
          </p:cNvPr>
          <p:cNvSpPr txBox="1"/>
          <p:nvPr/>
        </p:nvSpPr>
        <p:spPr>
          <a:xfrm>
            <a:off x="838200" y="5595839"/>
            <a:ext cx="4549733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ga-IE" sz="1600" b="0" i="0" u="none" strike="noStrike" kern="0" cap="none" spc="0" normalizeH="0" baseline="0" noProof="0">
                <a:ln>
                  <a:noFill/>
                </a:ln>
                <a:solidFill>
                  <a:srgbClr val="3C9CB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Sonraíocht  Eolaíocht an Teastas Shóisearaigh, 2015, lth.10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18A738-E643-DACA-E10A-484A28677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75" y="365125"/>
            <a:ext cx="10944225" cy="1344613"/>
          </a:xfrm>
        </p:spPr>
        <p:txBody>
          <a:bodyPr/>
          <a:lstStyle/>
          <a:p>
            <a:r>
              <a:rPr lang="en-IE" sz="4000" err="1"/>
              <a:t>Snáithe</a:t>
            </a:r>
            <a:r>
              <a:rPr lang="en-IE" sz="4000"/>
              <a:t> </a:t>
            </a:r>
            <a:r>
              <a:rPr lang="en-IE" sz="4000" err="1"/>
              <a:t>Aontach</a:t>
            </a:r>
            <a:r>
              <a:rPr lang="en-IE" sz="4000"/>
              <a:t> </a:t>
            </a:r>
            <a:r>
              <a:rPr lang="ga-IE" sz="4000" noProof="0"/>
              <a:t>– </a:t>
            </a:r>
            <a:r>
              <a:rPr lang="ga-IE" sz="4000"/>
              <a:t>Nádúr na hEolaíochta</a:t>
            </a:r>
            <a:endParaRPr lang="ga-IE" sz="4000" noProof="0"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C1DDF3-02E4-DF11-7E2A-0FD1F956D36B}"/>
              </a:ext>
            </a:extLst>
          </p:cNvPr>
          <p:cNvSpPr txBox="1"/>
          <p:nvPr/>
        </p:nvSpPr>
        <p:spPr>
          <a:xfrm>
            <a:off x="5808216" y="5598182"/>
            <a:ext cx="4931928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ga-IE" sz="1600" b="0" i="0" u="none" strike="noStrike" kern="0" cap="none" spc="0" normalizeH="0" baseline="0" noProof="0">
                <a:ln>
                  <a:noFill/>
                </a:ln>
                <a:solidFill>
                  <a:srgbClr val="3C9CB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Sonraíocht Shinsearach Bitheolaíocht, Cheimic</a:t>
            </a:r>
            <a:r>
              <a:rPr kumimoji="0" lang="en-IE" sz="1600" b="0" i="0" u="none" strike="noStrike" kern="0" cap="none" spc="0" normalizeH="0" baseline="0" noProof="0">
                <a:ln>
                  <a:noFill/>
                </a:ln>
                <a:solidFill>
                  <a:srgbClr val="3C9CB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&amp;</a:t>
            </a:r>
            <a:r>
              <a:rPr kumimoji="0" lang="ga-IE" sz="1600" b="0" i="0" u="none" strike="noStrike" kern="0" cap="none" spc="0" normalizeH="0" baseline="0" noProof="0">
                <a:ln>
                  <a:noFill/>
                </a:ln>
                <a:solidFill>
                  <a:srgbClr val="3C9CB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Fisic</a:t>
            </a:r>
            <a:r>
              <a:rPr kumimoji="0" lang="en-IE" sz="1600" b="0" i="0" u="none" strike="noStrike" kern="0" cap="none" spc="0" normalizeH="0" baseline="0" noProof="0">
                <a:ln>
                  <a:noFill/>
                </a:ln>
                <a:solidFill>
                  <a:srgbClr val="3C9CB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ga-IE" sz="1600" b="0" i="0" u="none" strike="noStrike" kern="0" cap="none" spc="0" normalizeH="0" baseline="0" noProof="0">
                <a:ln>
                  <a:noFill/>
                </a:ln>
                <a:solidFill>
                  <a:srgbClr val="3C9CB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2024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" name="Google Shape;338;g246931fab62_0_7">
            <a:extLst>
              <a:ext uri="{FF2B5EF4-FFF2-40B4-BE49-F238E27FC236}">
                <a16:creationId xmlns:a16="http://schemas.microsoft.com/office/drawing/2014/main" id="{AE5A3D36-4B88-BF26-EF21-A451D19F21C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24441" y="1545970"/>
            <a:ext cx="1123182" cy="960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diagram of different types of circles&#10;&#10;Description automatically generated">
            <a:extLst>
              <a:ext uri="{FF2B5EF4-FFF2-40B4-BE49-F238E27FC236}">
                <a16:creationId xmlns:a16="http://schemas.microsoft.com/office/drawing/2014/main" id="{6AF046C1-F6EF-799A-724E-FEFF715125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4530" y="2244920"/>
            <a:ext cx="4459300" cy="250835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E20CB3A-083F-1CF0-A10F-A72593DBD727}"/>
              </a:ext>
            </a:extLst>
          </p:cNvPr>
          <p:cNvSpPr/>
          <p:nvPr/>
        </p:nvSpPr>
        <p:spPr>
          <a:xfrm>
            <a:off x="485523" y="2285780"/>
            <a:ext cx="11220953" cy="2415092"/>
          </a:xfrm>
          <a:prstGeom prst="roundRect">
            <a:avLst/>
          </a:prstGeom>
          <a:solidFill>
            <a:srgbClr val="1987A8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“Sa </a:t>
            </a:r>
            <a:r>
              <a:rPr kumimoji="0" lang="en-IE" sz="2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tsraith</a:t>
            </a:r>
            <a:r>
              <a:rPr kumimoji="0" lang="en-I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IE" sz="2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shinsearach</a:t>
            </a:r>
            <a:r>
              <a:rPr kumimoji="0" lang="en-I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IE" sz="2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táthar</a:t>
            </a:r>
            <a:r>
              <a:rPr kumimoji="0" lang="en-I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ag </a:t>
            </a:r>
            <a:r>
              <a:rPr kumimoji="0" lang="en-IE" sz="2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súil</a:t>
            </a:r>
            <a:r>
              <a:rPr kumimoji="0" lang="en-I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le go </a:t>
            </a:r>
            <a:r>
              <a:rPr kumimoji="0" lang="en-IE" sz="2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mbeidh</a:t>
            </a:r>
            <a:r>
              <a:rPr lang="en-IE" sz="2400" kern="1200">
                <a:solidFill>
                  <a:prstClr val="white"/>
                </a:solidFill>
                <a:ea typeface="+mn-ea"/>
                <a:cs typeface="+mn-cs"/>
              </a:rPr>
              <a:t> </a:t>
            </a:r>
            <a:r>
              <a:rPr kumimoji="0" lang="en-I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 </a:t>
            </a:r>
            <a:r>
              <a:rPr kumimoji="0" lang="en-IE" sz="2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scoláire</a:t>
            </a:r>
            <a:r>
              <a:rPr kumimoji="0" lang="en-I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in </a:t>
            </a:r>
            <a:r>
              <a:rPr kumimoji="0" lang="en-IE" sz="2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ann</a:t>
            </a:r>
            <a:r>
              <a:rPr kumimoji="0" lang="en-I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IE" sz="2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</a:t>
            </a:r>
            <a:r>
              <a:rPr kumimoji="0" lang="en-I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IE" sz="2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torthaí</a:t>
            </a:r>
            <a:r>
              <a:rPr kumimoji="0" lang="en-I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IE" sz="2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foghlama</a:t>
            </a:r>
            <a:r>
              <a:rPr kumimoji="0" lang="en-I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</a:t>
            </a:r>
            <a:r>
              <a:rPr kumimoji="0" lang="en-IE" sz="2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bhaint</a:t>
            </a:r>
            <a:r>
              <a:rPr kumimoji="0" lang="en-I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IE" sz="2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amach</a:t>
            </a:r>
            <a:r>
              <a:rPr lang="en-IE" sz="2400" kern="1200">
                <a:solidFill>
                  <a:prstClr val="white"/>
                </a:solidFill>
                <a:ea typeface="+mn-ea"/>
                <a:cs typeface="+mn-cs"/>
              </a:rPr>
              <a:t> </a:t>
            </a:r>
            <a:r>
              <a:rPr kumimoji="0" lang="en-IE" sz="2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agus</a:t>
            </a:r>
            <a:r>
              <a:rPr kumimoji="0" lang="en-I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IE" sz="2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níos</a:t>
            </a:r>
            <a:r>
              <a:rPr kumimoji="0" lang="en-I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IE" sz="2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mó</a:t>
            </a:r>
            <a:r>
              <a:rPr kumimoji="0" lang="en-I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IE" sz="2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neamhspleáchais</a:t>
            </a:r>
            <a:r>
              <a:rPr kumimoji="0" lang="en-I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á </a:t>
            </a:r>
            <a:r>
              <a:rPr kumimoji="0" lang="en-IE" sz="2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léiriú</a:t>
            </a:r>
            <a:r>
              <a:rPr kumimoji="0" lang="en-I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IE" sz="2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aige</a:t>
            </a:r>
            <a:r>
              <a:rPr kumimoji="0" lang="en-I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.”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sz="2400" kern="1200">
              <a:solidFill>
                <a:prstClr val="white"/>
              </a:solidFill>
              <a:ea typeface="+mn-ea"/>
              <a:cs typeface="+mn-cs"/>
            </a:endParaRP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CNCM</a:t>
            </a:r>
            <a:r>
              <a:rPr kumimoji="0" lang="en-GB" sz="1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lch</a:t>
            </a:r>
            <a:r>
              <a:rPr kumimoji="0" lang="en-GB" sz="1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.12)</a:t>
            </a:r>
            <a:endParaRPr kumimoji="0" lang="en-IE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73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>
            <a:spLocks noGrp="1"/>
          </p:cNvSpPr>
          <p:nvPr>
            <p:ph type="title"/>
          </p:nvPr>
        </p:nvSpPr>
        <p:spPr>
          <a:xfrm>
            <a:off x="385119" y="38572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err="1"/>
              <a:t>Aidhmeanna</a:t>
            </a:r>
            <a:r>
              <a:rPr lang="en-GB"/>
              <a:t> </a:t>
            </a:r>
            <a:r>
              <a:rPr lang="en-GB" err="1"/>
              <a:t>Fhisic</a:t>
            </a:r>
            <a:r>
              <a:rPr lang="en-GB"/>
              <a:t> </a:t>
            </a:r>
            <a:r>
              <a:rPr lang="en-GB" err="1"/>
              <a:t>na</a:t>
            </a:r>
            <a:r>
              <a:rPr lang="en-GB"/>
              <a:t> </a:t>
            </a:r>
            <a:r>
              <a:rPr lang="en-GB" err="1"/>
              <a:t>hArdteistiméireachta</a:t>
            </a:r>
            <a:br>
              <a:rPr lang="en-GB"/>
            </a:b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0B4228-6AC8-BFDB-E12F-F777C8F1FF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401121B-5597-4ABF-B06F-4ABC61BF5D99}" type="slidenum">
              <a:rPr kumimoji="0" lang="en-IE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IE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0259B9-D7AF-9730-2F54-B9113E1D01CC}"/>
              </a:ext>
            </a:extLst>
          </p:cNvPr>
          <p:cNvSpPr txBox="1"/>
          <p:nvPr/>
        </p:nvSpPr>
        <p:spPr>
          <a:xfrm>
            <a:off x="7320782" y="5840633"/>
            <a:ext cx="406056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ga-IE" sz="1400" b="0" i="0" u="none" strike="noStrike" kern="1200" cap="none" spc="0" normalizeH="0" baseline="0" noProof="0">
                <a:ln>
                  <a:noFill/>
                </a:ln>
                <a:solidFill>
                  <a:srgbClr val="44A0BB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(Sonraíocht Shinsearach Fisic agus lth </a:t>
            </a:r>
            <a:r>
              <a:rPr kumimoji="0" lang="en-IE" sz="1400" b="0" i="0" u="none" strike="noStrike" kern="1200" cap="none" spc="0" normalizeH="0" baseline="0" noProof="0">
                <a:ln>
                  <a:noFill/>
                </a:ln>
                <a:solidFill>
                  <a:srgbClr val="44A0BB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4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87A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FEA2DF-3C8A-2F43-D648-9B0EAE49AB82}"/>
              </a:ext>
            </a:extLst>
          </p:cNvPr>
          <p:cNvSpPr txBox="1"/>
          <p:nvPr/>
        </p:nvSpPr>
        <p:spPr>
          <a:xfrm>
            <a:off x="419100" y="1201158"/>
            <a:ext cx="11353800" cy="46394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24647C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800"/>
              <a:buFont typeface="Arial" panose="02070309020205020404" pitchFamily="49" charset="0"/>
              <a:buChar char="•"/>
              <a:tabLst/>
              <a:defRPr/>
            </a:pPr>
            <a:r>
              <a:rPr lang="en-GB" sz="2400">
                <a:solidFill>
                  <a:srgbClr val="1987A8"/>
                </a:solidFill>
              </a:rPr>
              <a:t>Eolas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err="1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agus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err="1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tuiscint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 </a:t>
            </a:r>
            <a:r>
              <a:rPr kumimoji="0" lang="en-GB" sz="2400" b="0" i="0" u="none" strike="noStrike" kern="0" cap="none" spc="0" normalizeH="0" baseline="0" noProof="0" err="1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fhorbairt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err="1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ar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err="1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phríomhchoincheapa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err="1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sainithe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err="1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agus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err="1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ar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err="1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bhunphrionsabail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err="1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na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err="1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fisice</a:t>
            </a: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1987A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800"/>
              <a:buFont typeface="Arial" panose="02070309020205020404" pitchFamily="49" charset="0"/>
              <a:buChar char="•"/>
              <a:tabLst/>
              <a:defRPr/>
            </a:pPr>
            <a:r>
              <a:rPr lang="en-GB" sz="2400">
                <a:solidFill>
                  <a:srgbClr val="1987A8"/>
                </a:solidFill>
              </a:rPr>
              <a:t>Na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err="1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scileanna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lang="en-GB" sz="2400" b="0" i="0" u="none" strike="noStrike" kern="0" cap="none" spc="0" normalizeH="0" baseline="0" noProof="0" err="1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luachanna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err="1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agus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err="1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meonta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 </a:t>
            </a:r>
            <a:r>
              <a:rPr kumimoji="0" lang="en-GB" sz="2400" b="0" i="0" u="none" strike="noStrike" kern="0" cap="none" spc="0" normalizeH="0" baseline="0" noProof="0" err="1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fhorbairt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 </a:t>
            </a:r>
            <a:r>
              <a:rPr kumimoji="0" lang="en-GB" sz="2400" b="0" i="0" u="none" strike="noStrike" kern="0" cap="none" spc="0" normalizeH="0" baseline="0" noProof="0" err="1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theastaíonn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leis an </a:t>
            </a:r>
            <a:r>
              <a:rPr kumimoji="0" lang="en-GB" sz="2400" b="0" i="0" u="none" strike="noStrike" kern="0" cap="none" spc="0" normalizeH="0" baseline="0" noProof="0" err="1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eolas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err="1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seo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 chur </a:t>
            </a:r>
            <a:r>
              <a:rPr kumimoji="0" lang="en-GB" sz="2400" b="0" i="0" u="none" strike="noStrike" kern="0" cap="none" spc="0" normalizeH="0" baseline="0" noProof="0" err="1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err="1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bhfeidhm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le </a:t>
            </a:r>
            <a:r>
              <a:rPr kumimoji="0" lang="en-GB" sz="2400" b="0" i="0" u="none" strike="noStrike" kern="0" cap="none" spc="0" normalizeH="0" baseline="0" noProof="0" err="1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fadhbanna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 </a:t>
            </a:r>
            <a:r>
              <a:rPr kumimoji="0" lang="en-GB" sz="2400" b="0" i="0" u="none" strike="noStrike" kern="0" cap="none" spc="0" normalizeH="0" baseline="0" noProof="0" err="1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mhíniú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a </a:t>
            </a:r>
            <a:r>
              <a:rPr kumimoji="0" lang="en-GB" sz="2400" b="0" i="0" u="none" strike="noStrike" kern="0" cap="none" spc="0" normalizeH="0" baseline="0" noProof="0" err="1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anailísiú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err="1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agus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 </a:t>
            </a:r>
            <a:r>
              <a:rPr kumimoji="0" lang="en-GB" sz="2400" b="0" i="0" u="none" strike="noStrike" kern="0" cap="none" spc="0" normalizeH="0" baseline="0" noProof="0" err="1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réiteach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err="1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agus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le </a:t>
            </a:r>
            <a:r>
              <a:rPr kumimoji="0" lang="en-GB" sz="2400" b="0" i="0" u="none" strike="noStrike" kern="0" cap="none" spc="0" normalizeH="0" baseline="0" noProof="0" err="1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himeachtaí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err="1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err="1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réimse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err="1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córais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err="1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éagsúla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err="1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agus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err="1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imoibrithe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err="1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err="1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saol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err="1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fisiceach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 </a:t>
            </a:r>
            <a:r>
              <a:rPr kumimoji="0" lang="en-GB" sz="2400" b="0" i="0" u="none" strike="noStrike" kern="0" cap="none" spc="0" normalizeH="0" baseline="0" noProof="0" err="1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thuar</a:t>
            </a: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1987A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800"/>
              <a:buFont typeface="Arial" panose="02070309020205020404" pitchFamily="49" charset="0"/>
              <a:buChar char="•"/>
              <a:tabLst/>
              <a:defRPr/>
            </a:pPr>
            <a:r>
              <a:rPr lang="en-GB" sz="2400" err="1">
                <a:solidFill>
                  <a:srgbClr val="1987A8"/>
                </a:solidFill>
              </a:rPr>
              <a:t>Fiosracht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err="1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agus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err="1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scileanna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err="1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praiticiúla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 </a:t>
            </a:r>
            <a:r>
              <a:rPr kumimoji="0" lang="en-GB" sz="2400" b="0" i="0" u="none" strike="noStrike" kern="0" cap="none" spc="0" normalizeH="0" baseline="0" noProof="0" err="1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fhorbairt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I </a:t>
            </a:r>
            <a:r>
              <a:rPr kumimoji="0" lang="en-GB" sz="2400" b="0" i="0" u="none" strike="noStrike" kern="0" cap="none" spc="0" normalizeH="0" baseline="0" noProof="0" err="1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gcomhréir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le </a:t>
            </a:r>
            <a:r>
              <a:rPr kumimoji="0" lang="en-GB" sz="2400" b="0" i="0" u="none" strike="noStrike" kern="0" cap="none" spc="0" normalizeH="0" baseline="0" noProof="0" err="1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prionsabail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err="1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agus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err="1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cleachtais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err="1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na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err="1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fisice</a:t>
            </a: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1987A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800"/>
              <a:buFont typeface="Arial" panose="02070309020205020404" pitchFamily="49" charset="0"/>
              <a:buChar char="•"/>
              <a:tabLst/>
              <a:defRPr/>
            </a:pPr>
            <a:r>
              <a:rPr lang="en-GB" sz="2400" err="1">
                <a:solidFill>
                  <a:srgbClr val="1987A8"/>
                </a:solidFill>
              </a:rPr>
              <a:t>Tuiscint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 </a:t>
            </a:r>
            <a:r>
              <a:rPr kumimoji="0" lang="en-GB" sz="2400" b="0" i="0" u="none" strike="noStrike" kern="0" cap="none" spc="0" normalizeH="0" baseline="0" noProof="0" err="1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fhorbairt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err="1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ar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an </a:t>
            </a:r>
            <a:r>
              <a:rPr kumimoji="0" lang="en-GB" sz="2400" b="0" i="0" u="none" strike="noStrike" kern="0" cap="none" spc="0" normalizeH="0" baseline="0" noProof="0" err="1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gcaoi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 </a:t>
            </a:r>
            <a:r>
              <a:rPr kumimoji="0" lang="en-GB" sz="2400" b="0" i="0" u="none" strike="noStrike" kern="0" cap="none" spc="0" normalizeH="0" baseline="0" noProof="0" err="1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bhfuil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an </a:t>
            </a:r>
            <a:r>
              <a:rPr kumimoji="0" lang="en-GB" sz="2400" b="0" i="0" u="none" strike="noStrike" kern="0" cap="none" spc="0" normalizeH="0" baseline="0" noProof="0" err="1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tsochaí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err="1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agus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err="1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eolaíocht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err="1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fite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err="1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fuaite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err="1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lena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err="1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chéile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lang="en-GB" sz="2400" b="0" i="0" u="none" strike="noStrike" kern="0" cap="none" spc="0" normalizeH="0" baseline="0" noProof="0" err="1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ar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err="1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ábharthacht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err="1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laethúil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err="1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agus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err="1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ar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err="1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impleachtaí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err="1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eiticiúlana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err="1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fisice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77258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>
            <a:spLocks noGrp="1"/>
          </p:cNvSpPr>
          <p:nvPr>
            <p:ph type="title"/>
          </p:nvPr>
        </p:nvSpPr>
        <p:spPr>
          <a:xfrm>
            <a:off x="669234" y="6462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IE" err="1"/>
              <a:t>Príomhtheachtaireachtaí</a:t>
            </a:r>
            <a:r>
              <a:rPr lang="en-IE"/>
              <a:t>:</a:t>
            </a:r>
            <a:endParaRPr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0B4228-6AC8-BFDB-E12F-F777C8F1FF8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92875"/>
            <a:ext cx="381000" cy="365125"/>
          </a:xfrm>
          <a:prstGeom prst="rect">
            <a:avLst/>
          </a:prstGeom>
        </p:spPr>
        <p:txBody>
          <a:bodyPr/>
          <a:lstStyle/>
          <a:p>
            <a:fld id="{8401121B-5597-4ABF-B06F-4ABC61BF5D99}" type="slidenum">
              <a:rPr lang="en-IE" smtClean="0"/>
              <a:t>15</a:t>
            </a:fld>
            <a:endParaRPr lang="en-IE"/>
          </a:p>
        </p:txBody>
      </p:sp>
      <p:sp>
        <p:nvSpPr>
          <p:cNvPr id="166" name="Google Shape;166;p4"/>
          <p:cNvSpPr txBox="1"/>
          <p:nvPr/>
        </p:nvSpPr>
        <p:spPr>
          <a:xfrm>
            <a:off x="3542213" y="1591648"/>
            <a:ext cx="1871400" cy="17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5" tIns="68525" rIns="68525" bIns="685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4"/>
          <p:cNvSpPr txBox="1"/>
          <p:nvPr/>
        </p:nvSpPr>
        <p:spPr>
          <a:xfrm>
            <a:off x="3225700" y="2676749"/>
            <a:ext cx="1871400" cy="17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5" tIns="68525" rIns="68525" bIns="685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4"/>
          <p:cNvSpPr txBox="1"/>
          <p:nvPr/>
        </p:nvSpPr>
        <p:spPr>
          <a:xfrm>
            <a:off x="1227246" y="3210387"/>
            <a:ext cx="10293211" cy="1527354"/>
          </a:xfrm>
          <a:prstGeom prst="rect">
            <a:avLst/>
          </a:prstGeom>
          <a:solidFill>
            <a:srgbClr val="3997B4"/>
          </a:solidFill>
          <a:ln>
            <a:noFill/>
          </a:ln>
          <a:effectLst>
            <a:outerShdw blurRad="44450" dist="27940" dir="5400000" algn="ctr">
              <a:srgbClr val="000000">
                <a:alpha val="26666"/>
              </a:srgbClr>
            </a:outerShdw>
          </a:effectLst>
        </p:spPr>
        <p:txBody>
          <a:bodyPr spcFirstLastPara="1" wrap="square" lIns="79975" tIns="79975" rIns="79975" bIns="79975" anchor="ctr" anchorCtr="0">
            <a:no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Is </a:t>
            </a:r>
            <a:r>
              <a:rPr lang="en-US" sz="2400" err="1">
                <a:solidFill>
                  <a:schemeClr val="bg1"/>
                </a:solidFill>
              </a:rPr>
              <a:t>scileanna</a:t>
            </a: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iad</a:t>
            </a: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forbairt</a:t>
            </a: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leanúnach</a:t>
            </a: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ceisteanna</a:t>
            </a: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taighde</a:t>
            </a:r>
            <a:r>
              <a:rPr lang="en-US" sz="2400">
                <a:solidFill>
                  <a:schemeClr val="bg1"/>
                </a:solidFill>
              </a:rPr>
              <a:t>, </a:t>
            </a:r>
            <a:r>
              <a:rPr lang="en-US" sz="2400" err="1">
                <a:solidFill>
                  <a:schemeClr val="bg1"/>
                </a:solidFill>
              </a:rPr>
              <a:t>hipitéisí</a:t>
            </a:r>
            <a:r>
              <a:rPr lang="en-US" sz="2400">
                <a:solidFill>
                  <a:schemeClr val="bg1"/>
                </a:solidFill>
              </a:rPr>
              <a:t>, </a:t>
            </a:r>
            <a:r>
              <a:rPr lang="en-US" sz="2400" err="1">
                <a:solidFill>
                  <a:schemeClr val="bg1"/>
                </a:solidFill>
              </a:rPr>
              <a:t>agus</a:t>
            </a: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dearadh</a:t>
            </a: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turgnamhach</a:t>
            </a: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nach</a:t>
            </a: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mór</a:t>
            </a:r>
            <a:r>
              <a:rPr lang="en-US" sz="2400">
                <a:solidFill>
                  <a:schemeClr val="bg1"/>
                </a:solidFill>
              </a:rPr>
              <a:t> do </a:t>
            </a:r>
            <a:r>
              <a:rPr lang="en-US" sz="2400" err="1">
                <a:solidFill>
                  <a:schemeClr val="bg1"/>
                </a:solidFill>
              </a:rPr>
              <a:t>scoláirí</a:t>
            </a:r>
            <a:r>
              <a:rPr lang="en-US" sz="2400">
                <a:solidFill>
                  <a:schemeClr val="bg1"/>
                </a:solidFill>
              </a:rPr>
              <a:t> a </a:t>
            </a:r>
            <a:r>
              <a:rPr lang="en-US" sz="2400" err="1">
                <a:solidFill>
                  <a:schemeClr val="bg1"/>
                </a:solidFill>
              </a:rPr>
              <a:t>fhoghlaim</a:t>
            </a: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trína</a:t>
            </a: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rannpháirtíocht</a:t>
            </a: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sa</a:t>
            </a: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tsraith</a:t>
            </a: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shóisearach</a:t>
            </a: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agus</a:t>
            </a: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sa</a:t>
            </a: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tsraith</a:t>
            </a: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shinsearach</a:t>
            </a: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chun</a:t>
            </a: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tacú</a:t>
            </a:r>
            <a:r>
              <a:rPr lang="en-US" sz="2400">
                <a:solidFill>
                  <a:schemeClr val="bg1"/>
                </a:solidFill>
              </a:rPr>
              <a:t> le </a:t>
            </a:r>
            <a:r>
              <a:rPr lang="en-US" sz="2400" err="1">
                <a:solidFill>
                  <a:schemeClr val="bg1"/>
                </a:solidFill>
              </a:rPr>
              <a:t>rannpháirtíocht</a:t>
            </a:r>
            <a:r>
              <a:rPr lang="en-US" sz="2400">
                <a:solidFill>
                  <a:schemeClr val="bg1"/>
                </a:solidFill>
              </a:rPr>
              <a:t> an </a:t>
            </a:r>
            <a:r>
              <a:rPr lang="en-US" sz="2400" err="1">
                <a:solidFill>
                  <a:schemeClr val="bg1"/>
                </a:solidFill>
              </a:rPr>
              <a:t>scoláire</a:t>
            </a:r>
            <a:r>
              <a:rPr lang="en-US" sz="2400">
                <a:solidFill>
                  <a:schemeClr val="bg1"/>
                </a:solidFill>
              </a:rPr>
              <a:t> leis an CMB.</a:t>
            </a:r>
            <a:endParaRPr lang="en-IE" sz="2400">
              <a:solidFill>
                <a:schemeClr val="bg1"/>
              </a:solidFill>
            </a:endParaRPr>
          </a:p>
        </p:txBody>
      </p:sp>
      <p:sp>
        <p:nvSpPr>
          <p:cNvPr id="169" name="Google Shape;169;p4"/>
          <p:cNvSpPr txBox="1"/>
          <p:nvPr/>
        </p:nvSpPr>
        <p:spPr>
          <a:xfrm>
            <a:off x="849870" y="1092531"/>
            <a:ext cx="10334964" cy="1928684"/>
          </a:xfrm>
          <a:prstGeom prst="rect">
            <a:avLst/>
          </a:prstGeom>
          <a:solidFill>
            <a:srgbClr val="3997B4"/>
          </a:solidFill>
          <a:ln>
            <a:noFill/>
          </a:ln>
          <a:effectLst>
            <a:outerShdw blurRad="44450" dist="27940" dir="5400000" algn="ctr">
              <a:srgbClr val="000000">
                <a:alpha val="26666"/>
              </a:srgbClr>
            </a:outerShdw>
          </a:effectLst>
        </p:spPr>
        <p:txBody>
          <a:bodyPr spcFirstLastPara="1" wrap="square" lIns="79975" tIns="79975" rIns="79975" bIns="79975" anchor="ctr" anchorCtr="0">
            <a:noAutofit/>
          </a:bodyPr>
          <a:lstStyle/>
          <a:p>
            <a:r>
              <a:rPr lang="en-IE" sz="2400">
                <a:solidFill>
                  <a:schemeClr val="bg1"/>
                </a:solidFill>
              </a:rPr>
              <a:t>De </a:t>
            </a:r>
            <a:r>
              <a:rPr lang="en-IE" sz="2400" err="1">
                <a:solidFill>
                  <a:schemeClr val="bg1"/>
                </a:solidFill>
              </a:rPr>
              <a:t>réir</a:t>
            </a:r>
            <a:r>
              <a:rPr lang="en-IE" sz="2400">
                <a:solidFill>
                  <a:schemeClr val="bg1"/>
                </a:solidFill>
              </a:rPr>
              <a:t> an </a:t>
            </a:r>
            <a:r>
              <a:rPr lang="en-IE" sz="2400" err="1">
                <a:solidFill>
                  <a:schemeClr val="bg1"/>
                </a:solidFill>
              </a:rPr>
              <a:t>tsnáithe</a:t>
            </a:r>
            <a:r>
              <a:rPr lang="en-IE" sz="2400">
                <a:solidFill>
                  <a:schemeClr val="bg1"/>
                </a:solidFill>
              </a:rPr>
              <a:t> </a:t>
            </a:r>
            <a:r>
              <a:rPr lang="en-IE" sz="2400" err="1">
                <a:solidFill>
                  <a:schemeClr val="bg1"/>
                </a:solidFill>
              </a:rPr>
              <a:t>aontaithigh</a:t>
            </a:r>
            <a:r>
              <a:rPr lang="en-IE" sz="2400">
                <a:solidFill>
                  <a:schemeClr val="bg1"/>
                </a:solidFill>
              </a:rPr>
              <a:t> </a:t>
            </a:r>
            <a:r>
              <a:rPr lang="en-IE" sz="2400" err="1">
                <a:solidFill>
                  <a:schemeClr val="bg1"/>
                </a:solidFill>
              </a:rPr>
              <a:t>ba</a:t>
            </a:r>
            <a:r>
              <a:rPr lang="en-IE" sz="2400">
                <a:solidFill>
                  <a:schemeClr val="bg1"/>
                </a:solidFill>
              </a:rPr>
              <a:t> </a:t>
            </a:r>
            <a:r>
              <a:rPr lang="en-IE" sz="2400" err="1">
                <a:solidFill>
                  <a:schemeClr val="bg1"/>
                </a:solidFill>
              </a:rPr>
              <a:t>chóir</a:t>
            </a:r>
            <a:r>
              <a:rPr lang="en-IE" sz="2400">
                <a:solidFill>
                  <a:schemeClr val="bg1"/>
                </a:solidFill>
              </a:rPr>
              <a:t> go </a:t>
            </a:r>
            <a:r>
              <a:rPr lang="en-IE" sz="2400" err="1">
                <a:solidFill>
                  <a:schemeClr val="bg1"/>
                </a:solidFill>
              </a:rPr>
              <a:t>mbeadh</a:t>
            </a:r>
            <a:r>
              <a:rPr lang="en-IE" sz="2400">
                <a:solidFill>
                  <a:schemeClr val="bg1"/>
                </a:solidFill>
              </a:rPr>
              <a:t> an </a:t>
            </a:r>
            <a:r>
              <a:rPr lang="en-IE" sz="2400" err="1">
                <a:solidFill>
                  <a:schemeClr val="bg1"/>
                </a:solidFill>
              </a:rPr>
              <a:t>scoláire</a:t>
            </a:r>
            <a:r>
              <a:rPr lang="en-IE" sz="2400">
                <a:solidFill>
                  <a:schemeClr val="bg1"/>
                </a:solidFill>
              </a:rPr>
              <a:t> in </a:t>
            </a:r>
            <a:r>
              <a:rPr lang="en-IE" sz="2400" err="1">
                <a:solidFill>
                  <a:schemeClr val="bg1"/>
                </a:solidFill>
              </a:rPr>
              <a:t>ann</a:t>
            </a:r>
            <a:r>
              <a:rPr lang="en-IE" sz="2400">
                <a:solidFill>
                  <a:schemeClr val="bg1"/>
                </a:solidFill>
              </a:rPr>
              <a:t> </a:t>
            </a:r>
            <a:r>
              <a:rPr lang="en-IE" sz="2400" err="1">
                <a:solidFill>
                  <a:schemeClr val="bg1"/>
                </a:solidFill>
              </a:rPr>
              <a:t>tuiscint</a:t>
            </a:r>
            <a:r>
              <a:rPr lang="en-IE" sz="2400">
                <a:solidFill>
                  <a:schemeClr val="bg1"/>
                </a:solidFill>
              </a:rPr>
              <a:t> a </a:t>
            </a:r>
            <a:r>
              <a:rPr lang="en-IE" sz="2400" err="1">
                <a:solidFill>
                  <a:schemeClr val="bg1"/>
                </a:solidFill>
              </a:rPr>
              <a:t>fháil</a:t>
            </a:r>
            <a:r>
              <a:rPr lang="en-IE" sz="2400">
                <a:solidFill>
                  <a:schemeClr val="bg1"/>
                </a:solidFill>
              </a:rPr>
              <a:t> </a:t>
            </a:r>
            <a:r>
              <a:rPr lang="en-IE" sz="2400" err="1">
                <a:solidFill>
                  <a:schemeClr val="bg1"/>
                </a:solidFill>
              </a:rPr>
              <a:t>ar</a:t>
            </a:r>
            <a:r>
              <a:rPr lang="en-IE" sz="2400">
                <a:solidFill>
                  <a:schemeClr val="bg1"/>
                </a:solidFill>
              </a:rPr>
              <a:t> an </a:t>
            </a:r>
            <a:r>
              <a:rPr lang="en-IE" sz="2400" err="1">
                <a:solidFill>
                  <a:schemeClr val="bg1"/>
                </a:solidFill>
              </a:rPr>
              <a:t>gcaoi</a:t>
            </a:r>
            <a:r>
              <a:rPr lang="en-IE" sz="2400">
                <a:solidFill>
                  <a:schemeClr val="bg1"/>
                </a:solidFill>
              </a:rPr>
              <a:t> a n-</a:t>
            </a:r>
            <a:r>
              <a:rPr lang="en-IE" sz="2400" err="1">
                <a:solidFill>
                  <a:schemeClr val="bg1"/>
                </a:solidFill>
              </a:rPr>
              <a:t>oibríonn</a:t>
            </a:r>
            <a:r>
              <a:rPr lang="en-IE" sz="2400">
                <a:solidFill>
                  <a:schemeClr val="bg1"/>
                </a:solidFill>
              </a:rPr>
              <a:t> </a:t>
            </a:r>
            <a:r>
              <a:rPr lang="en-IE" sz="2400" err="1">
                <a:solidFill>
                  <a:schemeClr val="bg1"/>
                </a:solidFill>
              </a:rPr>
              <a:t>eolaithe</a:t>
            </a:r>
            <a:r>
              <a:rPr lang="en-IE" sz="2400">
                <a:solidFill>
                  <a:schemeClr val="bg1"/>
                </a:solidFill>
              </a:rPr>
              <a:t> </a:t>
            </a:r>
            <a:r>
              <a:rPr lang="en-IE" sz="2400" err="1">
                <a:solidFill>
                  <a:schemeClr val="bg1"/>
                </a:solidFill>
              </a:rPr>
              <a:t>agus</a:t>
            </a:r>
            <a:r>
              <a:rPr lang="en-IE" sz="2400">
                <a:solidFill>
                  <a:schemeClr val="bg1"/>
                </a:solidFill>
              </a:rPr>
              <a:t> </a:t>
            </a:r>
            <a:r>
              <a:rPr lang="en-IE" sz="2400" err="1">
                <a:solidFill>
                  <a:schemeClr val="bg1"/>
                </a:solidFill>
              </a:rPr>
              <a:t>ar</a:t>
            </a:r>
            <a:r>
              <a:rPr lang="en-IE" sz="2400">
                <a:solidFill>
                  <a:schemeClr val="bg1"/>
                </a:solidFill>
              </a:rPr>
              <a:t> an </a:t>
            </a:r>
            <a:r>
              <a:rPr lang="en-IE" sz="2400" err="1">
                <a:solidFill>
                  <a:schemeClr val="bg1"/>
                </a:solidFill>
              </a:rPr>
              <a:t>gcaoi</a:t>
            </a:r>
            <a:r>
              <a:rPr lang="en-IE" sz="2400">
                <a:solidFill>
                  <a:schemeClr val="bg1"/>
                </a:solidFill>
              </a:rPr>
              <a:t> a </a:t>
            </a:r>
            <a:r>
              <a:rPr lang="en-IE" sz="2400" err="1">
                <a:solidFill>
                  <a:schemeClr val="bg1"/>
                </a:solidFill>
              </a:rPr>
              <a:t>ndéantar</a:t>
            </a:r>
            <a:r>
              <a:rPr lang="en-IE" sz="2400">
                <a:solidFill>
                  <a:schemeClr val="bg1"/>
                </a:solidFill>
              </a:rPr>
              <a:t> </a:t>
            </a:r>
            <a:r>
              <a:rPr lang="en-IE" sz="2400" err="1">
                <a:solidFill>
                  <a:schemeClr val="bg1"/>
                </a:solidFill>
              </a:rPr>
              <a:t>smaointe</a:t>
            </a:r>
            <a:r>
              <a:rPr lang="en-IE" sz="2400">
                <a:solidFill>
                  <a:schemeClr val="bg1"/>
                </a:solidFill>
              </a:rPr>
              <a:t> </a:t>
            </a:r>
            <a:r>
              <a:rPr lang="en-IE" sz="2400" err="1">
                <a:solidFill>
                  <a:schemeClr val="bg1"/>
                </a:solidFill>
              </a:rPr>
              <a:t>eolaíochta</a:t>
            </a:r>
            <a:r>
              <a:rPr lang="en-IE" sz="2400">
                <a:solidFill>
                  <a:schemeClr val="bg1"/>
                </a:solidFill>
              </a:rPr>
              <a:t> a </a:t>
            </a:r>
            <a:r>
              <a:rPr lang="en-IE" sz="2400" err="1">
                <a:solidFill>
                  <a:schemeClr val="bg1"/>
                </a:solidFill>
              </a:rPr>
              <a:t>mhodhnú</a:t>
            </a:r>
            <a:r>
              <a:rPr lang="en-IE" sz="2400">
                <a:solidFill>
                  <a:schemeClr val="bg1"/>
                </a:solidFill>
              </a:rPr>
              <a:t> le </a:t>
            </a:r>
            <a:r>
              <a:rPr lang="en-IE" sz="2400" err="1">
                <a:solidFill>
                  <a:schemeClr val="bg1"/>
                </a:solidFill>
              </a:rPr>
              <a:t>himeacht</a:t>
            </a:r>
            <a:r>
              <a:rPr lang="en-IE" sz="2400">
                <a:solidFill>
                  <a:schemeClr val="bg1"/>
                </a:solidFill>
              </a:rPr>
              <a:t> ama, </a:t>
            </a:r>
            <a:r>
              <a:rPr lang="en-IE" sz="2400" err="1">
                <a:solidFill>
                  <a:schemeClr val="bg1"/>
                </a:solidFill>
              </a:rPr>
              <a:t>agus</a:t>
            </a:r>
            <a:r>
              <a:rPr lang="en-IE" sz="2400">
                <a:solidFill>
                  <a:schemeClr val="bg1"/>
                </a:solidFill>
              </a:rPr>
              <a:t> </a:t>
            </a:r>
            <a:r>
              <a:rPr lang="en-IE" sz="2400" err="1">
                <a:solidFill>
                  <a:schemeClr val="bg1"/>
                </a:solidFill>
              </a:rPr>
              <a:t>cuireann</a:t>
            </a:r>
            <a:r>
              <a:rPr lang="en-IE" sz="2400">
                <a:solidFill>
                  <a:schemeClr val="bg1"/>
                </a:solidFill>
              </a:rPr>
              <a:t> </a:t>
            </a:r>
            <a:r>
              <a:rPr lang="en-IE" sz="2400" err="1">
                <a:solidFill>
                  <a:schemeClr val="bg1"/>
                </a:solidFill>
              </a:rPr>
              <a:t>sé</a:t>
            </a:r>
            <a:r>
              <a:rPr lang="en-IE" sz="2400">
                <a:solidFill>
                  <a:schemeClr val="bg1"/>
                </a:solidFill>
              </a:rPr>
              <a:t> sin an </a:t>
            </a:r>
            <a:r>
              <a:rPr lang="en-IE" sz="2400" err="1">
                <a:solidFill>
                  <a:schemeClr val="bg1"/>
                </a:solidFill>
              </a:rPr>
              <a:t>fhoghlaim</a:t>
            </a:r>
            <a:r>
              <a:rPr lang="en-IE" sz="2400">
                <a:solidFill>
                  <a:schemeClr val="bg1"/>
                </a:solidFill>
              </a:rPr>
              <a:t> a </a:t>
            </a:r>
            <a:r>
              <a:rPr lang="en-IE" sz="2400" err="1">
                <a:solidFill>
                  <a:schemeClr val="bg1"/>
                </a:solidFill>
              </a:rPr>
              <a:t>bhaineann</a:t>
            </a:r>
            <a:r>
              <a:rPr lang="en-IE" sz="2400">
                <a:solidFill>
                  <a:schemeClr val="bg1"/>
                </a:solidFill>
              </a:rPr>
              <a:t> le </a:t>
            </a:r>
            <a:r>
              <a:rPr lang="en-IE" sz="2400" err="1">
                <a:solidFill>
                  <a:schemeClr val="bg1"/>
                </a:solidFill>
              </a:rPr>
              <a:t>himscrúdú</a:t>
            </a:r>
            <a:r>
              <a:rPr lang="en-IE" sz="2400">
                <a:solidFill>
                  <a:schemeClr val="bg1"/>
                </a:solidFill>
              </a:rPr>
              <a:t> </a:t>
            </a:r>
            <a:r>
              <a:rPr lang="en-IE" sz="2400" err="1">
                <a:solidFill>
                  <a:schemeClr val="bg1"/>
                </a:solidFill>
              </a:rPr>
              <a:t>trí</a:t>
            </a:r>
            <a:r>
              <a:rPr lang="en-IE" sz="2400">
                <a:solidFill>
                  <a:schemeClr val="bg1"/>
                </a:solidFill>
              </a:rPr>
              <a:t> </a:t>
            </a:r>
            <a:r>
              <a:rPr lang="en-IE" sz="2400" err="1">
                <a:solidFill>
                  <a:schemeClr val="bg1"/>
                </a:solidFill>
              </a:rPr>
              <a:t>thurgnamh</a:t>
            </a:r>
            <a:r>
              <a:rPr lang="en-IE" sz="2400">
                <a:solidFill>
                  <a:schemeClr val="bg1"/>
                </a:solidFill>
              </a:rPr>
              <a:t>, </a:t>
            </a:r>
            <a:r>
              <a:rPr lang="en-IE" sz="2400" err="1">
                <a:solidFill>
                  <a:schemeClr val="bg1"/>
                </a:solidFill>
              </a:rPr>
              <a:t>taighde</a:t>
            </a:r>
            <a:r>
              <a:rPr lang="en-IE" sz="2400">
                <a:solidFill>
                  <a:schemeClr val="bg1"/>
                </a:solidFill>
              </a:rPr>
              <a:t> </a:t>
            </a:r>
            <a:r>
              <a:rPr lang="en-IE" sz="2400" err="1">
                <a:solidFill>
                  <a:schemeClr val="bg1"/>
                </a:solidFill>
              </a:rPr>
              <a:t>agus</a:t>
            </a:r>
            <a:r>
              <a:rPr lang="en-IE" sz="2400">
                <a:solidFill>
                  <a:schemeClr val="bg1"/>
                </a:solidFill>
              </a:rPr>
              <a:t> </a:t>
            </a:r>
            <a:r>
              <a:rPr lang="en-IE" sz="2400" err="1">
                <a:solidFill>
                  <a:schemeClr val="bg1"/>
                </a:solidFill>
              </a:rPr>
              <a:t>samhlacha</a:t>
            </a:r>
            <a:r>
              <a:rPr lang="en-IE" sz="2400">
                <a:solidFill>
                  <a:schemeClr val="bg1"/>
                </a:solidFill>
              </a:rPr>
              <a:t> a </a:t>
            </a:r>
            <a:r>
              <a:rPr lang="en-IE" sz="2400" err="1">
                <a:solidFill>
                  <a:schemeClr val="bg1"/>
                </a:solidFill>
              </a:rPr>
              <a:t>fhíorú</a:t>
            </a:r>
            <a:r>
              <a:rPr lang="en-IE" sz="2400">
                <a:solidFill>
                  <a:schemeClr val="bg1"/>
                </a:solidFill>
              </a:rPr>
              <a:t> </a:t>
            </a:r>
            <a:r>
              <a:rPr lang="en-IE" sz="2400" err="1">
                <a:solidFill>
                  <a:schemeClr val="bg1"/>
                </a:solidFill>
              </a:rPr>
              <a:t>i</a:t>
            </a:r>
            <a:r>
              <a:rPr lang="en-IE" sz="2400">
                <a:solidFill>
                  <a:schemeClr val="bg1"/>
                </a:solidFill>
              </a:rPr>
              <a:t> </a:t>
            </a:r>
            <a:r>
              <a:rPr lang="en-IE" sz="2400" err="1">
                <a:solidFill>
                  <a:schemeClr val="bg1"/>
                </a:solidFill>
              </a:rPr>
              <a:t>gcroílár</a:t>
            </a:r>
            <a:r>
              <a:rPr lang="en-IE" sz="2400">
                <a:solidFill>
                  <a:schemeClr val="bg1"/>
                </a:solidFill>
              </a:rPr>
              <a:t> </a:t>
            </a:r>
            <a:r>
              <a:rPr lang="en-IE" sz="2400" err="1">
                <a:solidFill>
                  <a:schemeClr val="bg1"/>
                </a:solidFill>
              </a:rPr>
              <a:t>na</a:t>
            </a:r>
            <a:r>
              <a:rPr lang="en-IE" sz="2400">
                <a:solidFill>
                  <a:schemeClr val="bg1"/>
                </a:solidFill>
              </a:rPr>
              <a:t> </a:t>
            </a:r>
            <a:r>
              <a:rPr lang="en-IE" sz="2400" err="1">
                <a:solidFill>
                  <a:schemeClr val="bg1"/>
                </a:solidFill>
              </a:rPr>
              <a:t>sonraíochta</a:t>
            </a:r>
            <a:r>
              <a:rPr lang="en-IE" sz="240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70" name="Google Shape;170;p4"/>
          <p:cNvSpPr txBox="1"/>
          <p:nvPr/>
        </p:nvSpPr>
        <p:spPr>
          <a:xfrm>
            <a:off x="1531943" y="4926915"/>
            <a:ext cx="10293211" cy="1338493"/>
          </a:xfrm>
          <a:prstGeom prst="rect">
            <a:avLst/>
          </a:prstGeom>
          <a:solidFill>
            <a:srgbClr val="3997B4"/>
          </a:solidFill>
          <a:ln>
            <a:noFill/>
          </a:ln>
          <a:effectLst>
            <a:outerShdw blurRad="44450" dist="27940" dir="5400000" algn="ctr">
              <a:srgbClr val="000000">
                <a:alpha val="26666"/>
              </a:srgbClr>
            </a:outerShdw>
          </a:effectLst>
        </p:spPr>
        <p:txBody>
          <a:bodyPr spcFirstLastPara="1" wrap="square" lIns="79975" tIns="79975" rIns="79975" bIns="79975" anchor="ctr" anchorCtr="0">
            <a:noAutofit/>
          </a:bodyPr>
          <a:lstStyle/>
          <a:p>
            <a:r>
              <a:rPr lang="en-IE" sz="2400" err="1">
                <a:solidFill>
                  <a:schemeClr val="bg1"/>
                </a:solidFill>
              </a:rPr>
              <a:t>Tugann</a:t>
            </a:r>
            <a:r>
              <a:rPr lang="en-IE" sz="2400">
                <a:solidFill>
                  <a:schemeClr val="bg1"/>
                </a:solidFill>
              </a:rPr>
              <a:t> </a:t>
            </a:r>
            <a:r>
              <a:rPr lang="en-IE" sz="2400" err="1">
                <a:solidFill>
                  <a:schemeClr val="bg1"/>
                </a:solidFill>
              </a:rPr>
              <a:t>bailiú</a:t>
            </a:r>
            <a:r>
              <a:rPr lang="en-IE" sz="2400">
                <a:solidFill>
                  <a:schemeClr val="bg1"/>
                </a:solidFill>
              </a:rPr>
              <a:t> </a:t>
            </a:r>
            <a:r>
              <a:rPr lang="en-IE" sz="2400" err="1">
                <a:solidFill>
                  <a:schemeClr val="bg1"/>
                </a:solidFill>
              </a:rPr>
              <a:t>agus</a:t>
            </a:r>
            <a:r>
              <a:rPr lang="en-IE" sz="2400">
                <a:solidFill>
                  <a:schemeClr val="bg1"/>
                </a:solidFill>
              </a:rPr>
              <a:t> </a:t>
            </a:r>
            <a:r>
              <a:rPr lang="en-IE" sz="2400" err="1">
                <a:solidFill>
                  <a:schemeClr val="bg1"/>
                </a:solidFill>
              </a:rPr>
              <a:t>úsáid</a:t>
            </a:r>
            <a:r>
              <a:rPr lang="en-IE" sz="2400">
                <a:solidFill>
                  <a:schemeClr val="bg1"/>
                </a:solidFill>
              </a:rPr>
              <a:t> </a:t>
            </a:r>
            <a:r>
              <a:rPr lang="en-IE" sz="2400" err="1">
                <a:solidFill>
                  <a:schemeClr val="bg1"/>
                </a:solidFill>
              </a:rPr>
              <a:t>sonraí</a:t>
            </a:r>
            <a:r>
              <a:rPr lang="en-IE" sz="2400">
                <a:solidFill>
                  <a:schemeClr val="bg1"/>
                </a:solidFill>
              </a:rPr>
              <a:t> </a:t>
            </a:r>
            <a:r>
              <a:rPr lang="en-IE" sz="2400" err="1">
                <a:solidFill>
                  <a:schemeClr val="bg1"/>
                </a:solidFill>
              </a:rPr>
              <a:t>príomha</a:t>
            </a:r>
            <a:r>
              <a:rPr lang="en-IE" sz="2400">
                <a:solidFill>
                  <a:schemeClr val="bg1"/>
                </a:solidFill>
              </a:rPr>
              <a:t> </a:t>
            </a:r>
            <a:r>
              <a:rPr lang="en-IE" sz="2400" err="1">
                <a:solidFill>
                  <a:schemeClr val="bg1"/>
                </a:solidFill>
              </a:rPr>
              <a:t>deis</a:t>
            </a:r>
            <a:r>
              <a:rPr lang="en-IE" sz="2400">
                <a:solidFill>
                  <a:schemeClr val="bg1"/>
                </a:solidFill>
              </a:rPr>
              <a:t> do </a:t>
            </a:r>
            <a:r>
              <a:rPr lang="en-IE" sz="2400" err="1">
                <a:solidFill>
                  <a:schemeClr val="bg1"/>
                </a:solidFill>
              </a:rPr>
              <a:t>scoláirí</a:t>
            </a:r>
            <a:r>
              <a:rPr lang="en-IE" sz="2400">
                <a:solidFill>
                  <a:schemeClr val="bg1"/>
                </a:solidFill>
              </a:rPr>
              <a:t> </a:t>
            </a:r>
            <a:r>
              <a:rPr lang="en-IE" sz="2400" err="1">
                <a:solidFill>
                  <a:schemeClr val="bg1"/>
                </a:solidFill>
              </a:rPr>
              <a:t>foghlaim</a:t>
            </a:r>
            <a:r>
              <a:rPr lang="en-IE" sz="2400">
                <a:solidFill>
                  <a:schemeClr val="bg1"/>
                </a:solidFill>
              </a:rPr>
              <a:t> </a:t>
            </a:r>
            <a:r>
              <a:rPr lang="en-IE" sz="2400" err="1">
                <a:solidFill>
                  <a:schemeClr val="bg1"/>
                </a:solidFill>
              </a:rPr>
              <a:t>conas</a:t>
            </a:r>
            <a:r>
              <a:rPr lang="en-IE" sz="2400">
                <a:solidFill>
                  <a:schemeClr val="bg1"/>
                </a:solidFill>
              </a:rPr>
              <a:t> </a:t>
            </a:r>
            <a:r>
              <a:rPr lang="en-IE" sz="2400" err="1">
                <a:solidFill>
                  <a:schemeClr val="bg1"/>
                </a:solidFill>
              </a:rPr>
              <a:t>anailís</a:t>
            </a:r>
            <a:r>
              <a:rPr lang="en-IE" sz="2400">
                <a:solidFill>
                  <a:schemeClr val="bg1"/>
                </a:solidFill>
              </a:rPr>
              <a:t> </a:t>
            </a:r>
            <a:r>
              <a:rPr lang="en-IE" sz="2400" err="1">
                <a:solidFill>
                  <a:schemeClr val="bg1"/>
                </a:solidFill>
              </a:rPr>
              <a:t>chriticiúil</a:t>
            </a:r>
            <a:r>
              <a:rPr lang="en-IE" sz="2400">
                <a:solidFill>
                  <a:schemeClr val="bg1"/>
                </a:solidFill>
              </a:rPr>
              <a:t> a </a:t>
            </a:r>
            <a:r>
              <a:rPr lang="en-IE" sz="2400" err="1">
                <a:solidFill>
                  <a:schemeClr val="bg1"/>
                </a:solidFill>
              </a:rPr>
              <a:t>dhéanamh</a:t>
            </a:r>
            <a:r>
              <a:rPr lang="en-IE" sz="2400">
                <a:solidFill>
                  <a:schemeClr val="bg1"/>
                </a:solidFill>
              </a:rPr>
              <a:t> </a:t>
            </a:r>
            <a:r>
              <a:rPr lang="en-IE" sz="2400" err="1">
                <a:solidFill>
                  <a:schemeClr val="bg1"/>
                </a:solidFill>
              </a:rPr>
              <a:t>ar</a:t>
            </a:r>
            <a:r>
              <a:rPr lang="en-IE" sz="2400">
                <a:solidFill>
                  <a:schemeClr val="bg1"/>
                </a:solidFill>
              </a:rPr>
              <a:t> </a:t>
            </a:r>
            <a:r>
              <a:rPr lang="en-IE" sz="2400" err="1">
                <a:solidFill>
                  <a:schemeClr val="bg1"/>
                </a:solidFill>
              </a:rPr>
              <a:t>shonraí</a:t>
            </a:r>
            <a:r>
              <a:rPr lang="en-IE" sz="2400">
                <a:solidFill>
                  <a:schemeClr val="bg1"/>
                </a:solidFill>
              </a:rPr>
              <a:t>, </a:t>
            </a:r>
            <a:r>
              <a:rPr lang="en-IE" sz="2400" err="1">
                <a:solidFill>
                  <a:schemeClr val="bg1"/>
                </a:solidFill>
              </a:rPr>
              <a:t>patrúin</a:t>
            </a:r>
            <a:r>
              <a:rPr lang="en-IE" sz="2400">
                <a:solidFill>
                  <a:schemeClr val="bg1"/>
                </a:solidFill>
              </a:rPr>
              <a:t> </a:t>
            </a:r>
            <a:r>
              <a:rPr lang="en-IE" sz="2400" err="1">
                <a:solidFill>
                  <a:schemeClr val="bg1"/>
                </a:solidFill>
              </a:rPr>
              <a:t>agus</a:t>
            </a:r>
            <a:r>
              <a:rPr lang="en-IE" sz="2400">
                <a:solidFill>
                  <a:schemeClr val="bg1"/>
                </a:solidFill>
              </a:rPr>
              <a:t> </a:t>
            </a:r>
            <a:r>
              <a:rPr lang="en-IE" sz="2400" err="1">
                <a:solidFill>
                  <a:schemeClr val="bg1"/>
                </a:solidFill>
              </a:rPr>
              <a:t>gaoil</a:t>
            </a:r>
            <a:r>
              <a:rPr lang="en-IE" sz="2400">
                <a:solidFill>
                  <a:schemeClr val="bg1"/>
                </a:solidFill>
              </a:rPr>
              <a:t> a </a:t>
            </a:r>
            <a:r>
              <a:rPr lang="en-IE" sz="2400" err="1">
                <a:solidFill>
                  <a:schemeClr val="bg1"/>
                </a:solidFill>
              </a:rPr>
              <a:t>aithint</a:t>
            </a:r>
            <a:r>
              <a:rPr lang="en-IE" sz="2400">
                <a:solidFill>
                  <a:schemeClr val="bg1"/>
                </a:solidFill>
              </a:rPr>
              <a:t>, </a:t>
            </a:r>
            <a:r>
              <a:rPr lang="en-IE" sz="2400" err="1">
                <a:solidFill>
                  <a:schemeClr val="bg1"/>
                </a:solidFill>
              </a:rPr>
              <a:t>breathnuithe</a:t>
            </a:r>
            <a:r>
              <a:rPr lang="en-IE" sz="2400">
                <a:solidFill>
                  <a:schemeClr val="bg1"/>
                </a:solidFill>
              </a:rPr>
              <a:t> </a:t>
            </a:r>
            <a:r>
              <a:rPr lang="en-IE" sz="2400" err="1">
                <a:solidFill>
                  <a:schemeClr val="bg1"/>
                </a:solidFill>
              </a:rPr>
              <a:t>aimhrialta</a:t>
            </a:r>
            <a:r>
              <a:rPr lang="en-IE" sz="2400">
                <a:solidFill>
                  <a:schemeClr val="bg1"/>
                </a:solidFill>
              </a:rPr>
              <a:t> a </a:t>
            </a:r>
            <a:r>
              <a:rPr lang="en-IE" sz="2400" err="1">
                <a:solidFill>
                  <a:schemeClr val="bg1"/>
                </a:solidFill>
              </a:rPr>
              <a:t>aithint</a:t>
            </a:r>
            <a:r>
              <a:rPr lang="en-IE" sz="2400">
                <a:solidFill>
                  <a:schemeClr val="bg1"/>
                </a:solidFill>
              </a:rPr>
              <a:t>, </a:t>
            </a:r>
            <a:r>
              <a:rPr lang="en-IE" sz="2400" err="1">
                <a:solidFill>
                  <a:schemeClr val="bg1"/>
                </a:solidFill>
              </a:rPr>
              <a:t>conclúidí</a:t>
            </a:r>
            <a:r>
              <a:rPr lang="en-IE" sz="2400">
                <a:solidFill>
                  <a:schemeClr val="bg1"/>
                </a:solidFill>
              </a:rPr>
              <a:t> a </a:t>
            </a:r>
            <a:r>
              <a:rPr lang="en-IE" sz="2400" err="1">
                <a:solidFill>
                  <a:schemeClr val="bg1"/>
                </a:solidFill>
              </a:rPr>
              <a:t>tharraingt</a:t>
            </a:r>
            <a:r>
              <a:rPr lang="en-IE" sz="2400">
                <a:solidFill>
                  <a:schemeClr val="bg1"/>
                </a:solidFill>
              </a:rPr>
              <a:t> </a:t>
            </a:r>
            <a:r>
              <a:rPr lang="en-IE" sz="2400" err="1">
                <a:solidFill>
                  <a:schemeClr val="bg1"/>
                </a:solidFill>
              </a:rPr>
              <a:t>agus</a:t>
            </a:r>
            <a:r>
              <a:rPr lang="en-IE" sz="2400">
                <a:solidFill>
                  <a:schemeClr val="bg1"/>
                </a:solidFill>
              </a:rPr>
              <a:t> a </a:t>
            </a:r>
            <a:r>
              <a:rPr lang="en-IE" sz="2400" err="1">
                <a:solidFill>
                  <a:schemeClr val="bg1"/>
                </a:solidFill>
              </a:rPr>
              <a:t>údarú</a:t>
            </a:r>
            <a:r>
              <a:rPr lang="en-IE" sz="2400">
                <a:solidFill>
                  <a:schemeClr val="bg1"/>
                </a:solidFill>
              </a:rPr>
              <a:t>.</a:t>
            </a:r>
            <a:endParaRPr lang="en-IE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7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 animBg="1"/>
      <p:bldP spid="169" grpId="0" animBg="1"/>
      <p:bldP spid="17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78E26-DA3B-6279-9DD1-1ADB33AF2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419100"/>
            <a:ext cx="10515600" cy="1325700"/>
          </a:xfrm>
        </p:spPr>
        <p:txBody>
          <a:bodyPr/>
          <a:lstStyle/>
          <a:p>
            <a:r>
              <a:rPr lang="en-IE"/>
              <a:t>Faoi </a:t>
            </a:r>
            <a:r>
              <a:rPr lang="en-IE" err="1"/>
              <a:t>dheireadh</a:t>
            </a:r>
            <a:r>
              <a:rPr lang="en-IE"/>
              <a:t> an </a:t>
            </a:r>
            <a:r>
              <a:rPr lang="en-IE" err="1"/>
              <a:t>lae</a:t>
            </a:r>
            <a:r>
              <a:rPr lang="en-IE"/>
              <a:t> </a:t>
            </a:r>
            <a:r>
              <a:rPr lang="en-IE" err="1"/>
              <a:t>inniu</a:t>
            </a:r>
            <a:r>
              <a:rPr lang="en-IE"/>
              <a:t>, </a:t>
            </a:r>
            <a:r>
              <a:rPr lang="en-IE" err="1"/>
              <a:t>beidh</a:t>
            </a:r>
            <a:r>
              <a:rPr lang="en-IE"/>
              <a:t> </a:t>
            </a:r>
            <a:r>
              <a:rPr lang="en-IE" err="1"/>
              <a:t>tú</a:t>
            </a:r>
            <a:r>
              <a:rPr lang="en-IE"/>
              <a:t> tar </a:t>
            </a:r>
            <a:r>
              <a:rPr lang="en-IE" err="1"/>
              <a:t>éis</a:t>
            </a:r>
            <a:r>
              <a:rPr lang="en-IE"/>
              <a:t>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56A9B9-DBBA-DEB7-6AAA-D5B9D332BA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401121B-5597-4ABF-B06F-4ABC61BF5D99}" type="slidenum">
              <a:rPr lang="en-IE" smtClean="0"/>
              <a:t>16</a:t>
            </a:fld>
            <a:endParaRPr lang="en-I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CFA315-C0EB-1776-5494-08AF75F07BEB}"/>
              </a:ext>
            </a:extLst>
          </p:cNvPr>
          <p:cNvSpPr txBox="1"/>
          <p:nvPr/>
        </p:nvSpPr>
        <p:spPr>
          <a:xfrm>
            <a:off x="838200" y="1990398"/>
            <a:ext cx="1051560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fontAlgn="base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err="1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Aitheantas</a:t>
            </a:r>
            <a:r>
              <a:rPr lang="en-US" sz="240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 a </a:t>
            </a:r>
            <a:r>
              <a:rPr lang="en-US" sz="2400" err="1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thabhairt</a:t>
            </a:r>
            <a:r>
              <a:rPr lang="en-US" sz="240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 don </a:t>
            </a:r>
            <a:r>
              <a:rPr lang="en-US" sz="2400" err="1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fhócas</a:t>
            </a:r>
            <a:r>
              <a:rPr lang="en-US" sz="240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ar</a:t>
            </a:r>
            <a:r>
              <a:rPr lang="en-US" sz="240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bhailiú</a:t>
            </a:r>
            <a:r>
              <a:rPr lang="en-US" sz="240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sonraí</a:t>
            </a:r>
            <a:r>
              <a:rPr lang="en-US" sz="240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príomha</a:t>
            </a:r>
            <a:r>
              <a:rPr lang="en-US" sz="240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laistigh</a:t>
            </a:r>
            <a:r>
              <a:rPr lang="en-US" sz="240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 de </a:t>
            </a:r>
            <a:r>
              <a:rPr lang="en-US" sz="2400" err="1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shonraíocht</a:t>
            </a:r>
            <a:r>
              <a:rPr lang="en-US" sz="240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Fisice</a:t>
            </a:r>
            <a:r>
              <a:rPr lang="en-US" sz="240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na</a:t>
            </a:r>
            <a:r>
              <a:rPr lang="en-US" sz="240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hArdteistiméireachta</a:t>
            </a:r>
            <a:r>
              <a:rPr lang="en-US" sz="240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400" err="1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laistigh</a:t>
            </a:r>
            <a:r>
              <a:rPr lang="en-US" sz="240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 de </a:t>
            </a:r>
            <a:r>
              <a:rPr lang="en-US" sz="2400" err="1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na</a:t>
            </a:r>
            <a:r>
              <a:rPr lang="en-US" sz="240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snáitheanna</a:t>
            </a:r>
            <a:r>
              <a:rPr lang="en-US" sz="240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comhthéacsúla</a:t>
            </a:r>
            <a:r>
              <a:rPr lang="en-US" sz="240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agus</a:t>
            </a:r>
            <a:r>
              <a:rPr lang="en-US" sz="240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 den CMB </a:t>
            </a:r>
            <a:r>
              <a:rPr lang="en-US" sz="2400" err="1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araon</a:t>
            </a:r>
            <a:r>
              <a:rPr lang="en-US" sz="240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400" err="1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agus</a:t>
            </a:r>
            <a:r>
              <a:rPr lang="en-US" sz="240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 an </a:t>
            </a:r>
            <a:r>
              <a:rPr lang="en-US" sz="2400" err="1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chaoi</a:t>
            </a:r>
            <a:r>
              <a:rPr lang="en-US" sz="240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 a </a:t>
            </a:r>
            <a:r>
              <a:rPr lang="en-US" sz="2400" err="1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bhfuil</a:t>
            </a:r>
            <a:r>
              <a:rPr lang="en-US" sz="240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sé</a:t>
            </a:r>
            <a:r>
              <a:rPr lang="en-US" sz="240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 sin ag </a:t>
            </a:r>
            <a:r>
              <a:rPr lang="en-US" sz="2400" err="1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teacht</a:t>
            </a:r>
            <a:r>
              <a:rPr lang="en-US" sz="240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 le </a:t>
            </a:r>
            <a:r>
              <a:rPr lang="en-US" sz="2400" err="1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riachtanais</a:t>
            </a:r>
            <a:r>
              <a:rPr lang="en-US" sz="240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 an </a:t>
            </a:r>
            <a:r>
              <a:rPr lang="en-US" sz="2400" err="1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tsnáithe</a:t>
            </a:r>
            <a:r>
              <a:rPr lang="en-US" sz="240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aontaithigh</a:t>
            </a:r>
            <a:r>
              <a:rPr lang="en-US" sz="240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.</a:t>
            </a:r>
            <a:r>
              <a:rPr lang="en-IE" sz="240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 </a:t>
            </a:r>
          </a:p>
          <a:p>
            <a:pPr marL="342900" lvl="0" indent="-342900" fontAlgn="base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IE" sz="2400">
              <a:solidFill>
                <a:schemeClr val="accent2"/>
              </a:solidFill>
              <a:effectLst/>
              <a:latin typeface="+mn-lt"/>
              <a:ea typeface="Times New Roman" panose="02020603050405020304" pitchFamily="18" charset="0"/>
            </a:endParaRPr>
          </a:p>
          <a:p>
            <a:pPr marL="342900" lvl="0" indent="-342900" fontAlgn="base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Dul </a:t>
            </a:r>
            <a:r>
              <a:rPr lang="en-US" sz="2400" err="1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i</a:t>
            </a:r>
            <a:r>
              <a:rPr lang="en-US" sz="240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ngleic</a:t>
            </a:r>
            <a:r>
              <a:rPr lang="en-US" sz="240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 leis an </a:t>
            </a:r>
            <a:r>
              <a:rPr lang="en-US" sz="2400" err="1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Imscrúdú</a:t>
            </a:r>
            <a:r>
              <a:rPr lang="en-US" sz="240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Samplach</a:t>
            </a:r>
            <a:r>
              <a:rPr lang="en-US" sz="240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Fisice</a:t>
            </a:r>
            <a:r>
              <a:rPr lang="en-US" sz="240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i</a:t>
            </a:r>
            <a:r>
              <a:rPr lang="en-US" sz="240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gCleachtas</a:t>
            </a:r>
            <a:r>
              <a:rPr lang="en-US" sz="240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 (</a:t>
            </a:r>
            <a:r>
              <a:rPr lang="en-US" sz="2400" err="1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Achoimre</a:t>
            </a:r>
            <a:r>
              <a:rPr lang="en-US" sz="240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 CMB), </a:t>
            </a:r>
            <a:r>
              <a:rPr lang="en-US" sz="2400" err="1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agus</a:t>
            </a:r>
            <a:r>
              <a:rPr lang="en-US" sz="240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breathnú</a:t>
            </a:r>
            <a:r>
              <a:rPr lang="en-US" sz="240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ar</a:t>
            </a:r>
            <a:r>
              <a:rPr lang="en-US" sz="240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 an </a:t>
            </a:r>
            <a:r>
              <a:rPr lang="en-US" sz="2400" err="1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áit</a:t>
            </a:r>
            <a:r>
              <a:rPr lang="en-US" sz="240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 a n-</a:t>
            </a:r>
            <a:r>
              <a:rPr lang="en-US" sz="2400" err="1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ailíníonn</a:t>
            </a:r>
            <a:r>
              <a:rPr lang="en-US" sz="240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sé</a:t>
            </a:r>
            <a:r>
              <a:rPr lang="en-US" sz="240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 le </a:t>
            </a:r>
            <a:r>
              <a:rPr lang="en-US" sz="2400" err="1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torthaí</a:t>
            </a:r>
            <a:r>
              <a:rPr lang="en-US" sz="240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foghlama</a:t>
            </a:r>
            <a:r>
              <a:rPr lang="en-US" sz="240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Shonraíocht</a:t>
            </a:r>
            <a:r>
              <a:rPr lang="en-US" sz="240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nua</a:t>
            </a:r>
            <a:r>
              <a:rPr lang="en-US" sz="240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Fisice</a:t>
            </a:r>
            <a:r>
              <a:rPr lang="en-US" sz="240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na</a:t>
            </a:r>
            <a:r>
              <a:rPr lang="en-US" sz="240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hArdteistiméireachta</a:t>
            </a:r>
            <a:r>
              <a:rPr lang="en-US" sz="240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.</a:t>
            </a:r>
          </a:p>
          <a:p>
            <a:pPr marL="342900" lvl="0" indent="-342900" fontAlgn="base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sz="2400">
              <a:solidFill>
                <a:schemeClr val="accent2"/>
              </a:solidFill>
              <a:effectLst/>
              <a:latin typeface="+mn-lt"/>
              <a:ea typeface="Times New Roman" panose="02020603050405020304" pitchFamily="18" charset="0"/>
            </a:endParaRPr>
          </a:p>
          <a:p>
            <a:pPr marL="342900" lvl="0" indent="-342900" fontAlgn="base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Dul </a:t>
            </a:r>
            <a:r>
              <a:rPr lang="en-US" sz="2400" err="1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i</a:t>
            </a:r>
            <a:r>
              <a:rPr lang="en-US" sz="240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ngleic</a:t>
            </a:r>
            <a:r>
              <a:rPr lang="en-US" sz="240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 le </a:t>
            </a:r>
            <a:r>
              <a:rPr lang="en-US" sz="2400" err="1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huirlisí</a:t>
            </a:r>
            <a:r>
              <a:rPr lang="en-US" sz="240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digiteacha</a:t>
            </a:r>
            <a:r>
              <a:rPr lang="en-US" sz="240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 a </a:t>
            </a:r>
            <a:r>
              <a:rPr lang="en-US" sz="2400" err="1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úsáid</a:t>
            </a:r>
            <a:r>
              <a:rPr lang="en-US" sz="240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chun</a:t>
            </a:r>
            <a:r>
              <a:rPr lang="en-US" sz="240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taighde</a:t>
            </a:r>
            <a:r>
              <a:rPr lang="en-US" sz="240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scoláirí</a:t>
            </a:r>
            <a:r>
              <a:rPr lang="en-US" sz="240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 a </a:t>
            </a:r>
            <a:r>
              <a:rPr lang="en-US" sz="2400" err="1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fheabhsú</a:t>
            </a:r>
            <a:r>
              <a:rPr lang="en-US" sz="240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agus</a:t>
            </a:r>
            <a:r>
              <a:rPr lang="en-US" sz="240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chun</a:t>
            </a:r>
            <a:r>
              <a:rPr lang="en-US" sz="240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tacú</a:t>
            </a:r>
            <a:r>
              <a:rPr lang="en-US" sz="240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 le </a:t>
            </a:r>
            <a:r>
              <a:rPr lang="en-US" sz="2400" err="1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forbairt</a:t>
            </a:r>
            <a:r>
              <a:rPr lang="en-US" sz="240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imscrúduithe</a:t>
            </a:r>
            <a:endParaRPr lang="en-IE" sz="2400">
              <a:solidFill>
                <a:schemeClr val="accent2"/>
              </a:solidFill>
              <a:effectLst/>
              <a:latin typeface="+mn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7445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9"/>
          <p:cNvSpPr txBox="1">
            <a:spLocks noGrp="1"/>
          </p:cNvSpPr>
          <p:nvPr>
            <p:ph type="body" idx="1"/>
          </p:nvPr>
        </p:nvSpPr>
        <p:spPr>
          <a:xfrm>
            <a:off x="1201729" y="2553951"/>
            <a:ext cx="9159412" cy="15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800"/>
            </a:pPr>
            <a:r>
              <a:rPr lang="en-GB" sz="8000" err="1">
                <a:solidFill>
                  <a:schemeClr val="bg1"/>
                </a:solidFill>
              </a:rPr>
              <a:t>Seisiún</a:t>
            </a:r>
            <a:r>
              <a:rPr lang="en-GB" sz="8000">
                <a:solidFill>
                  <a:schemeClr val="bg1"/>
                </a:solidFill>
              </a:rPr>
              <a:t> 1 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4000" b="0" i="0" u="none" strike="noStrike" cap="none">
                <a:solidFill>
                  <a:schemeClr val="bg1"/>
                </a:solidFill>
                <a:effectLst/>
                <a:latin typeface="Arial"/>
                <a:ea typeface="Arial"/>
                <a:cs typeface="Arial"/>
                <a:sym typeface="Arial"/>
              </a:rPr>
              <a:t>Ag Dul </a:t>
            </a:r>
            <a:r>
              <a:rPr lang="en-US" sz="4000" b="0" i="0" u="none" strike="noStrike" cap="none" err="1">
                <a:solidFill>
                  <a:schemeClr val="bg1"/>
                </a:solidFill>
                <a:effectLst/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4000" b="0" i="0" u="none" strike="noStrike" cap="none">
                <a:solidFill>
                  <a:schemeClr val="bg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0" i="0" u="none" strike="noStrike" cap="none" err="1">
                <a:solidFill>
                  <a:schemeClr val="bg1"/>
                </a:solidFill>
                <a:effectLst/>
                <a:latin typeface="Arial"/>
                <a:ea typeface="Arial"/>
                <a:cs typeface="Arial"/>
                <a:sym typeface="Arial"/>
              </a:rPr>
              <a:t>nGleic</a:t>
            </a:r>
            <a:r>
              <a:rPr lang="en-US" sz="4000" b="0" i="0" u="none" strike="noStrike" cap="none">
                <a:solidFill>
                  <a:schemeClr val="bg1"/>
                </a:solidFill>
                <a:effectLst/>
                <a:latin typeface="Arial"/>
                <a:ea typeface="Arial"/>
                <a:cs typeface="Arial"/>
                <a:sym typeface="Arial"/>
              </a:rPr>
              <a:t> le </a:t>
            </a:r>
            <a:r>
              <a:rPr lang="en-US" sz="4000" b="0" i="0" u="none" strike="noStrike" cap="none" err="1">
                <a:solidFill>
                  <a:schemeClr val="bg1"/>
                </a:solidFill>
                <a:effectLst/>
                <a:latin typeface="Arial"/>
                <a:ea typeface="Arial"/>
                <a:cs typeface="Arial"/>
                <a:sym typeface="Arial"/>
              </a:rPr>
              <a:t>hImscrúduithe</a:t>
            </a:r>
            <a:endParaRPr lang="en-US" sz="4000" b="0" u="none" strike="noStrike" cap="none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832EA5-D466-C185-10B9-01B00DA79C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4BA70A-167B-48C0-9497-9C9ECD10754B}" type="slidenum">
              <a:rPr lang="en-IE" smtClean="0"/>
              <a:t>17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927170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07CD8C-584E-6329-6392-08A15669B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6830B-851D-D633-FAD6-D28AE138F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551" y="97395"/>
            <a:ext cx="10515600" cy="1325700"/>
          </a:xfrm>
        </p:spPr>
        <p:txBody>
          <a:bodyPr/>
          <a:lstStyle/>
          <a:p>
            <a:r>
              <a:rPr lang="en-IE" err="1"/>
              <a:t>Imscrúdú</a:t>
            </a:r>
            <a:r>
              <a:rPr lang="en-IE"/>
              <a:t> </a:t>
            </a:r>
            <a:r>
              <a:rPr lang="en-IE" err="1"/>
              <a:t>sa</a:t>
            </a:r>
            <a:r>
              <a:rPr lang="en-IE"/>
              <a:t> </a:t>
            </a:r>
            <a:r>
              <a:rPr lang="en-IE" err="1"/>
              <a:t>Seomra</a:t>
            </a:r>
            <a:r>
              <a:rPr lang="en-IE"/>
              <a:t> </a:t>
            </a:r>
            <a:r>
              <a:rPr lang="en-IE" err="1"/>
              <a:t>Fisice</a:t>
            </a:r>
            <a:endParaRPr lang="en-I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BB3467-ABEA-0EF3-8504-DC743E5427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401121B-5597-4ABF-B06F-4ABC61BF5D99}" type="slidenum">
              <a:rPr lang="en-IE" smtClean="0"/>
              <a:t>18</a:t>
            </a:fld>
            <a:endParaRPr lang="en-IE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07F082B-B72C-DF3E-0831-6D82E79F977A}"/>
              </a:ext>
            </a:extLst>
          </p:cNvPr>
          <p:cNvSpPr/>
          <p:nvPr/>
        </p:nvSpPr>
        <p:spPr>
          <a:xfrm>
            <a:off x="762725" y="1569720"/>
            <a:ext cx="8763000" cy="3718560"/>
          </a:xfrm>
          <a:prstGeom prst="roundRect">
            <a:avLst/>
          </a:prstGeom>
          <a:solidFill>
            <a:srgbClr val="3C9C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2800" i="1"/>
              <a:t>“</a:t>
            </a:r>
            <a:r>
              <a:rPr lang="en-GB" sz="2800" i="1" err="1"/>
              <a:t>Moltar</a:t>
            </a:r>
            <a:r>
              <a:rPr lang="en-GB" sz="2800" i="1"/>
              <a:t> don </a:t>
            </a:r>
            <a:r>
              <a:rPr lang="en-GB" sz="2800" i="1" err="1"/>
              <a:t>scoláire</a:t>
            </a:r>
            <a:r>
              <a:rPr lang="en-GB" sz="2800" i="1"/>
              <a:t> </a:t>
            </a:r>
            <a:r>
              <a:rPr lang="en-GB" sz="2800" i="1" err="1"/>
              <a:t>oibriú</a:t>
            </a:r>
            <a:r>
              <a:rPr lang="en-GB" sz="2800" i="1"/>
              <a:t> </a:t>
            </a:r>
            <a:r>
              <a:rPr lang="en-GB" sz="2800" i="1" err="1"/>
              <a:t>cosúil</a:t>
            </a:r>
            <a:r>
              <a:rPr lang="en-GB" sz="2800" i="1"/>
              <a:t> le </a:t>
            </a:r>
            <a:r>
              <a:rPr lang="en-GB" sz="2800" i="1" err="1"/>
              <a:t>heolaí</a:t>
            </a:r>
            <a:r>
              <a:rPr lang="en-GB" sz="2800" i="1"/>
              <a:t>, </a:t>
            </a:r>
            <a:r>
              <a:rPr lang="en-GB" sz="2800" i="1" err="1"/>
              <a:t>agus</a:t>
            </a:r>
            <a:r>
              <a:rPr lang="en-GB" sz="2800" i="1"/>
              <a:t> </a:t>
            </a:r>
            <a:r>
              <a:rPr lang="en-GB" sz="2800" i="1" err="1"/>
              <a:t>béim</a:t>
            </a:r>
            <a:r>
              <a:rPr lang="en-GB" sz="2800" i="1"/>
              <a:t> á cur </a:t>
            </a:r>
            <a:r>
              <a:rPr lang="en-GB" sz="2800" i="1" err="1"/>
              <a:t>ar</a:t>
            </a:r>
            <a:r>
              <a:rPr lang="en-GB" sz="2800" i="1"/>
              <a:t> </a:t>
            </a:r>
            <a:r>
              <a:rPr lang="en-GB" sz="2800" i="1" err="1"/>
              <a:t>bhreac-chuntas</a:t>
            </a:r>
            <a:r>
              <a:rPr lang="en-GB" sz="2800" i="1"/>
              <a:t> a </a:t>
            </a:r>
            <a:r>
              <a:rPr lang="en-GB" sz="2800" i="1" err="1"/>
              <a:t>thabhairt</a:t>
            </a:r>
            <a:r>
              <a:rPr lang="en-GB" sz="2800" i="1"/>
              <a:t> </a:t>
            </a:r>
            <a:r>
              <a:rPr lang="en-GB" sz="2800" i="1" err="1"/>
              <a:t>ar</a:t>
            </a:r>
            <a:r>
              <a:rPr lang="en-GB" sz="2800" i="1"/>
              <a:t> </a:t>
            </a:r>
            <a:r>
              <a:rPr lang="en-GB" sz="2800" i="1" err="1"/>
              <a:t>bharúlacha</a:t>
            </a:r>
            <a:r>
              <a:rPr lang="en-GB" sz="2800" i="1"/>
              <a:t> </a:t>
            </a:r>
            <a:r>
              <a:rPr lang="en-GB" sz="2800" i="1" err="1"/>
              <a:t>agus</a:t>
            </a:r>
            <a:r>
              <a:rPr lang="en-GB" sz="2800" i="1"/>
              <a:t> </a:t>
            </a:r>
            <a:r>
              <a:rPr lang="en-GB" sz="2800" i="1" err="1"/>
              <a:t>cinntí</a:t>
            </a:r>
            <a:r>
              <a:rPr lang="en-GB" sz="2800" i="1"/>
              <a:t> a </a:t>
            </a:r>
            <a:r>
              <a:rPr lang="en-GB" sz="2800" i="1" err="1"/>
              <a:t>dhéantar</a:t>
            </a:r>
            <a:r>
              <a:rPr lang="en-GB" sz="2800" i="1"/>
              <a:t> le linn </a:t>
            </a:r>
            <a:r>
              <a:rPr lang="en-GB" sz="2800" i="1" err="1"/>
              <a:t>gach</a:t>
            </a:r>
            <a:r>
              <a:rPr lang="en-GB" sz="2800" i="1"/>
              <a:t> </a:t>
            </a:r>
            <a:r>
              <a:rPr lang="en-GB" sz="2800" i="1" err="1"/>
              <a:t>céime</a:t>
            </a:r>
            <a:r>
              <a:rPr lang="en-GB" sz="2800" i="1"/>
              <a:t>, </a:t>
            </a:r>
            <a:r>
              <a:rPr lang="en-GB" sz="2800" i="1" err="1"/>
              <a:t>agus</a:t>
            </a:r>
            <a:r>
              <a:rPr lang="en-GB" sz="2800" i="1"/>
              <a:t> </a:t>
            </a:r>
            <a:r>
              <a:rPr lang="en-GB" sz="2800" i="1" err="1"/>
              <a:t>míniú</a:t>
            </a:r>
            <a:r>
              <a:rPr lang="en-GB" sz="2800" i="1"/>
              <a:t> a </a:t>
            </a:r>
            <a:r>
              <a:rPr lang="en-GB" sz="2800" i="1" err="1"/>
              <a:t>thabhairt</a:t>
            </a:r>
            <a:r>
              <a:rPr lang="en-GB" sz="2800" i="1"/>
              <a:t> </a:t>
            </a:r>
            <a:r>
              <a:rPr lang="en-GB" sz="2800" i="1" err="1"/>
              <a:t>ar</a:t>
            </a:r>
            <a:r>
              <a:rPr lang="en-GB" sz="2800" i="1"/>
              <a:t> an </a:t>
            </a:r>
            <a:r>
              <a:rPr lang="en-GB" sz="2800" i="1" err="1"/>
              <a:t>tionchar</a:t>
            </a:r>
            <a:r>
              <a:rPr lang="en-GB" sz="2800" i="1"/>
              <a:t> </a:t>
            </a:r>
            <a:r>
              <a:rPr lang="en-GB" sz="2800" i="1" err="1"/>
              <a:t>atá</a:t>
            </a:r>
            <a:r>
              <a:rPr lang="en-GB" sz="2800" i="1"/>
              <a:t> ag </a:t>
            </a:r>
            <a:r>
              <a:rPr lang="en-GB" sz="2800" i="1" err="1"/>
              <a:t>na</a:t>
            </a:r>
            <a:r>
              <a:rPr lang="en-GB" sz="2800" i="1"/>
              <a:t> </a:t>
            </a:r>
            <a:r>
              <a:rPr lang="en-GB" sz="2800" i="1" err="1"/>
              <a:t>barúlacha</a:t>
            </a:r>
            <a:r>
              <a:rPr lang="en-GB" sz="2800" i="1"/>
              <a:t> </a:t>
            </a:r>
            <a:r>
              <a:rPr lang="en-GB" sz="2800" i="1" err="1"/>
              <a:t>agus</a:t>
            </a:r>
            <a:r>
              <a:rPr lang="en-GB" sz="2800" i="1"/>
              <a:t> </a:t>
            </a:r>
            <a:r>
              <a:rPr lang="en-GB" sz="2800" i="1" err="1"/>
              <a:t>na</a:t>
            </a:r>
            <a:r>
              <a:rPr lang="en-GB" sz="2800" i="1"/>
              <a:t> </a:t>
            </a:r>
            <a:r>
              <a:rPr lang="en-GB" sz="2800" i="1" err="1"/>
              <a:t>cinntí</a:t>
            </a:r>
            <a:r>
              <a:rPr lang="en-GB" sz="2800" i="1"/>
              <a:t> sin </a:t>
            </a:r>
            <a:r>
              <a:rPr lang="en-GB" sz="2800" i="1" err="1"/>
              <a:t>ar</a:t>
            </a:r>
            <a:r>
              <a:rPr lang="en-GB" sz="2800" i="1"/>
              <a:t> </a:t>
            </a:r>
            <a:r>
              <a:rPr lang="en-GB" sz="2800" i="1" err="1"/>
              <a:t>iontaofacht</a:t>
            </a:r>
            <a:r>
              <a:rPr lang="en-GB" sz="2800" i="1"/>
              <a:t>, </a:t>
            </a:r>
            <a:r>
              <a:rPr lang="en-GB" sz="2800" i="1" err="1"/>
              <a:t>bailíocht</a:t>
            </a:r>
            <a:r>
              <a:rPr lang="en-GB" sz="2800" i="1"/>
              <a:t>, </a:t>
            </a:r>
            <a:r>
              <a:rPr lang="en-GB" sz="2800" i="1" err="1"/>
              <a:t>cruinneas</a:t>
            </a:r>
            <a:r>
              <a:rPr lang="en-GB" sz="2800" i="1"/>
              <a:t>, </a:t>
            </a:r>
            <a:r>
              <a:rPr lang="en-GB" sz="2800" i="1" err="1"/>
              <a:t>beachtas</a:t>
            </a:r>
            <a:r>
              <a:rPr lang="en-GB" sz="2800" i="1"/>
              <a:t>, </a:t>
            </a:r>
            <a:r>
              <a:rPr lang="en-GB" sz="2800" i="1" err="1"/>
              <a:t>earráid</a:t>
            </a:r>
            <a:r>
              <a:rPr lang="en-GB" sz="2800" i="1"/>
              <a:t>, </a:t>
            </a:r>
            <a:r>
              <a:rPr lang="en-GB" sz="2800" i="1" err="1"/>
              <a:t>cothroime</a:t>
            </a:r>
            <a:r>
              <a:rPr lang="en-GB" sz="2800" i="1"/>
              <a:t>, </a:t>
            </a:r>
            <a:r>
              <a:rPr lang="en-GB" sz="2800" i="1" err="1"/>
              <a:t>sábháilteacht</a:t>
            </a:r>
            <a:r>
              <a:rPr lang="en-GB" sz="2800" i="1"/>
              <a:t> </a:t>
            </a:r>
            <a:r>
              <a:rPr lang="en-GB" sz="2800" i="1" err="1"/>
              <a:t>agus</a:t>
            </a:r>
            <a:r>
              <a:rPr lang="en-GB" sz="2800" i="1"/>
              <a:t> </a:t>
            </a:r>
            <a:r>
              <a:rPr lang="en-GB" sz="2800" i="1" err="1"/>
              <a:t>ionracas</a:t>
            </a:r>
            <a:r>
              <a:rPr lang="en-GB" sz="2800" i="1"/>
              <a:t>”</a:t>
            </a:r>
            <a:endParaRPr lang="en-IE" sz="2800" i="1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804FC3-0C1E-AE53-E970-B64DE8E4E3F5}"/>
              </a:ext>
            </a:extLst>
          </p:cNvPr>
          <p:cNvSpPr txBox="1"/>
          <p:nvPr/>
        </p:nvSpPr>
        <p:spPr>
          <a:xfrm>
            <a:off x="7779162" y="4848235"/>
            <a:ext cx="6757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>
                <a:solidFill>
                  <a:schemeClr val="bg1"/>
                </a:solidFill>
              </a:rPr>
              <a:t>(CNCM lch.5)</a:t>
            </a:r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E4FE3F-D99C-1631-06AD-2D2E97CDA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3266" y="2260491"/>
            <a:ext cx="1288065" cy="1807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772260-0123-FB67-FE9D-8C1736130A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4936" y="1878577"/>
            <a:ext cx="1633850" cy="232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62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72336A-294E-43FE-E92F-82CD6ED9D6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4A838-8EEC-C7AE-4CEF-C2DD9D357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551" y="97395"/>
            <a:ext cx="10515600" cy="1325700"/>
          </a:xfrm>
        </p:spPr>
        <p:txBody>
          <a:bodyPr/>
          <a:lstStyle/>
          <a:p>
            <a:r>
              <a:rPr lang="en-IE" err="1"/>
              <a:t>Imscrúdú</a:t>
            </a:r>
            <a:r>
              <a:rPr lang="en-IE"/>
              <a:t> </a:t>
            </a:r>
            <a:r>
              <a:rPr lang="en-IE" err="1"/>
              <a:t>sa</a:t>
            </a:r>
            <a:r>
              <a:rPr lang="en-IE"/>
              <a:t> </a:t>
            </a:r>
            <a:r>
              <a:rPr lang="en-IE" err="1"/>
              <a:t>Seomra</a:t>
            </a:r>
            <a:r>
              <a:rPr lang="en-IE"/>
              <a:t> </a:t>
            </a:r>
            <a:r>
              <a:rPr lang="en-IE" err="1"/>
              <a:t>Fisice</a:t>
            </a:r>
            <a:endParaRPr lang="en-I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BDF435-82D4-EA87-D03C-60BB956A57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401121B-5597-4ABF-B06F-4ABC61BF5D99}" type="slidenum">
              <a:rPr lang="en-IE" smtClean="0"/>
              <a:t>19</a:t>
            </a:fld>
            <a:endParaRPr lang="en-IE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47A5995-F0A1-3CC3-FE45-B83730A64B55}"/>
              </a:ext>
            </a:extLst>
          </p:cNvPr>
          <p:cNvSpPr/>
          <p:nvPr/>
        </p:nvSpPr>
        <p:spPr>
          <a:xfrm>
            <a:off x="865909" y="3540924"/>
            <a:ext cx="8763000" cy="2236195"/>
          </a:xfrm>
          <a:prstGeom prst="roundRect">
            <a:avLst/>
          </a:prstGeom>
          <a:solidFill>
            <a:srgbClr val="3C9C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2400" i="1">
                <a:solidFill>
                  <a:schemeClr val="bg1"/>
                </a:solidFill>
              </a:rPr>
              <a:t>“</a:t>
            </a:r>
            <a:r>
              <a:rPr lang="en-GB" sz="2400" i="1" err="1">
                <a:solidFill>
                  <a:schemeClr val="bg1"/>
                </a:solidFill>
              </a:rPr>
              <a:t>Tríd</a:t>
            </a:r>
            <a:r>
              <a:rPr lang="en-GB" sz="2400" i="1">
                <a:solidFill>
                  <a:schemeClr val="bg1"/>
                </a:solidFill>
              </a:rPr>
              <a:t> an </a:t>
            </a:r>
            <a:r>
              <a:rPr lang="en-GB" sz="2400" i="1" err="1">
                <a:solidFill>
                  <a:schemeClr val="bg1"/>
                </a:solidFill>
              </a:rPr>
              <a:t>bhfiosrúchán</a:t>
            </a:r>
            <a:r>
              <a:rPr lang="en-GB" sz="2400" i="1">
                <a:solidFill>
                  <a:schemeClr val="bg1"/>
                </a:solidFill>
              </a:rPr>
              <a:t> </a:t>
            </a:r>
            <a:r>
              <a:rPr lang="en-GB" sz="2400" i="1" err="1">
                <a:solidFill>
                  <a:schemeClr val="bg1"/>
                </a:solidFill>
              </a:rPr>
              <a:t>neamhspleách</a:t>
            </a:r>
            <a:r>
              <a:rPr lang="en-GB" sz="2400" i="1">
                <a:solidFill>
                  <a:schemeClr val="bg1"/>
                </a:solidFill>
              </a:rPr>
              <a:t> </a:t>
            </a:r>
            <a:r>
              <a:rPr lang="en-GB" sz="2400" i="1" err="1">
                <a:solidFill>
                  <a:schemeClr val="bg1"/>
                </a:solidFill>
              </a:rPr>
              <a:t>seo</a:t>
            </a:r>
            <a:r>
              <a:rPr lang="en-GB" sz="2400" i="1">
                <a:solidFill>
                  <a:schemeClr val="bg1"/>
                </a:solidFill>
              </a:rPr>
              <a:t> a chur </a:t>
            </a:r>
            <a:r>
              <a:rPr lang="en-GB" sz="2400" i="1" err="1">
                <a:solidFill>
                  <a:schemeClr val="bg1"/>
                </a:solidFill>
              </a:rPr>
              <a:t>i</a:t>
            </a:r>
            <a:r>
              <a:rPr lang="en-GB" sz="2400" i="1">
                <a:solidFill>
                  <a:schemeClr val="bg1"/>
                </a:solidFill>
              </a:rPr>
              <a:t> </a:t>
            </a:r>
            <a:r>
              <a:rPr lang="en-GB" sz="2400" i="1" err="1">
                <a:solidFill>
                  <a:schemeClr val="bg1"/>
                </a:solidFill>
              </a:rPr>
              <a:t>gcrích</a:t>
            </a:r>
            <a:r>
              <a:rPr lang="en-GB" sz="2400" i="1">
                <a:solidFill>
                  <a:schemeClr val="bg1"/>
                </a:solidFill>
              </a:rPr>
              <a:t> </a:t>
            </a:r>
            <a:r>
              <a:rPr lang="en-GB" sz="2400" i="1" err="1">
                <a:solidFill>
                  <a:schemeClr val="bg1"/>
                </a:solidFill>
              </a:rPr>
              <a:t>tugtar</a:t>
            </a:r>
            <a:r>
              <a:rPr lang="en-GB" sz="2400" i="1">
                <a:solidFill>
                  <a:schemeClr val="bg1"/>
                </a:solidFill>
              </a:rPr>
              <a:t> </a:t>
            </a:r>
            <a:r>
              <a:rPr lang="en-GB" sz="2400" i="1" err="1">
                <a:solidFill>
                  <a:schemeClr val="bg1"/>
                </a:solidFill>
              </a:rPr>
              <a:t>deis</a:t>
            </a:r>
            <a:r>
              <a:rPr lang="en-GB" sz="2400" i="1">
                <a:solidFill>
                  <a:schemeClr val="bg1"/>
                </a:solidFill>
              </a:rPr>
              <a:t> don </a:t>
            </a:r>
            <a:r>
              <a:rPr lang="en-GB" sz="2400" i="1" err="1">
                <a:solidFill>
                  <a:schemeClr val="bg1"/>
                </a:solidFill>
              </a:rPr>
              <a:t>scoláire</a:t>
            </a:r>
            <a:r>
              <a:rPr lang="en-GB" sz="2400" i="1">
                <a:solidFill>
                  <a:schemeClr val="bg1"/>
                </a:solidFill>
              </a:rPr>
              <a:t> an </a:t>
            </a:r>
            <a:r>
              <a:rPr lang="en-GB" sz="2400" i="1" err="1">
                <a:solidFill>
                  <a:schemeClr val="bg1"/>
                </a:solidFill>
              </a:rPr>
              <a:t>tuiscint</a:t>
            </a:r>
            <a:r>
              <a:rPr lang="en-GB" sz="2400" i="1">
                <a:solidFill>
                  <a:schemeClr val="bg1"/>
                </a:solidFill>
              </a:rPr>
              <a:t> </a:t>
            </a:r>
            <a:r>
              <a:rPr lang="en-GB" sz="2400" i="1" err="1">
                <a:solidFill>
                  <a:schemeClr val="bg1"/>
                </a:solidFill>
              </a:rPr>
              <a:t>atá</a:t>
            </a:r>
            <a:r>
              <a:rPr lang="en-GB" sz="2400" i="1">
                <a:solidFill>
                  <a:schemeClr val="bg1"/>
                </a:solidFill>
              </a:rPr>
              <a:t> </a:t>
            </a:r>
            <a:r>
              <a:rPr lang="en-GB" sz="2400" i="1" err="1">
                <a:solidFill>
                  <a:schemeClr val="bg1"/>
                </a:solidFill>
              </a:rPr>
              <a:t>aige</a:t>
            </a:r>
            <a:r>
              <a:rPr lang="en-GB" sz="2400" i="1">
                <a:solidFill>
                  <a:schemeClr val="bg1"/>
                </a:solidFill>
              </a:rPr>
              <a:t> </a:t>
            </a:r>
            <a:r>
              <a:rPr lang="en-GB" sz="2400" i="1" err="1">
                <a:solidFill>
                  <a:schemeClr val="bg1"/>
                </a:solidFill>
              </a:rPr>
              <a:t>ar</a:t>
            </a:r>
            <a:r>
              <a:rPr lang="en-GB" sz="2400" i="1">
                <a:solidFill>
                  <a:schemeClr val="bg1"/>
                </a:solidFill>
              </a:rPr>
              <a:t> </a:t>
            </a:r>
            <a:r>
              <a:rPr lang="en-GB" sz="2400" i="1" err="1">
                <a:solidFill>
                  <a:schemeClr val="bg1"/>
                </a:solidFill>
              </a:rPr>
              <a:t>choincheapa</a:t>
            </a:r>
            <a:r>
              <a:rPr lang="en-GB" sz="2400" i="1">
                <a:solidFill>
                  <a:schemeClr val="bg1"/>
                </a:solidFill>
              </a:rPr>
              <a:t> </a:t>
            </a:r>
            <a:r>
              <a:rPr lang="en-GB" sz="2400" i="1" err="1">
                <a:solidFill>
                  <a:schemeClr val="bg1"/>
                </a:solidFill>
              </a:rPr>
              <a:t>fisiciúla</a:t>
            </a:r>
            <a:r>
              <a:rPr lang="en-GB" sz="2400" i="1">
                <a:solidFill>
                  <a:schemeClr val="bg1"/>
                </a:solidFill>
              </a:rPr>
              <a:t> a </a:t>
            </a:r>
            <a:r>
              <a:rPr lang="en-GB" sz="2400" i="1" err="1">
                <a:solidFill>
                  <a:schemeClr val="bg1"/>
                </a:solidFill>
              </a:rPr>
              <a:t>dhoimhniú</a:t>
            </a:r>
            <a:r>
              <a:rPr lang="en-GB" sz="2400" i="1">
                <a:solidFill>
                  <a:schemeClr val="bg1"/>
                </a:solidFill>
              </a:rPr>
              <a:t> </a:t>
            </a:r>
            <a:r>
              <a:rPr lang="en-GB" sz="2400" i="1" err="1">
                <a:solidFill>
                  <a:schemeClr val="bg1"/>
                </a:solidFill>
              </a:rPr>
              <a:t>laistigh</a:t>
            </a:r>
            <a:r>
              <a:rPr lang="en-GB" sz="2400" i="1">
                <a:solidFill>
                  <a:schemeClr val="bg1"/>
                </a:solidFill>
              </a:rPr>
              <a:t> den </a:t>
            </a:r>
            <a:r>
              <a:rPr lang="en-GB" sz="2400" i="1" err="1">
                <a:solidFill>
                  <a:schemeClr val="bg1"/>
                </a:solidFill>
              </a:rPr>
              <a:t>tsonraíocht</a:t>
            </a:r>
            <a:r>
              <a:rPr lang="en-GB" sz="2400" i="1">
                <a:solidFill>
                  <a:schemeClr val="bg1"/>
                </a:solidFill>
              </a:rPr>
              <a:t> </a:t>
            </a:r>
            <a:r>
              <a:rPr lang="en-GB" sz="2400" i="1" err="1">
                <a:solidFill>
                  <a:schemeClr val="bg1"/>
                </a:solidFill>
              </a:rPr>
              <a:t>agus</a:t>
            </a:r>
            <a:r>
              <a:rPr lang="en-GB" sz="2400" i="1">
                <a:solidFill>
                  <a:schemeClr val="bg1"/>
                </a:solidFill>
              </a:rPr>
              <a:t>, </a:t>
            </a:r>
            <a:r>
              <a:rPr lang="en-GB" sz="2400" i="1" err="1">
                <a:solidFill>
                  <a:schemeClr val="bg1"/>
                </a:solidFill>
              </a:rPr>
              <a:t>trí</a:t>
            </a:r>
            <a:r>
              <a:rPr lang="en-GB" sz="2400" i="1">
                <a:solidFill>
                  <a:schemeClr val="bg1"/>
                </a:solidFill>
              </a:rPr>
              <a:t> </a:t>
            </a:r>
            <a:r>
              <a:rPr lang="en-GB" sz="2400" i="1" err="1">
                <a:solidFill>
                  <a:schemeClr val="bg1"/>
                </a:solidFill>
              </a:rPr>
              <a:t>na</a:t>
            </a:r>
            <a:r>
              <a:rPr lang="en-GB" sz="2400" i="1">
                <a:solidFill>
                  <a:schemeClr val="bg1"/>
                </a:solidFill>
              </a:rPr>
              <a:t> </a:t>
            </a:r>
            <a:r>
              <a:rPr lang="en-GB" sz="2400" i="1" err="1">
                <a:solidFill>
                  <a:schemeClr val="bg1"/>
                </a:solidFill>
              </a:rPr>
              <a:t>téamaí</a:t>
            </a:r>
            <a:r>
              <a:rPr lang="en-GB" sz="2400" i="1">
                <a:solidFill>
                  <a:schemeClr val="bg1"/>
                </a:solidFill>
              </a:rPr>
              <a:t> </a:t>
            </a:r>
            <a:r>
              <a:rPr lang="en-GB" sz="2400" i="1" err="1">
                <a:solidFill>
                  <a:schemeClr val="bg1"/>
                </a:solidFill>
              </a:rPr>
              <a:t>trasghearrtha</a:t>
            </a:r>
            <a:r>
              <a:rPr lang="en-GB" sz="2400" i="1">
                <a:solidFill>
                  <a:schemeClr val="bg1"/>
                </a:solidFill>
              </a:rPr>
              <a:t>, </a:t>
            </a:r>
            <a:r>
              <a:rPr lang="en-GB" sz="2400" i="1" err="1">
                <a:solidFill>
                  <a:schemeClr val="bg1"/>
                </a:solidFill>
              </a:rPr>
              <a:t>naisc</a:t>
            </a:r>
            <a:r>
              <a:rPr lang="en-GB" sz="2400" i="1">
                <a:solidFill>
                  <a:schemeClr val="bg1"/>
                </a:solidFill>
              </a:rPr>
              <a:t> a </a:t>
            </a:r>
            <a:r>
              <a:rPr lang="en-GB" sz="2400" i="1" err="1">
                <a:solidFill>
                  <a:schemeClr val="bg1"/>
                </a:solidFill>
              </a:rPr>
              <a:t>dhéanamh</a:t>
            </a:r>
            <a:r>
              <a:rPr lang="en-GB" sz="2400" i="1">
                <a:solidFill>
                  <a:schemeClr val="bg1"/>
                </a:solidFill>
              </a:rPr>
              <a:t> </a:t>
            </a:r>
            <a:r>
              <a:rPr lang="en-GB" sz="2400" i="1" err="1">
                <a:solidFill>
                  <a:schemeClr val="bg1"/>
                </a:solidFill>
              </a:rPr>
              <a:t>idir</a:t>
            </a:r>
            <a:r>
              <a:rPr lang="en-GB" sz="2400" i="1">
                <a:solidFill>
                  <a:schemeClr val="bg1"/>
                </a:solidFill>
              </a:rPr>
              <a:t> </a:t>
            </a:r>
            <a:r>
              <a:rPr lang="en-GB" sz="2400" i="1" err="1">
                <a:solidFill>
                  <a:schemeClr val="bg1"/>
                </a:solidFill>
              </a:rPr>
              <a:t>coincheap</a:t>
            </a:r>
            <a:r>
              <a:rPr lang="en-GB" sz="2400" i="1">
                <a:solidFill>
                  <a:schemeClr val="bg1"/>
                </a:solidFill>
              </a:rPr>
              <a:t> </a:t>
            </a:r>
            <a:r>
              <a:rPr lang="en-GB" sz="2400" i="1" err="1">
                <a:solidFill>
                  <a:schemeClr val="bg1"/>
                </a:solidFill>
              </a:rPr>
              <a:t>agus</a:t>
            </a:r>
            <a:r>
              <a:rPr lang="en-GB" sz="2400" i="1">
                <a:solidFill>
                  <a:schemeClr val="bg1"/>
                </a:solidFill>
              </a:rPr>
              <a:t> a chur </a:t>
            </a:r>
            <a:r>
              <a:rPr lang="en-GB" sz="2400" i="1" err="1">
                <a:solidFill>
                  <a:schemeClr val="bg1"/>
                </a:solidFill>
              </a:rPr>
              <a:t>i</a:t>
            </a:r>
            <a:r>
              <a:rPr lang="en-GB" sz="2400" i="1">
                <a:solidFill>
                  <a:schemeClr val="bg1"/>
                </a:solidFill>
              </a:rPr>
              <a:t> </a:t>
            </a:r>
            <a:r>
              <a:rPr lang="en-GB" sz="2400" i="1" err="1">
                <a:solidFill>
                  <a:schemeClr val="bg1"/>
                </a:solidFill>
              </a:rPr>
              <a:t>bhfeidhm</a:t>
            </a:r>
            <a:r>
              <a:rPr lang="en-GB" sz="2400" i="1">
                <a:solidFill>
                  <a:schemeClr val="bg1"/>
                </a:solidFill>
              </a:rPr>
              <a:t> </a:t>
            </a:r>
            <a:r>
              <a:rPr lang="en-GB" sz="2400" i="1" err="1">
                <a:solidFill>
                  <a:schemeClr val="bg1"/>
                </a:solidFill>
              </a:rPr>
              <a:t>sa</a:t>
            </a:r>
            <a:r>
              <a:rPr lang="en-GB" sz="2400" i="1">
                <a:solidFill>
                  <a:schemeClr val="bg1"/>
                </a:solidFill>
              </a:rPr>
              <a:t> </a:t>
            </a:r>
            <a:r>
              <a:rPr lang="en-GB" sz="2400" i="1" err="1">
                <a:solidFill>
                  <a:schemeClr val="bg1"/>
                </a:solidFill>
              </a:rPr>
              <a:t>saol</a:t>
            </a:r>
            <a:r>
              <a:rPr lang="en-GB" sz="2400" i="1">
                <a:solidFill>
                  <a:schemeClr val="bg1"/>
                </a:solidFill>
              </a:rPr>
              <a:t> mar </a:t>
            </a:r>
            <a:r>
              <a:rPr lang="en-GB" sz="2400" i="1" err="1">
                <a:solidFill>
                  <a:schemeClr val="bg1"/>
                </a:solidFill>
              </a:rPr>
              <a:t>atá</a:t>
            </a:r>
            <a:r>
              <a:rPr lang="en-GB" sz="2400" i="1">
                <a:solidFill>
                  <a:schemeClr val="bg1"/>
                </a:solidFill>
              </a:rPr>
              <a:t>.</a:t>
            </a:r>
            <a:r>
              <a:rPr lang="en-GB" sz="2800" i="1">
                <a:solidFill>
                  <a:schemeClr val="bg1"/>
                </a:solidFill>
              </a:rPr>
              <a:t>”</a:t>
            </a:r>
            <a:endParaRPr lang="en-US" sz="2800" i="1">
              <a:solidFill>
                <a:schemeClr val="bg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4B3E002-E69F-A80D-2C50-D929F6963DED}"/>
              </a:ext>
            </a:extLst>
          </p:cNvPr>
          <p:cNvSpPr/>
          <p:nvPr/>
        </p:nvSpPr>
        <p:spPr>
          <a:xfrm>
            <a:off x="865909" y="1304729"/>
            <a:ext cx="8763000" cy="2012348"/>
          </a:xfrm>
          <a:prstGeom prst="roundRect">
            <a:avLst/>
          </a:prstGeom>
          <a:solidFill>
            <a:srgbClr val="3C9C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2400" i="1"/>
              <a:t>“</a:t>
            </a:r>
            <a:r>
              <a:rPr lang="en-GB" sz="2400" i="1" err="1"/>
              <a:t>Tríd</a:t>
            </a:r>
            <a:r>
              <a:rPr lang="en-GB" sz="2400" i="1"/>
              <a:t> an </a:t>
            </a:r>
            <a:r>
              <a:rPr lang="en-GB" sz="2400" i="1" err="1"/>
              <a:t>bhFiosrúchán</a:t>
            </a:r>
            <a:r>
              <a:rPr lang="en-GB" sz="2400" i="1"/>
              <a:t> Fisice </a:t>
            </a:r>
            <a:r>
              <a:rPr lang="en-GB" sz="2400" i="1" err="1"/>
              <a:t>i</a:t>
            </a:r>
            <a:r>
              <a:rPr lang="en-GB" sz="2400" i="1"/>
              <a:t> </a:t>
            </a:r>
            <a:r>
              <a:rPr lang="en-GB" sz="2400" i="1" err="1"/>
              <a:t>gCleachtas</a:t>
            </a:r>
            <a:r>
              <a:rPr lang="en-GB" sz="2400" i="1"/>
              <a:t> ... is </a:t>
            </a:r>
            <a:r>
              <a:rPr lang="en-GB" sz="2400" i="1" err="1"/>
              <a:t>féidir</a:t>
            </a:r>
            <a:r>
              <a:rPr lang="en-GB" sz="2400" i="1"/>
              <a:t> leis an </a:t>
            </a:r>
            <a:r>
              <a:rPr lang="en-GB" sz="2400" i="1" err="1"/>
              <a:t>scoláire</a:t>
            </a:r>
            <a:r>
              <a:rPr lang="en-GB" sz="2400" i="1"/>
              <a:t> </a:t>
            </a:r>
            <a:r>
              <a:rPr lang="en-GB" sz="2400" i="1" err="1"/>
              <a:t>tabhairt</a:t>
            </a:r>
            <a:r>
              <a:rPr lang="en-GB" sz="2400" i="1"/>
              <a:t> </a:t>
            </a:r>
            <a:r>
              <a:rPr lang="en-GB" sz="2400" i="1" err="1"/>
              <a:t>faoina</a:t>
            </a:r>
            <a:r>
              <a:rPr lang="en-GB" sz="2400" i="1"/>
              <a:t> </a:t>
            </a:r>
            <a:r>
              <a:rPr lang="en-GB" sz="2400" i="1" err="1"/>
              <a:t>chuid</a:t>
            </a:r>
            <a:r>
              <a:rPr lang="en-GB" sz="2400" i="1"/>
              <a:t> </a:t>
            </a:r>
            <a:r>
              <a:rPr lang="en-GB" sz="2400" i="1" err="1"/>
              <a:t>ábhar</a:t>
            </a:r>
            <a:r>
              <a:rPr lang="en-GB" sz="2400" i="1"/>
              <a:t> </a:t>
            </a:r>
            <a:r>
              <a:rPr lang="en-GB" sz="2400" i="1" err="1"/>
              <a:t>spéise</a:t>
            </a:r>
            <a:r>
              <a:rPr lang="en-GB" sz="2400" i="1"/>
              <a:t> </a:t>
            </a:r>
            <a:r>
              <a:rPr lang="en-GB" sz="2400" i="1" err="1"/>
              <a:t>féin</a:t>
            </a:r>
            <a:r>
              <a:rPr lang="en-GB" sz="2400" i="1"/>
              <a:t> </a:t>
            </a:r>
            <a:r>
              <a:rPr lang="en-GB" sz="2400" i="1" err="1"/>
              <a:t>san</a:t>
            </a:r>
            <a:r>
              <a:rPr lang="en-GB" sz="2400" i="1"/>
              <a:t> </a:t>
            </a:r>
            <a:r>
              <a:rPr lang="en-GB" sz="2400" i="1" err="1"/>
              <a:t>fhisic</a:t>
            </a:r>
            <a:r>
              <a:rPr lang="en-GB" sz="2400" i="1"/>
              <a:t> </a:t>
            </a:r>
            <a:r>
              <a:rPr lang="en-GB" sz="2400" i="1" err="1"/>
              <a:t>agus</a:t>
            </a:r>
            <a:r>
              <a:rPr lang="en-GB" sz="2400" i="1"/>
              <a:t> a </a:t>
            </a:r>
            <a:r>
              <a:rPr lang="en-GB" sz="2400" i="1" err="1"/>
              <a:t>chuid</a:t>
            </a:r>
            <a:r>
              <a:rPr lang="en-GB" sz="2400" i="1"/>
              <a:t> </a:t>
            </a:r>
            <a:r>
              <a:rPr lang="en-GB" sz="2400" i="1" err="1"/>
              <a:t>fiosrúcháin</a:t>
            </a:r>
            <a:r>
              <a:rPr lang="en-GB" sz="2400" i="1"/>
              <a:t> </a:t>
            </a:r>
            <a:r>
              <a:rPr lang="en-GB" sz="2400" i="1" err="1"/>
              <a:t>féin</a:t>
            </a:r>
            <a:r>
              <a:rPr lang="en-GB" sz="2400" i="1"/>
              <a:t> a </a:t>
            </a:r>
            <a:r>
              <a:rPr lang="en-GB" sz="2400" i="1" err="1"/>
              <a:t>dhéanamh</a:t>
            </a:r>
            <a:r>
              <a:rPr lang="en-GB" sz="2400" i="1"/>
              <a:t> </a:t>
            </a:r>
            <a:r>
              <a:rPr lang="en-GB" sz="2400" i="1" err="1"/>
              <a:t>chun</a:t>
            </a:r>
            <a:r>
              <a:rPr lang="en-GB" sz="2400" i="1"/>
              <a:t> </a:t>
            </a:r>
            <a:r>
              <a:rPr lang="en-GB" sz="2400" i="1" err="1"/>
              <a:t>scileanna</a:t>
            </a:r>
            <a:r>
              <a:rPr lang="en-GB" sz="2400" i="1"/>
              <a:t> </a:t>
            </a:r>
            <a:r>
              <a:rPr lang="en-GB" sz="2400" i="1" err="1"/>
              <a:t>fiosrúcháin</a:t>
            </a:r>
            <a:r>
              <a:rPr lang="en-GB" sz="2400" i="1"/>
              <a:t> </a:t>
            </a:r>
            <a:r>
              <a:rPr lang="en-GB" sz="2400" i="1" err="1"/>
              <a:t>eolaíocha</a:t>
            </a:r>
            <a:r>
              <a:rPr lang="en-GB" sz="2400" i="1"/>
              <a:t> a </a:t>
            </a:r>
            <a:r>
              <a:rPr lang="en-GB" sz="2400" i="1" err="1"/>
              <a:t>léiriú</a:t>
            </a:r>
            <a:r>
              <a:rPr lang="en-GB" sz="2400" i="1"/>
              <a:t> mar a </a:t>
            </a:r>
            <a:r>
              <a:rPr lang="en-GB" sz="2400" i="1" err="1"/>
              <a:t>thugtar</a:t>
            </a:r>
            <a:r>
              <a:rPr lang="en-GB" sz="2400" i="1"/>
              <a:t> </a:t>
            </a:r>
            <a:r>
              <a:rPr lang="en-GB" sz="2400" i="1" err="1"/>
              <a:t>breac-chuntas</a:t>
            </a:r>
            <a:r>
              <a:rPr lang="en-GB" sz="2400" i="1"/>
              <a:t> air </a:t>
            </a:r>
            <a:r>
              <a:rPr lang="en-GB" sz="2400" i="1" err="1"/>
              <a:t>i</a:t>
            </a:r>
            <a:r>
              <a:rPr lang="en-GB" sz="2400" i="1"/>
              <a:t> </a:t>
            </a:r>
            <a:r>
              <a:rPr lang="en-GB" sz="2400" i="1" err="1"/>
              <a:t>dtorthaí</a:t>
            </a:r>
            <a:r>
              <a:rPr lang="en-GB" sz="2400" i="1"/>
              <a:t> </a:t>
            </a:r>
            <a:r>
              <a:rPr lang="en-GB" sz="2400" i="1" err="1"/>
              <a:t>foghlama</a:t>
            </a:r>
            <a:r>
              <a:rPr lang="en-GB" sz="2400" i="1"/>
              <a:t> an </a:t>
            </a:r>
            <a:r>
              <a:rPr lang="en-GB" sz="2400" i="1" err="1"/>
              <a:t>tsnáithe</a:t>
            </a:r>
            <a:r>
              <a:rPr lang="en-GB" sz="2400" i="1"/>
              <a:t> </a:t>
            </a:r>
            <a:r>
              <a:rPr lang="en-GB" sz="2400" i="1" err="1"/>
              <a:t>aontaithigh</a:t>
            </a:r>
            <a:r>
              <a:rPr lang="en-GB" sz="2400" i="1"/>
              <a:t>.”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74D21B-400E-28D1-7C31-77A642400685}"/>
              </a:ext>
            </a:extLst>
          </p:cNvPr>
          <p:cNvSpPr txBox="1"/>
          <p:nvPr/>
        </p:nvSpPr>
        <p:spPr>
          <a:xfrm>
            <a:off x="10896600" y="3571610"/>
            <a:ext cx="13993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>
                <a:solidFill>
                  <a:schemeClr val="bg1"/>
                </a:solidFill>
              </a:rPr>
              <a:t>Page 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27FCDE-4D75-E063-B6B1-2AD5E1140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2567" y="1423095"/>
            <a:ext cx="1288065" cy="18079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346178-7A38-8562-AD49-6E2A6ACCF14E}"/>
              </a:ext>
            </a:extLst>
          </p:cNvPr>
          <p:cNvSpPr txBox="1"/>
          <p:nvPr/>
        </p:nvSpPr>
        <p:spPr>
          <a:xfrm>
            <a:off x="7097927" y="5399382"/>
            <a:ext cx="15517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>
                <a:solidFill>
                  <a:schemeClr val="bg1"/>
                </a:solidFill>
              </a:rPr>
              <a:t>(CNCM lch.4)</a:t>
            </a:r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ABF619-F390-BAF8-B6ED-9448AEF47D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0612" y="1345962"/>
            <a:ext cx="1571973" cy="2272096"/>
          </a:xfrm>
          <a:prstGeom prst="rect">
            <a:avLst/>
          </a:prstGeom>
          <a:ln>
            <a:solidFill>
              <a:srgbClr val="417C8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022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ide Science Team Photo">
            <a:extLst>
              <a:ext uri="{FF2B5EF4-FFF2-40B4-BE49-F238E27FC236}">
                <a16:creationId xmlns:a16="http://schemas.microsoft.com/office/drawing/2014/main" id="{B2DCCD96-6B9F-2689-60F5-70849F007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848" y="1439615"/>
            <a:ext cx="8068351" cy="4464126"/>
          </a:xfrm>
          <a:prstGeom prst="rect">
            <a:avLst/>
          </a:prstGeom>
          <a:ln>
            <a:solidFill>
              <a:srgbClr val="2791A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Picture of Senior Leader Helen Van Eesbeck">
            <a:extLst>
              <a:ext uri="{FF2B5EF4-FFF2-40B4-BE49-F238E27FC236}">
                <a16:creationId xmlns:a16="http://schemas.microsoft.com/office/drawing/2014/main" id="{DA1999AA-99E9-D2A3-9083-F9055292F2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4071" y="1439616"/>
            <a:ext cx="1952419" cy="2408874"/>
          </a:xfrm>
          <a:prstGeom prst="rect">
            <a:avLst/>
          </a:prstGeom>
          <a:ln>
            <a:solidFill>
              <a:srgbClr val="44A0B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9255DB7-D05B-F9B2-E293-9C035B4B8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>
                <a:solidFill>
                  <a:srgbClr val="1987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Foireann </a:t>
            </a:r>
            <a:r>
              <a:rPr lang="en-IE" err="1">
                <a:solidFill>
                  <a:srgbClr val="1987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Eolaíochta</a:t>
            </a:r>
            <a:r>
              <a:rPr lang="en-IE">
                <a:solidFill>
                  <a:srgbClr val="1987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Oide</a:t>
            </a:r>
            <a:endParaRPr lang="en-I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04F572-345B-38E8-11F5-D028CB6541F0}"/>
              </a:ext>
            </a:extLst>
          </p:cNvPr>
          <p:cNvSpPr/>
          <p:nvPr/>
        </p:nvSpPr>
        <p:spPr>
          <a:xfrm>
            <a:off x="8804071" y="3972232"/>
            <a:ext cx="2031077" cy="1931509"/>
          </a:xfrm>
          <a:prstGeom prst="rect">
            <a:avLst/>
          </a:prstGeom>
          <a:solidFill>
            <a:srgbClr val="44A0B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Helen Van </a:t>
            </a:r>
            <a:r>
              <a:rPr kumimoji="0" lang="en-IE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Eesbeck</a:t>
            </a:r>
            <a:r>
              <a:rPr kumimoji="0" lang="en-I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Ceannaire</a:t>
            </a:r>
            <a:r>
              <a:rPr kumimoji="0" lang="en-I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IE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Sinsearach</a:t>
            </a:r>
            <a:endParaRPr kumimoji="0" lang="en-I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13716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09D497-269D-44B1-7DF4-EBF56603C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2B320D5-B4E2-5DC0-940A-BF7D8D411F92}"/>
              </a:ext>
            </a:extLst>
          </p:cNvPr>
          <p:cNvSpPr/>
          <p:nvPr/>
        </p:nvSpPr>
        <p:spPr>
          <a:xfrm>
            <a:off x="9746620" y="2222787"/>
            <a:ext cx="1657405" cy="455870"/>
          </a:xfrm>
          <a:prstGeom prst="roundRect">
            <a:avLst/>
          </a:prstGeom>
          <a:solidFill>
            <a:srgbClr val="268FAC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(CNCM lch.3)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9005D7-D249-EA76-26B2-6F9B3418D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9809" y="1634505"/>
            <a:ext cx="1146972" cy="16324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3D337D-CC39-DDEF-3CEC-092FF695B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383" y="1178560"/>
            <a:ext cx="7318088" cy="5112249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F27DDC40-FEB5-82E4-FB55-33680A63C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462247" cy="1325563"/>
          </a:xfrm>
        </p:spPr>
        <p:txBody>
          <a:bodyPr/>
          <a:lstStyle/>
          <a:p>
            <a:r>
              <a:rPr lang="en-GB" err="1"/>
              <a:t>Próiseas</a:t>
            </a:r>
            <a:r>
              <a:rPr lang="en-GB"/>
              <a:t> </a:t>
            </a:r>
            <a:r>
              <a:rPr lang="en-GB" err="1"/>
              <a:t>chun</a:t>
            </a:r>
            <a:r>
              <a:rPr lang="en-GB"/>
              <a:t> an </a:t>
            </a:r>
            <a:r>
              <a:rPr lang="en-GB" err="1"/>
              <a:t>tImscrúdú</a:t>
            </a:r>
            <a:r>
              <a:rPr lang="en-GB"/>
              <a:t> Fisice </a:t>
            </a:r>
            <a:r>
              <a:rPr lang="en-GB" err="1"/>
              <a:t>i</a:t>
            </a:r>
            <a:r>
              <a:rPr lang="en-GB"/>
              <a:t> </a:t>
            </a:r>
            <a:r>
              <a:rPr lang="en-GB" err="1"/>
              <a:t>gCleachtas</a:t>
            </a:r>
            <a:r>
              <a:rPr lang="en-GB"/>
              <a:t> a chur </a:t>
            </a:r>
            <a:r>
              <a:rPr lang="en-GB" err="1"/>
              <a:t>i</a:t>
            </a:r>
            <a:r>
              <a:rPr lang="en-GB"/>
              <a:t> </a:t>
            </a:r>
            <a:r>
              <a:rPr lang="en-GB" err="1"/>
              <a:t>gcrích</a:t>
            </a:r>
            <a:endParaRPr lang="en-IE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67B61C-EC85-2FCF-E511-1858FA476B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9809" y="3881231"/>
            <a:ext cx="1146972" cy="1643598"/>
          </a:xfrm>
          <a:prstGeom prst="rect">
            <a:avLst/>
          </a:prstGeom>
          <a:ln>
            <a:solidFill>
              <a:srgbClr val="24647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14290E5-6FDB-A706-9890-5F9625BC1357}"/>
              </a:ext>
            </a:extLst>
          </p:cNvPr>
          <p:cNvSpPr/>
          <p:nvPr/>
        </p:nvSpPr>
        <p:spPr>
          <a:xfrm>
            <a:off x="9746620" y="4243161"/>
            <a:ext cx="1657405" cy="1061418"/>
          </a:xfrm>
          <a:prstGeom prst="roundRect">
            <a:avLst/>
          </a:prstGeom>
          <a:solidFill>
            <a:srgbClr val="268FAC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</a:t>
            </a:r>
            <a:r>
              <a:rPr lang="en-IE" sz="1800" err="1"/>
              <a:t>Coimre</a:t>
            </a:r>
            <a:r>
              <a:rPr lang="en-IE" sz="1800"/>
              <a:t> </a:t>
            </a:r>
            <a:r>
              <a:rPr lang="en-IE" sz="1800" err="1"/>
              <a:t>Shamplach</a:t>
            </a:r>
            <a:r>
              <a:rPr lang="en-IE" sz="1800"/>
              <a:t>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lch.5)</a:t>
            </a:r>
          </a:p>
        </p:txBody>
      </p:sp>
    </p:spTree>
    <p:extLst>
      <p:ext uri="{BB962C8B-B14F-4D97-AF65-F5344CB8AC3E}">
        <p14:creationId xmlns:p14="http://schemas.microsoft.com/office/powerpoint/2010/main" val="6487810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E4F9E-7A7D-CFF5-44DA-A21D942DD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564" y="312092"/>
            <a:ext cx="9817465" cy="1325563"/>
          </a:xfrm>
        </p:spPr>
        <p:txBody>
          <a:bodyPr/>
          <a:lstStyle/>
          <a:p>
            <a:r>
              <a:rPr lang="en-GB" err="1">
                <a:cs typeface="Arial"/>
              </a:rPr>
              <a:t>Rannpháirtíocht</a:t>
            </a:r>
            <a:r>
              <a:rPr lang="en-GB">
                <a:cs typeface="Arial"/>
              </a:rPr>
              <a:t> le </a:t>
            </a:r>
            <a:r>
              <a:rPr lang="en-GB" err="1">
                <a:cs typeface="Arial"/>
              </a:rPr>
              <a:t>Treoirlínte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ar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Imscrúdú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na</a:t>
            </a:r>
            <a:r>
              <a:rPr lang="en-GB">
                <a:cs typeface="Arial"/>
              </a:rPr>
              <a:t> Fisice </a:t>
            </a:r>
            <a:r>
              <a:rPr lang="en-GB" err="1">
                <a:cs typeface="Arial"/>
              </a:rPr>
              <a:t>i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gCleachtas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FEDBD-008F-E4DD-981B-7D5B590FE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912" y="1606618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>
              <a:cs typeface="Arial"/>
            </a:endParaRPr>
          </a:p>
          <a:p>
            <a:pPr marL="514350" indent="-514350">
              <a:buAutoNum type="arabicPeriod"/>
            </a:pPr>
            <a:r>
              <a:rPr lang="en-GB">
                <a:cs typeface="Arial"/>
              </a:rPr>
              <a:t>An </a:t>
            </a:r>
            <a:r>
              <a:rPr lang="en-GB" err="1">
                <a:cs typeface="Arial"/>
              </a:rPr>
              <a:t>phríomhfhoghlaim</a:t>
            </a:r>
            <a:r>
              <a:rPr lang="en-GB">
                <a:cs typeface="Arial"/>
              </a:rPr>
              <a:t> ó </a:t>
            </a:r>
            <a:r>
              <a:rPr lang="en-GB" err="1">
                <a:cs typeface="Arial"/>
              </a:rPr>
              <a:t>gach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céim</a:t>
            </a:r>
            <a:r>
              <a:rPr lang="en-GB">
                <a:cs typeface="Arial"/>
              </a:rPr>
              <a:t> den </a:t>
            </a:r>
            <a:r>
              <a:rPr lang="en-GB" err="1">
                <a:cs typeface="Arial"/>
              </a:rPr>
              <a:t>phróiseas</a:t>
            </a:r>
            <a:r>
              <a:rPr lang="en-GB">
                <a:cs typeface="Arial"/>
              </a:rPr>
              <a:t> CMB a </a:t>
            </a:r>
            <a:r>
              <a:rPr lang="en-GB" err="1">
                <a:cs typeface="Arial"/>
              </a:rPr>
              <a:t>aithint</a:t>
            </a:r>
            <a:endParaRPr lang="en-GB">
              <a:cs typeface="Arial"/>
            </a:endParaRPr>
          </a:p>
          <a:p>
            <a:pPr marL="514350" indent="-514350">
              <a:buAutoNum type="arabicPeriod"/>
            </a:pPr>
            <a:r>
              <a:rPr lang="en-GB">
                <a:cs typeface="Arial"/>
              </a:rPr>
              <a:t>A </a:t>
            </a:r>
            <a:r>
              <a:rPr lang="en-GB" err="1">
                <a:cs typeface="Arial"/>
              </a:rPr>
              <a:t>phlé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conas</a:t>
            </a:r>
            <a:r>
              <a:rPr lang="en-GB">
                <a:cs typeface="Arial"/>
              </a:rPr>
              <a:t> is </a:t>
            </a:r>
            <a:r>
              <a:rPr lang="en-GB" err="1">
                <a:cs typeface="Arial"/>
              </a:rPr>
              <a:t>féidir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leat</a:t>
            </a:r>
            <a:r>
              <a:rPr lang="en-GB">
                <a:cs typeface="Arial"/>
              </a:rPr>
              <a:t> do </a:t>
            </a:r>
            <a:r>
              <a:rPr lang="en-GB" err="1">
                <a:cs typeface="Arial"/>
              </a:rPr>
              <a:t>chuid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scoláirí</a:t>
            </a:r>
            <a:r>
              <a:rPr lang="en-GB">
                <a:cs typeface="Arial"/>
              </a:rPr>
              <a:t> a </a:t>
            </a:r>
            <a:r>
              <a:rPr lang="en-GB" err="1">
                <a:cs typeface="Arial"/>
              </a:rPr>
              <a:t>ullmhú</a:t>
            </a:r>
            <a:r>
              <a:rPr lang="en-GB">
                <a:cs typeface="Arial"/>
              </a:rPr>
              <a:t> don </a:t>
            </a:r>
            <a:r>
              <a:rPr lang="en-GB" err="1">
                <a:cs typeface="Arial"/>
              </a:rPr>
              <a:t>chéim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seo</a:t>
            </a:r>
            <a:r>
              <a:rPr lang="en-GB">
                <a:cs typeface="Arial"/>
              </a:rPr>
              <a:t> den </a:t>
            </a:r>
            <a:r>
              <a:rPr lang="en-GB" err="1">
                <a:cs typeface="Arial"/>
              </a:rPr>
              <a:t>phróiseas</a:t>
            </a:r>
            <a:r>
              <a:rPr lang="en-GB">
                <a:cs typeface="Arial"/>
              </a:rPr>
              <a:t> CMB</a:t>
            </a:r>
          </a:p>
          <a:p>
            <a:pPr marL="514350" indent="-514350">
              <a:buAutoNum type="arabicPeriod"/>
            </a:pPr>
            <a:r>
              <a:rPr lang="en-GB">
                <a:cs typeface="Arial"/>
              </a:rPr>
              <a:t>A </a:t>
            </a:r>
            <a:r>
              <a:rPr lang="en-GB" err="1">
                <a:cs typeface="Arial"/>
              </a:rPr>
              <a:t>aithint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cé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acu</a:t>
            </a:r>
            <a:r>
              <a:rPr lang="en-GB">
                <a:cs typeface="Arial"/>
              </a:rPr>
              <a:t> de </a:t>
            </a:r>
            <a:r>
              <a:rPr lang="en-GB" err="1">
                <a:cs typeface="Arial"/>
              </a:rPr>
              <a:t>thorthaí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foghlama</a:t>
            </a:r>
            <a:r>
              <a:rPr lang="en-GB">
                <a:cs typeface="Arial"/>
              </a:rPr>
              <a:t> an </a:t>
            </a:r>
            <a:r>
              <a:rPr lang="en-GB" err="1">
                <a:cs typeface="Arial"/>
              </a:rPr>
              <a:t>tsnáithe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aontaithigh</a:t>
            </a:r>
            <a:r>
              <a:rPr lang="en-GB">
                <a:cs typeface="Arial"/>
              </a:rPr>
              <a:t> a </a:t>
            </a:r>
            <a:r>
              <a:rPr lang="en-GB" err="1">
                <a:cs typeface="Arial"/>
              </a:rPr>
              <a:t>bhfuiltear</a:t>
            </a:r>
            <a:r>
              <a:rPr lang="en-GB">
                <a:cs typeface="Arial"/>
              </a:rPr>
              <a:t> ag </a:t>
            </a:r>
            <a:r>
              <a:rPr lang="en-GB" err="1">
                <a:cs typeface="Arial"/>
              </a:rPr>
              <a:t>plé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leo</a:t>
            </a:r>
            <a:r>
              <a:rPr lang="en-GB">
                <a:cs typeface="Arial"/>
              </a:rPr>
              <a:t> ag an </a:t>
            </a:r>
            <a:r>
              <a:rPr lang="en-GB" err="1">
                <a:cs typeface="Arial"/>
              </a:rPr>
              <a:t>gcéim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seo</a:t>
            </a:r>
            <a:r>
              <a:rPr lang="en-GB">
                <a:cs typeface="Arial"/>
              </a:rPr>
              <a:t> </a:t>
            </a:r>
          </a:p>
          <a:p>
            <a:pPr marL="0" indent="0">
              <a:buNone/>
            </a:pPr>
            <a:endParaRPr lang="en-GB">
              <a:cs typeface="Arial"/>
            </a:endParaRPr>
          </a:p>
        </p:txBody>
      </p:sp>
      <p:pic>
        <p:nvPicPr>
          <p:cNvPr id="6" name="Picture 5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5724FCCC-8F20-098F-7DC0-433401A34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2543" y="4097408"/>
            <a:ext cx="1752600" cy="1504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B937C5-4836-48C9-58A5-954C92A68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0972" y="3876900"/>
            <a:ext cx="1752600" cy="169783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198ABDC-F8D2-E1A7-F85C-B2CE6535F606}"/>
              </a:ext>
            </a:extLst>
          </p:cNvPr>
          <p:cNvGrpSpPr/>
          <p:nvPr/>
        </p:nvGrpSpPr>
        <p:grpSpPr>
          <a:xfrm>
            <a:off x="10978816" y="1312071"/>
            <a:ext cx="940313" cy="1095783"/>
            <a:chOff x="10978816" y="1312071"/>
            <a:chExt cx="940313" cy="1095783"/>
          </a:xfrm>
        </p:grpSpPr>
        <p:pic>
          <p:nvPicPr>
            <p:cNvPr id="8" name="Picture 7" descr="A blue and white logo&#10;&#10;AI-generated content may be incorrect.">
              <a:extLst>
                <a:ext uri="{FF2B5EF4-FFF2-40B4-BE49-F238E27FC236}">
                  <a16:creationId xmlns:a16="http://schemas.microsoft.com/office/drawing/2014/main" id="{D8416502-BA35-75A9-C29B-A92A641BF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78816" y="1312071"/>
              <a:ext cx="933272" cy="109578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5CB318D-469D-4CBE-F001-B5AEC9EB94D2}"/>
                </a:ext>
              </a:extLst>
            </p:cNvPr>
            <p:cNvSpPr txBox="1"/>
            <p:nvPr/>
          </p:nvSpPr>
          <p:spPr>
            <a:xfrm>
              <a:off x="11290875" y="1637655"/>
              <a:ext cx="6282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E" sz="2400">
                  <a:solidFill>
                    <a:srgbClr val="417C8F"/>
                  </a:solidFill>
                </a:rPr>
                <a:t>2</a:t>
              </a:r>
              <a:endParaRPr kumimoji="0" lang="en-IE" sz="2400" b="0" i="0" u="none" strike="noStrike" kern="0" cap="none" spc="0" normalizeH="0" baseline="0" noProof="0">
                <a:ln>
                  <a:noFill/>
                </a:ln>
                <a:solidFill>
                  <a:srgbClr val="417C8F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755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6D9EED-912C-24E9-49A6-A9706E26D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68CF6F-1F99-6A1A-2318-DB4F4E454F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492875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401121B-5597-4ABF-B06F-4ABC61BF5D99}" type="slidenum">
              <a:rPr lang="en-IE" smtClean="0"/>
              <a:pPr/>
              <a:t>22</a:t>
            </a:fld>
            <a:endParaRPr lang="en-I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5DDD38-0E2E-6A22-C2CE-DACE116D1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1845" y="1982370"/>
            <a:ext cx="4571573" cy="28932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0E2337-6BE1-A4EB-2F18-95C8EDE8B650}"/>
              </a:ext>
            </a:extLst>
          </p:cNvPr>
          <p:cNvSpPr txBox="1">
            <a:spLocks/>
          </p:cNvSpPr>
          <p:nvPr/>
        </p:nvSpPr>
        <p:spPr>
          <a:xfrm>
            <a:off x="837807" y="370849"/>
            <a:ext cx="10302759" cy="8266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E85AA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n-GB" kern="0">
                <a:solidFill>
                  <a:srgbClr val="417C8F"/>
                </a:solidFill>
                <a:cs typeface="Arial"/>
              </a:rPr>
              <a:t>Machnamh</a:t>
            </a:r>
            <a:endParaRPr lang="en-I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A35469-3526-B33D-77B6-0BC53FC811C3}"/>
              </a:ext>
            </a:extLst>
          </p:cNvPr>
          <p:cNvSpPr txBox="1"/>
          <p:nvPr/>
        </p:nvSpPr>
        <p:spPr>
          <a:xfrm>
            <a:off x="837808" y="1423095"/>
            <a:ext cx="666403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E" sz="2800">
              <a:solidFill>
                <a:srgbClr val="44A0BB"/>
              </a:solidFill>
            </a:endParaRPr>
          </a:p>
          <a:p>
            <a:r>
              <a:rPr lang="en-IE" sz="2800" err="1">
                <a:solidFill>
                  <a:srgbClr val="44A0BB"/>
                </a:solidFill>
              </a:rPr>
              <a:t>Tóg</a:t>
            </a:r>
            <a:r>
              <a:rPr lang="en-IE" sz="2800">
                <a:solidFill>
                  <a:srgbClr val="44A0BB"/>
                </a:solidFill>
              </a:rPr>
              <a:t> </a:t>
            </a:r>
            <a:r>
              <a:rPr lang="en-IE" sz="2800" err="1">
                <a:solidFill>
                  <a:srgbClr val="44A0BB"/>
                </a:solidFill>
              </a:rPr>
              <a:t>nóiméad</a:t>
            </a:r>
            <a:r>
              <a:rPr lang="en-IE" sz="2800">
                <a:solidFill>
                  <a:srgbClr val="44A0BB"/>
                </a:solidFill>
              </a:rPr>
              <a:t> </a:t>
            </a:r>
            <a:r>
              <a:rPr lang="en-IE" sz="2800" err="1">
                <a:solidFill>
                  <a:srgbClr val="44A0BB"/>
                </a:solidFill>
              </a:rPr>
              <a:t>chun</a:t>
            </a:r>
            <a:r>
              <a:rPr lang="en-IE" sz="2800">
                <a:solidFill>
                  <a:srgbClr val="44A0BB"/>
                </a:solidFill>
              </a:rPr>
              <a:t> do </a:t>
            </a:r>
            <a:r>
              <a:rPr lang="en-IE" sz="2800" err="1">
                <a:solidFill>
                  <a:srgbClr val="44A0BB"/>
                </a:solidFill>
              </a:rPr>
              <a:t>chuid</a:t>
            </a:r>
            <a:r>
              <a:rPr lang="en-IE" sz="2800">
                <a:solidFill>
                  <a:srgbClr val="44A0BB"/>
                </a:solidFill>
              </a:rPr>
              <a:t> </a:t>
            </a:r>
            <a:r>
              <a:rPr lang="en-IE" sz="2800" err="1">
                <a:solidFill>
                  <a:srgbClr val="44A0BB"/>
                </a:solidFill>
              </a:rPr>
              <a:t>smaointe</a:t>
            </a:r>
            <a:r>
              <a:rPr lang="en-IE" sz="2800">
                <a:solidFill>
                  <a:srgbClr val="44A0BB"/>
                </a:solidFill>
              </a:rPr>
              <a:t> </a:t>
            </a:r>
            <a:r>
              <a:rPr lang="en-IE" sz="2800" err="1">
                <a:solidFill>
                  <a:srgbClr val="44A0BB"/>
                </a:solidFill>
              </a:rPr>
              <a:t>faoi</a:t>
            </a:r>
            <a:r>
              <a:rPr lang="en-IE" sz="2800">
                <a:solidFill>
                  <a:srgbClr val="44A0BB"/>
                </a:solidFill>
              </a:rPr>
              <a:t> </a:t>
            </a:r>
            <a:r>
              <a:rPr lang="en-IE" sz="2800" err="1">
                <a:solidFill>
                  <a:srgbClr val="44A0BB"/>
                </a:solidFill>
              </a:rPr>
              <a:t>na</a:t>
            </a:r>
            <a:r>
              <a:rPr lang="en-IE" sz="2800">
                <a:solidFill>
                  <a:srgbClr val="44A0BB"/>
                </a:solidFill>
              </a:rPr>
              <a:t> </a:t>
            </a:r>
            <a:r>
              <a:rPr lang="en-IE" sz="2800" err="1">
                <a:solidFill>
                  <a:srgbClr val="44A0BB"/>
                </a:solidFill>
              </a:rPr>
              <a:t>treoirlínte</a:t>
            </a:r>
            <a:r>
              <a:rPr lang="en-IE" sz="2800">
                <a:solidFill>
                  <a:srgbClr val="44A0BB"/>
                </a:solidFill>
              </a:rPr>
              <a:t> a </a:t>
            </a:r>
            <a:r>
              <a:rPr lang="en-IE" sz="2800" err="1">
                <a:solidFill>
                  <a:srgbClr val="44A0BB"/>
                </a:solidFill>
              </a:rPr>
              <a:t>bhreacadh</a:t>
            </a:r>
            <a:r>
              <a:rPr lang="en-IE" sz="2800">
                <a:solidFill>
                  <a:srgbClr val="44A0BB"/>
                </a:solidFill>
              </a:rPr>
              <a:t> </a:t>
            </a:r>
            <a:r>
              <a:rPr lang="en-IE" sz="2800" err="1">
                <a:solidFill>
                  <a:srgbClr val="44A0BB"/>
                </a:solidFill>
              </a:rPr>
              <a:t>síos</a:t>
            </a:r>
            <a:endParaRPr lang="en-IE" sz="2800">
              <a:solidFill>
                <a:srgbClr val="44A0BB"/>
              </a:solidFill>
            </a:endParaRPr>
          </a:p>
          <a:p>
            <a:endParaRPr lang="en-IE" sz="2800">
              <a:solidFill>
                <a:srgbClr val="44A0BB"/>
              </a:solidFill>
            </a:endParaRPr>
          </a:p>
          <a:p>
            <a:r>
              <a:rPr lang="en-IE" sz="2800" err="1">
                <a:solidFill>
                  <a:srgbClr val="44A0BB"/>
                </a:solidFill>
              </a:rPr>
              <a:t>Conas</a:t>
            </a:r>
            <a:r>
              <a:rPr lang="en-IE" sz="2800">
                <a:solidFill>
                  <a:srgbClr val="44A0BB"/>
                </a:solidFill>
              </a:rPr>
              <a:t> is </a:t>
            </a:r>
            <a:r>
              <a:rPr lang="en-IE" sz="2800" err="1">
                <a:solidFill>
                  <a:srgbClr val="44A0BB"/>
                </a:solidFill>
              </a:rPr>
              <a:t>féidir</a:t>
            </a:r>
            <a:r>
              <a:rPr lang="en-IE" sz="2800">
                <a:solidFill>
                  <a:srgbClr val="44A0BB"/>
                </a:solidFill>
              </a:rPr>
              <a:t> le </a:t>
            </a:r>
            <a:r>
              <a:rPr lang="en-IE" sz="2800" err="1">
                <a:solidFill>
                  <a:srgbClr val="44A0BB"/>
                </a:solidFill>
              </a:rPr>
              <a:t>scoláirí</a:t>
            </a:r>
            <a:r>
              <a:rPr lang="en-IE" sz="2800">
                <a:solidFill>
                  <a:srgbClr val="44A0BB"/>
                </a:solidFill>
              </a:rPr>
              <a:t> </a:t>
            </a:r>
            <a:r>
              <a:rPr lang="en-IE" sz="2800" err="1">
                <a:solidFill>
                  <a:srgbClr val="44A0BB"/>
                </a:solidFill>
              </a:rPr>
              <a:t>na</a:t>
            </a:r>
            <a:r>
              <a:rPr lang="en-IE" sz="2800">
                <a:solidFill>
                  <a:srgbClr val="44A0BB"/>
                </a:solidFill>
              </a:rPr>
              <a:t> </a:t>
            </a:r>
            <a:r>
              <a:rPr lang="en-IE" sz="2800" err="1">
                <a:solidFill>
                  <a:srgbClr val="44A0BB"/>
                </a:solidFill>
              </a:rPr>
              <a:t>scileanna</a:t>
            </a:r>
            <a:r>
              <a:rPr lang="en-IE" sz="2800">
                <a:solidFill>
                  <a:srgbClr val="44A0BB"/>
                </a:solidFill>
              </a:rPr>
              <a:t> </a:t>
            </a:r>
            <a:r>
              <a:rPr lang="en-IE" sz="2800" err="1">
                <a:solidFill>
                  <a:srgbClr val="44A0BB"/>
                </a:solidFill>
              </a:rPr>
              <a:t>riachtanacha</a:t>
            </a:r>
            <a:r>
              <a:rPr lang="en-IE" sz="2800">
                <a:solidFill>
                  <a:srgbClr val="44A0BB"/>
                </a:solidFill>
              </a:rPr>
              <a:t> a </a:t>
            </a:r>
            <a:r>
              <a:rPr lang="en-IE" sz="2800" err="1">
                <a:solidFill>
                  <a:srgbClr val="44A0BB"/>
                </a:solidFill>
              </a:rPr>
              <a:t>fhorbairt</a:t>
            </a:r>
            <a:r>
              <a:rPr lang="en-IE" sz="2800">
                <a:solidFill>
                  <a:srgbClr val="44A0BB"/>
                </a:solidFill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9DF95B-0E3D-D5CB-4CE8-3F0FA6B4DA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6872" y="1913950"/>
            <a:ext cx="5265128" cy="36780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35D628-F70D-C28D-984B-8F07395AE4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8696" y="1083722"/>
            <a:ext cx="1234722" cy="132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8294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C0CF8-3C1F-A78F-4CCE-CAC9B7E16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551" y="97395"/>
            <a:ext cx="10515600" cy="1325700"/>
          </a:xfrm>
        </p:spPr>
        <p:txBody>
          <a:bodyPr/>
          <a:lstStyle/>
          <a:p>
            <a:r>
              <a:rPr lang="en-IE" err="1"/>
              <a:t>Imscrúdú</a:t>
            </a:r>
            <a:r>
              <a:rPr lang="en-IE"/>
              <a:t> </a:t>
            </a:r>
            <a:r>
              <a:rPr lang="en-IE" err="1"/>
              <a:t>sa</a:t>
            </a:r>
            <a:r>
              <a:rPr lang="en-IE"/>
              <a:t> </a:t>
            </a:r>
            <a:r>
              <a:rPr lang="en-IE" err="1"/>
              <a:t>Seomra</a:t>
            </a:r>
            <a:r>
              <a:rPr lang="en-IE"/>
              <a:t> </a:t>
            </a:r>
            <a:r>
              <a:rPr lang="en-IE" err="1"/>
              <a:t>Fisice</a:t>
            </a:r>
            <a:endParaRPr lang="en-I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F51A40-AC10-9A49-4B81-1903A5872B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401121B-5597-4ABF-B06F-4ABC61BF5D99}" type="slidenum">
              <a:rPr lang="en-IE" smtClean="0"/>
              <a:t>23</a:t>
            </a:fld>
            <a:endParaRPr lang="en-IE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3205CFA-0755-4F26-5FB0-1E60DF90DAA6}"/>
              </a:ext>
            </a:extLst>
          </p:cNvPr>
          <p:cNvSpPr/>
          <p:nvPr/>
        </p:nvSpPr>
        <p:spPr>
          <a:xfrm>
            <a:off x="381000" y="3540923"/>
            <a:ext cx="9321800" cy="2298284"/>
          </a:xfrm>
          <a:prstGeom prst="roundRect">
            <a:avLst/>
          </a:prstGeom>
          <a:solidFill>
            <a:srgbClr val="3C9C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800" i="1">
                <a:solidFill>
                  <a:schemeClr val="bg1"/>
                </a:solidFill>
              </a:rPr>
              <a:t>“ Is é an </a:t>
            </a:r>
            <a:r>
              <a:rPr lang="en-US" sz="2800" i="1" err="1">
                <a:solidFill>
                  <a:schemeClr val="bg1"/>
                </a:solidFill>
              </a:rPr>
              <a:t>aidhm</a:t>
            </a:r>
            <a:r>
              <a:rPr lang="en-US" sz="2800" i="1">
                <a:solidFill>
                  <a:schemeClr val="bg1"/>
                </a:solidFill>
              </a:rPr>
              <a:t> </a:t>
            </a:r>
            <a:r>
              <a:rPr lang="en-US" sz="2800" i="1" err="1">
                <a:solidFill>
                  <a:schemeClr val="bg1"/>
                </a:solidFill>
              </a:rPr>
              <a:t>atá</a:t>
            </a:r>
            <a:r>
              <a:rPr lang="en-US" sz="2800" i="1">
                <a:solidFill>
                  <a:schemeClr val="bg1"/>
                </a:solidFill>
              </a:rPr>
              <a:t> le </a:t>
            </a:r>
            <a:r>
              <a:rPr lang="en-US" sz="2800" i="1" err="1">
                <a:solidFill>
                  <a:schemeClr val="bg1"/>
                </a:solidFill>
              </a:rPr>
              <a:t>Fisic</a:t>
            </a:r>
            <a:r>
              <a:rPr lang="en-US" sz="2800" i="1">
                <a:solidFill>
                  <a:schemeClr val="bg1"/>
                </a:solidFill>
              </a:rPr>
              <a:t> </a:t>
            </a:r>
            <a:r>
              <a:rPr lang="en-US" sz="2800" i="1" err="1">
                <a:solidFill>
                  <a:schemeClr val="bg1"/>
                </a:solidFill>
              </a:rPr>
              <a:t>na</a:t>
            </a:r>
            <a:r>
              <a:rPr lang="en-US" sz="2800" i="1">
                <a:solidFill>
                  <a:schemeClr val="bg1"/>
                </a:solidFill>
              </a:rPr>
              <a:t> </a:t>
            </a:r>
            <a:r>
              <a:rPr lang="en-US" sz="2800" i="1" err="1">
                <a:solidFill>
                  <a:schemeClr val="bg1"/>
                </a:solidFill>
              </a:rPr>
              <a:t>hArdteistiméireachta</a:t>
            </a:r>
            <a:r>
              <a:rPr lang="en-US" sz="2800" i="1">
                <a:solidFill>
                  <a:schemeClr val="bg1"/>
                </a:solidFill>
              </a:rPr>
              <a:t>, </a:t>
            </a:r>
            <a:r>
              <a:rPr lang="en-US" sz="2800" i="1" err="1">
                <a:solidFill>
                  <a:schemeClr val="bg1"/>
                </a:solidFill>
              </a:rPr>
              <a:t>ná</a:t>
            </a:r>
            <a:r>
              <a:rPr lang="en-US" sz="2800" i="1">
                <a:solidFill>
                  <a:schemeClr val="bg1"/>
                </a:solidFill>
              </a:rPr>
              <a:t> an </a:t>
            </a:r>
            <a:r>
              <a:rPr lang="en-US" sz="2800" i="1" err="1">
                <a:solidFill>
                  <a:schemeClr val="bg1"/>
                </a:solidFill>
              </a:rPr>
              <a:t>scoláire</a:t>
            </a:r>
            <a:r>
              <a:rPr lang="en-US" sz="2800" i="1">
                <a:solidFill>
                  <a:schemeClr val="bg1"/>
                </a:solidFill>
              </a:rPr>
              <a:t> a </a:t>
            </a:r>
            <a:r>
              <a:rPr lang="en-US" sz="2800" i="1" err="1">
                <a:solidFill>
                  <a:schemeClr val="bg1"/>
                </a:solidFill>
              </a:rPr>
              <a:t>chumasú</a:t>
            </a:r>
            <a:r>
              <a:rPr lang="en-US" sz="2800" i="1">
                <a:solidFill>
                  <a:schemeClr val="bg1"/>
                </a:solidFill>
              </a:rPr>
              <a:t> </a:t>
            </a:r>
            <a:r>
              <a:rPr lang="en-US" sz="2800" i="1" err="1">
                <a:solidFill>
                  <a:schemeClr val="bg1"/>
                </a:solidFill>
              </a:rPr>
              <a:t>chun</a:t>
            </a:r>
            <a:r>
              <a:rPr lang="en-US" sz="2800" i="1">
                <a:solidFill>
                  <a:schemeClr val="bg1"/>
                </a:solidFill>
              </a:rPr>
              <a:t>:  ‘</a:t>
            </a:r>
            <a:r>
              <a:rPr lang="en-US" sz="2800" i="1" err="1">
                <a:solidFill>
                  <a:schemeClr val="bg1"/>
                </a:solidFill>
              </a:rPr>
              <a:t>fiosracht</a:t>
            </a:r>
            <a:r>
              <a:rPr lang="en-US" sz="2800" i="1">
                <a:solidFill>
                  <a:schemeClr val="bg1"/>
                </a:solidFill>
              </a:rPr>
              <a:t> </a:t>
            </a:r>
            <a:r>
              <a:rPr lang="en-US" sz="2800" i="1" err="1">
                <a:solidFill>
                  <a:schemeClr val="bg1"/>
                </a:solidFill>
              </a:rPr>
              <a:t>agus</a:t>
            </a:r>
            <a:r>
              <a:rPr lang="en-US" sz="2800" i="1">
                <a:solidFill>
                  <a:schemeClr val="bg1"/>
                </a:solidFill>
              </a:rPr>
              <a:t> </a:t>
            </a:r>
            <a:r>
              <a:rPr lang="en-US" sz="2800" i="1" err="1">
                <a:solidFill>
                  <a:schemeClr val="bg1"/>
                </a:solidFill>
              </a:rPr>
              <a:t>scileanna</a:t>
            </a:r>
            <a:r>
              <a:rPr lang="en-US" sz="2800" i="1">
                <a:solidFill>
                  <a:schemeClr val="bg1"/>
                </a:solidFill>
              </a:rPr>
              <a:t> </a:t>
            </a:r>
            <a:r>
              <a:rPr lang="en-US" sz="2800" i="1" err="1">
                <a:solidFill>
                  <a:schemeClr val="bg1"/>
                </a:solidFill>
              </a:rPr>
              <a:t>praiticiúla</a:t>
            </a:r>
            <a:r>
              <a:rPr lang="en-US" sz="2800" i="1">
                <a:solidFill>
                  <a:schemeClr val="bg1"/>
                </a:solidFill>
              </a:rPr>
              <a:t> a </a:t>
            </a:r>
            <a:r>
              <a:rPr lang="en-US" sz="2800" i="1" err="1">
                <a:solidFill>
                  <a:schemeClr val="bg1"/>
                </a:solidFill>
              </a:rPr>
              <a:t>fhorbairt</a:t>
            </a:r>
            <a:r>
              <a:rPr lang="en-US" sz="2800" i="1">
                <a:solidFill>
                  <a:schemeClr val="bg1"/>
                </a:solidFill>
              </a:rPr>
              <a:t> </a:t>
            </a:r>
            <a:r>
              <a:rPr lang="en-US" sz="2800" i="1" err="1">
                <a:solidFill>
                  <a:schemeClr val="bg1"/>
                </a:solidFill>
              </a:rPr>
              <a:t>igcomhréir</a:t>
            </a:r>
            <a:r>
              <a:rPr lang="en-US" sz="2800" i="1">
                <a:solidFill>
                  <a:schemeClr val="bg1"/>
                </a:solidFill>
              </a:rPr>
              <a:t> le </a:t>
            </a:r>
            <a:r>
              <a:rPr lang="en-US" sz="2800" i="1" err="1">
                <a:solidFill>
                  <a:schemeClr val="bg1"/>
                </a:solidFill>
              </a:rPr>
              <a:t>prionsabail</a:t>
            </a:r>
            <a:r>
              <a:rPr lang="en-US" sz="2800" i="1">
                <a:solidFill>
                  <a:schemeClr val="bg1"/>
                </a:solidFill>
              </a:rPr>
              <a:t> </a:t>
            </a:r>
            <a:r>
              <a:rPr lang="en-US" sz="2800" i="1" err="1">
                <a:solidFill>
                  <a:schemeClr val="bg1"/>
                </a:solidFill>
              </a:rPr>
              <a:t>agus</a:t>
            </a:r>
            <a:r>
              <a:rPr lang="en-US" sz="2800" i="1">
                <a:solidFill>
                  <a:schemeClr val="bg1"/>
                </a:solidFill>
              </a:rPr>
              <a:t> </a:t>
            </a:r>
            <a:r>
              <a:rPr lang="en-US" sz="2800" i="1" err="1">
                <a:solidFill>
                  <a:schemeClr val="bg1"/>
                </a:solidFill>
              </a:rPr>
              <a:t>cleachtais</a:t>
            </a:r>
            <a:r>
              <a:rPr lang="en-US" sz="2800" i="1">
                <a:solidFill>
                  <a:schemeClr val="bg1"/>
                </a:solidFill>
              </a:rPr>
              <a:t> </a:t>
            </a:r>
            <a:r>
              <a:rPr lang="en-US" sz="2800" i="1" err="1">
                <a:solidFill>
                  <a:schemeClr val="bg1"/>
                </a:solidFill>
              </a:rPr>
              <a:t>na</a:t>
            </a:r>
            <a:r>
              <a:rPr lang="en-US" sz="2800" i="1">
                <a:solidFill>
                  <a:schemeClr val="bg1"/>
                </a:solidFill>
              </a:rPr>
              <a:t> </a:t>
            </a:r>
            <a:r>
              <a:rPr lang="en-US" sz="2800" i="1" err="1">
                <a:solidFill>
                  <a:schemeClr val="bg1"/>
                </a:solidFill>
              </a:rPr>
              <a:t>fisice</a:t>
            </a:r>
            <a:r>
              <a:rPr lang="en-US" sz="2800" i="1">
                <a:solidFill>
                  <a:schemeClr val="bg1"/>
                </a:solidFill>
              </a:rPr>
              <a:t>”</a:t>
            </a:r>
          </a:p>
          <a:p>
            <a:pPr lvl="0"/>
            <a:endParaRPr lang="en-IE" sz="1600">
              <a:solidFill>
                <a:srgbClr val="FFFFFF"/>
              </a:solidFill>
              <a:cs typeface="Arial"/>
            </a:endParaRPr>
          </a:p>
          <a:p>
            <a:pPr lvl="0" algn="r"/>
            <a:r>
              <a:rPr lang="en-IE" sz="1600">
                <a:solidFill>
                  <a:srgbClr val="FFFFFF"/>
                </a:solidFill>
                <a:cs typeface="Arial"/>
              </a:rPr>
              <a:t>(CNCM lch.4)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3AB70C7-CC02-E061-4A17-7B60F3952A6C}"/>
              </a:ext>
            </a:extLst>
          </p:cNvPr>
          <p:cNvSpPr/>
          <p:nvPr/>
        </p:nvSpPr>
        <p:spPr>
          <a:xfrm>
            <a:off x="381000" y="1304728"/>
            <a:ext cx="9321800" cy="2124271"/>
          </a:xfrm>
          <a:prstGeom prst="roundRect">
            <a:avLst/>
          </a:prstGeom>
          <a:solidFill>
            <a:srgbClr val="3C9C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2800" i="1"/>
              <a:t>“</a:t>
            </a:r>
            <a:r>
              <a:rPr lang="en-GB" sz="2800" i="1" err="1"/>
              <a:t>Cuireann</a:t>
            </a:r>
            <a:r>
              <a:rPr lang="en-GB" sz="2800" i="1"/>
              <a:t> </a:t>
            </a:r>
            <a:r>
              <a:rPr lang="en-GB" sz="2800" i="1" err="1"/>
              <a:t>oideachas</a:t>
            </a:r>
            <a:r>
              <a:rPr lang="en-GB" sz="2800" i="1"/>
              <a:t> </a:t>
            </a:r>
            <a:r>
              <a:rPr lang="en-GB" sz="2800" i="1" err="1"/>
              <a:t>eolaíochta</a:t>
            </a:r>
            <a:r>
              <a:rPr lang="en-GB" sz="2800" i="1"/>
              <a:t> </a:t>
            </a:r>
            <a:r>
              <a:rPr lang="en-GB" sz="2800" i="1" err="1"/>
              <a:t>na</a:t>
            </a:r>
            <a:r>
              <a:rPr lang="en-GB" sz="2800" i="1"/>
              <a:t> </a:t>
            </a:r>
            <a:r>
              <a:rPr lang="en-GB" sz="2800" i="1" err="1"/>
              <a:t>hArdteistiméireachta</a:t>
            </a:r>
            <a:r>
              <a:rPr lang="en-GB" sz="2800" i="1"/>
              <a:t> bealach </a:t>
            </a:r>
            <a:r>
              <a:rPr lang="en-GB" sz="2800" i="1" err="1"/>
              <a:t>ar</a:t>
            </a:r>
            <a:r>
              <a:rPr lang="en-GB" sz="2800" i="1"/>
              <a:t> </a:t>
            </a:r>
            <a:r>
              <a:rPr lang="en-GB" sz="2800" i="1" err="1"/>
              <a:t>fáil</a:t>
            </a:r>
            <a:r>
              <a:rPr lang="en-GB" sz="2800" i="1"/>
              <a:t> </a:t>
            </a:r>
            <a:r>
              <a:rPr lang="en-GB" sz="2800" i="1" err="1"/>
              <a:t>trínar</a:t>
            </a:r>
            <a:r>
              <a:rPr lang="en-GB" sz="2800" i="1"/>
              <a:t> </a:t>
            </a:r>
            <a:r>
              <a:rPr lang="en-GB" sz="2800" i="1" err="1"/>
              <a:t>féidir</a:t>
            </a:r>
            <a:r>
              <a:rPr lang="en-GB" sz="2800" i="1"/>
              <a:t> leis an </a:t>
            </a:r>
            <a:r>
              <a:rPr lang="en-GB" sz="2800" i="1" err="1"/>
              <a:t>scoláire</a:t>
            </a:r>
            <a:r>
              <a:rPr lang="en-GB" sz="2800" i="1"/>
              <a:t> an </a:t>
            </a:r>
            <a:r>
              <a:rPr lang="en-GB" sz="2800" i="1" err="1"/>
              <a:t>domhan</a:t>
            </a:r>
            <a:r>
              <a:rPr lang="en-GB" sz="2800" i="1"/>
              <a:t> </a:t>
            </a:r>
            <a:r>
              <a:rPr lang="en-GB" sz="2800" i="1" err="1"/>
              <a:t>nádúrtha</a:t>
            </a:r>
            <a:r>
              <a:rPr lang="en-GB" sz="2800" i="1"/>
              <a:t> a </a:t>
            </a:r>
            <a:r>
              <a:rPr lang="en-GB" sz="2800" i="1" err="1"/>
              <a:t>fhiosrú</a:t>
            </a:r>
            <a:r>
              <a:rPr lang="en-GB" sz="2800" i="1"/>
              <a:t> </a:t>
            </a:r>
            <a:r>
              <a:rPr lang="en-GB" sz="2800" i="1" err="1"/>
              <a:t>chun</a:t>
            </a:r>
            <a:r>
              <a:rPr lang="en-GB" sz="2800" i="1"/>
              <a:t> </a:t>
            </a:r>
            <a:r>
              <a:rPr lang="en-GB" sz="2800" i="1" err="1"/>
              <a:t>tuiscint</a:t>
            </a:r>
            <a:r>
              <a:rPr lang="en-GB" sz="2800" i="1"/>
              <a:t> </a:t>
            </a:r>
            <a:r>
              <a:rPr lang="en-GB" sz="2800" i="1" err="1"/>
              <a:t>fhianaisebhunaithe</a:t>
            </a:r>
            <a:r>
              <a:rPr lang="en-GB" sz="2800" i="1"/>
              <a:t> a </a:t>
            </a:r>
            <a:r>
              <a:rPr lang="en-GB" sz="2800" i="1" err="1"/>
              <a:t>chothú</a:t>
            </a:r>
            <a:r>
              <a:rPr lang="en-GB" sz="2800" i="1"/>
              <a:t> </a:t>
            </a:r>
            <a:r>
              <a:rPr lang="en-GB" sz="2800" i="1" err="1"/>
              <a:t>ar</a:t>
            </a:r>
            <a:r>
              <a:rPr lang="en-GB" sz="2800" i="1"/>
              <a:t> an </a:t>
            </a:r>
            <a:r>
              <a:rPr lang="en-GB" sz="2800" i="1" err="1"/>
              <a:t>gcaoi</a:t>
            </a:r>
            <a:r>
              <a:rPr lang="en-GB" sz="2800" i="1"/>
              <a:t> an-</a:t>
            </a:r>
            <a:r>
              <a:rPr lang="en-GB" sz="2800" i="1" err="1"/>
              <a:t>oibríonn</a:t>
            </a:r>
            <a:r>
              <a:rPr lang="en-GB" sz="2800" i="1"/>
              <a:t> </a:t>
            </a:r>
            <a:r>
              <a:rPr lang="en-GB" sz="2800" i="1" err="1"/>
              <a:t>sé</a:t>
            </a:r>
            <a:r>
              <a:rPr lang="en-GB" sz="2800" i="1"/>
              <a:t>..”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1C575E-7F64-C8A6-EFD2-ACE0A0039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2267" y="2277729"/>
            <a:ext cx="1884218" cy="2526389"/>
          </a:xfrm>
          <a:prstGeom prst="rect">
            <a:avLst/>
          </a:prstGeom>
          <a:solidFill>
            <a:srgbClr val="44A0BB"/>
          </a:solidFill>
          <a:ln>
            <a:solidFill>
              <a:srgbClr val="417C8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46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IE"/>
              <a:t>Tae/Caife</a:t>
            </a:r>
          </a:p>
        </p:txBody>
      </p:sp>
      <p:pic>
        <p:nvPicPr>
          <p:cNvPr id="368" name="Google Shape;368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41425" y="1903413"/>
            <a:ext cx="3709125" cy="37091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72F719-4DD3-F6E1-71B4-59DB2D5095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401121B-5597-4ABF-B06F-4ABC61BF5D99}" type="slidenum">
              <a:rPr lang="en-IE" smtClean="0"/>
              <a:t>24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794303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>
          <a:extLst>
            <a:ext uri="{FF2B5EF4-FFF2-40B4-BE49-F238E27FC236}">
              <a16:creationId xmlns:a16="http://schemas.microsoft.com/office/drawing/2014/main" id="{5C493634-4DA1-5F81-133A-2EAB5B0E7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9">
            <a:extLst>
              <a:ext uri="{FF2B5EF4-FFF2-40B4-BE49-F238E27FC236}">
                <a16:creationId xmlns:a16="http://schemas.microsoft.com/office/drawing/2014/main" id="{E3300227-5C1C-761B-9F80-3FC4ED90277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01729" y="2553951"/>
            <a:ext cx="9159412" cy="15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800"/>
            </a:pPr>
            <a:r>
              <a:rPr kumimoji="0" lang="en-GB" sz="8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Seisiún</a:t>
            </a:r>
            <a:r>
              <a:rPr lang="en-GB" sz="8000"/>
              <a:t> 2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800"/>
            </a:pPr>
            <a:r>
              <a:rPr lang="en-GB" err="1">
                <a:solidFill>
                  <a:schemeClr val="bg1"/>
                </a:solidFill>
              </a:rPr>
              <a:t>Stáisiúin</a:t>
            </a:r>
            <a:r>
              <a:rPr lang="en-GB">
                <a:solidFill>
                  <a:schemeClr val="bg1"/>
                </a:solidFill>
              </a:rPr>
              <a:t> </a:t>
            </a:r>
            <a:r>
              <a:rPr lang="en-GB" err="1">
                <a:solidFill>
                  <a:schemeClr val="bg1"/>
                </a:solidFill>
              </a:rPr>
              <a:t>Imscrúdaithe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4FBB56-69C0-B01B-C3E5-39F50A87FF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4BA70A-167B-48C0-9497-9C9ECD10754B}" type="slidenum">
              <a:rPr lang="en-IE" smtClean="0"/>
              <a:t>25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60426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315BDA-9F0B-EE97-E4FB-483489665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D5DCEEE-8673-A312-8419-4DA4A42D0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85" y="365125"/>
            <a:ext cx="10515600" cy="1325700"/>
          </a:xfrm>
        </p:spPr>
        <p:txBody>
          <a:bodyPr/>
          <a:lstStyle/>
          <a:p>
            <a:r>
              <a:rPr lang="en-GB" err="1"/>
              <a:t>Snáithe</a:t>
            </a:r>
            <a:r>
              <a:rPr lang="en-GB"/>
              <a:t> </a:t>
            </a:r>
            <a:r>
              <a:rPr lang="en-GB" err="1"/>
              <a:t>Aontaitheach</a:t>
            </a:r>
            <a:r>
              <a:rPr lang="en-GB"/>
              <a:t> – Ag Obair mar </a:t>
            </a:r>
            <a:r>
              <a:rPr lang="en-GB" err="1"/>
              <a:t>Eolaithe</a:t>
            </a:r>
            <a:endParaRPr lang="en-IE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DACFA7D-8C8F-D3E0-6339-D0BBFD9B180A}"/>
              </a:ext>
            </a:extLst>
          </p:cNvPr>
          <p:cNvSpPr/>
          <p:nvPr/>
        </p:nvSpPr>
        <p:spPr>
          <a:xfrm>
            <a:off x="561409" y="1690825"/>
            <a:ext cx="10784174" cy="4428691"/>
          </a:xfrm>
          <a:prstGeom prst="roundRect">
            <a:avLst/>
          </a:prstGeom>
          <a:solidFill>
            <a:srgbClr val="3C9C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800" i="1">
              <a:solidFill>
                <a:schemeClr val="bg1"/>
              </a:solidFill>
              <a:latin typeface="+mj-lt"/>
            </a:endParaRPr>
          </a:p>
          <a:p>
            <a:r>
              <a:rPr lang="en-GB" sz="2800" i="1"/>
              <a:t>“Agus an bealach le </a:t>
            </a:r>
            <a:r>
              <a:rPr lang="en-GB" sz="2800" i="1" err="1"/>
              <a:t>hobair</a:t>
            </a:r>
            <a:r>
              <a:rPr lang="en-GB" sz="2800" i="1"/>
              <a:t> mar </a:t>
            </a:r>
            <a:r>
              <a:rPr lang="en-GB" sz="2800" i="1" err="1"/>
              <a:t>eolaí</a:t>
            </a:r>
            <a:r>
              <a:rPr lang="en-GB" sz="2800" i="1"/>
              <a:t> á </a:t>
            </a:r>
            <a:r>
              <a:rPr lang="en-GB" sz="2800" i="1" err="1"/>
              <a:t>fhoghlaim</a:t>
            </a:r>
            <a:r>
              <a:rPr lang="en-GB" sz="2800" i="1"/>
              <a:t> </a:t>
            </a:r>
            <a:r>
              <a:rPr lang="en-GB" sz="2800" i="1" err="1"/>
              <a:t>aige</a:t>
            </a:r>
            <a:r>
              <a:rPr lang="en-GB" sz="2800" i="1"/>
              <a:t>, </a:t>
            </a:r>
            <a:r>
              <a:rPr lang="en-GB" sz="2800" i="1" err="1"/>
              <a:t>forbraíonn</a:t>
            </a:r>
            <a:r>
              <a:rPr lang="en-GB" sz="2800" i="1"/>
              <a:t> </a:t>
            </a:r>
            <a:r>
              <a:rPr lang="en-GB" sz="2800" i="1" err="1"/>
              <a:t>sé</a:t>
            </a:r>
            <a:r>
              <a:rPr lang="en-GB" sz="2800" i="1"/>
              <a:t> </a:t>
            </a:r>
            <a:r>
              <a:rPr lang="en-GB" sz="2800" i="1" err="1"/>
              <a:t>nósanna</a:t>
            </a:r>
            <a:r>
              <a:rPr lang="en-GB" sz="2800" i="1"/>
              <a:t> </a:t>
            </a:r>
            <a:r>
              <a:rPr lang="en-GB" sz="2800" i="1" err="1"/>
              <a:t>intinne</a:t>
            </a:r>
            <a:r>
              <a:rPr lang="en-GB" sz="2800" i="1"/>
              <a:t> a </a:t>
            </a:r>
            <a:r>
              <a:rPr lang="en-GB" sz="2800" i="1" err="1"/>
              <a:t>chuireann</a:t>
            </a:r>
            <a:r>
              <a:rPr lang="en-GB" sz="2800" i="1"/>
              <a:t> </a:t>
            </a:r>
            <a:r>
              <a:rPr lang="en-GB" sz="2800" i="1" err="1"/>
              <a:t>ar</a:t>
            </a:r>
            <a:r>
              <a:rPr lang="en-GB" sz="2800" i="1"/>
              <a:t> a </a:t>
            </a:r>
            <a:r>
              <a:rPr lang="en-GB" sz="2800" i="1" err="1"/>
              <a:t>chumas</a:t>
            </a:r>
            <a:r>
              <a:rPr lang="en-GB" sz="2800" i="1"/>
              <a:t> </a:t>
            </a:r>
            <a:r>
              <a:rPr lang="en-GB" sz="2800" i="1" err="1"/>
              <a:t>brath</a:t>
            </a:r>
            <a:r>
              <a:rPr lang="en-GB" sz="2800" i="1"/>
              <a:t> </a:t>
            </a:r>
            <a:r>
              <a:rPr lang="en-GB" sz="2800" i="1" err="1"/>
              <a:t>ar</a:t>
            </a:r>
            <a:r>
              <a:rPr lang="en-GB" sz="2800" i="1"/>
              <a:t> </a:t>
            </a:r>
            <a:r>
              <a:rPr lang="en-GB" sz="2800" i="1" err="1"/>
              <a:t>nósanna</a:t>
            </a:r>
            <a:r>
              <a:rPr lang="en-GB" sz="2800" i="1"/>
              <a:t> </a:t>
            </a:r>
            <a:r>
              <a:rPr lang="en-GB" sz="2800" i="1" err="1"/>
              <a:t>imeachta</a:t>
            </a:r>
            <a:r>
              <a:rPr lang="en-GB" sz="2800" i="1"/>
              <a:t> </a:t>
            </a:r>
            <a:r>
              <a:rPr lang="en-GB" sz="2800" i="1" err="1"/>
              <a:t>agus</a:t>
            </a:r>
            <a:r>
              <a:rPr lang="en-GB" sz="2800" i="1"/>
              <a:t> </a:t>
            </a:r>
            <a:r>
              <a:rPr lang="en-GB" sz="2800" i="1" err="1"/>
              <a:t>cleachtais</a:t>
            </a:r>
            <a:r>
              <a:rPr lang="en-GB" sz="2800" i="1"/>
              <a:t> </a:t>
            </a:r>
            <a:r>
              <a:rPr lang="en-GB" sz="2800" i="1" err="1"/>
              <a:t>sheanbhunaithe</a:t>
            </a:r>
            <a:r>
              <a:rPr lang="en-GB" sz="2800" i="1"/>
              <a:t> a </a:t>
            </a:r>
            <a:r>
              <a:rPr lang="en-GB" sz="2800" i="1" err="1"/>
              <a:t>bhaineann</a:t>
            </a:r>
            <a:r>
              <a:rPr lang="en-GB" sz="2800" i="1"/>
              <a:t> leis an </a:t>
            </a:r>
            <a:r>
              <a:rPr lang="en-GB" sz="2800" i="1" err="1"/>
              <a:t>iniúchadh</a:t>
            </a:r>
            <a:r>
              <a:rPr lang="en-GB" sz="2800" i="1"/>
              <a:t> </a:t>
            </a:r>
            <a:r>
              <a:rPr lang="en-GB" sz="2800" i="1" err="1"/>
              <a:t>eolaíochta</a:t>
            </a:r>
            <a:r>
              <a:rPr lang="en-GB" sz="2800" i="1"/>
              <a:t> </a:t>
            </a:r>
            <a:r>
              <a:rPr lang="en-GB" sz="2800" i="1" err="1"/>
              <a:t>chun</a:t>
            </a:r>
            <a:r>
              <a:rPr lang="en-GB" sz="2800" i="1"/>
              <a:t> </a:t>
            </a:r>
            <a:r>
              <a:rPr lang="en-GB" sz="2800" i="1" err="1"/>
              <a:t>fianaise</a:t>
            </a:r>
            <a:r>
              <a:rPr lang="en-GB" sz="2800" i="1"/>
              <a:t> a </a:t>
            </a:r>
            <a:r>
              <a:rPr lang="en-GB" sz="2800" i="1" err="1"/>
              <a:t>bhailiú</a:t>
            </a:r>
            <a:r>
              <a:rPr lang="en-GB" sz="2800" i="1"/>
              <a:t>, </a:t>
            </a:r>
            <a:r>
              <a:rPr lang="en-GB" sz="2800" i="1" err="1"/>
              <a:t>samhlacha</a:t>
            </a:r>
            <a:r>
              <a:rPr lang="en-GB" sz="2800" i="1"/>
              <a:t> a </a:t>
            </a:r>
            <a:r>
              <a:rPr lang="en-GB" sz="2800" i="1" err="1"/>
              <a:t>ghiniúint</a:t>
            </a:r>
            <a:r>
              <a:rPr lang="en-GB" sz="2800" i="1"/>
              <a:t> </a:t>
            </a:r>
            <a:r>
              <a:rPr lang="en-GB" sz="2800" i="1" err="1"/>
              <a:t>agus</a:t>
            </a:r>
            <a:r>
              <a:rPr lang="en-GB" sz="2800" i="1"/>
              <a:t> a </a:t>
            </a:r>
            <a:r>
              <a:rPr lang="en-GB" sz="2800" i="1" err="1"/>
              <a:t>chuid</a:t>
            </a:r>
            <a:r>
              <a:rPr lang="en-GB" sz="2800" i="1"/>
              <a:t> </a:t>
            </a:r>
            <a:r>
              <a:rPr lang="en-GB" sz="2800" i="1" err="1"/>
              <a:t>smaointe</a:t>
            </a:r>
            <a:r>
              <a:rPr lang="en-GB" sz="2800" i="1"/>
              <a:t> </a:t>
            </a:r>
            <a:r>
              <a:rPr lang="en-GB" sz="2800" i="1" err="1"/>
              <a:t>maidir</a:t>
            </a:r>
            <a:r>
              <a:rPr lang="en-GB" sz="2800" i="1"/>
              <a:t> leis an </a:t>
            </a:r>
            <a:r>
              <a:rPr lang="en-GB" sz="2800" i="1" err="1"/>
              <a:t>gcaoi</a:t>
            </a:r>
            <a:r>
              <a:rPr lang="en-GB" sz="2800" i="1"/>
              <a:t> a n-</a:t>
            </a:r>
            <a:r>
              <a:rPr lang="en-GB" sz="2800" i="1" err="1"/>
              <a:t>oibríonn</a:t>
            </a:r>
            <a:r>
              <a:rPr lang="en-GB" sz="2800" i="1"/>
              <a:t> an </a:t>
            </a:r>
            <a:r>
              <a:rPr lang="en-GB" sz="2800" i="1" err="1"/>
              <a:t>domhan</a:t>
            </a:r>
            <a:r>
              <a:rPr lang="en-GB" sz="2800" i="1"/>
              <a:t> </a:t>
            </a:r>
            <a:r>
              <a:rPr lang="en-GB" sz="2800" i="1" err="1"/>
              <a:t>fisiciúil</a:t>
            </a:r>
            <a:r>
              <a:rPr lang="en-GB" sz="2800" i="1"/>
              <a:t> a </a:t>
            </a:r>
            <a:r>
              <a:rPr lang="en-GB" sz="2800" i="1" err="1"/>
              <a:t>thástáil</a:t>
            </a:r>
            <a:r>
              <a:rPr lang="en-GB" sz="2800" i="1"/>
              <a:t>. . </a:t>
            </a:r>
            <a:r>
              <a:rPr lang="en-GB" sz="2800" i="1" err="1"/>
              <a:t>Beidh</a:t>
            </a:r>
            <a:r>
              <a:rPr lang="en-GB" sz="2800" i="1"/>
              <a:t> </a:t>
            </a:r>
            <a:r>
              <a:rPr lang="en-GB" sz="2800" i="1" err="1"/>
              <a:t>sé</a:t>
            </a:r>
            <a:r>
              <a:rPr lang="en-GB" sz="2800" i="1"/>
              <a:t> </a:t>
            </a:r>
            <a:r>
              <a:rPr lang="en-GB" sz="2800" i="1" err="1"/>
              <a:t>soiléir</a:t>
            </a:r>
            <a:r>
              <a:rPr lang="en-GB" sz="2800" i="1"/>
              <a:t> gur </a:t>
            </a:r>
            <a:r>
              <a:rPr lang="en-GB" sz="2800" i="1" err="1"/>
              <a:t>minic</a:t>
            </a:r>
            <a:r>
              <a:rPr lang="en-GB" sz="2800" i="1"/>
              <a:t> a </a:t>
            </a:r>
            <a:r>
              <a:rPr lang="en-GB" sz="2800" i="1" err="1"/>
              <a:t>bhíonn</a:t>
            </a:r>
            <a:r>
              <a:rPr lang="en-GB" sz="2800" i="1"/>
              <a:t> </a:t>
            </a:r>
            <a:r>
              <a:rPr lang="en-GB" sz="2800" i="1" err="1"/>
              <a:t>próiseas</a:t>
            </a:r>
            <a:r>
              <a:rPr lang="en-GB" sz="2800" i="1"/>
              <a:t> </a:t>
            </a:r>
            <a:r>
              <a:rPr lang="en-GB" sz="2800" i="1" err="1"/>
              <a:t>na</a:t>
            </a:r>
            <a:r>
              <a:rPr lang="en-GB" sz="2800" i="1"/>
              <a:t> </a:t>
            </a:r>
            <a:r>
              <a:rPr lang="en-GB" sz="2800" i="1" err="1"/>
              <a:t>heolaíochta</a:t>
            </a:r>
            <a:r>
              <a:rPr lang="en-GB" sz="2800" i="1"/>
              <a:t> casta </a:t>
            </a:r>
            <a:r>
              <a:rPr lang="en-GB" sz="2800" i="1" err="1"/>
              <a:t>agus</a:t>
            </a:r>
            <a:r>
              <a:rPr lang="en-GB" sz="2800" i="1"/>
              <a:t> </a:t>
            </a:r>
            <a:r>
              <a:rPr lang="en-GB" sz="2800" i="1" err="1"/>
              <a:t>atriallach</a:t>
            </a:r>
            <a:r>
              <a:rPr lang="en-GB" sz="2800" i="1"/>
              <a:t>, </a:t>
            </a:r>
            <a:r>
              <a:rPr lang="en-GB" sz="2800" i="1" err="1"/>
              <a:t>agus</a:t>
            </a:r>
            <a:r>
              <a:rPr lang="en-GB" sz="2800" i="1"/>
              <a:t> go </a:t>
            </a:r>
            <a:r>
              <a:rPr lang="en-GB" sz="2800" i="1" err="1"/>
              <a:t>leanann</a:t>
            </a:r>
            <a:r>
              <a:rPr lang="en-GB" sz="2800" i="1"/>
              <a:t> </a:t>
            </a:r>
            <a:r>
              <a:rPr lang="en-GB" sz="2800" i="1" err="1"/>
              <a:t>sé</a:t>
            </a:r>
            <a:r>
              <a:rPr lang="en-GB" sz="2800" i="1"/>
              <a:t> go </a:t>
            </a:r>
            <a:r>
              <a:rPr lang="en-GB" sz="2800" i="1" err="1"/>
              <a:t>leor</a:t>
            </a:r>
            <a:r>
              <a:rPr lang="en-GB" sz="2800" i="1"/>
              <a:t> </a:t>
            </a:r>
            <a:r>
              <a:rPr lang="en-GB" sz="2800" i="1" err="1"/>
              <a:t>conairí</a:t>
            </a:r>
            <a:r>
              <a:rPr lang="en-GB" sz="2800" i="1"/>
              <a:t> </a:t>
            </a:r>
            <a:r>
              <a:rPr lang="en-GB" sz="2800" i="1" err="1"/>
              <a:t>éagsúla</a:t>
            </a:r>
            <a:r>
              <a:rPr lang="en-GB" sz="2800" i="1"/>
              <a:t>..”</a:t>
            </a:r>
            <a:endParaRPr kumimoji="0" lang="en-GB" sz="2800" b="0" i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  <a:p>
            <a:endParaRPr lang="en-GB" sz="3200" i="1">
              <a:solidFill>
                <a:prstClr val="black"/>
              </a:solidFill>
              <a:latin typeface="Calibri" panose="020F0502020204030204"/>
            </a:endParaRPr>
          </a:p>
          <a:p>
            <a:pPr algn="r"/>
            <a:r>
              <a:rPr lang="en-GB" sz="1600" i="1">
                <a:solidFill>
                  <a:schemeClr val="bg1"/>
                </a:solidFill>
                <a:latin typeface="+mj-lt"/>
              </a:rPr>
              <a:t>				 (</a:t>
            </a:r>
            <a:r>
              <a:rPr lang="en-IE" sz="1600">
                <a:solidFill>
                  <a:srgbClr val="FFFFFF"/>
                </a:solidFill>
                <a:cs typeface="Arial"/>
              </a:rPr>
              <a:t>CNCM, lch.12</a:t>
            </a:r>
            <a:r>
              <a:rPr lang="en-GB" sz="1600" i="1">
                <a:solidFill>
                  <a:schemeClr val="bg1"/>
                </a:solidFill>
                <a:latin typeface="+mj-lt"/>
              </a:rPr>
              <a:t>)</a:t>
            </a:r>
            <a:endParaRPr kumimoji="0" lang="en-GB" sz="1600" b="0" i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  <a:p>
            <a:endParaRPr lang="en-IE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03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186542" y="833294"/>
            <a:ext cx="11125200" cy="701690"/>
          </a:xfrm>
        </p:spPr>
        <p:txBody>
          <a:bodyPr wrap="square">
            <a:spAutoFit/>
          </a:bodyPr>
          <a:lstStyle/>
          <a:p>
            <a:r>
              <a:rPr lang="en-IE" err="1"/>
              <a:t>Imscrúdú</a:t>
            </a:r>
            <a:r>
              <a:rPr lang="en-IE"/>
              <a:t> </a:t>
            </a:r>
            <a:r>
              <a:rPr lang="en-IE" err="1"/>
              <a:t>agus</a:t>
            </a:r>
            <a:r>
              <a:rPr lang="en-IE"/>
              <a:t> </a:t>
            </a:r>
            <a:r>
              <a:rPr lang="en-IE" err="1"/>
              <a:t>Contanam</a:t>
            </a:r>
            <a:r>
              <a:rPr lang="en-IE"/>
              <a:t> an </a:t>
            </a:r>
            <a:r>
              <a:rPr lang="en-IE" err="1"/>
              <a:t>Fhiosraithe</a:t>
            </a:r>
            <a:endParaRPr lang="en-IE"/>
          </a:p>
        </p:txBody>
      </p:sp>
      <p:pic>
        <p:nvPicPr>
          <p:cNvPr id="3" name="Picture 2" descr="A close-up of a sign&#10;&#10;Description automatically generated">
            <a:extLst>
              <a:ext uri="{FF2B5EF4-FFF2-40B4-BE49-F238E27FC236}">
                <a16:creationId xmlns:a16="http://schemas.microsoft.com/office/drawing/2014/main" id="{639DDA59-9B59-277E-67AC-B49EBA541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5629" y="1763829"/>
            <a:ext cx="7427026" cy="206951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0DC29A6-9A19-D5D4-3EEC-35A82F9ABD7D}"/>
              </a:ext>
            </a:extLst>
          </p:cNvPr>
          <p:cNvSpPr/>
          <p:nvPr/>
        </p:nvSpPr>
        <p:spPr>
          <a:xfrm>
            <a:off x="838201" y="4124897"/>
            <a:ext cx="10473541" cy="2027963"/>
          </a:xfrm>
          <a:prstGeom prst="roundRect">
            <a:avLst/>
          </a:prstGeom>
          <a:solidFill>
            <a:srgbClr val="44A0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“Is é an </a:t>
            </a:r>
            <a:r>
              <a:rPr kumimoji="0" lang="en-US" sz="24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múinteoir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is </a:t>
            </a:r>
            <a:r>
              <a:rPr kumimoji="0" lang="en-US" sz="24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fearr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24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atá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in </a:t>
            </a:r>
            <a:r>
              <a:rPr kumimoji="0" lang="en-US" sz="24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ann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24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breithnithe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24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gairmiúla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a </a:t>
            </a:r>
            <a:r>
              <a:rPr kumimoji="0" lang="en-US" sz="24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dhéanamh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24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maidir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le </a:t>
            </a:r>
            <a:r>
              <a:rPr kumimoji="0" lang="en-US" sz="24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conas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24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na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24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scileanna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24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seo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a </a:t>
            </a:r>
            <a:r>
              <a:rPr kumimoji="0" lang="en-US" sz="24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fhorbairt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24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sa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24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scoláire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, </a:t>
            </a:r>
            <a:r>
              <a:rPr kumimoji="0" lang="en-US" sz="24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trí</a:t>
            </a:r>
            <a:r>
              <a:rPr lang="en-US" sz="2400" i="1" kern="1200">
                <a:solidFill>
                  <a:prstClr val="white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24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chothromaíocht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24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chuí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24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treoracha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24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soiléire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24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agus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cur </a:t>
            </a:r>
            <a:r>
              <a:rPr kumimoji="0" lang="en-US" sz="24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chuige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24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ar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24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bhonn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24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fiosraithe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”</a:t>
            </a: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lvl="0" algn="r">
              <a:buClrTx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</a:t>
            </a:r>
            <a:r>
              <a:rPr lang="en-IE" sz="1600">
                <a:solidFill>
                  <a:srgbClr val="FFFFFF"/>
                </a:solidFill>
                <a:cs typeface="Arial"/>
              </a:rPr>
              <a:t>CNCM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2024)</a:t>
            </a:r>
            <a:endParaRPr kumimoji="0" lang="en-IE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015240F-3F53-47AB-4994-0504A8294B0B}"/>
              </a:ext>
            </a:extLst>
          </p:cNvPr>
          <p:cNvSpPr/>
          <p:nvPr/>
        </p:nvSpPr>
        <p:spPr>
          <a:xfrm>
            <a:off x="5551570" y="3833339"/>
            <a:ext cx="6188927" cy="2500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E85A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Sonraíocht</a:t>
            </a:r>
            <a:r>
              <a:rPr lang="en-GB" sz="1600" kern="1200">
                <a:solidFill>
                  <a:srgbClr val="0E85AA"/>
                </a:solidFill>
                <a:latin typeface="Arial" panose="020B0604020202020204"/>
              </a:rPr>
              <a:t>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E85A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d’Eolaíocht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E85A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E85A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</a:t>
            </a:r>
            <a:r>
              <a:rPr lang="en-GB" sz="1600" kern="1200">
                <a:solidFill>
                  <a:srgbClr val="0E85AA"/>
                </a:solidFill>
                <a:latin typeface="Arial" panose="020B0604020202020204"/>
              </a:rPr>
              <a:t>n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E85A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Sraithe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E85A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E85A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Sóisearaí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E85A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2015, lch.14</a:t>
            </a:r>
            <a:endParaRPr kumimoji="0" lang="en-IE" sz="1600" b="0" i="0" u="none" strike="noStrike" kern="1200" cap="none" spc="0" normalizeH="0" baseline="0" noProof="0">
              <a:ln>
                <a:noFill/>
              </a:ln>
              <a:solidFill>
                <a:srgbClr val="0E85A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9E0134-7519-91E0-3589-BD04428763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5629" y="1684868"/>
            <a:ext cx="7557822" cy="214847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016644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805F80-EFD6-1859-102C-E53802F29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 err="1"/>
              <a:t>Foghlaim</a:t>
            </a:r>
            <a:r>
              <a:rPr lang="en-GB"/>
              <a:t> </a:t>
            </a:r>
            <a:r>
              <a:rPr lang="en-GB" err="1"/>
              <a:t>trí</a:t>
            </a:r>
            <a:r>
              <a:rPr lang="en-GB"/>
              <a:t> </a:t>
            </a:r>
            <a:r>
              <a:rPr lang="en-GB" err="1"/>
              <a:t>Fhiosrú</a:t>
            </a:r>
            <a:r>
              <a:rPr lang="en-GB"/>
              <a:t> </a:t>
            </a:r>
            <a:r>
              <a:rPr lang="en-GB" err="1"/>
              <a:t>san</a:t>
            </a:r>
            <a:r>
              <a:rPr lang="en-GB"/>
              <a:t> </a:t>
            </a:r>
            <a:r>
              <a:rPr lang="en-GB" err="1"/>
              <a:t>Fhisic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75CEB9-BC94-6C87-0BB4-9ECBD06952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80186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Cur chuige foghlama bunaithe ar fhiosrú</a:t>
            </a:r>
          </a:p>
          <a:p>
            <a:endParaRPr lang="en-GB"/>
          </a:p>
          <a:p>
            <a:r>
              <a:rPr lang="en-GB" err="1"/>
              <a:t>Rothlaigh</a:t>
            </a:r>
            <a:r>
              <a:rPr lang="en-GB"/>
              <a:t> </a:t>
            </a:r>
            <a:r>
              <a:rPr lang="en-GB" err="1"/>
              <a:t>trí</a:t>
            </a:r>
            <a:r>
              <a:rPr lang="en-GB"/>
              <a:t> 4 </a:t>
            </a:r>
            <a:r>
              <a:rPr lang="en-GB" err="1"/>
              <a:t>stáisiún</a:t>
            </a:r>
            <a:endParaRPr lang="en-GB"/>
          </a:p>
          <a:p>
            <a:endParaRPr lang="en-GB">
              <a:cs typeface="Arial"/>
            </a:endParaRPr>
          </a:p>
          <a:p>
            <a:r>
              <a:rPr lang="en-GB" err="1">
                <a:cs typeface="Arial"/>
              </a:rPr>
              <a:t>Smaoinigh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ar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naisc</a:t>
            </a:r>
            <a:r>
              <a:rPr lang="en-GB">
                <a:cs typeface="Arial"/>
              </a:rPr>
              <a:t> leis an </a:t>
            </a:r>
            <a:r>
              <a:rPr lang="en-GB" err="1">
                <a:cs typeface="Arial"/>
              </a:rPr>
              <a:t>tSnáithe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Aontaitheach</a:t>
            </a:r>
            <a:endParaRPr lang="en-GB">
              <a:cs typeface="Arial"/>
            </a:endParaRPr>
          </a:p>
          <a:p>
            <a:endParaRPr lang="en-GB">
              <a:cs typeface="Arial"/>
            </a:endParaRPr>
          </a:p>
          <a:p>
            <a:r>
              <a:rPr lang="en-GB" err="1"/>
              <a:t>Déan</a:t>
            </a:r>
            <a:r>
              <a:rPr lang="en-GB" b="1"/>
              <a:t> SCAMPER </a:t>
            </a:r>
            <a:r>
              <a:rPr lang="en-GB"/>
              <a:t>le </a:t>
            </a:r>
            <a:r>
              <a:rPr lang="en-GB" err="1"/>
              <a:t>gach</a:t>
            </a:r>
            <a:r>
              <a:rPr lang="en-GB"/>
              <a:t> </a:t>
            </a:r>
            <a:r>
              <a:rPr lang="en-GB" err="1"/>
              <a:t>gníomhaíocht</a:t>
            </a:r>
            <a:r>
              <a:rPr lang="en-GB"/>
              <a:t> </a:t>
            </a:r>
            <a:r>
              <a:rPr lang="en-GB" err="1"/>
              <a:t>chun</a:t>
            </a:r>
            <a:r>
              <a:rPr lang="en-GB"/>
              <a:t> </a:t>
            </a:r>
            <a:r>
              <a:rPr lang="en-GB" err="1"/>
              <a:t>machnamh</a:t>
            </a:r>
            <a:r>
              <a:rPr lang="en-GB"/>
              <a:t> a </a:t>
            </a:r>
            <a:r>
              <a:rPr lang="en-GB" err="1"/>
              <a:t>dhéanamh</a:t>
            </a:r>
            <a:r>
              <a:rPr lang="en-GB"/>
              <a:t> </a:t>
            </a:r>
            <a:r>
              <a:rPr lang="en-GB" err="1"/>
              <a:t>ar</a:t>
            </a:r>
            <a:r>
              <a:rPr lang="en-GB"/>
              <a:t> </a:t>
            </a:r>
            <a:r>
              <a:rPr lang="en-GB" err="1"/>
              <a:t>chomhthéacs</a:t>
            </a:r>
            <a:r>
              <a:rPr lang="en-GB"/>
              <a:t> do </a:t>
            </a:r>
            <a:r>
              <a:rPr lang="en-GB" err="1"/>
              <a:t>scoile</a:t>
            </a:r>
            <a:endParaRPr lang="en-GB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443686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09024-EBD6-938B-694F-F18969787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296A87BD-A375-ED2D-57EF-88E7A7A92D76}"/>
              </a:ext>
            </a:extLst>
          </p:cNvPr>
          <p:cNvSpPr/>
          <p:nvPr/>
        </p:nvSpPr>
        <p:spPr>
          <a:xfrm>
            <a:off x="4372828" y="4233964"/>
            <a:ext cx="2398542" cy="2133498"/>
          </a:xfrm>
          <a:custGeom>
            <a:avLst/>
            <a:gdLst>
              <a:gd name="connsiteX0" fmla="*/ 0 w 2343324"/>
              <a:gd name="connsiteY0" fmla="*/ 1171662 h 2343324"/>
              <a:gd name="connsiteX1" fmla="*/ 1171662 w 2343324"/>
              <a:gd name="connsiteY1" fmla="*/ 0 h 2343324"/>
              <a:gd name="connsiteX2" fmla="*/ 2343324 w 2343324"/>
              <a:gd name="connsiteY2" fmla="*/ 1171662 h 2343324"/>
              <a:gd name="connsiteX3" fmla="*/ 1171662 w 2343324"/>
              <a:gd name="connsiteY3" fmla="*/ 2343324 h 2343324"/>
              <a:gd name="connsiteX4" fmla="*/ 0 w 2343324"/>
              <a:gd name="connsiteY4" fmla="*/ 1171662 h 2343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3324" h="2343324">
                <a:moveTo>
                  <a:pt x="0" y="1171662"/>
                </a:moveTo>
                <a:cubicBezTo>
                  <a:pt x="0" y="524571"/>
                  <a:pt x="524571" y="0"/>
                  <a:pt x="1171662" y="0"/>
                </a:cubicBezTo>
                <a:cubicBezTo>
                  <a:pt x="1818753" y="0"/>
                  <a:pt x="2343324" y="524571"/>
                  <a:pt x="2343324" y="1171662"/>
                </a:cubicBezTo>
                <a:cubicBezTo>
                  <a:pt x="2343324" y="1818753"/>
                  <a:pt x="1818753" y="2343324"/>
                  <a:pt x="1171662" y="2343324"/>
                </a:cubicBezTo>
                <a:cubicBezTo>
                  <a:pt x="524571" y="2343324"/>
                  <a:pt x="0" y="1818753"/>
                  <a:pt x="0" y="1171662"/>
                </a:cubicBezTo>
                <a:close/>
              </a:path>
            </a:pathLst>
          </a:custGeom>
          <a:solidFill>
            <a:srgbClr val="3EA063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3492" tIns="363492" rIns="363492" bIns="363492" numCol="1" spcCol="1270" anchor="ctr" anchorCtr="0">
            <a:noAutofit/>
          </a:bodyPr>
          <a:lstStyle/>
          <a:p>
            <a:pPr marL="0" marR="0" lvl="0" indent="0" algn="ctr" defTabSz="1422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ICOMÚDI</a:t>
            </a:r>
          </a:p>
        </p:txBody>
      </p:sp>
      <p:sp>
        <p:nvSpPr>
          <p:cNvPr id="4" name="Arrow: Left 3">
            <a:extLst>
              <a:ext uri="{FF2B5EF4-FFF2-40B4-BE49-F238E27FC236}">
                <a16:creationId xmlns:a16="http://schemas.microsoft.com/office/drawing/2014/main" id="{A41D8A4F-D964-77A1-197A-192A86F1B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14880" y="4937995"/>
            <a:ext cx="1174251" cy="612630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A7E3375-96CE-8A83-C663-BC5CEFEB3A28}"/>
              </a:ext>
            </a:extLst>
          </p:cNvPr>
          <p:cNvSpPr/>
          <p:nvPr/>
        </p:nvSpPr>
        <p:spPr>
          <a:xfrm>
            <a:off x="1050207" y="4934663"/>
            <a:ext cx="1860962" cy="782122"/>
          </a:xfrm>
          <a:custGeom>
            <a:avLst/>
            <a:gdLst>
              <a:gd name="connsiteX0" fmla="*/ 0 w 1872007"/>
              <a:gd name="connsiteY0" fmla="*/ 114408 h 1144082"/>
              <a:gd name="connsiteX1" fmla="*/ 114408 w 1872007"/>
              <a:gd name="connsiteY1" fmla="*/ 0 h 1144082"/>
              <a:gd name="connsiteX2" fmla="*/ 1757599 w 1872007"/>
              <a:gd name="connsiteY2" fmla="*/ 0 h 1144082"/>
              <a:gd name="connsiteX3" fmla="*/ 1872007 w 1872007"/>
              <a:gd name="connsiteY3" fmla="*/ 114408 h 1144082"/>
              <a:gd name="connsiteX4" fmla="*/ 1872007 w 1872007"/>
              <a:gd name="connsiteY4" fmla="*/ 1029674 h 1144082"/>
              <a:gd name="connsiteX5" fmla="*/ 1757599 w 1872007"/>
              <a:gd name="connsiteY5" fmla="*/ 1144082 h 1144082"/>
              <a:gd name="connsiteX6" fmla="*/ 114408 w 1872007"/>
              <a:gd name="connsiteY6" fmla="*/ 1144082 h 1144082"/>
              <a:gd name="connsiteX7" fmla="*/ 0 w 1872007"/>
              <a:gd name="connsiteY7" fmla="*/ 1029674 h 1144082"/>
              <a:gd name="connsiteX8" fmla="*/ 0 w 1872007"/>
              <a:gd name="connsiteY8" fmla="*/ 114408 h 1144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2007" h="1144082">
                <a:moveTo>
                  <a:pt x="0" y="114408"/>
                </a:moveTo>
                <a:cubicBezTo>
                  <a:pt x="0" y="51222"/>
                  <a:pt x="51222" y="0"/>
                  <a:pt x="114408" y="0"/>
                </a:cubicBezTo>
                <a:lnTo>
                  <a:pt x="1757599" y="0"/>
                </a:lnTo>
                <a:cubicBezTo>
                  <a:pt x="1820785" y="0"/>
                  <a:pt x="1872007" y="51222"/>
                  <a:pt x="1872007" y="114408"/>
                </a:cubicBezTo>
                <a:lnTo>
                  <a:pt x="1872007" y="1029674"/>
                </a:lnTo>
                <a:cubicBezTo>
                  <a:pt x="1872007" y="1092860"/>
                  <a:pt x="1820785" y="1144082"/>
                  <a:pt x="1757599" y="1144082"/>
                </a:cubicBezTo>
                <a:lnTo>
                  <a:pt x="114408" y="1144082"/>
                </a:lnTo>
                <a:cubicBezTo>
                  <a:pt x="51222" y="1144082"/>
                  <a:pt x="0" y="1092860"/>
                  <a:pt x="0" y="1029674"/>
                </a:cubicBezTo>
                <a:lnTo>
                  <a:pt x="0" y="114408"/>
                </a:lnTo>
                <a:close/>
              </a:path>
            </a:pathLst>
          </a:custGeom>
          <a:solidFill>
            <a:srgbClr val="0E85AA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6849" tIns="86849" rIns="86849" bIns="86849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IE" sz="2800" kern="1200" err="1">
                <a:solidFill>
                  <a:prstClr val="white"/>
                </a:solidFill>
                <a:cs typeface="Arial"/>
              </a:rPr>
              <a:t>Ionadaigh</a:t>
            </a:r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938785CC-8019-4AD8-219D-DE657FD49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943499">
            <a:off x="3284607" y="4063371"/>
            <a:ext cx="1204283" cy="612630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EF10ECE-EE4A-8F4A-B48F-FD28EF254F0F}"/>
              </a:ext>
            </a:extLst>
          </p:cNvPr>
          <p:cNvSpPr/>
          <p:nvPr/>
        </p:nvSpPr>
        <p:spPr>
          <a:xfrm>
            <a:off x="436288" y="3195669"/>
            <a:ext cx="2656615" cy="825072"/>
          </a:xfrm>
          <a:custGeom>
            <a:avLst/>
            <a:gdLst>
              <a:gd name="connsiteX0" fmla="*/ 0 w 1872007"/>
              <a:gd name="connsiteY0" fmla="*/ 90238 h 902376"/>
              <a:gd name="connsiteX1" fmla="*/ 90238 w 1872007"/>
              <a:gd name="connsiteY1" fmla="*/ 0 h 902376"/>
              <a:gd name="connsiteX2" fmla="*/ 1781769 w 1872007"/>
              <a:gd name="connsiteY2" fmla="*/ 0 h 902376"/>
              <a:gd name="connsiteX3" fmla="*/ 1872007 w 1872007"/>
              <a:gd name="connsiteY3" fmla="*/ 90238 h 902376"/>
              <a:gd name="connsiteX4" fmla="*/ 1872007 w 1872007"/>
              <a:gd name="connsiteY4" fmla="*/ 812138 h 902376"/>
              <a:gd name="connsiteX5" fmla="*/ 1781769 w 1872007"/>
              <a:gd name="connsiteY5" fmla="*/ 902376 h 902376"/>
              <a:gd name="connsiteX6" fmla="*/ 90238 w 1872007"/>
              <a:gd name="connsiteY6" fmla="*/ 902376 h 902376"/>
              <a:gd name="connsiteX7" fmla="*/ 0 w 1872007"/>
              <a:gd name="connsiteY7" fmla="*/ 812138 h 902376"/>
              <a:gd name="connsiteX8" fmla="*/ 0 w 1872007"/>
              <a:gd name="connsiteY8" fmla="*/ 90238 h 902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2007" h="902376">
                <a:moveTo>
                  <a:pt x="0" y="90238"/>
                </a:moveTo>
                <a:cubicBezTo>
                  <a:pt x="0" y="40401"/>
                  <a:pt x="40401" y="0"/>
                  <a:pt x="90238" y="0"/>
                </a:cubicBezTo>
                <a:lnTo>
                  <a:pt x="1781769" y="0"/>
                </a:lnTo>
                <a:cubicBezTo>
                  <a:pt x="1831606" y="0"/>
                  <a:pt x="1872007" y="40401"/>
                  <a:pt x="1872007" y="90238"/>
                </a:cubicBezTo>
                <a:lnTo>
                  <a:pt x="1872007" y="812138"/>
                </a:lnTo>
                <a:cubicBezTo>
                  <a:pt x="1872007" y="861975"/>
                  <a:pt x="1831606" y="902376"/>
                  <a:pt x="1781769" y="902376"/>
                </a:cubicBezTo>
                <a:lnTo>
                  <a:pt x="90238" y="902376"/>
                </a:lnTo>
                <a:cubicBezTo>
                  <a:pt x="40401" y="902376"/>
                  <a:pt x="0" y="861975"/>
                  <a:pt x="0" y="812138"/>
                </a:cubicBezTo>
                <a:lnTo>
                  <a:pt x="0" y="90238"/>
                </a:lnTo>
                <a:close/>
              </a:path>
            </a:pathLst>
          </a:custGeom>
          <a:solidFill>
            <a:srgbClr val="3EA063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9770" tIns="79770" rIns="79770" bIns="79770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defRPr/>
            </a:pPr>
            <a:r>
              <a:rPr lang="en-IE" sz="2800" kern="120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Comhcheangail</a:t>
            </a:r>
            <a:endParaRPr kumimoji="0" lang="en-IE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F4E3400B-FDCD-70B4-AC21-17C9598346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3397252">
            <a:off x="3694187" y="3199252"/>
            <a:ext cx="1480465" cy="623674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473CE48-9984-4A17-194A-BDCB2EDC8FBB}"/>
              </a:ext>
            </a:extLst>
          </p:cNvPr>
          <p:cNvSpPr/>
          <p:nvPr/>
        </p:nvSpPr>
        <p:spPr>
          <a:xfrm>
            <a:off x="2035781" y="1570946"/>
            <a:ext cx="2046862" cy="920321"/>
          </a:xfrm>
          <a:custGeom>
            <a:avLst/>
            <a:gdLst>
              <a:gd name="connsiteX0" fmla="*/ 0 w 1872007"/>
              <a:gd name="connsiteY0" fmla="*/ 90238 h 902376"/>
              <a:gd name="connsiteX1" fmla="*/ 90238 w 1872007"/>
              <a:gd name="connsiteY1" fmla="*/ 0 h 902376"/>
              <a:gd name="connsiteX2" fmla="*/ 1781769 w 1872007"/>
              <a:gd name="connsiteY2" fmla="*/ 0 h 902376"/>
              <a:gd name="connsiteX3" fmla="*/ 1872007 w 1872007"/>
              <a:gd name="connsiteY3" fmla="*/ 90238 h 902376"/>
              <a:gd name="connsiteX4" fmla="*/ 1872007 w 1872007"/>
              <a:gd name="connsiteY4" fmla="*/ 812138 h 902376"/>
              <a:gd name="connsiteX5" fmla="*/ 1781769 w 1872007"/>
              <a:gd name="connsiteY5" fmla="*/ 902376 h 902376"/>
              <a:gd name="connsiteX6" fmla="*/ 90238 w 1872007"/>
              <a:gd name="connsiteY6" fmla="*/ 902376 h 902376"/>
              <a:gd name="connsiteX7" fmla="*/ 0 w 1872007"/>
              <a:gd name="connsiteY7" fmla="*/ 812138 h 902376"/>
              <a:gd name="connsiteX8" fmla="*/ 0 w 1872007"/>
              <a:gd name="connsiteY8" fmla="*/ 90238 h 902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2007" h="902376">
                <a:moveTo>
                  <a:pt x="0" y="90238"/>
                </a:moveTo>
                <a:cubicBezTo>
                  <a:pt x="0" y="40401"/>
                  <a:pt x="40401" y="0"/>
                  <a:pt x="90238" y="0"/>
                </a:cubicBezTo>
                <a:lnTo>
                  <a:pt x="1781769" y="0"/>
                </a:lnTo>
                <a:cubicBezTo>
                  <a:pt x="1831606" y="0"/>
                  <a:pt x="1872007" y="40401"/>
                  <a:pt x="1872007" y="90238"/>
                </a:cubicBezTo>
                <a:lnTo>
                  <a:pt x="1872007" y="812138"/>
                </a:lnTo>
                <a:cubicBezTo>
                  <a:pt x="1872007" y="861975"/>
                  <a:pt x="1831606" y="902376"/>
                  <a:pt x="1781769" y="902376"/>
                </a:cubicBezTo>
                <a:lnTo>
                  <a:pt x="90238" y="902376"/>
                </a:lnTo>
                <a:cubicBezTo>
                  <a:pt x="40401" y="902376"/>
                  <a:pt x="0" y="861975"/>
                  <a:pt x="0" y="812138"/>
                </a:cubicBezTo>
                <a:lnTo>
                  <a:pt x="0" y="90238"/>
                </a:lnTo>
                <a:close/>
              </a:path>
            </a:pathLst>
          </a:custGeom>
          <a:solidFill>
            <a:srgbClr val="44A0BB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9770" tIns="79770" rIns="79770" bIns="79770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defRPr/>
            </a:pPr>
            <a:r>
              <a:rPr lang="en-IE" sz="2800" kern="1200" err="1">
                <a:solidFill>
                  <a:prstClr val="white"/>
                </a:solidFill>
                <a:latin typeface="Arial"/>
                <a:cs typeface="Arial"/>
              </a:rPr>
              <a:t>Oiriúnaigh</a:t>
            </a:r>
            <a:endParaRPr kumimoji="0" lang="en-IE" sz="280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EC161C25-6476-DC65-5BC2-95F53D19F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4671936" y="2623180"/>
            <a:ext cx="1877630" cy="623674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4D33DA2-BA8B-89C8-EE61-22C10DC2B249}"/>
              </a:ext>
            </a:extLst>
          </p:cNvPr>
          <p:cNvSpPr/>
          <p:nvPr/>
        </p:nvSpPr>
        <p:spPr>
          <a:xfrm>
            <a:off x="4370873" y="917381"/>
            <a:ext cx="2623323" cy="825072"/>
          </a:xfrm>
          <a:custGeom>
            <a:avLst/>
            <a:gdLst>
              <a:gd name="connsiteX0" fmla="*/ 0 w 2811062"/>
              <a:gd name="connsiteY0" fmla="*/ 90238 h 902376"/>
              <a:gd name="connsiteX1" fmla="*/ 90238 w 2811062"/>
              <a:gd name="connsiteY1" fmla="*/ 0 h 902376"/>
              <a:gd name="connsiteX2" fmla="*/ 2720824 w 2811062"/>
              <a:gd name="connsiteY2" fmla="*/ 0 h 902376"/>
              <a:gd name="connsiteX3" fmla="*/ 2811062 w 2811062"/>
              <a:gd name="connsiteY3" fmla="*/ 90238 h 902376"/>
              <a:gd name="connsiteX4" fmla="*/ 2811062 w 2811062"/>
              <a:gd name="connsiteY4" fmla="*/ 812138 h 902376"/>
              <a:gd name="connsiteX5" fmla="*/ 2720824 w 2811062"/>
              <a:gd name="connsiteY5" fmla="*/ 902376 h 902376"/>
              <a:gd name="connsiteX6" fmla="*/ 90238 w 2811062"/>
              <a:gd name="connsiteY6" fmla="*/ 902376 h 902376"/>
              <a:gd name="connsiteX7" fmla="*/ 0 w 2811062"/>
              <a:gd name="connsiteY7" fmla="*/ 812138 h 902376"/>
              <a:gd name="connsiteX8" fmla="*/ 0 w 2811062"/>
              <a:gd name="connsiteY8" fmla="*/ 90238 h 902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1062" h="902376">
                <a:moveTo>
                  <a:pt x="0" y="90238"/>
                </a:moveTo>
                <a:cubicBezTo>
                  <a:pt x="0" y="40401"/>
                  <a:pt x="40401" y="0"/>
                  <a:pt x="90238" y="0"/>
                </a:cubicBezTo>
                <a:lnTo>
                  <a:pt x="2720824" y="0"/>
                </a:lnTo>
                <a:cubicBezTo>
                  <a:pt x="2770661" y="0"/>
                  <a:pt x="2811062" y="40401"/>
                  <a:pt x="2811062" y="90238"/>
                </a:cubicBezTo>
                <a:lnTo>
                  <a:pt x="2811062" y="812138"/>
                </a:lnTo>
                <a:cubicBezTo>
                  <a:pt x="2811062" y="861975"/>
                  <a:pt x="2770661" y="902376"/>
                  <a:pt x="2720824" y="902376"/>
                </a:cubicBezTo>
                <a:lnTo>
                  <a:pt x="90238" y="902376"/>
                </a:lnTo>
                <a:cubicBezTo>
                  <a:pt x="40401" y="902376"/>
                  <a:pt x="0" y="861975"/>
                  <a:pt x="0" y="812138"/>
                </a:cubicBezTo>
                <a:lnTo>
                  <a:pt x="0" y="90238"/>
                </a:lnTo>
                <a:close/>
              </a:path>
            </a:pathLst>
          </a:custGeom>
          <a:solidFill>
            <a:srgbClr val="24647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9770" tIns="79770" rIns="79770" bIns="79770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defRPr/>
            </a:pPr>
            <a:r>
              <a:rPr lang="en-IE" sz="2800" err="1">
                <a:solidFill>
                  <a:srgbClr val="FFFFFF"/>
                </a:solidFill>
              </a:rPr>
              <a:t>Modhnaigh</a:t>
            </a:r>
            <a:endParaRPr kumimoji="0" lang="en-IE" sz="28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id="{18C04091-0B4E-4EBA-F8CA-FEA2D84F65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7595141">
            <a:off x="5942927" y="3194350"/>
            <a:ext cx="1382610" cy="623674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29F7F38-0CEE-FCC9-516F-1A4A5BE4852F}"/>
              </a:ext>
            </a:extLst>
          </p:cNvPr>
          <p:cNvSpPr/>
          <p:nvPr/>
        </p:nvSpPr>
        <p:spPr>
          <a:xfrm>
            <a:off x="7437131" y="1733618"/>
            <a:ext cx="2570355" cy="825072"/>
          </a:xfrm>
          <a:custGeom>
            <a:avLst/>
            <a:gdLst>
              <a:gd name="connsiteX0" fmla="*/ 0 w 1872007"/>
              <a:gd name="connsiteY0" fmla="*/ 90238 h 902376"/>
              <a:gd name="connsiteX1" fmla="*/ 90238 w 1872007"/>
              <a:gd name="connsiteY1" fmla="*/ 0 h 902376"/>
              <a:gd name="connsiteX2" fmla="*/ 1781769 w 1872007"/>
              <a:gd name="connsiteY2" fmla="*/ 0 h 902376"/>
              <a:gd name="connsiteX3" fmla="*/ 1872007 w 1872007"/>
              <a:gd name="connsiteY3" fmla="*/ 90238 h 902376"/>
              <a:gd name="connsiteX4" fmla="*/ 1872007 w 1872007"/>
              <a:gd name="connsiteY4" fmla="*/ 812138 h 902376"/>
              <a:gd name="connsiteX5" fmla="*/ 1781769 w 1872007"/>
              <a:gd name="connsiteY5" fmla="*/ 902376 h 902376"/>
              <a:gd name="connsiteX6" fmla="*/ 90238 w 1872007"/>
              <a:gd name="connsiteY6" fmla="*/ 902376 h 902376"/>
              <a:gd name="connsiteX7" fmla="*/ 0 w 1872007"/>
              <a:gd name="connsiteY7" fmla="*/ 812138 h 902376"/>
              <a:gd name="connsiteX8" fmla="*/ 0 w 1872007"/>
              <a:gd name="connsiteY8" fmla="*/ 90238 h 902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2007" h="902376">
                <a:moveTo>
                  <a:pt x="0" y="90238"/>
                </a:moveTo>
                <a:cubicBezTo>
                  <a:pt x="0" y="40401"/>
                  <a:pt x="40401" y="0"/>
                  <a:pt x="90238" y="0"/>
                </a:cubicBezTo>
                <a:lnTo>
                  <a:pt x="1781769" y="0"/>
                </a:lnTo>
                <a:cubicBezTo>
                  <a:pt x="1831606" y="0"/>
                  <a:pt x="1872007" y="40401"/>
                  <a:pt x="1872007" y="90238"/>
                </a:cubicBezTo>
                <a:lnTo>
                  <a:pt x="1872007" y="812138"/>
                </a:lnTo>
                <a:cubicBezTo>
                  <a:pt x="1872007" y="861975"/>
                  <a:pt x="1831606" y="902376"/>
                  <a:pt x="1781769" y="902376"/>
                </a:cubicBezTo>
                <a:lnTo>
                  <a:pt x="90238" y="902376"/>
                </a:lnTo>
                <a:cubicBezTo>
                  <a:pt x="40401" y="902376"/>
                  <a:pt x="0" y="861975"/>
                  <a:pt x="0" y="812138"/>
                </a:cubicBezTo>
                <a:lnTo>
                  <a:pt x="0" y="90238"/>
                </a:lnTo>
                <a:close/>
              </a:path>
            </a:pathLst>
          </a:custGeom>
          <a:solidFill>
            <a:srgbClr val="0E85AA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9770" tIns="79770" rIns="79770" bIns="79770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defRPr/>
            </a:pPr>
            <a:r>
              <a:rPr lang="en-IE" sz="2800" kern="120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IE" sz="2800" kern="1200" err="1">
                <a:solidFill>
                  <a:prstClr val="white"/>
                </a:solidFill>
                <a:latin typeface="Arial"/>
                <a:cs typeface="Arial"/>
              </a:rPr>
              <a:t>Úsáid</a:t>
            </a:r>
            <a:r>
              <a:rPr lang="en-IE" sz="2800" kern="1200">
                <a:solidFill>
                  <a:prstClr val="white"/>
                </a:solidFill>
                <a:latin typeface="Arial"/>
                <a:cs typeface="Arial"/>
              </a:rPr>
              <a:t> Eile </a:t>
            </a:r>
            <a:endParaRPr kumimoji="0" lang="en-IE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37BA15E8-31BE-5EEB-2ABB-454412E14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8901082">
            <a:off x="6783309" y="3963081"/>
            <a:ext cx="1307645" cy="612630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1378761-D328-3ABB-705F-0F4645A22C5A}"/>
              </a:ext>
            </a:extLst>
          </p:cNvPr>
          <p:cNvSpPr/>
          <p:nvPr/>
        </p:nvSpPr>
        <p:spPr>
          <a:xfrm>
            <a:off x="8214774" y="3351951"/>
            <a:ext cx="2870364" cy="825072"/>
          </a:xfrm>
          <a:custGeom>
            <a:avLst/>
            <a:gdLst>
              <a:gd name="connsiteX0" fmla="*/ 0 w 1872007"/>
              <a:gd name="connsiteY0" fmla="*/ 90238 h 902376"/>
              <a:gd name="connsiteX1" fmla="*/ 90238 w 1872007"/>
              <a:gd name="connsiteY1" fmla="*/ 0 h 902376"/>
              <a:gd name="connsiteX2" fmla="*/ 1781769 w 1872007"/>
              <a:gd name="connsiteY2" fmla="*/ 0 h 902376"/>
              <a:gd name="connsiteX3" fmla="*/ 1872007 w 1872007"/>
              <a:gd name="connsiteY3" fmla="*/ 90238 h 902376"/>
              <a:gd name="connsiteX4" fmla="*/ 1872007 w 1872007"/>
              <a:gd name="connsiteY4" fmla="*/ 812138 h 902376"/>
              <a:gd name="connsiteX5" fmla="*/ 1781769 w 1872007"/>
              <a:gd name="connsiteY5" fmla="*/ 902376 h 902376"/>
              <a:gd name="connsiteX6" fmla="*/ 90238 w 1872007"/>
              <a:gd name="connsiteY6" fmla="*/ 902376 h 902376"/>
              <a:gd name="connsiteX7" fmla="*/ 0 w 1872007"/>
              <a:gd name="connsiteY7" fmla="*/ 812138 h 902376"/>
              <a:gd name="connsiteX8" fmla="*/ 0 w 1872007"/>
              <a:gd name="connsiteY8" fmla="*/ 90238 h 902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2007" h="902376">
                <a:moveTo>
                  <a:pt x="0" y="90238"/>
                </a:moveTo>
                <a:cubicBezTo>
                  <a:pt x="0" y="40401"/>
                  <a:pt x="40401" y="0"/>
                  <a:pt x="90238" y="0"/>
                </a:cubicBezTo>
                <a:lnTo>
                  <a:pt x="1781769" y="0"/>
                </a:lnTo>
                <a:cubicBezTo>
                  <a:pt x="1831606" y="0"/>
                  <a:pt x="1872007" y="40401"/>
                  <a:pt x="1872007" y="90238"/>
                </a:cubicBezTo>
                <a:lnTo>
                  <a:pt x="1872007" y="812138"/>
                </a:lnTo>
                <a:cubicBezTo>
                  <a:pt x="1872007" y="861975"/>
                  <a:pt x="1831606" y="902376"/>
                  <a:pt x="1781769" y="902376"/>
                </a:cubicBezTo>
                <a:lnTo>
                  <a:pt x="90238" y="902376"/>
                </a:lnTo>
                <a:cubicBezTo>
                  <a:pt x="40401" y="902376"/>
                  <a:pt x="0" y="861975"/>
                  <a:pt x="0" y="812138"/>
                </a:cubicBezTo>
                <a:lnTo>
                  <a:pt x="0" y="90238"/>
                </a:lnTo>
                <a:close/>
              </a:path>
            </a:pathLst>
          </a:custGeom>
          <a:solidFill>
            <a:srgbClr val="3EA063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9770" tIns="79770" rIns="79770" bIns="79770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defRPr/>
            </a:pPr>
            <a:r>
              <a:rPr lang="en-IE" sz="2800" err="1">
                <a:solidFill>
                  <a:srgbClr val="FFFFFF"/>
                </a:solidFill>
              </a:rPr>
              <a:t>Deireadh</a:t>
            </a:r>
            <a:r>
              <a:rPr lang="en-IE" sz="2800">
                <a:solidFill>
                  <a:srgbClr val="FFFFFF"/>
                </a:solidFill>
              </a:rPr>
              <a:t> a chur</a:t>
            </a:r>
            <a:endParaRPr kumimoji="0" lang="en-IE" sz="280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Arrow: Left 16">
            <a:extLst>
              <a:ext uri="{FF2B5EF4-FFF2-40B4-BE49-F238E27FC236}">
                <a16:creationId xmlns:a16="http://schemas.microsoft.com/office/drawing/2014/main" id="{264ABC25-9410-760C-59A5-3E253A9261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6956998" y="4945257"/>
            <a:ext cx="1040472" cy="612630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1DD6230-E68A-4DF3-0B84-607271637EF7}"/>
              </a:ext>
            </a:extLst>
          </p:cNvPr>
          <p:cNvSpPr/>
          <p:nvPr/>
        </p:nvSpPr>
        <p:spPr>
          <a:xfrm>
            <a:off x="8152081" y="4873597"/>
            <a:ext cx="2004529" cy="769856"/>
          </a:xfrm>
          <a:custGeom>
            <a:avLst/>
            <a:gdLst>
              <a:gd name="connsiteX0" fmla="*/ 0 w 1872007"/>
              <a:gd name="connsiteY0" fmla="*/ 90238 h 902376"/>
              <a:gd name="connsiteX1" fmla="*/ 90238 w 1872007"/>
              <a:gd name="connsiteY1" fmla="*/ 0 h 902376"/>
              <a:gd name="connsiteX2" fmla="*/ 1781769 w 1872007"/>
              <a:gd name="connsiteY2" fmla="*/ 0 h 902376"/>
              <a:gd name="connsiteX3" fmla="*/ 1872007 w 1872007"/>
              <a:gd name="connsiteY3" fmla="*/ 90238 h 902376"/>
              <a:gd name="connsiteX4" fmla="*/ 1872007 w 1872007"/>
              <a:gd name="connsiteY4" fmla="*/ 812138 h 902376"/>
              <a:gd name="connsiteX5" fmla="*/ 1781769 w 1872007"/>
              <a:gd name="connsiteY5" fmla="*/ 902376 h 902376"/>
              <a:gd name="connsiteX6" fmla="*/ 90238 w 1872007"/>
              <a:gd name="connsiteY6" fmla="*/ 902376 h 902376"/>
              <a:gd name="connsiteX7" fmla="*/ 0 w 1872007"/>
              <a:gd name="connsiteY7" fmla="*/ 812138 h 902376"/>
              <a:gd name="connsiteX8" fmla="*/ 0 w 1872007"/>
              <a:gd name="connsiteY8" fmla="*/ 90238 h 902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2007" h="902376">
                <a:moveTo>
                  <a:pt x="0" y="90238"/>
                </a:moveTo>
                <a:cubicBezTo>
                  <a:pt x="0" y="40401"/>
                  <a:pt x="40401" y="0"/>
                  <a:pt x="90238" y="0"/>
                </a:cubicBezTo>
                <a:lnTo>
                  <a:pt x="1781769" y="0"/>
                </a:lnTo>
                <a:cubicBezTo>
                  <a:pt x="1831606" y="0"/>
                  <a:pt x="1872007" y="40401"/>
                  <a:pt x="1872007" y="90238"/>
                </a:cubicBezTo>
                <a:lnTo>
                  <a:pt x="1872007" y="812138"/>
                </a:lnTo>
                <a:cubicBezTo>
                  <a:pt x="1872007" y="861975"/>
                  <a:pt x="1831606" y="902376"/>
                  <a:pt x="1781769" y="902376"/>
                </a:cubicBezTo>
                <a:lnTo>
                  <a:pt x="90238" y="902376"/>
                </a:lnTo>
                <a:cubicBezTo>
                  <a:pt x="40401" y="902376"/>
                  <a:pt x="0" y="861975"/>
                  <a:pt x="0" y="812138"/>
                </a:cubicBezTo>
                <a:lnTo>
                  <a:pt x="0" y="90238"/>
                </a:lnTo>
                <a:close/>
              </a:path>
            </a:pathLst>
          </a:custGeom>
          <a:solidFill>
            <a:srgbClr val="44A0BB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9770" tIns="79770" rIns="79770" bIns="79770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defRPr/>
            </a:pPr>
            <a:r>
              <a:rPr lang="en-IE" sz="2800" kern="1200">
                <a:solidFill>
                  <a:prstClr val="white"/>
                </a:solidFill>
                <a:latin typeface="Arial"/>
                <a:cs typeface="Arial"/>
              </a:rPr>
              <a:t>Iompaigh</a:t>
            </a:r>
            <a:endParaRPr kumimoji="0" lang="en-IE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D5EBE68-4311-31F6-0CD2-D4E0DF2CC26F}"/>
              </a:ext>
            </a:extLst>
          </p:cNvPr>
          <p:cNvSpPr txBox="1"/>
          <p:nvPr/>
        </p:nvSpPr>
        <p:spPr>
          <a:xfrm>
            <a:off x="786517" y="5721802"/>
            <a:ext cx="46127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  <a:defRPr/>
            </a:pPr>
            <a:r>
              <a:rPr lang="en-GB" sz="2800" kern="1200">
                <a:solidFill>
                  <a:prstClr val="black"/>
                </a:solidFill>
                <a:ea typeface="+mn-ea"/>
                <a:cs typeface="+mn-cs"/>
              </a:rPr>
              <a:t>Cad é a </a:t>
            </a:r>
            <a:r>
              <a:rPr lang="en-GB" sz="2800" kern="1200" err="1">
                <a:solidFill>
                  <a:prstClr val="black"/>
                </a:solidFill>
                <a:ea typeface="+mn-ea"/>
                <a:cs typeface="+mn-cs"/>
              </a:rPr>
              <a:t>tharlaíonn</a:t>
            </a:r>
            <a:r>
              <a:rPr lang="en-GB" sz="2800" kern="120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GB" sz="2800" kern="1200" err="1">
                <a:solidFill>
                  <a:prstClr val="black"/>
                </a:solidFill>
                <a:ea typeface="+mn-ea"/>
                <a:cs typeface="+mn-cs"/>
              </a:rPr>
              <a:t>má</a:t>
            </a:r>
            <a:r>
              <a:rPr lang="en-GB" sz="2800" kern="120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GB" sz="2800" kern="1200" err="1">
                <a:solidFill>
                  <a:prstClr val="black"/>
                </a:solidFill>
                <a:ea typeface="+mn-ea"/>
                <a:cs typeface="+mn-cs"/>
              </a:rPr>
              <a:t>dhéanaim</a:t>
            </a:r>
            <a:r>
              <a:rPr lang="en-GB" sz="2800" kern="1200">
                <a:solidFill>
                  <a:prstClr val="black"/>
                </a:solidFill>
                <a:ea typeface="+mn-ea"/>
                <a:cs typeface="+mn-cs"/>
              </a:rPr>
              <a:t>  .... a </a:t>
            </a:r>
            <a:r>
              <a:rPr lang="en-GB" sz="2800" kern="1200" err="1">
                <a:solidFill>
                  <a:prstClr val="black"/>
                </a:solidFill>
                <a:ea typeface="+mn-ea"/>
                <a:cs typeface="+mn-cs"/>
              </a:rPr>
              <a:t>mhalartú</a:t>
            </a:r>
            <a:r>
              <a:rPr lang="en-GB" sz="2800" kern="1200">
                <a:solidFill>
                  <a:prstClr val="black"/>
                </a:solidFill>
                <a:ea typeface="+mn-ea"/>
                <a:cs typeface="+mn-cs"/>
              </a:rPr>
              <a:t> le …</a:t>
            </a:r>
            <a:endParaRPr kumimoji="0" lang="en-IE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181A57-823F-9B4F-A48D-8CAD15BD1028}"/>
              </a:ext>
            </a:extLst>
          </p:cNvPr>
          <p:cNvSpPr txBox="1"/>
          <p:nvPr/>
        </p:nvSpPr>
        <p:spPr>
          <a:xfrm>
            <a:off x="138779" y="4036964"/>
            <a:ext cx="461411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Tx/>
              <a:defRPr/>
            </a:pPr>
            <a:r>
              <a:rPr lang="pt-BR" sz="2800" kern="1200">
                <a:solidFill>
                  <a:prstClr val="black"/>
                </a:solidFill>
                <a:ea typeface="+mn-ea"/>
                <a:cs typeface="+mn-cs"/>
              </a:rPr>
              <a:t>Cad é a tharlódh dá gcuirfimid … le chéile....</a:t>
            </a:r>
            <a:endParaRPr kumimoji="0" lang="en-IE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9A3D23-16A2-577D-92A0-9E866C06F654}"/>
              </a:ext>
            </a:extLst>
          </p:cNvPr>
          <p:cNvSpPr txBox="1"/>
          <p:nvPr/>
        </p:nvSpPr>
        <p:spPr>
          <a:xfrm>
            <a:off x="748616" y="2435595"/>
            <a:ext cx="4931172" cy="519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buClrTx/>
              <a:defRPr/>
            </a:pPr>
            <a:r>
              <a:rPr lang="en-GB" sz="2800" kern="1200">
                <a:solidFill>
                  <a:prstClr val="black"/>
                </a:solidFill>
                <a:ea typeface="+mn-ea"/>
                <a:cs typeface="+mn-cs"/>
              </a:rPr>
              <a:t>An </a:t>
            </a:r>
            <a:r>
              <a:rPr lang="en-GB" sz="2800" kern="1200" err="1">
                <a:solidFill>
                  <a:prstClr val="black"/>
                </a:solidFill>
                <a:ea typeface="+mn-ea"/>
                <a:cs typeface="+mn-cs"/>
              </a:rPr>
              <a:t>féidir</a:t>
            </a:r>
            <a:r>
              <a:rPr lang="en-GB" sz="2800" kern="1200">
                <a:solidFill>
                  <a:prstClr val="black"/>
                </a:solidFill>
                <a:ea typeface="+mn-ea"/>
                <a:cs typeface="+mn-cs"/>
              </a:rPr>
              <a:t> linn .... a </a:t>
            </a:r>
            <a:r>
              <a:rPr lang="en-GB" sz="2800" kern="1200" err="1">
                <a:solidFill>
                  <a:prstClr val="black"/>
                </a:solidFill>
                <a:ea typeface="+mn-ea"/>
                <a:cs typeface="+mn-cs"/>
              </a:rPr>
              <a:t>choigeartú</a:t>
            </a:r>
            <a:r>
              <a:rPr lang="en-GB" sz="2800" kern="1200">
                <a:solidFill>
                  <a:prstClr val="black"/>
                </a:solidFill>
                <a:ea typeface="+mn-ea"/>
                <a:cs typeface="+mn-cs"/>
              </a:rPr>
              <a:t> </a:t>
            </a:r>
            <a:endParaRPr kumimoji="0" lang="en-IE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4C914B-E54A-4544-82BB-30495A054927}"/>
              </a:ext>
            </a:extLst>
          </p:cNvPr>
          <p:cNvSpPr txBox="1"/>
          <p:nvPr/>
        </p:nvSpPr>
        <p:spPr>
          <a:xfrm>
            <a:off x="6994196" y="1144175"/>
            <a:ext cx="8525566" cy="519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buClrTx/>
              <a:defRPr/>
            </a:pPr>
            <a:r>
              <a:rPr lang="pt-BR" sz="2800" kern="1200">
                <a:solidFill>
                  <a:prstClr val="black"/>
                </a:solidFill>
                <a:ea typeface="+mn-ea"/>
                <a:cs typeface="+mn-cs"/>
              </a:rPr>
              <a:t>Cad é má athraítear an .....</a:t>
            </a:r>
            <a:endParaRPr kumimoji="0" lang="en-IE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7BAD40-4086-AFF4-7DE3-E8421E56F521}"/>
              </a:ext>
            </a:extLst>
          </p:cNvPr>
          <p:cNvSpPr txBox="1"/>
          <p:nvPr/>
        </p:nvSpPr>
        <p:spPr>
          <a:xfrm>
            <a:off x="7160997" y="2573211"/>
            <a:ext cx="5573942" cy="9809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buClrTx/>
              <a:defRPr/>
            </a:pPr>
            <a:r>
              <a:rPr lang="en-GB" sz="2800" kern="1200">
                <a:solidFill>
                  <a:prstClr val="black"/>
                </a:solidFill>
              </a:rPr>
              <a:t>An </a:t>
            </a:r>
            <a:r>
              <a:rPr lang="en-GB" sz="2800" kern="1200" err="1">
                <a:solidFill>
                  <a:prstClr val="black"/>
                </a:solidFill>
              </a:rPr>
              <a:t>bhféadfaimis</a:t>
            </a:r>
            <a:r>
              <a:rPr lang="en-GB" sz="2800" kern="1200">
                <a:solidFill>
                  <a:prstClr val="black"/>
                </a:solidFill>
              </a:rPr>
              <a:t> é </a:t>
            </a:r>
            <a:r>
              <a:rPr lang="en-GB" sz="2800" kern="1200" err="1">
                <a:solidFill>
                  <a:prstClr val="black"/>
                </a:solidFill>
              </a:rPr>
              <a:t>seo</a:t>
            </a:r>
            <a:r>
              <a:rPr lang="en-GB" sz="2800" kern="1200">
                <a:solidFill>
                  <a:prstClr val="black"/>
                </a:solidFill>
              </a:rPr>
              <a:t> a </a:t>
            </a:r>
            <a:r>
              <a:rPr lang="en-GB" sz="2800" kern="1200" err="1">
                <a:solidFill>
                  <a:prstClr val="black"/>
                </a:solidFill>
              </a:rPr>
              <a:t>úsáid</a:t>
            </a:r>
            <a:r>
              <a:rPr lang="en-GB" sz="2800" kern="1200">
                <a:solidFill>
                  <a:prstClr val="black"/>
                </a:solidFill>
              </a:rPr>
              <a:t> </a:t>
            </a:r>
            <a:r>
              <a:rPr lang="en-GB" sz="2800" kern="1200" err="1">
                <a:solidFill>
                  <a:prstClr val="black"/>
                </a:solidFill>
              </a:rPr>
              <a:t>chun</a:t>
            </a:r>
            <a:r>
              <a:rPr lang="en-GB" sz="2800" kern="1200">
                <a:solidFill>
                  <a:prstClr val="black"/>
                </a:solidFill>
              </a:rPr>
              <a:t>…</a:t>
            </a:r>
            <a:endParaRPr lang="en-IE" sz="4000" kern="120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66A455C-9055-2ADC-A891-DFDA4EA5F4FD}"/>
              </a:ext>
            </a:extLst>
          </p:cNvPr>
          <p:cNvSpPr txBox="1"/>
          <p:nvPr/>
        </p:nvSpPr>
        <p:spPr>
          <a:xfrm>
            <a:off x="8121767" y="4142972"/>
            <a:ext cx="5820172" cy="519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buClrTx/>
              <a:defRPr/>
            </a:pPr>
            <a:r>
              <a:rPr lang="en-GB" sz="2800" kern="1200">
                <a:solidFill>
                  <a:prstClr val="black"/>
                </a:solidFill>
                <a:ea typeface="+mn-ea"/>
                <a:cs typeface="+mn-cs"/>
              </a:rPr>
              <a:t>An </a:t>
            </a:r>
            <a:r>
              <a:rPr lang="en-GB" sz="2800" kern="1200" err="1">
                <a:solidFill>
                  <a:prstClr val="black"/>
                </a:solidFill>
                <a:ea typeface="+mn-ea"/>
                <a:cs typeface="+mn-cs"/>
              </a:rPr>
              <a:t>féidir</a:t>
            </a:r>
            <a:r>
              <a:rPr lang="en-GB" sz="2800" kern="1200">
                <a:solidFill>
                  <a:prstClr val="black"/>
                </a:solidFill>
                <a:ea typeface="+mn-ea"/>
                <a:cs typeface="+mn-cs"/>
              </a:rPr>
              <a:t> linn … a </a:t>
            </a:r>
            <a:r>
              <a:rPr lang="en-GB" sz="2800" kern="1200" err="1">
                <a:solidFill>
                  <a:prstClr val="black"/>
                </a:solidFill>
                <a:ea typeface="+mn-ea"/>
                <a:cs typeface="+mn-cs"/>
              </a:rPr>
              <a:t>bhaint</a:t>
            </a:r>
            <a:r>
              <a:rPr lang="en-GB" sz="2800" kern="1200">
                <a:solidFill>
                  <a:prstClr val="black"/>
                </a:solidFill>
                <a:ea typeface="+mn-ea"/>
                <a:cs typeface="+mn-cs"/>
              </a:rPr>
              <a:t>....</a:t>
            </a:r>
            <a:endParaRPr kumimoji="0" lang="en-IE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E7623AD-C991-658E-2695-B5ABA6899F8A}"/>
              </a:ext>
            </a:extLst>
          </p:cNvPr>
          <p:cNvSpPr txBox="1"/>
          <p:nvPr/>
        </p:nvSpPr>
        <p:spPr>
          <a:xfrm>
            <a:off x="8121768" y="5705638"/>
            <a:ext cx="3777790" cy="9809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buClrTx/>
              <a:defRPr/>
            </a:pPr>
            <a:r>
              <a:rPr lang="en-GB" sz="2800" kern="1200">
                <a:solidFill>
                  <a:prstClr val="black"/>
                </a:solidFill>
                <a:ea typeface="+mn-ea"/>
                <a:cs typeface="+mn-cs"/>
              </a:rPr>
              <a:t>An </a:t>
            </a:r>
            <a:r>
              <a:rPr lang="en-GB" sz="2800" kern="1200" err="1">
                <a:solidFill>
                  <a:prstClr val="black"/>
                </a:solidFill>
                <a:ea typeface="+mn-ea"/>
                <a:cs typeface="+mn-cs"/>
              </a:rPr>
              <a:t>féidir</a:t>
            </a:r>
            <a:r>
              <a:rPr lang="en-GB" sz="2800" kern="1200">
                <a:solidFill>
                  <a:prstClr val="black"/>
                </a:solidFill>
                <a:ea typeface="+mn-ea"/>
                <a:cs typeface="+mn-cs"/>
              </a:rPr>
              <a:t> linn …. a </a:t>
            </a:r>
            <a:r>
              <a:rPr lang="en-GB" sz="2800" kern="1200" err="1">
                <a:solidFill>
                  <a:prstClr val="black"/>
                </a:solidFill>
                <a:ea typeface="+mn-ea"/>
                <a:cs typeface="+mn-cs"/>
              </a:rPr>
              <a:t>atheagrú</a:t>
            </a:r>
            <a:r>
              <a:rPr lang="en-GB" sz="2800" kern="1200">
                <a:solidFill>
                  <a:prstClr val="black"/>
                </a:solidFill>
                <a:ea typeface="+mn-ea"/>
                <a:cs typeface="+mn-cs"/>
              </a:rPr>
              <a:t>...</a:t>
            </a:r>
            <a:endParaRPr kumimoji="0" lang="en-IE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E28485-201B-5053-DAD6-2D969CCE6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50" y="15823"/>
            <a:ext cx="9808818" cy="1215129"/>
          </a:xfrm>
        </p:spPr>
        <p:txBody>
          <a:bodyPr/>
          <a:lstStyle/>
          <a:p>
            <a:r>
              <a:rPr lang="en-GB"/>
              <a:t>Ag </a:t>
            </a:r>
            <a:r>
              <a:rPr lang="en-GB" err="1"/>
              <a:t>úsáid</a:t>
            </a:r>
            <a:r>
              <a:rPr lang="en-GB"/>
              <a:t> ICOMÚDI (SCAMPER)</a:t>
            </a:r>
            <a:endParaRPr lang="en-US"/>
          </a:p>
        </p:txBody>
      </p:sp>
      <p:pic>
        <p:nvPicPr>
          <p:cNvPr id="5" name="Picture 4" descr="A blue and white logo&#10;&#10;AI-generated content may be incorrect.">
            <a:extLst>
              <a:ext uri="{FF2B5EF4-FFF2-40B4-BE49-F238E27FC236}">
                <a16:creationId xmlns:a16="http://schemas.microsoft.com/office/drawing/2014/main" id="{811CFA29-D0CC-1ED8-4A2F-6DD36A073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48" y="1141215"/>
            <a:ext cx="933272" cy="109578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B45F164-CCFC-0876-E376-E73C9E89513A}"/>
              </a:ext>
            </a:extLst>
          </p:cNvPr>
          <p:cNvSpPr txBox="1"/>
          <p:nvPr/>
        </p:nvSpPr>
        <p:spPr>
          <a:xfrm>
            <a:off x="776466" y="1503142"/>
            <a:ext cx="628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0" cap="none" spc="0" normalizeH="0" baseline="0" noProof="0">
                <a:ln>
                  <a:noFill/>
                </a:ln>
                <a:solidFill>
                  <a:srgbClr val="417C8F"/>
                </a:solidFill>
                <a:effectLst/>
                <a:uLnTx/>
                <a:uFillTx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139606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1" grpId="0"/>
      <p:bldP spid="19" grpId="0"/>
      <p:bldP spid="20" grpId="0"/>
      <p:bldP spid="22" grpId="0"/>
      <p:bldP spid="24" grpId="0"/>
      <p:bldP spid="25" grpId="0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AAED6-30E4-CEE1-5CA1-DA25DC1ABD3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36563"/>
            <a:ext cx="11266488" cy="1325562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ga-IE" noProof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Cineálacha tacaíochta a sholáthraíonn Oide</a:t>
            </a:r>
          </a:p>
        </p:txBody>
      </p:sp>
      <p:pic>
        <p:nvPicPr>
          <p:cNvPr id="5" name="Google Shape;129;g244658ed291_0_13">
            <a:extLst>
              <a:ext uri="{FF2B5EF4-FFF2-40B4-BE49-F238E27FC236}">
                <a16:creationId xmlns:a16="http://schemas.microsoft.com/office/drawing/2014/main" id="{B6B6CC59-9E40-73EA-9323-2F8E881506F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6452" y="3638014"/>
            <a:ext cx="3119096" cy="285486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7C0BA3C-E259-B227-0E40-5DBC00AC8F42}"/>
              </a:ext>
            </a:extLst>
          </p:cNvPr>
          <p:cNvSpPr/>
          <p:nvPr/>
        </p:nvSpPr>
        <p:spPr>
          <a:xfrm>
            <a:off x="174217" y="5195158"/>
            <a:ext cx="3331029" cy="1425325"/>
          </a:xfrm>
          <a:prstGeom prst="ellipse">
            <a:avLst/>
          </a:prstGeom>
          <a:solidFill>
            <a:schemeClr val="bg1"/>
          </a:solidFill>
          <a:ln w="38100">
            <a:solidFill>
              <a:srgbClr val="44A0B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ga-IE" sz="2000" b="0" i="0" u="none" strike="noStrike" kern="0" cap="none" spc="0" normalizeH="0" baseline="0" noProof="0">
                <a:ln>
                  <a:noFill/>
                </a:ln>
                <a:solidFill>
                  <a:srgbClr val="24647C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Eispéiris Foghlaim Ghairmiúil Iomlán lae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7C0BA3C-E259-B227-0E40-5DBC00AC8F42}"/>
              </a:ext>
            </a:extLst>
          </p:cNvPr>
          <p:cNvSpPr/>
          <p:nvPr/>
        </p:nvSpPr>
        <p:spPr>
          <a:xfrm>
            <a:off x="838199" y="3682783"/>
            <a:ext cx="3331029" cy="14256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44A0B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ga-IE" sz="2000" b="0" i="0" u="none" strike="noStrike" kern="0" cap="none" spc="0" normalizeH="0" baseline="0" noProof="0">
                <a:ln>
                  <a:noFill/>
                </a:ln>
                <a:solidFill>
                  <a:srgbClr val="24647C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Eispéiris Foghlaim Ghairmiúil Leath lae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7C0BA3C-E259-B227-0E40-5DBC00AC8F42}"/>
              </a:ext>
            </a:extLst>
          </p:cNvPr>
          <p:cNvSpPr/>
          <p:nvPr/>
        </p:nvSpPr>
        <p:spPr>
          <a:xfrm>
            <a:off x="1771960" y="2170681"/>
            <a:ext cx="3195484" cy="1425325"/>
          </a:xfrm>
          <a:prstGeom prst="ellipse">
            <a:avLst/>
          </a:prstGeom>
          <a:solidFill>
            <a:schemeClr val="bg1"/>
          </a:solidFill>
          <a:ln w="38100">
            <a:solidFill>
              <a:srgbClr val="44A0B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ga-IE" sz="2000" b="0" i="0" u="none" strike="noStrike" kern="0" cap="none" spc="0" normalizeH="0" baseline="0" noProof="0">
                <a:ln>
                  <a:noFill/>
                </a:ln>
                <a:solidFill>
                  <a:srgbClr val="3C9CB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Seimineáir Ghréasáin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7C0BA3C-E259-B227-0E40-5DBC00AC8F42}"/>
              </a:ext>
            </a:extLst>
          </p:cNvPr>
          <p:cNvSpPr/>
          <p:nvPr/>
        </p:nvSpPr>
        <p:spPr>
          <a:xfrm>
            <a:off x="4498258" y="1303520"/>
            <a:ext cx="3195484" cy="1425325"/>
          </a:xfrm>
          <a:prstGeom prst="ellipse">
            <a:avLst/>
          </a:prstGeom>
          <a:solidFill>
            <a:schemeClr val="bg1"/>
          </a:solidFill>
          <a:ln w="38100">
            <a:solidFill>
              <a:srgbClr val="44A0B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ga-IE" sz="2000" b="0" i="0" u="none" strike="noStrike" kern="0" cap="none" spc="0" normalizeH="0" baseline="0" noProof="0">
                <a:ln>
                  <a:noFill/>
                </a:ln>
                <a:solidFill>
                  <a:srgbClr val="3C9CB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Comhchnuasaigh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7C0BA3C-E259-B227-0E40-5DBC00AC8F42}"/>
              </a:ext>
            </a:extLst>
          </p:cNvPr>
          <p:cNvSpPr/>
          <p:nvPr/>
        </p:nvSpPr>
        <p:spPr>
          <a:xfrm>
            <a:off x="8158318" y="3682782"/>
            <a:ext cx="3195484" cy="1425325"/>
          </a:xfrm>
          <a:prstGeom prst="ellipse">
            <a:avLst/>
          </a:prstGeom>
          <a:solidFill>
            <a:schemeClr val="bg1"/>
          </a:solidFill>
          <a:ln w="38100">
            <a:solidFill>
              <a:srgbClr val="44A0B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ga-IE" sz="2000" b="0" i="0" u="none" strike="noStrike" kern="0" cap="none" spc="0" normalizeH="0" baseline="0" noProof="0">
                <a:ln>
                  <a:noFill/>
                </a:ln>
                <a:solidFill>
                  <a:srgbClr val="3C9CB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Scoilnet.ie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7C0BA3C-E259-B227-0E40-5DBC00AC8F42}"/>
              </a:ext>
            </a:extLst>
          </p:cNvPr>
          <p:cNvSpPr/>
          <p:nvPr/>
        </p:nvSpPr>
        <p:spPr>
          <a:xfrm>
            <a:off x="8822300" y="5194883"/>
            <a:ext cx="3195484" cy="1425325"/>
          </a:xfrm>
          <a:prstGeom prst="ellipse">
            <a:avLst/>
          </a:prstGeom>
          <a:solidFill>
            <a:schemeClr val="bg1"/>
          </a:solidFill>
          <a:ln w="38100">
            <a:solidFill>
              <a:srgbClr val="44A0B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ga-IE" sz="2000" b="0" i="0" u="none" strike="noStrike" kern="0" cap="none" spc="0" normalizeH="0" baseline="0" noProof="0">
                <a:ln>
                  <a:noFill/>
                </a:ln>
                <a:solidFill>
                  <a:srgbClr val="3C9CB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Cuairt Tacaíocht Scoile</a:t>
            </a:r>
            <a:endParaRPr kumimoji="0" lang="ga-IE" sz="2000" b="0" i="0" u="none" strike="noStrike" kern="0" cap="none" spc="0" normalizeH="0" baseline="0" noProof="0">
              <a:ln>
                <a:noFill/>
              </a:ln>
              <a:solidFill>
                <a:srgbClr val="3C9CBA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7C0BA3C-E259-B227-0E40-5DBC00AC8F42}"/>
              </a:ext>
            </a:extLst>
          </p:cNvPr>
          <p:cNvSpPr/>
          <p:nvPr/>
        </p:nvSpPr>
        <p:spPr>
          <a:xfrm>
            <a:off x="7224556" y="2170681"/>
            <a:ext cx="3195484" cy="1425325"/>
          </a:xfrm>
          <a:prstGeom prst="ellipse">
            <a:avLst/>
          </a:prstGeom>
          <a:solidFill>
            <a:schemeClr val="bg1"/>
          </a:solidFill>
          <a:ln w="38100">
            <a:solidFill>
              <a:srgbClr val="44A0B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ga-IE" sz="2000" b="0" i="0" u="none" strike="noStrike" kern="0" cap="none" spc="0" normalizeH="0" baseline="0" noProof="0">
                <a:ln>
                  <a:noFill/>
                </a:ln>
                <a:solidFill>
                  <a:srgbClr val="3C9CB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Oide.ie / Oidetechnologyineducation.ie</a:t>
            </a:r>
          </a:p>
        </p:txBody>
      </p:sp>
    </p:spTree>
    <p:extLst>
      <p:ext uri="{BB962C8B-B14F-4D97-AF65-F5344CB8AC3E}">
        <p14:creationId xmlns:p14="http://schemas.microsoft.com/office/powerpoint/2010/main" val="304162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F79AA3-0A1C-1256-4AAC-671AE7A56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9D841DC-BD77-1676-B5F4-118ECC46A53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388" y="1516760"/>
            <a:ext cx="10242168" cy="59136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E48C95-9A3B-1A41-F736-28B0B25174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401121B-5597-4ABF-B06F-4ABC61BF5D99}" type="slidenum">
              <a:rPr lang="en-IE" smtClean="0"/>
              <a:t>30</a:t>
            </a:fld>
            <a:endParaRPr lang="en-I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434BDF7-0A95-1A5F-A533-3F3765265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090" y="-182718"/>
            <a:ext cx="10515600" cy="1325563"/>
          </a:xfrm>
        </p:spPr>
        <p:txBody>
          <a:bodyPr/>
          <a:lstStyle/>
          <a:p>
            <a:r>
              <a:rPr lang="en-IE" err="1"/>
              <a:t>Imscrúduithe</a:t>
            </a:r>
            <a:r>
              <a:rPr lang="en-IE"/>
              <a:t>: </a:t>
            </a:r>
            <a:r>
              <a:rPr lang="en-IE" err="1"/>
              <a:t>Stáisiún</a:t>
            </a:r>
            <a:r>
              <a:rPr lang="en-IE"/>
              <a:t> 1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6853A03-AE6D-18EE-DEF6-5375C6C8FC5B}"/>
                  </a:ext>
                </a:extLst>
              </p14:cNvPr>
              <p14:cNvContentPartPr/>
              <p14:nvPr/>
            </p14:nvContentPartPr>
            <p14:xfrm>
              <a:off x="5488626" y="2429179"/>
              <a:ext cx="5272087" cy="1587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6853A03-AE6D-18EE-DEF6-5375C6C8FC5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98628" y="1635679"/>
                <a:ext cx="5451723" cy="1587000"/>
              </a:xfrm>
              <a:prstGeom prst="rect">
                <a:avLst/>
              </a:prstGeom>
            </p:spPr>
          </p:pic>
        </mc:Fallback>
      </mc:AlternateContent>
      <p:pic>
        <p:nvPicPr>
          <p:cNvPr id="26" name="Picture 25">
            <a:extLst>
              <a:ext uri="{FF2B5EF4-FFF2-40B4-BE49-F238E27FC236}">
                <a16:creationId xmlns:a16="http://schemas.microsoft.com/office/drawing/2014/main" id="{1ED4464D-35BB-CDB7-E53B-4FB54FC53B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223" y="2138614"/>
            <a:ext cx="10448049" cy="16496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60F06BC-92B5-B4B0-1196-BA8C8F0404D0}"/>
              </a:ext>
            </a:extLst>
          </p:cNvPr>
          <p:cNvSpPr txBox="1"/>
          <p:nvPr/>
        </p:nvSpPr>
        <p:spPr>
          <a:xfrm>
            <a:off x="317704" y="735671"/>
            <a:ext cx="1089028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800" err="1">
                <a:solidFill>
                  <a:schemeClr val="accent1"/>
                </a:solidFill>
              </a:rPr>
              <a:t>Conas</a:t>
            </a:r>
            <a:r>
              <a:rPr lang="en-IE" sz="2800">
                <a:solidFill>
                  <a:schemeClr val="accent1"/>
                </a:solidFill>
              </a:rPr>
              <a:t> is </a:t>
            </a:r>
            <a:r>
              <a:rPr lang="en-IE" sz="2800" err="1">
                <a:solidFill>
                  <a:schemeClr val="accent1"/>
                </a:solidFill>
              </a:rPr>
              <a:t>féidir</a:t>
            </a:r>
            <a:r>
              <a:rPr lang="en-IE" sz="2800">
                <a:solidFill>
                  <a:schemeClr val="accent1"/>
                </a:solidFill>
              </a:rPr>
              <a:t> linn </a:t>
            </a:r>
            <a:r>
              <a:rPr lang="en-IE" sz="2800" err="1">
                <a:solidFill>
                  <a:schemeClr val="accent1"/>
                </a:solidFill>
              </a:rPr>
              <a:t>cabhrú</a:t>
            </a:r>
            <a:r>
              <a:rPr lang="en-IE" sz="2800">
                <a:solidFill>
                  <a:schemeClr val="accent1"/>
                </a:solidFill>
              </a:rPr>
              <a:t> le </a:t>
            </a:r>
            <a:r>
              <a:rPr lang="en-IE" sz="2800" err="1">
                <a:solidFill>
                  <a:schemeClr val="accent1"/>
                </a:solidFill>
              </a:rPr>
              <a:t>scoláirí</a:t>
            </a:r>
            <a:r>
              <a:rPr lang="en-IE" sz="2800">
                <a:solidFill>
                  <a:schemeClr val="accent1"/>
                </a:solidFill>
              </a:rPr>
              <a:t> </a:t>
            </a:r>
            <a:r>
              <a:rPr lang="en-IE" sz="2800" err="1">
                <a:solidFill>
                  <a:schemeClr val="accent1"/>
                </a:solidFill>
              </a:rPr>
              <a:t>dul</a:t>
            </a:r>
            <a:r>
              <a:rPr lang="en-IE" sz="2800">
                <a:solidFill>
                  <a:schemeClr val="accent1"/>
                </a:solidFill>
              </a:rPr>
              <a:t> </a:t>
            </a:r>
            <a:r>
              <a:rPr lang="en-IE" sz="2800" err="1">
                <a:solidFill>
                  <a:schemeClr val="accent1"/>
                </a:solidFill>
              </a:rPr>
              <a:t>i</a:t>
            </a:r>
            <a:r>
              <a:rPr lang="en-IE" sz="2800">
                <a:solidFill>
                  <a:schemeClr val="accent1"/>
                </a:solidFill>
              </a:rPr>
              <a:t> </a:t>
            </a:r>
            <a:r>
              <a:rPr lang="en-IE" sz="2800" err="1">
                <a:solidFill>
                  <a:schemeClr val="accent1"/>
                </a:solidFill>
              </a:rPr>
              <a:t>ngleic</a:t>
            </a:r>
            <a:r>
              <a:rPr lang="en-IE" sz="2800">
                <a:solidFill>
                  <a:schemeClr val="accent1"/>
                </a:solidFill>
              </a:rPr>
              <a:t> leis an </a:t>
            </a:r>
            <a:r>
              <a:rPr lang="en-IE" sz="2800" err="1">
                <a:solidFill>
                  <a:schemeClr val="accent1"/>
                </a:solidFill>
              </a:rPr>
              <a:t>toradh</a:t>
            </a:r>
            <a:r>
              <a:rPr lang="en-IE" sz="2800">
                <a:solidFill>
                  <a:schemeClr val="accent1"/>
                </a:solidFill>
              </a:rPr>
              <a:t> </a:t>
            </a:r>
            <a:r>
              <a:rPr lang="en-IE" sz="2800" err="1">
                <a:solidFill>
                  <a:schemeClr val="accent1"/>
                </a:solidFill>
              </a:rPr>
              <a:t>foghlama</a:t>
            </a:r>
            <a:r>
              <a:rPr lang="en-IE" sz="2800">
                <a:solidFill>
                  <a:schemeClr val="accent1"/>
                </a:solidFill>
              </a:rPr>
              <a:t> </a:t>
            </a:r>
            <a:r>
              <a:rPr lang="en-IE" sz="2800" err="1">
                <a:solidFill>
                  <a:schemeClr val="accent1"/>
                </a:solidFill>
              </a:rPr>
              <a:t>seo</a:t>
            </a:r>
            <a:r>
              <a:rPr lang="en-IE" sz="2800">
                <a:solidFill>
                  <a:schemeClr val="accent1"/>
                </a:solidFill>
              </a:rPr>
              <a:t>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0984B4-7303-E15B-FD02-71D5F95EA318}"/>
              </a:ext>
            </a:extLst>
          </p:cNvPr>
          <p:cNvSpPr/>
          <p:nvPr/>
        </p:nvSpPr>
        <p:spPr>
          <a:xfrm>
            <a:off x="9274456" y="2968392"/>
            <a:ext cx="2901006" cy="120761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1987A8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/>
              </a:defRPr>
            </a:lvl9pPr>
          </a:lstStyle>
          <a:p>
            <a:pPr lvl="0" algn="ctr">
              <a:buClrTx/>
              <a:defRPr/>
            </a:pPr>
            <a:r>
              <a:rPr lang="en-GB" err="1">
                <a:solidFill>
                  <a:srgbClr val="0E85AA"/>
                </a:solidFill>
                <a:latin typeface="Arial" panose="020B0604020202020204" pitchFamily="34" charset="0"/>
                <a:ea typeface="+mn-ea"/>
                <a:cs typeface="+mn-cs"/>
              </a:rPr>
              <a:t>Sonraíocht</a:t>
            </a:r>
            <a:r>
              <a:rPr lang="en-GB">
                <a:solidFill>
                  <a:srgbClr val="0E85AA"/>
                </a:solidFill>
                <a:latin typeface="Arial" panose="020B0604020202020204" pitchFamily="34" charset="0"/>
                <a:ea typeface="+mn-ea"/>
                <a:cs typeface="+mn-cs"/>
              </a:rPr>
              <a:t> Fisice</a:t>
            </a:r>
          </a:p>
          <a:p>
            <a:pPr lvl="0" algn="ctr">
              <a:buClrTx/>
              <a:defRPr/>
            </a:pPr>
            <a:r>
              <a:rPr lang="en-GB" err="1">
                <a:solidFill>
                  <a:srgbClr val="0E85AA"/>
                </a:solidFill>
                <a:latin typeface="Arial" panose="020B0604020202020204" pitchFamily="34" charset="0"/>
                <a:ea typeface="+mn-ea"/>
                <a:cs typeface="+mn-cs"/>
              </a:rPr>
              <a:t>Toradh</a:t>
            </a:r>
            <a:r>
              <a:rPr lang="en-GB">
                <a:solidFill>
                  <a:srgbClr val="0E85AA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GB" err="1">
                <a:solidFill>
                  <a:srgbClr val="0E85AA"/>
                </a:solidFill>
                <a:latin typeface="Arial" panose="020B0604020202020204" pitchFamily="34" charset="0"/>
                <a:ea typeface="+mn-ea"/>
                <a:cs typeface="+mn-cs"/>
              </a:rPr>
              <a:t>Foghlama</a:t>
            </a:r>
            <a:r>
              <a:rPr lang="en-GB">
                <a:solidFill>
                  <a:srgbClr val="0E85AA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E85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1.5.1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0E85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agus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E85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U4.2</a:t>
            </a: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EB5117-BB51-238E-6E8D-6FC677E033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64728" y="909589"/>
            <a:ext cx="1205854" cy="15374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F5D85CB-97FD-5EB2-7C11-3359EDD32458}"/>
              </a:ext>
            </a:extLst>
          </p:cNvPr>
          <p:cNvGrpSpPr/>
          <p:nvPr/>
        </p:nvGrpSpPr>
        <p:grpSpPr>
          <a:xfrm>
            <a:off x="11367658" y="5029128"/>
            <a:ext cx="697375" cy="919283"/>
            <a:chOff x="10978816" y="1312071"/>
            <a:chExt cx="933272" cy="1095783"/>
          </a:xfrm>
        </p:grpSpPr>
        <p:pic>
          <p:nvPicPr>
            <p:cNvPr id="10" name="Picture 9" descr="A blue and white logo&#10;&#10;AI-generated content may be incorrect.">
              <a:extLst>
                <a:ext uri="{FF2B5EF4-FFF2-40B4-BE49-F238E27FC236}">
                  <a16:creationId xmlns:a16="http://schemas.microsoft.com/office/drawing/2014/main" id="{B05E9F46-9A1E-060A-E631-119EFE81C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978816" y="1312071"/>
              <a:ext cx="933272" cy="109578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CF078C3-7EDE-0805-FC1C-F8F74322E777}"/>
                </a:ext>
              </a:extLst>
            </p:cNvPr>
            <p:cNvSpPr txBox="1"/>
            <p:nvPr/>
          </p:nvSpPr>
          <p:spPr>
            <a:xfrm>
              <a:off x="11259133" y="1584810"/>
              <a:ext cx="628254" cy="550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2400" b="0" i="0" u="none" strike="noStrike" kern="0" cap="none" spc="0" normalizeH="0" baseline="0" noProof="0">
                  <a:ln>
                    <a:noFill/>
                  </a:ln>
                  <a:solidFill>
                    <a:srgbClr val="417C8F"/>
                  </a:solidFill>
                  <a:effectLst/>
                  <a:uLnTx/>
                  <a:uFillTx/>
                </a:rPr>
                <a:t>4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5C475E9-30C7-5D6D-17D8-C9ABB86FE5F2}"/>
              </a:ext>
            </a:extLst>
          </p:cNvPr>
          <p:cNvGrpSpPr/>
          <p:nvPr/>
        </p:nvGrpSpPr>
        <p:grpSpPr>
          <a:xfrm>
            <a:off x="539388" y="4072663"/>
            <a:ext cx="10805316" cy="1572612"/>
            <a:chOff x="402672" y="4146989"/>
            <a:chExt cx="10805316" cy="157261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B18C7D0-67B4-3609-5EC8-D15C57F27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02672" y="4460730"/>
              <a:ext cx="10805316" cy="125887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98B0B41C-BA9B-4920-BCF1-51FD8B1C1F0A}"/>
                    </a:ext>
                  </a:extLst>
                </p14:cNvPr>
                <p14:cNvContentPartPr/>
                <p14:nvPr/>
              </p14:nvContentPartPr>
              <p14:xfrm>
                <a:off x="666414" y="4848258"/>
                <a:ext cx="2708636" cy="1587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98B0B41C-BA9B-4920-BCF1-51FD8B1C1F0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76426" y="4054758"/>
                  <a:ext cx="2888252" cy="1587000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613D993-2C55-328A-556C-E162BABB9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02672" y="4146989"/>
              <a:ext cx="2669101" cy="338337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CBD3C9C1-F58D-634A-72B9-E61441CA655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9156" y="1618407"/>
            <a:ext cx="10788832" cy="4925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544558-F273-82CC-B585-7069B85096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81556" y="865838"/>
            <a:ext cx="1280400" cy="1716780"/>
          </a:xfrm>
          <a:prstGeom prst="rect">
            <a:avLst/>
          </a:prstGeom>
          <a:solidFill>
            <a:srgbClr val="44A0BB"/>
          </a:solidFill>
          <a:ln>
            <a:solidFill>
              <a:srgbClr val="417C8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DCA2168-BF1D-BDD3-BA4D-246DD55F8075}"/>
                  </a:ext>
                </a:extLst>
              </p14:cNvPr>
              <p14:cNvContentPartPr/>
              <p14:nvPr/>
            </p14:nvContentPartPr>
            <p14:xfrm>
              <a:off x="5559297" y="2514155"/>
              <a:ext cx="5272087" cy="1587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DCA2168-BF1D-BDD3-BA4D-246DD55F807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69299" y="1720655"/>
                <a:ext cx="5451723" cy="1587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5858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9B1CC92-C96D-5A68-9161-67F21B88E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618" y="2179830"/>
            <a:ext cx="10262937" cy="22855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6808FC-25A2-16FC-BD15-BDF2842335B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388" y="1516760"/>
            <a:ext cx="10242168" cy="59136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1355A8-BB5F-C3BB-C872-F889A15A32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401121B-5597-4ABF-B06F-4ABC61BF5D99}" type="slidenum">
              <a:rPr lang="en-IE" smtClean="0"/>
              <a:t>31</a:t>
            </a:fld>
            <a:endParaRPr lang="en-I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E7CDD32-3B41-064E-8F9E-360946203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827" y="-98713"/>
            <a:ext cx="10515600" cy="1325563"/>
          </a:xfrm>
        </p:spPr>
        <p:txBody>
          <a:bodyPr/>
          <a:lstStyle/>
          <a:p>
            <a:r>
              <a:rPr lang="en-IE" err="1"/>
              <a:t>Imscrúduithe</a:t>
            </a:r>
            <a:r>
              <a:rPr lang="en-IE"/>
              <a:t>: </a:t>
            </a:r>
            <a:r>
              <a:rPr lang="en-IE" err="1"/>
              <a:t>Stáisiún</a:t>
            </a:r>
            <a:r>
              <a:rPr lang="en-IE"/>
              <a:t> 2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76EB7CD-8E40-03E4-F37A-EAA98E58876C}"/>
                  </a:ext>
                </a:extLst>
              </p14:cNvPr>
              <p14:cNvContentPartPr/>
              <p14:nvPr/>
            </p14:nvContentPartPr>
            <p14:xfrm>
              <a:off x="5568224" y="2444866"/>
              <a:ext cx="5026974" cy="1587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76EB7CD-8E40-03E4-F37A-EAA98E58876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78225" y="1651366"/>
                <a:ext cx="5206612" cy="158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90E3C75-4A4F-4199-5232-720C07232C37}"/>
                  </a:ext>
                </a:extLst>
              </p14:cNvPr>
              <p14:cNvContentPartPr/>
              <p14:nvPr/>
            </p14:nvContentPartPr>
            <p14:xfrm>
              <a:off x="5488627" y="3353383"/>
              <a:ext cx="5026974" cy="1587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90E3C75-4A4F-4199-5232-720C07232C3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98628" y="2559883"/>
                <a:ext cx="5206612" cy="158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34160F7-49A6-1954-107F-3554C6D15C80}"/>
                  </a:ext>
                </a:extLst>
              </p14:cNvPr>
              <p14:cNvContentPartPr/>
              <p14:nvPr/>
            </p14:nvContentPartPr>
            <p14:xfrm>
              <a:off x="5568223" y="3589557"/>
              <a:ext cx="5026974" cy="1587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34160F7-49A6-1954-107F-3554C6D15C8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78224" y="2796057"/>
                <a:ext cx="5206612" cy="158700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80C75A85-DB89-C020-88CB-716602855799}"/>
              </a:ext>
            </a:extLst>
          </p:cNvPr>
          <p:cNvSpPr txBox="1"/>
          <p:nvPr/>
        </p:nvSpPr>
        <p:spPr>
          <a:xfrm>
            <a:off x="230827" y="783520"/>
            <a:ext cx="1069685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800" err="1">
                <a:solidFill>
                  <a:schemeClr val="accent1"/>
                </a:solidFill>
              </a:rPr>
              <a:t>Conas</a:t>
            </a:r>
            <a:r>
              <a:rPr lang="en-IE" sz="2800">
                <a:solidFill>
                  <a:schemeClr val="accent1"/>
                </a:solidFill>
              </a:rPr>
              <a:t> is </a:t>
            </a:r>
            <a:r>
              <a:rPr lang="en-IE" sz="2800" err="1">
                <a:solidFill>
                  <a:schemeClr val="accent1"/>
                </a:solidFill>
              </a:rPr>
              <a:t>féidir</a:t>
            </a:r>
            <a:r>
              <a:rPr lang="en-IE" sz="2800">
                <a:solidFill>
                  <a:schemeClr val="accent1"/>
                </a:solidFill>
              </a:rPr>
              <a:t> linn </a:t>
            </a:r>
            <a:r>
              <a:rPr lang="en-IE" sz="2800" err="1">
                <a:solidFill>
                  <a:schemeClr val="accent1"/>
                </a:solidFill>
              </a:rPr>
              <a:t>cabhrú</a:t>
            </a:r>
            <a:r>
              <a:rPr lang="en-IE" sz="2800">
                <a:solidFill>
                  <a:schemeClr val="accent1"/>
                </a:solidFill>
              </a:rPr>
              <a:t> le </a:t>
            </a:r>
            <a:r>
              <a:rPr lang="en-IE" sz="2800" err="1">
                <a:solidFill>
                  <a:schemeClr val="accent1"/>
                </a:solidFill>
              </a:rPr>
              <a:t>scoláirí</a:t>
            </a:r>
            <a:r>
              <a:rPr lang="en-IE" sz="2800">
                <a:solidFill>
                  <a:schemeClr val="accent1"/>
                </a:solidFill>
              </a:rPr>
              <a:t> </a:t>
            </a:r>
            <a:r>
              <a:rPr lang="en-IE" sz="2800" err="1">
                <a:solidFill>
                  <a:schemeClr val="accent1"/>
                </a:solidFill>
              </a:rPr>
              <a:t>dul</a:t>
            </a:r>
            <a:r>
              <a:rPr lang="en-IE" sz="2800">
                <a:solidFill>
                  <a:schemeClr val="accent1"/>
                </a:solidFill>
              </a:rPr>
              <a:t> </a:t>
            </a:r>
            <a:r>
              <a:rPr lang="en-IE" sz="2800" err="1">
                <a:solidFill>
                  <a:schemeClr val="accent1"/>
                </a:solidFill>
              </a:rPr>
              <a:t>i</a:t>
            </a:r>
            <a:r>
              <a:rPr lang="en-IE" sz="2800">
                <a:solidFill>
                  <a:schemeClr val="accent1"/>
                </a:solidFill>
              </a:rPr>
              <a:t> </a:t>
            </a:r>
            <a:r>
              <a:rPr lang="en-IE" sz="2800" err="1">
                <a:solidFill>
                  <a:schemeClr val="accent1"/>
                </a:solidFill>
              </a:rPr>
              <a:t>ngleic</a:t>
            </a:r>
            <a:r>
              <a:rPr lang="en-IE" sz="2800">
                <a:solidFill>
                  <a:schemeClr val="accent1"/>
                </a:solidFill>
              </a:rPr>
              <a:t> leis an </a:t>
            </a:r>
            <a:r>
              <a:rPr lang="en-IE" sz="2800" err="1">
                <a:solidFill>
                  <a:schemeClr val="accent1"/>
                </a:solidFill>
              </a:rPr>
              <a:t>toradh</a:t>
            </a:r>
            <a:r>
              <a:rPr lang="en-IE" sz="2800">
                <a:solidFill>
                  <a:schemeClr val="accent1"/>
                </a:solidFill>
              </a:rPr>
              <a:t> </a:t>
            </a:r>
            <a:r>
              <a:rPr lang="en-IE" sz="2800" err="1">
                <a:solidFill>
                  <a:schemeClr val="accent1"/>
                </a:solidFill>
              </a:rPr>
              <a:t>foghlama</a:t>
            </a:r>
            <a:r>
              <a:rPr lang="en-IE" sz="2800">
                <a:solidFill>
                  <a:schemeClr val="accent1"/>
                </a:solidFill>
              </a:rPr>
              <a:t> </a:t>
            </a:r>
            <a:r>
              <a:rPr lang="en-IE" sz="2800" err="1">
                <a:solidFill>
                  <a:schemeClr val="accent1"/>
                </a:solidFill>
              </a:rPr>
              <a:t>seo</a:t>
            </a:r>
            <a:r>
              <a:rPr lang="en-IE" sz="2800">
                <a:solidFill>
                  <a:schemeClr val="accent1"/>
                </a:solidFill>
              </a:rPr>
              <a:t>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D176638-4920-B24C-CB38-BDB79E156A0B}"/>
              </a:ext>
            </a:extLst>
          </p:cNvPr>
          <p:cNvSpPr/>
          <p:nvPr/>
        </p:nvSpPr>
        <p:spPr>
          <a:xfrm>
            <a:off x="9048612" y="3630745"/>
            <a:ext cx="2901006" cy="120761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1987A8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/>
              </a:defRPr>
            </a:lvl9pPr>
          </a:lstStyle>
          <a:p>
            <a:pPr lvl="0" algn="ctr">
              <a:buClrTx/>
              <a:defRPr/>
            </a:pPr>
            <a:r>
              <a:rPr lang="en-GB" err="1">
                <a:solidFill>
                  <a:srgbClr val="0E85AA"/>
                </a:solidFill>
                <a:latin typeface="Arial" panose="020B0604020202020204" pitchFamily="34" charset="0"/>
                <a:ea typeface="+mn-ea"/>
                <a:cs typeface="+mn-cs"/>
              </a:rPr>
              <a:t>Sonraíocht</a:t>
            </a:r>
            <a:r>
              <a:rPr lang="en-GB">
                <a:solidFill>
                  <a:srgbClr val="0E85AA"/>
                </a:solidFill>
                <a:latin typeface="Arial" panose="020B0604020202020204" pitchFamily="34" charset="0"/>
                <a:ea typeface="+mn-ea"/>
                <a:cs typeface="+mn-cs"/>
              </a:rPr>
              <a:t> Fisice</a:t>
            </a:r>
          </a:p>
          <a:p>
            <a:pPr lvl="0" algn="ctr">
              <a:buClrTx/>
              <a:defRPr/>
            </a:pPr>
            <a:r>
              <a:rPr lang="en-GB" err="1">
                <a:solidFill>
                  <a:srgbClr val="0E85AA"/>
                </a:solidFill>
                <a:latin typeface="Arial" panose="020B0604020202020204" pitchFamily="34" charset="0"/>
                <a:ea typeface="+mn-ea"/>
                <a:cs typeface="+mn-cs"/>
              </a:rPr>
              <a:t>Toradh</a:t>
            </a:r>
            <a:r>
              <a:rPr lang="en-GB">
                <a:solidFill>
                  <a:srgbClr val="0E85AA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GB" err="1">
                <a:solidFill>
                  <a:srgbClr val="0E85AA"/>
                </a:solidFill>
                <a:latin typeface="Arial" panose="020B0604020202020204" pitchFamily="34" charset="0"/>
                <a:ea typeface="+mn-ea"/>
                <a:cs typeface="+mn-cs"/>
              </a:rPr>
              <a:t>Foghlama</a:t>
            </a:r>
            <a:r>
              <a:rPr lang="en-GB">
                <a:solidFill>
                  <a:srgbClr val="0E85AA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E85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1.3.1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0E85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agus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E85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1.3.2</a:t>
            </a: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4A91A4-7A48-ED5B-EBC0-8755818F459C}"/>
              </a:ext>
            </a:extLst>
          </p:cNvPr>
          <p:cNvSpPr txBox="1"/>
          <p:nvPr/>
        </p:nvSpPr>
        <p:spPr>
          <a:xfrm>
            <a:off x="380999" y="5182761"/>
            <a:ext cx="10983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rgbClr val="3997B4"/>
                </a:solidFill>
              </a:rPr>
              <a:t>Cén </a:t>
            </a:r>
            <a:r>
              <a:rPr lang="en-GB" sz="2400" err="1">
                <a:solidFill>
                  <a:srgbClr val="3997B4"/>
                </a:solidFill>
              </a:rPr>
              <a:t>chaoi</a:t>
            </a:r>
            <a:r>
              <a:rPr lang="en-GB" sz="2400">
                <a:solidFill>
                  <a:srgbClr val="3997B4"/>
                </a:solidFill>
              </a:rPr>
              <a:t> a </a:t>
            </a:r>
            <a:r>
              <a:rPr lang="en-GB" sz="2400" err="1">
                <a:solidFill>
                  <a:srgbClr val="3997B4"/>
                </a:solidFill>
              </a:rPr>
              <a:t>nascann</a:t>
            </a:r>
            <a:r>
              <a:rPr lang="en-GB" sz="2400">
                <a:solidFill>
                  <a:srgbClr val="3997B4"/>
                </a:solidFill>
              </a:rPr>
              <a:t> an </a:t>
            </a:r>
            <a:r>
              <a:rPr lang="en-GB" sz="2400" err="1">
                <a:solidFill>
                  <a:srgbClr val="3997B4"/>
                </a:solidFill>
              </a:rPr>
              <a:t>Toradh</a:t>
            </a:r>
            <a:r>
              <a:rPr lang="en-GB" sz="2400">
                <a:solidFill>
                  <a:srgbClr val="3997B4"/>
                </a:solidFill>
              </a:rPr>
              <a:t> </a:t>
            </a:r>
            <a:r>
              <a:rPr lang="en-GB" sz="2400" err="1">
                <a:solidFill>
                  <a:srgbClr val="3997B4"/>
                </a:solidFill>
              </a:rPr>
              <a:t>Foghlama</a:t>
            </a:r>
            <a:r>
              <a:rPr lang="en-GB" sz="2400">
                <a:solidFill>
                  <a:srgbClr val="3997B4"/>
                </a:solidFill>
              </a:rPr>
              <a:t> </a:t>
            </a:r>
            <a:r>
              <a:rPr lang="en-GB" sz="2400" err="1">
                <a:solidFill>
                  <a:srgbClr val="3997B4"/>
                </a:solidFill>
              </a:rPr>
              <a:t>seo</a:t>
            </a:r>
            <a:r>
              <a:rPr lang="en-GB" sz="2400">
                <a:solidFill>
                  <a:srgbClr val="3997B4"/>
                </a:solidFill>
              </a:rPr>
              <a:t> le </a:t>
            </a:r>
            <a:r>
              <a:rPr lang="en-GB" sz="2400" err="1">
                <a:solidFill>
                  <a:srgbClr val="3997B4"/>
                </a:solidFill>
              </a:rPr>
              <a:t>Torthaí</a:t>
            </a:r>
            <a:r>
              <a:rPr lang="en-GB" sz="2400">
                <a:solidFill>
                  <a:srgbClr val="3997B4"/>
                </a:solidFill>
              </a:rPr>
              <a:t> </a:t>
            </a:r>
            <a:r>
              <a:rPr lang="en-GB" sz="2400" err="1">
                <a:solidFill>
                  <a:srgbClr val="3997B4"/>
                </a:solidFill>
              </a:rPr>
              <a:t>Foghlama</a:t>
            </a:r>
            <a:r>
              <a:rPr lang="en-GB" sz="2400">
                <a:solidFill>
                  <a:srgbClr val="3997B4"/>
                </a:solidFill>
              </a:rPr>
              <a:t> an </a:t>
            </a:r>
            <a:r>
              <a:rPr lang="en-GB" sz="2400" err="1">
                <a:solidFill>
                  <a:srgbClr val="3997B4"/>
                </a:solidFill>
              </a:rPr>
              <a:t>tSnáithe</a:t>
            </a:r>
            <a:r>
              <a:rPr lang="en-GB" sz="2400">
                <a:solidFill>
                  <a:srgbClr val="3997B4"/>
                </a:solidFill>
              </a:rPr>
              <a:t> </a:t>
            </a:r>
            <a:r>
              <a:rPr lang="en-GB" sz="2400" err="1">
                <a:solidFill>
                  <a:srgbClr val="3997B4"/>
                </a:solidFill>
              </a:rPr>
              <a:t>Aontaithigh</a:t>
            </a:r>
            <a:r>
              <a:rPr lang="en-GB" sz="2400">
                <a:solidFill>
                  <a:srgbClr val="3997B4"/>
                </a:solidFill>
              </a:rPr>
              <a:t> </a:t>
            </a:r>
            <a:r>
              <a:rPr lang="en-GB" sz="2400" err="1">
                <a:solidFill>
                  <a:srgbClr val="3997B4"/>
                </a:solidFill>
              </a:rPr>
              <a:t>maidir</a:t>
            </a:r>
            <a:r>
              <a:rPr lang="en-GB" sz="2400">
                <a:solidFill>
                  <a:srgbClr val="3997B4"/>
                </a:solidFill>
              </a:rPr>
              <a:t> le </a:t>
            </a:r>
            <a:r>
              <a:rPr lang="en-GB" sz="2400" err="1">
                <a:solidFill>
                  <a:srgbClr val="3997B4"/>
                </a:solidFill>
              </a:rPr>
              <a:t>samhlacha</a:t>
            </a:r>
            <a:r>
              <a:rPr lang="en-GB" sz="2400">
                <a:solidFill>
                  <a:srgbClr val="3997B4"/>
                </a:solidFill>
              </a:rPr>
              <a:t> a </a:t>
            </a:r>
            <a:r>
              <a:rPr lang="en-GB" sz="2400" err="1">
                <a:solidFill>
                  <a:srgbClr val="3997B4"/>
                </a:solidFill>
              </a:rPr>
              <a:t>imscrúdú</a:t>
            </a:r>
            <a:r>
              <a:rPr lang="en-GB" sz="2400">
                <a:solidFill>
                  <a:srgbClr val="3997B4"/>
                </a:solidFill>
              </a:rPr>
              <a:t> </a:t>
            </a:r>
            <a:r>
              <a:rPr lang="en-GB" sz="2400" err="1">
                <a:solidFill>
                  <a:srgbClr val="3997B4"/>
                </a:solidFill>
              </a:rPr>
              <a:t>agus</a:t>
            </a:r>
            <a:r>
              <a:rPr lang="en-GB" sz="2400">
                <a:solidFill>
                  <a:srgbClr val="3997B4"/>
                </a:solidFill>
              </a:rPr>
              <a:t> a </a:t>
            </a:r>
            <a:r>
              <a:rPr lang="en-GB" sz="2400" err="1">
                <a:solidFill>
                  <a:srgbClr val="3997B4"/>
                </a:solidFill>
              </a:rPr>
              <a:t>fhíorú</a:t>
            </a:r>
            <a:r>
              <a:rPr lang="en-GB" sz="2400">
                <a:solidFill>
                  <a:srgbClr val="3997B4"/>
                </a:solidFill>
              </a:rPr>
              <a:t>?</a:t>
            </a:r>
            <a:endParaRPr lang="en-IE" sz="2400">
              <a:solidFill>
                <a:srgbClr val="3997B4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A0986FA-3348-2309-38B5-D93AA19089AD}"/>
              </a:ext>
            </a:extLst>
          </p:cNvPr>
          <p:cNvGrpSpPr/>
          <p:nvPr/>
        </p:nvGrpSpPr>
        <p:grpSpPr>
          <a:xfrm>
            <a:off x="11308294" y="4330069"/>
            <a:ext cx="940313" cy="1095783"/>
            <a:chOff x="10978816" y="1312071"/>
            <a:chExt cx="940313" cy="1095783"/>
          </a:xfrm>
        </p:grpSpPr>
        <p:pic>
          <p:nvPicPr>
            <p:cNvPr id="17" name="Picture 16" descr="A blue and white logo&#10;&#10;AI-generated content may be incorrect.">
              <a:extLst>
                <a:ext uri="{FF2B5EF4-FFF2-40B4-BE49-F238E27FC236}">
                  <a16:creationId xmlns:a16="http://schemas.microsoft.com/office/drawing/2014/main" id="{D8031B1C-D808-D7F2-A227-628EF5D88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978816" y="1312071"/>
              <a:ext cx="933272" cy="109578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1A6A89A-1F0C-1805-24FC-AEC1542E9C6E}"/>
                </a:ext>
              </a:extLst>
            </p:cNvPr>
            <p:cNvSpPr txBox="1"/>
            <p:nvPr/>
          </p:nvSpPr>
          <p:spPr>
            <a:xfrm>
              <a:off x="11290875" y="1637655"/>
              <a:ext cx="6282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2400" b="0" i="0" u="none" strike="noStrike" kern="0" cap="none" spc="0" normalizeH="0" baseline="0" noProof="0">
                  <a:ln>
                    <a:noFill/>
                  </a:ln>
                  <a:solidFill>
                    <a:srgbClr val="417C8F"/>
                  </a:solidFill>
                  <a:effectLst/>
                  <a:uLnTx/>
                  <a:uFillTx/>
                </a:rPr>
                <a:t>5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D918D31-4207-8A7E-097A-6A76998733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0999" y="1649158"/>
            <a:ext cx="10790855" cy="4938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76FB19-D266-F897-5025-568AFF2C26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40309" y="1043096"/>
            <a:ext cx="1408298" cy="184724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0A5DD6D2-CC32-D91E-0AA1-7728FD86089A}"/>
                  </a:ext>
                </a:extLst>
              </p14:cNvPr>
              <p14:cNvContentPartPr/>
              <p14:nvPr/>
            </p14:nvContentPartPr>
            <p14:xfrm>
              <a:off x="5568223" y="2759650"/>
              <a:ext cx="5026974" cy="1587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0A5DD6D2-CC32-D91E-0AA1-7728FD86089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78224" y="1966150"/>
                <a:ext cx="5206612" cy="1587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477578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5C5EACD-53B7-66EC-6033-AC20BB395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537" y="2001383"/>
            <a:ext cx="9728431" cy="40368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249EBB-4FF3-E0E4-993A-391CEAA809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92875"/>
            <a:ext cx="381000" cy="365125"/>
          </a:xfrm>
          <a:prstGeom prst="rect">
            <a:avLst/>
          </a:prstGeom>
        </p:spPr>
        <p:txBody>
          <a:bodyPr/>
          <a:lstStyle/>
          <a:p>
            <a:fld id="{8401121B-5597-4ABF-B06F-4ABC61BF5D99}" type="slidenum">
              <a:rPr lang="en-IE" smtClean="0"/>
              <a:t>32</a:t>
            </a:fld>
            <a:endParaRPr lang="en-I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ABD64A0-9ED7-58A1-E9BE-DA6B41C5CAA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3977" y="-206644"/>
            <a:ext cx="10515600" cy="1325562"/>
          </a:xfrm>
        </p:spPr>
        <p:txBody>
          <a:bodyPr/>
          <a:lstStyle/>
          <a:p>
            <a:r>
              <a:rPr lang="en-IE" err="1"/>
              <a:t>Imscrúduithe</a:t>
            </a:r>
            <a:r>
              <a:rPr lang="en-IE"/>
              <a:t>: </a:t>
            </a:r>
            <a:r>
              <a:rPr lang="en-IE" err="1"/>
              <a:t>Stáisiún</a:t>
            </a:r>
            <a:r>
              <a:rPr lang="en-IE"/>
              <a:t> 3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C9B1AAA-A09D-A5BC-C365-C032CCE38F1F}"/>
                  </a:ext>
                </a:extLst>
              </p14:cNvPr>
              <p14:cNvContentPartPr/>
              <p14:nvPr/>
            </p14:nvContentPartPr>
            <p14:xfrm>
              <a:off x="5476624" y="5137730"/>
              <a:ext cx="4614840" cy="694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C9B1AAA-A09D-A5BC-C365-C032CCE38F1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86624" y="-29602270"/>
                <a:ext cx="4794480" cy="6948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4B8EFF88-D7CD-D98C-87C6-92E856ADE34B}"/>
                  </a:ext>
                </a:extLst>
              </p14:cNvPr>
              <p14:cNvContentPartPr/>
              <p14:nvPr/>
            </p14:nvContentPartPr>
            <p14:xfrm>
              <a:off x="5476624" y="4898044"/>
              <a:ext cx="4614840" cy="1393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4B8EFF88-D7CD-D98C-87C6-92E856ADE34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386624" y="4718044"/>
                <a:ext cx="4794480" cy="49896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F301C010-563E-E5B7-655D-C8C31280FD5F}"/>
              </a:ext>
            </a:extLst>
          </p:cNvPr>
          <p:cNvSpPr txBox="1"/>
          <p:nvPr/>
        </p:nvSpPr>
        <p:spPr>
          <a:xfrm>
            <a:off x="366953" y="645449"/>
            <a:ext cx="105156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800" err="1">
                <a:solidFill>
                  <a:srgbClr val="3997B4"/>
                </a:solidFill>
              </a:rPr>
              <a:t>Conas</a:t>
            </a:r>
            <a:r>
              <a:rPr lang="en-IE" sz="2800">
                <a:solidFill>
                  <a:srgbClr val="3997B4"/>
                </a:solidFill>
              </a:rPr>
              <a:t> is </a:t>
            </a:r>
            <a:r>
              <a:rPr lang="en-IE" sz="2800" err="1">
                <a:solidFill>
                  <a:srgbClr val="3997B4"/>
                </a:solidFill>
              </a:rPr>
              <a:t>féidir</a:t>
            </a:r>
            <a:r>
              <a:rPr lang="en-IE" sz="2800">
                <a:solidFill>
                  <a:srgbClr val="3997B4"/>
                </a:solidFill>
              </a:rPr>
              <a:t> linn </a:t>
            </a:r>
            <a:r>
              <a:rPr lang="en-IE" sz="2800" err="1">
                <a:solidFill>
                  <a:srgbClr val="3997B4"/>
                </a:solidFill>
              </a:rPr>
              <a:t>cabhrú</a:t>
            </a:r>
            <a:r>
              <a:rPr lang="en-IE" sz="2800">
                <a:solidFill>
                  <a:srgbClr val="3997B4"/>
                </a:solidFill>
              </a:rPr>
              <a:t> le </a:t>
            </a:r>
            <a:r>
              <a:rPr lang="en-IE" sz="2800" err="1">
                <a:solidFill>
                  <a:srgbClr val="3997B4"/>
                </a:solidFill>
              </a:rPr>
              <a:t>scoláirí</a:t>
            </a:r>
            <a:r>
              <a:rPr lang="en-IE" sz="2800">
                <a:solidFill>
                  <a:srgbClr val="3997B4"/>
                </a:solidFill>
              </a:rPr>
              <a:t> </a:t>
            </a:r>
            <a:r>
              <a:rPr lang="en-IE" sz="2800" err="1">
                <a:solidFill>
                  <a:srgbClr val="3997B4"/>
                </a:solidFill>
              </a:rPr>
              <a:t>dul</a:t>
            </a:r>
            <a:r>
              <a:rPr lang="en-IE" sz="2800">
                <a:solidFill>
                  <a:srgbClr val="3997B4"/>
                </a:solidFill>
              </a:rPr>
              <a:t> </a:t>
            </a:r>
            <a:r>
              <a:rPr lang="en-IE" sz="2800" err="1">
                <a:solidFill>
                  <a:srgbClr val="3997B4"/>
                </a:solidFill>
              </a:rPr>
              <a:t>i</a:t>
            </a:r>
            <a:r>
              <a:rPr lang="en-IE" sz="2800">
                <a:solidFill>
                  <a:srgbClr val="3997B4"/>
                </a:solidFill>
              </a:rPr>
              <a:t> </a:t>
            </a:r>
            <a:r>
              <a:rPr lang="en-IE" sz="2800" err="1">
                <a:solidFill>
                  <a:srgbClr val="3997B4"/>
                </a:solidFill>
              </a:rPr>
              <a:t>ngleic</a:t>
            </a:r>
            <a:r>
              <a:rPr lang="en-IE" sz="2800">
                <a:solidFill>
                  <a:srgbClr val="3997B4"/>
                </a:solidFill>
              </a:rPr>
              <a:t> leis an </a:t>
            </a:r>
            <a:r>
              <a:rPr lang="en-IE" sz="2800" err="1">
                <a:solidFill>
                  <a:srgbClr val="3997B4"/>
                </a:solidFill>
              </a:rPr>
              <a:t>toradh</a:t>
            </a:r>
            <a:r>
              <a:rPr lang="en-IE" sz="2800">
                <a:solidFill>
                  <a:srgbClr val="3997B4"/>
                </a:solidFill>
              </a:rPr>
              <a:t> </a:t>
            </a:r>
            <a:r>
              <a:rPr lang="en-IE" sz="2800" err="1">
                <a:solidFill>
                  <a:srgbClr val="3997B4"/>
                </a:solidFill>
              </a:rPr>
              <a:t>foghlama</a:t>
            </a:r>
            <a:r>
              <a:rPr lang="en-IE" sz="2800">
                <a:solidFill>
                  <a:srgbClr val="3997B4"/>
                </a:solidFill>
              </a:rPr>
              <a:t> </a:t>
            </a:r>
            <a:r>
              <a:rPr lang="en-IE" sz="2800" err="1">
                <a:solidFill>
                  <a:srgbClr val="3997B4"/>
                </a:solidFill>
              </a:rPr>
              <a:t>seo</a:t>
            </a:r>
            <a:r>
              <a:rPr lang="en-IE" sz="2800">
                <a:solidFill>
                  <a:srgbClr val="3997B4"/>
                </a:solidFill>
              </a:rPr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C995821-753B-DBC3-F8C1-FDFB03EF41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64728" y="909589"/>
            <a:ext cx="1205854" cy="15374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334FCEA-AB03-8C7B-7B68-75258D3595C6}"/>
              </a:ext>
            </a:extLst>
          </p:cNvPr>
          <p:cNvGrpSpPr/>
          <p:nvPr/>
        </p:nvGrpSpPr>
        <p:grpSpPr>
          <a:xfrm>
            <a:off x="11205662" y="4092124"/>
            <a:ext cx="933272" cy="1095783"/>
            <a:chOff x="11205662" y="4092124"/>
            <a:chExt cx="933272" cy="1095783"/>
          </a:xfrm>
        </p:grpSpPr>
        <p:pic>
          <p:nvPicPr>
            <p:cNvPr id="14" name="Picture 13" descr="A blue and white logo&#10;&#10;AI-generated content may be incorrect.">
              <a:extLst>
                <a:ext uri="{FF2B5EF4-FFF2-40B4-BE49-F238E27FC236}">
                  <a16:creationId xmlns:a16="http://schemas.microsoft.com/office/drawing/2014/main" id="{F024A1CD-CE39-DAAD-C0C0-6293B1418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205662" y="4092124"/>
              <a:ext cx="933272" cy="109578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7DD6B5E-68B8-3DCD-7A55-D4C13DF6B15E}"/>
                </a:ext>
              </a:extLst>
            </p:cNvPr>
            <p:cNvSpPr txBox="1"/>
            <p:nvPr/>
          </p:nvSpPr>
          <p:spPr>
            <a:xfrm>
              <a:off x="11510680" y="4415539"/>
              <a:ext cx="6282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E" sz="2400">
                  <a:solidFill>
                    <a:srgbClr val="417C8F"/>
                  </a:solidFill>
                </a:rPr>
                <a:t>6</a:t>
              </a:r>
              <a:endParaRPr kumimoji="0" lang="en-IE" sz="2400" b="0" i="0" u="none" strike="noStrike" kern="0" cap="none" spc="0" normalizeH="0" baseline="0" noProof="0">
                <a:ln>
                  <a:noFill/>
                </a:ln>
                <a:solidFill>
                  <a:srgbClr val="417C8F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C7C34D7-7E37-5FF9-45D6-94537647DFF9}"/>
              </a:ext>
            </a:extLst>
          </p:cNvPr>
          <p:cNvSpPr txBox="1"/>
          <p:nvPr/>
        </p:nvSpPr>
        <p:spPr>
          <a:xfrm>
            <a:off x="366953" y="5924757"/>
            <a:ext cx="10983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rgbClr val="3997B4"/>
                </a:solidFill>
              </a:rPr>
              <a:t>Cén </a:t>
            </a:r>
            <a:r>
              <a:rPr lang="en-GB" sz="2400" err="1">
                <a:solidFill>
                  <a:srgbClr val="3997B4"/>
                </a:solidFill>
              </a:rPr>
              <a:t>chaoi</a:t>
            </a:r>
            <a:r>
              <a:rPr lang="en-GB" sz="2400">
                <a:solidFill>
                  <a:srgbClr val="3997B4"/>
                </a:solidFill>
              </a:rPr>
              <a:t> a </a:t>
            </a:r>
            <a:r>
              <a:rPr lang="en-GB" sz="2400" err="1">
                <a:solidFill>
                  <a:srgbClr val="3997B4"/>
                </a:solidFill>
              </a:rPr>
              <a:t>nascann</a:t>
            </a:r>
            <a:r>
              <a:rPr lang="en-GB" sz="2400">
                <a:solidFill>
                  <a:srgbClr val="3997B4"/>
                </a:solidFill>
              </a:rPr>
              <a:t> an </a:t>
            </a:r>
            <a:r>
              <a:rPr lang="en-GB" sz="2400" err="1">
                <a:solidFill>
                  <a:srgbClr val="3997B4"/>
                </a:solidFill>
              </a:rPr>
              <a:t>Toradh</a:t>
            </a:r>
            <a:r>
              <a:rPr lang="en-GB" sz="2400">
                <a:solidFill>
                  <a:srgbClr val="3997B4"/>
                </a:solidFill>
              </a:rPr>
              <a:t> </a:t>
            </a:r>
            <a:r>
              <a:rPr lang="en-GB" sz="2400" err="1">
                <a:solidFill>
                  <a:srgbClr val="3997B4"/>
                </a:solidFill>
              </a:rPr>
              <a:t>Foghlama</a:t>
            </a:r>
            <a:r>
              <a:rPr lang="en-GB" sz="2400">
                <a:solidFill>
                  <a:srgbClr val="3997B4"/>
                </a:solidFill>
              </a:rPr>
              <a:t> </a:t>
            </a:r>
            <a:r>
              <a:rPr lang="en-GB" sz="2400" err="1">
                <a:solidFill>
                  <a:srgbClr val="3997B4"/>
                </a:solidFill>
              </a:rPr>
              <a:t>seo</a:t>
            </a:r>
            <a:r>
              <a:rPr lang="en-GB" sz="2400">
                <a:solidFill>
                  <a:srgbClr val="3997B4"/>
                </a:solidFill>
              </a:rPr>
              <a:t> le </a:t>
            </a:r>
            <a:r>
              <a:rPr lang="en-GB" sz="2400" err="1">
                <a:solidFill>
                  <a:srgbClr val="3997B4"/>
                </a:solidFill>
              </a:rPr>
              <a:t>Torthaí</a:t>
            </a:r>
            <a:r>
              <a:rPr lang="en-GB" sz="2400">
                <a:solidFill>
                  <a:srgbClr val="3997B4"/>
                </a:solidFill>
              </a:rPr>
              <a:t> </a:t>
            </a:r>
            <a:r>
              <a:rPr lang="en-GB" sz="2400" err="1">
                <a:solidFill>
                  <a:srgbClr val="3997B4"/>
                </a:solidFill>
              </a:rPr>
              <a:t>Foghlama</a:t>
            </a:r>
            <a:r>
              <a:rPr lang="en-GB" sz="2400">
                <a:solidFill>
                  <a:srgbClr val="3997B4"/>
                </a:solidFill>
              </a:rPr>
              <a:t> an </a:t>
            </a:r>
            <a:r>
              <a:rPr lang="en-GB" sz="2400" err="1">
                <a:solidFill>
                  <a:srgbClr val="3997B4"/>
                </a:solidFill>
              </a:rPr>
              <a:t>tSnáithe</a:t>
            </a:r>
            <a:r>
              <a:rPr lang="en-GB" sz="2400">
                <a:solidFill>
                  <a:srgbClr val="3997B4"/>
                </a:solidFill>
              </a:rPr>
              <a:t> </a:t>
            </a:r>
            <a:r>
              <a:rPr lang="en-GB" sz="2400" err="1">
                <a:solidFill>
                  <a:srgbClr val="3997B4"/>
                </a:solidFill>
              </a:rPr>
              <a:t>Aontaithigh</a:t>
            </a:r>
            <a:r>
              <a:rPr lang="en-GB" sz="2400">
                <a:solidFill>
                  <a:srgbClr val="3997B4"/>
                </a:solidFill>
              </a:rPr>
              <a:t> </a:t>
            </a:r>
            <a:r>
              <a:rPr lang="en-GB" sz="2400" err="1">
                <a:solidFill>
                  <a:srgbClr val="3997B4"/>
                </a:solidFill>
              </a:rPr>
              <a:t>maidir</a:t>
            </a:r>
            <a:r>
              <a:rPr lang="en-GB" sz="2400">
                <a:solidFill>
                  <a:srgbClr val="3997B4"/>
                </a:solidFill>
              </a:rPr>
              <a:t> le </a:t>
            </a:r>
            <a:r>
              <a:rPr lang="en-GB" sz="2400" err="1">
                <a:solidFill>
                  <a:srgbClr val="3997B4"/>
                </a:solidFill>
              </a:rPr>
              <a:t>samhlacha</a:t>
            </a:r>
            <a:r>
              <a:rPr lang="en-GB" sz="2400">
                <a:solidFill>
                  <a:srgbClr val="3997B4"/>
                </a:solidFill>
              </a:rPr>
              <a:t> a </a:t>
            </a:r>
            <a:r>
              <a:rPr lang="en-GB" sz="2400" err="1">
                <a:solidFill>
                  <a:srgbClr val="3997B4"/>
                </a:solidFill>
              </a:rPr>
              <a:t>imscrúdú</a:t>
            </a:r>
            <a:r>
              <a:rPr lang="en-GB" sz="2400">
                <a:solidFill>
                  <a:srgbClr val="3997B4"/>
                </a:solidFill>
              </a:rPr>
              <a:t> </a:t>
            </a:r>
            <a:r>
              <a:rPr lang="en-GB" sz="2400" err="1">
                <a:solidFill>
                  <a:srgbClr val="3997B4"/>
                </a:solidFill>
              </a:rPr>
              <a:t>agus</a:t>
            </a:r>
            <a:r>
              <a:rPr lang="en-GB" sz="2400">
                <a:solidFill>
                  <a:srgbClr val="3997B4"/>
                </a:solidFill>
              </a:rPr>
              <a:t> a </a:t>
            </a:r>
            <a:r>
              <a:rPr lang="en-GB" sz="2400" err="1">
                <a:solidFill>
                  <a:srgbClr val="3997B4"/>
                </a:solidFill>
              </a:rPr>
              <a:t>fhíorú</a:t>
            </a:r>
            <a:r>
              <a:rPr lang="en-GB" sz="2400">
                <a:solidFill>
                  <a:srgbClr val="3997B4"/>
                </a:solidFill>
              </a:rPr>
              <a:t>?</a:t>
            </a:r>
            <a:endParaRPr lang="en-IE" sz="2400">
              <a:solidFill>
                <a:srgbClr val="3997B4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3B0838-3F5C-4633-30D8-2A9545D116F9}"/>
              </a:ext>
            </a:extLst>
          </p:cNvPr>
          <p:cNvSpPr/>
          <p:nvPr/>
        </p:nvSpPr>
        <p:spPr>
          <a:xfrm>
            <a:off x="9314225" y="2300009"/>
            <a:ext cx="2901006" cy="120761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1987A8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/>
              </a:defRPr>
            </a:lvl9pPr>
          </a:lstStyle>
          <a:p>
            <a:pPr lvl="0" algn="ctr">
              <a:buClrTx/>
              <a:defRPr/>
            </a:pPr>
            <a:r>
              <a:rPr lang="en-GB" err="1">
                <a:solidFill>
                  <a:srgbClr val="0E85AA"/>
                </a:solidFill>
                <a:latin typeface="Arial" panose="020B0604020202020204" pitchFamily="34" charset="0"/>
                <a:ea typeface="+mn-ea"/>
                <a:cs typeface="+mn-cs"/>
              </a:rPr>
              <a:t>Sonraíocht</a:t>
            </a:r>
            <a:r>
              <a:rPr lang="en-GB">
                <a:solidFill>
                  <a:srgbClr val="0E85AA"/>
                </a:solidFill>
                <a:latin typeface="Arial" panose="020B0604020202020204" pitchFamily="34" charset="0"/>
                <a:ea typeface="+mn-ea"/>
                <a:cs typeface="+mn-cs"/>
              </a:rPr>
              <a:t> Fisice</a:t>
            </a:r>
          </a:p>
          <a:p>
            <a:pPr lvl="0" algn="ctr">
              <a:buClrTx/>
              <a:defRPr/>
            </a:pPr>
            <a:r>
              <a:rPr lang="en-GB" err="1">
                <a:solidFill>
                  <a:srgbClr val="0E85AA"/>
                </a:solidFill>
                <a:latin typeface="Arial" panose="020B0604020202020204" pitchFamily="34" charset="0"/>
                <a:ea typeface="+mn-ea"/>
                <a:cs typeface="+mn-cs"/>
              </a:rPr>
              <a:t>Toradh</a:t>
            </a:r>
            <a:r>
              <a:rPr lang="en-GB">
                <a:solidFill>
                  <a:srgbClr val="0E85AA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GB" err="1">
                <a:solidFill>
                  <a:srgbClr val="0E85AA"/>
                </a:solidFill>
                <a:latin typeface="Arial" panose="020B0604020202020204" pitchFamily="34" charset="0"/>
                <a:ea typeface="+mn-ea"/>
                <a:cs typeface="+mn-cs"/>
              </a:rPr>
              <a:t>Foghlama</a:t>
            </a:r>
            <a:r>
              <a:rPr lang="en-GB">
                <a:solidFill>
                  <a:srgbClr val="0E85AA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E85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1.4.4</a:t>
            </a: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A8C497-DC5B-FD49-4491-F34C478D25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7250" y="1491707"/>
            <a:ext cx="10796952" cy="49381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2AFBE3-165A-2A6C-E7FF-5BADA3592E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29442" y="861657"/>
            <a:ext cx="1408298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3053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3D32F3C-CF00-7D8E-C09E-42D009AD1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071" y="2098577"/>
            <a:ext cx="10742536" cy="41363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E9C527-489B-8339-114E-B9E87297EF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103" y="1580495"/>
            <a:ext cx="10796952" cy="49381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CD5285-6806-10C8-B058-7785140E73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401121B-5597-4ABF-B06F-4ABC61BF5D99}" type="slidenum">
              <a:rPr lang="en-IE" smtClean="0"/>
              <a:t>33</a:t>
            </a:fld>
            <a:endParaRPr lang="en-I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F3BD9B8-3E7B-5728-6788-791128EAF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103" y="-175547"/>
            <a:ext cx="10515600" cy="1325563"/>
          </a:xfrm>
        </p:spPr>
        <p:txBody>
          <a:bodyPr/>
          <a:lstStyle/>
          <a:p>
            <a:r>
              <a:rPr lang="en-IE" err="1"/>
              <a:t>Imscrúduithe</a:t>
            </a:r>
            <a:r>
              <a:rPr lang="en-IE"/>
              <a:t>: </a:t>
            </a:r>
            <a:r>
              <a:rPr lang="en-IE" err="1"/>
              <a:t>Stáisiún</a:t>
            </a:r>
            <a:r>
              <a:rPr lang="en-IE"/>
              <a:t> 4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13D14FB-9CB7-8568-30DA-972DAA6E115D}"/>
                  </a:ext>
                </a:extLst>
              </p14:cNvPr>
              <p14:cNvContentPartPr/>
              <p14:nvPr/>
            </p14:nvContentPartPr>
            <p14:xfrm>
              <a:off x="5609044" y="5513717"/>
              <a:ext cx="5272087" cy="1587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13D14FB-9CB7-8568-30DA-972DAA6E115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19046" y="4720217"/>
                <a:ext cx="5451723" cy="158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F65D76F-1A75-6E8A-0B47-B9BFB8A06F45}"/>
                  </a:ext>
                </a:extLst>
              </p14:cNvPr>
              <p14:cNvContentPartPr/>
              <p14:nvPr/>
            </p14:nvContentPartPr>
            <p14:xfrm>
              <a:off x="5728787" y="5876699"/>
              <a:ext cx="5272087" cy="1587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F65D76F-1A75-6E8A-0B47-B9BFB8A06F4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38789" y="5083199"/>
                <a:ext cx="5451723" cy="15870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D7EDDE96-CF46-5B71-F9F2-5E30B14AC9C1}"/>
              </a:ext>
            </a:extLst>
          </p:cNvPr>
          <p:cNvSpPr txBox="1"/>
          <p:nvPr/>
        </p:nvSpPr>
        <p:spPr>
          <a:xfrm>
            <a:off x="451103" y="737008"/>
            <a:ext cx="113458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800" err="1">
                <a:solidFill>
                  <a:schemeClr val="accent1"/>
                </a:solidFill>
              </a:rPr>
              <a:t>Conas</a:t>
            </a:r>
            <a:r>
              <a:rPr lang="en-IE" sz="2800">
                <a:solidFill>
                  <a:schemeClr val="accent1"/>
                </a:solidFill>
              </a:rPr>
              <a:t> is </a:t>
            </a:r>
            <a:r>
              <a:rPr lang="en-IE" sz="2800" err="1">
                <a:solidFill>
                  <a:schemeClr val="accent1"/>
                </a:solidFill>
              </a:rPr>
              <a:t>féidir</a:t>
            </a:r>
            <a:r>
              <a:rPr lang="en-IE" sz="2800">
                <a:solidFill>
                  <a:schemeClr val="accent1"/>
                </a:solidFill>
              </a:rPr>
              <a:t> linn </a:t>
            </a:r>
            <a:r>
              <a:rPr lang="en-IE" sz="2800" err="1">
                <a:solidFill>
                  <a:schemeClr val="accent1"/>
                </a:solidFill>
              </a:rPr>
              <a:t>cabhrú</a:t>
            </a:r>
            <a:r>
              <a:rPr lang="en-IE" sz="2800">
                <a:solidFill>
                  <a:schemeClr val="accent1"/>
                </a:solidFill>
              </a:rPr>
              <a:t> le </a:t>
            </a:r>
            <a:r>
              <a:rPr lang="en-IE" sz="2800" err="1">
                <a:solidFill>
                  <a:schemeClr val="accent1"/>
                </a:solidFill>
              </a:rPr>
              <a:t>scoláirí</a:t>
            </a:r>
            <a:r>
              <a:rPr lang="en-IE" sz="2800">
                <a:solidFill>
                  <a:schemeClr val="accent1"/>
                </a:solidFill>
              </a:rPr>
              <a:t> </a:t>
            </a:r>
            <a:r>
              <a:rPr lang="en-IE" sz="2800" err="1">
                <a:solidFill>
                  <a:schemeClr val="accent1"/>
                </a:solidFill>
              </a:rPr>
              <a:t>dul</a:t>
            </a:r>
            <a:r>
              <a:rPr lang="en-IE" sz="2800">
                <a:solidFill>
                  <a:schemeClr val="accent1"/>
                </a:solidFill>
              </a:rPr>
              <a:t> </a:t>
            </a:r>
            <a:r>
              <a:rPr lang="en-IE" sz="2800" err="1">
                <a:solidFill>
                  <a:schemeClr val="accent1"/>
                </a:solidFill>
              </a:rPr>
              <a:t>i</a:t>
            </a:r>
            <a:r>
              <a:rPr lang="en-IE" sz="2800">
                <a:solidFill>
                  <a:schemeClr val="accent1"/>
                </a:solidFill>
              </a:rPr>
              <a:t> </a:t>
            </a:r>
            <a:r>
              <a:rPr lang="en-IE" sz="2800" err="1">
                <a:solidFill>
                  <a:schemeClr val="accent1"/>
                </a:solidFill>
              </a:rPr>
              <a:t>ngleic</a:t>
            </a:r>
            <a:r>
              <a:rPr lang="en-IE" sz="2800">
                <a:solidFill>
                  <a:schemeClr val="accent1"/>
                </a:solidFill>
              </a:rPr>
              <a:t> leis an </a:t>
            </a:r>
            <a:r>
              <a:rPr lang="en-IE" sz="2800" err="1">
                <a:solidFill>
                  <a:schemeClr val="accent1"/>
                </a:solidFill>
              </a:rPr>
              <a:t>toradh</a:t>
            </a:r>
            <a:r>
              <a:rPr lang="en-IE" sz="2800">
                <a:solidFill>
                  <a:schemeClr val="accent1"/>
                </a:solidFill>
              </a:rPr>
              <a:t> </a:t>
            </a:r>
            <a:r>
              <a:rPr lang="en-IE" sz="2800" err="1">
                <a:solidFill>
                  <a:schemeClr val="accent1"/>
                </a:solidFill>
              </a:rPr>
              <a:t>foghlama</a:t>
            </a:r>
            <a:r>
              <a:rPr lang="en-IE" sz="2800">
                <a:solidFill>
                  <a:schemeClr val="accent1"/>
                </a:solidFill>
              </a:rPr>
              <a:t> </a:t>
            </a:r>
            <a:r>
              <a:rPr lang="en-IE" sz="2800" err="1">
                <a:solidFill>
                  <a:schemeClr val="accent1"/>
                </a:solidFill>
              </a:rPr>
              <a:t>seo</a:t>
            </a:r>
            <a:r>
              <a:rPr lang="en-IE" sz="2800">
                <a:solidFill>
                  <a:schemeClr val="accent1"/>
                </a:solidFill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038DA6-5F07-D72C-3180-51CC6334C5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64728" y="909589"/>
            <a:ext cx="1205854" cy="15374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03ED2BC-B4FC-E52D-FEF0-FE06C520E3EF}"/>
              </a:ext>
            </a:extLst>
          </p:cNvPr>
          <p:cNvSpPr txBox="1"/>
          <p:nvPr/>
        </p:nvSpPr>
        <p:spPr>
          <a:xfrm>
            <a:off x="5694485" y="3626255"/>
            <a:ext cx="62919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rgbClr val="3997B4"/>
                </a:solidFill>
              </a:rPr>
              <a:t>Cén </a:t>
            </a:r>
            <a:r>
              <a:rPr lang="en-GB" sz="2400" err="1">
                <a:solidFill>
                  <a:srgbClr val="3997B4"/>
                </a:solidFill>
              </a:rPr>
              <a:t>chaoi</a:t>
            </a:r>
            <a:r>
              <a:rPr lang="en-GB" sz="2400">
                <a:solidFill>
                  <a:srgbClr val="3997B4"/>
                </a:solidFill>
              </a:rPr>
              <a:t> a </a:t>
            </a:r>
            <a:r>
              <a:rPr lang="en-GB" sz="2400" err="1">
                <a:solidFill>
                  <a:srgbClr val="3997B4"/>
                </a:solidFill>
              </a:rPr>
              <a:t>nascann</a:t>
            </a:r>
            <a:r>
              <a:rPr lang="en-GB" sz="2400">
                <a:solidFill>
                  <a:srgbClr val="3997B4"/>
                </a:solidFill>
              </a:rPr>
              <a:t> an </a:t>
            </a:r>
            <a:r>
              <a:rPr lang="en-GB" sz="2400" err="1">
                <a:solidFill>
                  <a:srgbClr val="3997B4"/>
                </a:solidFill>
              </a:rPr>
              <a:t>Toradh</a:t>
            </a:r>
            <a:r>
              <a:rPr lang="en-GB" sz="2400">
                <a:solidFill>
                  <a:srgbClr val="3997B4"/>
                </a:solidFill>
              </a:rPr>
              <a:t> </a:t>
            </a:r>
            <a:r>
              <a:rPr lang="en-GB" sz="2400" err="1">
                <a:solidFill>
                  <a:srgbClr val="3997B4"/>
                </a:solidFill>
              </a:rPr>
              <a:t>Foghlama</a:t>
            </a:r>
            <a:r>
              <a:rPr lang="en-GB" sz="2400">
                <a:solidFill>
                  <a:srgbClr val="3997B4"/>
                </a:solidFill>
              </a:rPr>
              <a:t> </a:t>
            </a:r>
            <a:r>
              <a:rPr lang="en-GB" sz="2400" err="1">
                <a:solidFill>
                  <a:srgbClr val="3997B4"/>
                </a:solidFill>
              </a:rPr>
              <a:t>seo</a:t>
            </a:r>
            <a:r>
              <a:rPr lang="en-GB" sz="2400">
                <a:solidFill>
                  <a:srgbClr val="3997B4"/>
                </a:solidFill>
              </a:rPr>
              <a:t> le </a:t>
            </a:r>
            <a:r>
              <a:rPr lang="en-GB" sz="2400" err="1">
                <a:solidFill>
                  <a:srgbClr val="3997B4"/>
                </a:solidFill>
              </a:rPr>
              <a:t>Torthaí</a:t>
            </a:r>
            <a:r>
              <a:rPr lang="en-GB" sz="2400">
                <a:solidFill>
                  <a:srgbClr val="3997B4"/>
                </a:solidFill>
              </a:rPr>
              <a:t> </a:t>
            </a:r>
            <a:r>
              <a:rPr lang="en-GB" sz="2400" err="1">
                <a:solidFill>
                  <a:srgbClr val="3997B4"/>
                </a:solidFill>
              </a:rPr>
              <a:t>Foghlama</a:t>
            </a:r>
            <a:r>
              <a:rPr lang="en-GB" sz="2400">
                <a:solidFill>
                  <a:srgbClr val="3997B4"/>
                </a:solidFill>
              </a:rPr>
              <a:t> an </a:t>
            </a:r>
            <a:r>
              <a:rPr lang="en-GB" sz="2400" err="1">
                <a:solidFill>
                  <a:srgbClr val="3997B4"/>
                </a:solidFill>
              </a:rPr>
              <a:t>tSnáithe</a:t>
            </a:r>
            <a:r>
              <a:rPr lang="en-GB" sz="2400">
                <a:solidFill>
                  <a:srgbClr val="3997B4"/>
                </a:solidFill>
              </a:rPr>
              <a:t> </a:t>
            </a:r>
            <a:r>
              <a:rPr lang="en-GB" sz="2400" err="1">
                <a:solidFill>
                  <a:srgbClr val="3997B4"/>
                </a:solidFill>
              </a:rPr>
              <a:t>Aontaithigh</a:t>
            </a:r>
            <a:r>
              <a:rPr lang="en-GB" sz="2400">
                <a:solidFill>
                  <a:srgbClr val="3997B4"/>
                </a:solidFill>
              </a:rPr>
              <a:t> </a:t>
            </a:r>
            <a:r>
              <a:rPr lang="en-GB" sz="2400" err="1">
                <a:solidFill>
                  <a:srgbClr val="3997B4"/>
                </a:solidFill>
              </a:rPr>
              <a:t>maidir</a:t>
            </a:r>
            <a:r>
              <a:rPr lang="en-GB" sz="2400">
                <a:solidFill>
                  <a:srgbClr val="3997B4"/>
                </a:solidFill>
              </a:rPr>
              <a:t> le </a:t>
            </a:r>
            <a:r>
              <a:rPr lang="en-GB" sz="2400" err="1">
                <a:solidFill>
                  <a:srgbClr val="3997B4"/>
                </a:solidFill>
              </a:rPr>
              <a:t>samhlacha</a:t>
            </a:r>
            <a:r>
              <a:rPr lang="en-GB" sz="2400">
                <a:solidFill>
                  <a:srgbClr val="3997B4"/>
                </a:solidFill>
              </a:rPr>
              <a:t> a </a:t>
            </a:r>
            <a:r>
              <a:rPr lang="en-GB" sz="2400" err="1">
                <a:solidFill>
                  <a:srgbClr val="3997B4"/>
                </a:solidFill>
              </a:rPr>
              <a:t>imscrúdú</a:t>
            </a:r>
            <a:r>
              <a:rPr lang="en-GB" sz="2400">
                <a:solidFill>
                  <a:srgbClr val="3997B4"/>
                </a:solidFill>
              </a:rPr>
              <a:t> </a:t>
            </a:r>
            <a:r>
              <a:rPr lang="en-GB" sz="2400" err="1">
                <a:solidFill>
                  <a:srgbClr val="3997B4"/>
                </a:solidFill>
              </a:rPr>
              <a:t>agus</a:t>
            </a:r>
            <a:r>
              <a:rPr lang="en-GB" sz="2400">
                <a:solidFill>
                  <a:srgbClr val="3997B4"/>
                </a:solidFill>
              </a:rPr>
              <a:t> a </a:t>
            </a:r>
            <a:r>
              <a:rPr lang="en-GB" sz="2400" err="1">
                <a:solidFill>
                  <a:srgbClr val="3997B4"/>
                </a:solidFill>
              </a:rPr>
              <a:t>fhíorú</a:t>
            </a:r>
            <a:r>
              <a:rPr lang="en-GB" sz="2400">
                <a:solidFill>
                  <a:srgbClr val="3997B4"/>
                </a:solidFill>
              </a:rPr>
              <a:t>?</a:t>
            </a:r>
            <a:endParaRPr lang="en-IE" sz="2400">
              <a:solidFill>
                <a:srgbClr val="3997B4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513D580-51C6-F5FC-6B8D-9A3F0D3C90A1}"/>
              </a:ext>
            </a:extLst>
          </p:cNvPr>
          <p:cNvGrpSpPr/>
          <p:nvPr/>
        </p:nvGrpSpPr>
        <p:grpSpPr>
          <a:xfrm>
            <a:off x="11248055" y="4869193"/>
            <a:ext cx="943945" cy="1095783"/>
            <a:chOff x="10975184" y="1473828"/>
            <a:chExt cx="943945" cy="1095783"/>
          </a:xfrm>
        </p:grpSpPr>
        <p:pic>
          <p:nvPicPr>
            <p:cNvPr id="15" name="Picture 14" descr="A blue and white logo&#10;&#10;AI-generated content may be incorrect.">
              <a:extLst>
                <a:ext uri="{FF2B5EF4-FFF2-40B4-BE49-F238E27FC236}">
                  <a16:creationId xmlns:a16="http://schemas.microsoft.com/office/drawing/2014/main" id="{B9496D3D-84B0-1215-DBA5-DBAB9D7AF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975184" y="1473828"/>
              <a:ext cx="933272" cy="109578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1F48D56-957D-317D-877D-527D8FCDC120}"/>
                </a:ext>
              </a:extLst>
            </p:cNvPr>
            <p:cNvSpPr txBox="1"/>
            <p:nvPr/>
          </p:nvSpPr>
          <p:spPr>
            <a:xfrm>
              <a:off x="11290875" y="1847985"/>
              <a:ext cx="6282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2400" b="0" i="0" u="none" strike="noStrike" kern="0" cap="none" spc="0" normalizeH="0" baseline="0" noProof="0">
                  <a:ln>
                    <a:noFill/>
                  </a:ln>
                  <a:solidFill>
                    <a:srgbClr val="417C8F"/>
                  </a:solidFill>
                  <a:effectLst/>
                  <a:uLnTx/>
                  <a:uFillTx/>
                </a:rPr>
                <a:t>7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7F17308-48C8-3ACB-7DA4-D16BF05014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50478" y="848630"/>
            <a:ext cx="1408298" cy="184724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7463981-1B97-F366-5CD7-2531EC2653BF}"/>
              </a:ext>
            </a:extLst>
          </p:cNvPr>
          <p:cNvSpPr/>
          <p:nvPr/>
        </p:nvSpPr>
        <p:spPr>
          <a:xfrm>
            <a:off x="9314225" y="2300009"/>
            <a:ext cx="2901006" cy="120761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1987A8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/>
              </a:defRPr>
            </a:lvl9pPr>
          </a:lstStyle>
          <a:p>
            <a:pPr lvl="0" algn="ctr">
              <a:buClrTx/>
              <a:defRPr/>
            </a:pPr>
            <a:r>
              <a:rPr lang="en-GB" err="1">
                <a:solidFill>
                  <a:srgbClr val="0E85AA"/>
                </a:solidFill>
                <a:latin typeface="Arial" panose="020B0604020202020204" pitchFamily="34" charset="0"/>
                <a:ea typeface="+mn-ea"/>
                <a:cs typeface="+mn-cs"/>
              </a:rPr>
              <a:t>Sonraíocht</a:t>
            </a:r>
            <a:r>
              <a:rPr lang="en-GB">
                <a:solidFill>
                  <a:srgbClr val="0E85AA"/>
                </a:solidFill>
                <a:latin typeface="Arial" panose="020B0604020202020204" pitchFamily="34" charset="0"/>
                <a:ea typeface="+mn-ea"/>
                <a:cs typeface="+mn-cs"/>
              </a:rPr>
              <a:t> Fisice</a:t>
            </a:r>
          </a:p>
          <a:p>
            <a:pPr lvl="0" algn="ctr">
              <a:buClrTx/>
              <a:defRPr/>
            </a:pPr>
            <a:r>
              <a:rPr lang="en-GB" err="1">
                <a:solidFill>
                  <a:srgbClr val="0E85AA"/>
                </a:solidFill>
                <a:latin typeface="Arial" panose="020B0604020202020204" pitchFamily="34" charset="0"/>
                <a:ea typeface="+mn-ea"/>
                <a:cs typeface="+mn-cs"/>
              </a:rPr>
              <a:t>Toradh</a:t>
            </a:r>
            <a:r>
              <a:rPr lang="en-GB">
                <a:solidFill>
                  <a:srgbClr val="0E85AA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GB" err="1">
                <a:solidFill>
                  <a:srgbClr val="0E85AA"/>
                </a:solidFill>
                <a:latin typeface="Arial" panose="020B0604020202020204" pitchFamily="34" charset="0"/>
                <a:ea typeface="+mn-ea"/>
                <a:cs typeface="+mn-cs"/>
              </a:rPr>
              <a:t>Foghlama</a:t>
            </a:r>
            <a:r>
              <a:rPr lang="en-GB">
                <a:solidFill>
                  <a:srgbClr val="0E85AA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E85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1.1.4</a:t>
            </a: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0276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327CBCB-23CB-36E1-CC0E-625DE1CCF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737" y="2699764"/>
            <a:ext cx="10496210" cy="21771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0BC73A1-16D0-C68E-E7C9-1987026696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737" y="2340833"/>
            <a:ext cx="10796952" cy="49381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02709F-E38A-D082-99E8-BB666D64C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401121B-5597-4ABF-B06F-4ABC61BF5D99}" type="slidenum">
              <a:rPr lang="en-IE" smtClean="0"/>
              <a:t>34</a:t>
            </a:fld>
            <a:endParaRPr lang="en-I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A6D09C0-16EF-380C-23C9-D61D70401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737" y="342005"/>
            <a:ext cx="10515600" cy="1325563"/>
          </a:xfrm>
        </p:spPr>
        <p:txBody>
          <a:bodyPr/>
          <a:lstStyle/>
          <a:p>
            <a:r>
              <a:rPr lang="en-IE" err="1"/>
              <a:t>Imscrúduithe</a:t>
            </a:r>
            <a:r>
              <a:rPr lang="en-IE"/>
              <a:t>: </a:t>
            </a:r>
            <a:r>
              <a:rPr lang="en-IE" err="1"/>
              <a:t>Stáisiún</a:t>
            </a:r>
            <a:r>
              <a:rPr lang="en-IE"/>
              <a:t> 5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73F157E-0EEC-5332-D9F8-9C51632E2365}"/>
                  </a:ext>
                </a:extLst>
              </p14:cNvPr>
              <p14:cNvContentPartPr/>
              <p14:nvPr/>
            </p14:nvContentPartPr>
            <p14:xfrm>
              <a:off x="5547045" y="3085776"/>
              <a:ext cx="5272087" cy="1587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73F157E-0EEC-5332-D9F8-9C51632E236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57047" y="2292276"/>
                <a:ext cx="5451723" cy="158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7EB9CCB-10C9-DC37-9B70-8C862778630A}"/>
                  </a:ext>
                </a:extLst>
              </p14:cNvPr>
              <p14:cNvContentPartPr/>
              <p14:nvPr/>
            </p14:nvContentPartPr>
            <p14:xfrm>
              <a:off x="5492641" y="3480978"/>
              <a:ext cx="5326491" cy="1587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7EB9CCB-10C9-DC37-9B70-8C862778630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402642" y="2687478"/>
                <a:ext cx="5506129" cy="158700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180D1061-0F1C-0DBF-5D1A-E672B2C11331}"/>
              </a:ext>
            </a:extLst>
          </p:cNvPr>
          <p:cNvSpPr txBox="1"/>
          <p:nvPr/>
        </p:nvSpPr>
        <p:spPr>
          <a:xfrm>
            <a:off x="503647" y="1400554"/>
            <a:ext cx="10515600" cy="95410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r>
              <a:rPr lang="en-IE" sz="2800" err="1">
                <a:solidFill>
                  <a:schemeClr val="accent1"/>
                </a:solidFill>
              </a:rPr>
              <a:t>Conas</a:t>
            </a:r>
            <a:r>
              <a:rPr lang="en-IE" sz="2800">
                <a:solidFill>
                  <a:schemeClr val="accent1"/>
                </a:solidFill>
              </a:rPr>
              <a:t> is </a:t>
            </a:r>
            <a:r>
              <a:rPr lang="en-IE" sz="2800" err="1">
                <a:solidFill>
                  <a:schemeClr val="accent1"/>
                </a:solidFill>
              </a:rPr>
              <a:t>féidir</a:t>
            </a:r>
            <a:r>
              <a:rPr lang="en-IE" sz="2800">
                <a:solidFill>
                  <a:schemeClr val="accent1"/>
                </a:solidFill>
              </a:rPr>
              <a:t> linn </a:t>
            </a:r>
            <a:r>
              <a:rPr lang="en-IE" sz="2800" err="1">
                <a:solidFill>
                  <a:schemeClr val="accent1"/>
                </a:solidFill>
              </a:rPr>
              <a:t>cabhrú</a:t>
            </a:r>
            <a:r>
              <a:rPr lang="en-IE" sz="2800">
                <a:solidFill>
                  <a:schemeClr val="accent1"/>
                </a:solidFill>
              </a:rPr>
              <a:t> le </a:t>
            </a:r>
            <a:r>
              <a:rPr lang="en-IE" sz="2800" err="1">
                <a:solidFill>
                  <a:schemeClr val="accent1"/>
                </a:solidFill>
              </a:rPr>
              <a:t>scoláirí</a:t>
            </a:r>
            <a:r>
              <a:rPr lang="en-IE" sz="2800">
                <a:solidFill>
                  <a:schemeClr val="accent1"/>
                </a:solidFill>
              </a:rPr>
              <a:t> </a:t>
            </a:r>
            <a:r>
              <a:rPr lang="en-IE" sz="2800" err="1">
                <a:solidFill>
                  <a:schemeClr val="accent1"/>
                </a:solidFill>
              </a:rPr>
              <a:t>dul</a:t>
            </a:r>
            <a:r>
              <a:rPr lang="en-IE" sz="2800">
                <a:solidFill>
                  <a:schemeClr val="accent1"/>
                </a:solidFill>
              </a:rPr>
              <a:t> </a:t>
            </a:r>
            <a:r>
              <a:rPr lang="en-IE" sz="2800" err="1">
                <a:solidFill>
                  <a:schemeClr val="accent1"/>
                </a:solidFill>
              </a:rPr>
              <a:t>i</a:t>
            </a:r>
            <a:r>
              <a:rPr lang="en-IE" sz="2800">
                <a:solidFill>
                  <a:schemeClr val="accent1"/>
                </a:solidFill>
              </a:rPr>
              <a:t> </a:t>
            </a:r>
            <a:r>
              <a:rPr lang="en-IE" sz="2800" err="1">
                <a:solidFill>
                  <a:schemeClr val="accent1"/>
                </a:solidFill>
              </a:rPr>
              <a:t>ngleic</a:t>
            </a:r>
            <a:r>
              <a:rPr lang="en-IE" sz="2800">
                <a:solidFill>
                  <a:schemeClr val="accent1"/>
                </a:solidFill>
              </a:rPr>
              <a:t> leis an </a:t>
            </a:r>
            <a:r>
              <a:rPr lang="en-IE" sz="2800" err="1">
                <a:solidFill>
                  <a:schemeClr val="accent1"/>
                </a:solidFill>
              </a:rPr>
              <a:t>toradh</a:t>
            </a:r>
            <a:r>
              <a:rPr lang="en-IE" sz="2800">
                <a:solidFill>
                  <a:schemeClr val="accent1"/>
                </a:solidFill>
              </a:rPr>
              <a:t> </a:t>
            </a:r>
            <a:r>
              <a:rPr lang="en-IE" sz="2800" err="1">
                <a:solidFill>
                  <a:schemeClr val="accent1"/>
                </a:solidFill>
              </a:rPr>
              <a:t>foghlama</a:t>
            </a:r>
            <a:r>
              <a:rPr lang="en-IE" sz="2800">
                <a:solidFill>
                  <a:schemeClr val="accent1"/>
                </a:solidFill>
              </a:rPr>
              <a:t> </a:t>
            </a:r>
            <a:r>
              <a:rPr lang="en-IE" sz="2800" err="1">
                <a:solidFill>
                  <a:schemeClr val="accent1"/>
                </a:solidFill>
              </a:rPr>
              <a:t>seo</a:t>
            </a:r>
            <a:r>
              <a:rPr lang="en-IE" sz="2800">
                <a:solidFill>
                  <a:schemeClr val="accent1"/>
                </a:solidFill>
              </a:rPr>
              <a:t>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F8B6CB-BC75-AC03-4985-53174D8C8FCB}"/>
              </a:ext>
            </a:extLst>
          </p:cNvPr>
          <p:cNvSpPr/>
          <p:nvPr/>
        </p:nvSpPr>
        <p:spPr>
          <a:xfrm>
            <a:off x="7380519" y="251246"/>
            <a:ext cx="2901006" cy="120761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1987A8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/>
              </a:defRPr>
            </a:lvl9pPr>
          </a:lstStyle>
          <a:p>
            <a:pPr lvl="0" algn="ctr">
              <a:buClrTx/>
              <a:defRPr/>
            </a:pPr>
            <a:r>
              <a:rPr lang="en-GB" err="1">
                <a:solidFill>
                  <a:srgbClr val="0E85AA"/>
                </a:solidFill>
                <a:latin typeface="Arial" panose="020B0604020202020204" pitchFamily="34" charset="0"/>
                <a:ea typeface="+mn-ea"/>
                <a:cs typeface="+mn-cs"/>
              </a:rPr>
              <a:t>Sonraíocht</a:t>
            </a:r>
            <a:r>
              <a:rPr lang="en-GB">
                <a:solidFill>
                  <a:srgbClr val="0E85AA"/>
                </a:solidFill>
                <a:latin typeface="Arial" panose="020B0604020202020204" pitchFamily="34" charset="0"/>
                <a:ea typeface="+mn-ea"/>
                <a:cs typeface="+mn-cs"/>
              </a:rPr>
              <a:t> Fisice</a:t>
            </a:r>
          </a:p>
          <a:p>
            <a:pPr lvl="0" algn="ctr">
              <a:buClrTx/>
              <a:defRPr/>
            </a:pPr>
            <a:r>
              <a:rPr lang="en-GB" err="1">
                <a:solidFill>
                  <a:srgbClr val="0E85AA"/>
                </a:solidFill>
                <a:latin typeface="Arial" panose="020B0604020202020204" pitchFamily="34" charset="0"/>
                <a:ea typeface="+mn-ea"/>
                <a:cs typeface="+mn-cs"/>
              </a:rPr>
              <a:t>Toradh</a:t>
            </a:r>
            <a:r>
              <a:rPr lang="en-GB">
                <a:solidFill>
                  <a:srgbClr val="0E85AA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GB" err="1">
                <a:solidFill>
                  <a:srgbClr val="0E85AA"/>
                </a:solidFill>
                <a:latin typeface="Arial" panose="020B0604020202020204" pitchFamily="34" charset="0"/>
                <a:ea typeface="+mn-ea"/>
                <a:cs typeface="+mn-cs"/>
              </a:rPr>
              <a:t>Foghlama</a:t>
            </a:r>
            <a:r>
              <a:rPr lang="en-GB">
                <a:solidFill>
                  <a:srgbClr val="0E85AA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E85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3.3.7</a:t>
            </a: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F003AC-79C4-AC13-CF5E-6B3F1E50E3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64728" y="909589"/>
            <a:ext cx="1205854" cy="15374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9CB7A21-A24D-63C2-0A45-AE58A92B07A6}"/>
              </a:ext>
            </a:extLst>
          </p:cNvPr>
          <p:cNvGrpSpPr/>
          <p:nvPr/>
        </p:nvGrpSpPr>
        <p:grpSpPr>
          <a:xfrm>
            <a:off x="11251687" y="4155752"/>
            <a:ext cx="940313" cy="1095783"/>
            <a:chOff x="10978816" y="1312071"/>
            <a:chExt cx="940313" cy="1095783"/>
          </a:xfrm>
        </p:grpSpPr>
        <p:pic>
          <p:nvPicPr>
            <p:cNvPr id="14" name="Picture 13" descr="A blue and white logo&#10;&#10;AI-generated content may be incorrect.">
              <a:extLst>
                <a:ext uri="{FF2B5EF4-FFF2-40B4-BE49-F238E27FC236}">
                  <a16:creationId xmlns:a16="http://schemas.microsoft.com/office/drawing/2014/main" id="{FB42412C-1A09-35DA-06DC-69511C176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978816" y="1312071"/>
              <a:ext cx="933272" cy="109578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2F89417-18AF-A878-583F-797EB8D57227}"/>
                </a:ext>
              </a:extLst>
            </p:cNvPr>
            <p:cNvSpPr txBox="1"/>
            <p:nvPr/>
          </p:nvSpPr>
          <p:spPr>
            <a:xfrm>
              <a:off x="11290875" y="1637655"/>
              <a:ext cx="6282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2400" b="0" i="0" u="none" strike="noStrike" kern="0" cap="none" spc="0" normalizeH="0" baseline="0" noProof="0">
                  <a:ln>
                    <a:noFill/>
                  </a:ln>
                  <a:solidFill>
                    <a:srgbClr val="417C8F"/>
                  </a:solidFill>
                  <a:effectLst/>
                  <a:uLnTx/>
                  <a:uFillTx/>
                </a:rPr>
                <a:t>8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F71C3FF-A979-C34D-8AA2-E8B6ABBA33DF}"/>
              </a:ext>
            </a:extLst>
          </p:cNvPr>
          <p:cNvSpPr txBox="1"/>
          <p:nvPr/>
        </p:nvSpPr>
        <p:spPr>
          <a:xfrm>
            <a:off x="380999" y="5182761"/>
            <a:ext cx="10983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rgbClr val="3997B4"/>
                </a:solidFill>
              </a:rPr>
              <a:t>Cén </a:t>
            </a:r>
            <a:r>
              <a:rPr lang="en-GB" sz="2400" err="1">
                <a:solidFill>
                  <a:srgbClr val="3997B4"/>
                </a:solidFill>
              </a:rPr>
              <a:t>chaoi</a:t>
            </a:r>
            <a:r>
              <a:rPr lang="en-GB" sz="2400">
                <a:solidFill>
                  <a:srgbClr val="3997B4"/>
                </a:solidFill>
              </a:rPr>
              <a:t> a </a:t>
            </a:r>
            <a:r>
              <a:rPr lang="en-GB" sz="2400" err="1">
                <a:solidFill>
                  <a:srgbClr val="3997B4"/>
                </a:solidFill>
              </a:rPr>
              <a:t>nascann</a:t>
            </a:r>
            <a:r>
              <a:rPr lang="en-GB" sz="2400">
                <a:solidFill>
                  <a:srgbClr val="3997B4"/>
                </a:solidFill>
              </a:rPr>
              <a:t> an </a:t>
            </a:r>
            <a:r>
              <a:rPr lang="en-GB" sz="2400" err="1">
                <a:solidFill>
                  <a:srgbClr val="3997B4"/>
                </a:solidFill>
              </a:rPr>
              <a:t>Toradh</a:t>
            </a:r>
            <a:r>
              <a:rPr lang="en-GB" sz="2400">
                <a:solidFill>
                  <a:srgbClr val="3997B4"/>
                </a:solidFill>
              </a:rPr>
              <a:t> </a:t>
            </a:r>
            <a:r>
              <a:rPr lang="en-GB" sz="2400" err="1">
                <a:solidFill>
                  <a:srgbClr val="3997B4"/>
                </a:solidFill>
              </a:rPr>
              <a:t>Foghlama</a:t>
            </a:r>
            <a:r>
              <a:rPr lang="en-GB" sz="2400">
                <a:solidFill>
                  <a:srgbClr val="3997B4"/>
                </a:solidFill>
              </a:rPr>
              <a:t> </a:t>
            </a:r>
            <a:r>
              <a:rPr lang="en-GB" sz="2400" err="1">
                <a:solidFill>
                  <a:srgbClr val="3997B4"/>
                </a:solidFill>
              </a:rPr>
              <a:t>seo</a:t>
            </a:r>
            <a:r>
              <a:rPr lang="en-GB" sz="2400">
                <a:solidFill>
                  <a:srgbClr val="3997B4"/>
                </a:solidFill>
              </a:rPr>
              <a:t> le </a:t>
            </a:r>
            <a:r>
              <a:rPr lang="en-GB" sz="2400" err="1">
                <a:solidFill>
                  <a:srgbClr val="3997B4"/>
                </a:solidFill>
              </a:rPr>
              <a:t>Torthaí</a:t>
            </a:r>
            <a:r>
              <a:rPr lang="en-GB" sz="2400">
                <a:solidFill>
                  <a:srgbClr val="3997B4"/>
                </a:solidFill>
              </a:rPr>
              <a:t> </a:t>
            </a:r>
            <a:r>
              <a:rPr lang="en-GB" sz="2400" err="1">
                <a:solidFill>
                  <a:srgbClr val="3997B4"/>
                </a:solidFill>
              </a:rPr>
              <a:t>Foghlama</a:t>
            </a:r>
            <a:r>
              <a:rPr lang="en-GB" sz="2400">
                <a:solidFill>
                  <a:srgbClr val="3997B4"/>
                </a:solidFill>
              </a:rPr>
              <a:t> an </a:t>
            </a:r>
            <a:r>
              <a:rPr lang="en-GB" sz="2400" err="1">
                <a:solidFill>
                  <a:srgbClr val="3997B4"/>
                </a:solidFill>
              </a:rPr>
              <a:t>tSnáithe</a:t>
            </a:r>
            <a:r>
              <a:rPr lang="en-GB" sz="2400">
                <a:solidFill>
                  <a:srgbClr val="3997B4"/>
                </a:solidFill>
              </a:rPr>
              <a:t> </a:t>
            </a:r>
            <a:r>
              <a:rPr lang="en-GB" sz="2400" err="1">
                <a:solidFill>
                  <a:srgbClr val="3997B4"/>
                </a:solidFill>
              </a:rPr>
              <a:t>Aontaithigh</a:t>
            </a:r>
            <a:r>
              <a:rPr lang="en-GB" sz="2400">
                <a:solidFill>
                  <a:srgbClr val="3997B4"/>
                </a:solidFill>
              </a:rPr>
              <a:t> </a:t>
            </a:r>
            <a:r>
              <a:rPr lang="en-GB" sz="2400" err="1">
                <a:solidFill>
                  <a:srgbClr val="3997B4"/>
                </a:solidFill>
              </a:rPr>
              <a:t>maidir</a:t>
            </a:r>
            <a:r>
              <a:rPr lang="en-GB" sz="2400">
                <a:solidFill>
                  <a:srgbClr val="3997B4"/>
                </a:solidFill>
              </a:rPr>
              <a:t> le </a:t>
            </a:r>
            <a:r>
              <a:rPr lang="en-GB" sz="2400" err="1">
                <a:solidFill>
                  <a:srgbClr val="3997B4"/>
                </a:solidFill>
              </a:rPr>
              <a:t>samhlacha</a:t>
            </a:r>
            <a:r>
              <a:rPr lang="en-GB" sz="2400">
                <a:solidFill>
                  <a:srgbClr val="3997B4"/>
                </a:solidFill>
              </a:rPr>
              <a:t> a </a:t>
            </a:r>
            <a:r>
              <a:rPr lang="en-GB" sz="2400" err="1">
                <a:solidFill>
                  <a:srgbClr val="3997B4"/>
                </a:solidFill>
              </a:rPr>
              <a:t>imscrúdú</a:t>
            </a:r>
            <a:r>
              <a:rPr lang="en-GB" sz="2400">
                <a:solidFill>
                  <a:srgbClr val="3997B4"/>
                </a:solidFill>
              </a:rPr>
              <a:t> </a:t>
            </a:r>
            <a:r>
              <a:rPr lang="en-GB" sz="2400" err="1">
                <a:solidFill>
                  <a:srgbClr val="3997B4"/>
                </a:solidFill>
              </a:rPr>
              <a:t>agus</a:t>
            </a:r>
            <a:r>
              <a:rPr lang="en-GB" sz="2400">
                <a:solidFill>
                  <a:srgbClr val="3997B4"/>
                </a:solidFill>
              </a:rPr>
              <a:t> a </a:t>
            </a:r>
            <a:r>
              <a:rPr lang="en-GB" sz="2400" err="1">
                <a:solidFill>
                  <a:srgbClr val="3997B4"/>
                </a:solidFill>
              </a:rPr>
              <a:t>fhíorú</a:t>
            </a:r>
            <a:r>
              <a:rPr lang="en-GB" sz="2400">
                <a:solidFill>
                  <a:srgbClr val="3997B4"/>
                </a:solidFill>
              </a:rPr>
              <a:t>?</a:t>
            </a:r>
            <a:endParaRPr lang="en-IE" sz="2400">
              <a:solidFill>
                <a:srgbClr val="3997B4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EE41AA-5061-4485-4585-527BBA3739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84693" y="831548"/>
            <a:ext cx="1408298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8661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A2A6AAA-E148-898A-C82C-331EF1958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2454" y="1989211"/>
            <a:ext cx="7605540" cy="41294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CF88752-DE22-6B32-07A4-C27029EA7B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1139" y="1644738"/>
            <a:ext cx="8594534" cy="39308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972763-1D9F-A21E-CBC4-6E8AFFDBA38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92875"/>
            <a:ext cx="381000" cy="365125"/>
          </a:xfrm>
          <a:prstGeom prst="rect">
            <a:avLst/>
          </a:prstGeom>
        </p:spPr>
        <p:txBody>
          <a:bodyPr/>
          <a:lstStyle/>
          <a:p>
            <a:fld id="{8401121B-5597-4ABF-B06F-4ABC61BF5D99}" type="slidenum">
              <a:rPr lang="en-IE" smtClean="0"/>
              <a:t>35</a:t>
            </a:fld>
            <a:endParaRPr lang="en-IE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C3426DC-81FF-5B5A-A465-DD1FD780221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9128" y="-90523"/>
            <a:ext cx="10515600" cy="1325562"/>
          </a:xfrm>
        </p:spPr>
        <p:txBody>
          <a:bodyPr/>
          <a:lstStyle/>
          <a:p>
            <a:r>
              <a:rPr lang="en-IE" err="1"/>
              <a:t>Imscrúduithe</a:t>
            </a:r>
            <a:r>
              <a:rPr lang="en-IE"/>
              <a:t>: </a:t>
            </a:r>
            <a:r>
              <a:rPr lang="en-IE" err="1"/>
              <a:t>Stáisiún</a:t>
            </a:r>
            <a:r>
              <a:rPr lang="en-IE"/>
              <a:t> 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513D1C-B720-513C-6CB2-34BCDABAE8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4728" y="909589"/>
            <a:ext cx="1205854" cy="15374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58146D-F49D-DEF8-EC3C-FE5682BA1A76}"/>
              </a:ext>
            </a:extLst>
          </p:cNvPr>
          <p:cNvSpPr txBox="1"/>
          <p:nvPr/>
        </p:nvSpPr>
        <p:spPr>
          <a:xfrm>
            <a:off x="259976" y="837867"/>
            <a:ext cx="105156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800" err="1">
                <a:solidFill>
                  <a:srgbClr val="3997B4"/>
                </a:solidFill>
              </a:rPr>
              <a:t>Conas</a:t>
            </a:r>
            <a:r>
              <a:rPr lang="en-IE" sz="2800">
                <a:solidFill>
                  <a:srgbClr val="3997B4"/>
                </a:solidFill>
              </a:rPr>
              <a:t> is </a:t>
            </a:r>
            <a:r>
              <a:rPr lang="en-IE" sz="2800" err="1">
                <a:solidFill>
                  <a:srgbClr val="3997B4"/>
                </a:solidFill>
              </a:rPr>
              <a:t>féidir</a:t>
            </a:r>
            <a:r>
              <a:rPr lang="en-IE" sz="2800">
                <a:solidFill>
                  <a:srgbClr val="3997B4"/>
                </a:solidFill>
              </a:rPr>
              <a:t> linn </a:t>
            </a:r>
            <a:r>
              <a:rPr lang="en-IE" sz="2800" err="1">
                <a:solidFill>
                  <a:srgbClr val="3997B4"/>
                </a:solidFill>
              </a:rPr>
              <a:t>cabhrú</a:t>
            </a:r>
            <a:r>
              <a:rPr lang="en-IE" sz="2800">
                <a:solidFill>
                  <a:srgbClr val="3997B4"/>
                </a:solidFill>
              </a:rPr>
              <a:t> le </a:t>
            </a:r>
            <a:r>
              <a:rPr lang="en-IE" sz="2800" err="1">
                <a:solidFill>
                  <a:srgbClr val="3997B4"/>
                </a:solidFill>
              </a:rPr>
              <a:t>scoláirí</a:t>
            </a:r>
            <a:r>
              <a:rPr lang="en-IE" sz="2800">
                <a:solidFill>
                  <a:srgbClr val="3997B4"/>
                </a:solidFill>
              </a:rPr>
              <a:t> </a:t>
            </a:r>
            <a:r>
              <a:rPr lang="en-IE" sz="2800" err="1">
                <a:solidFill>
                  <a:srgbClr val="3997B4"/>
                </a:solidFill>
              </a:rPr>
              <a:t>dul</a:t>
            </a:r>
            <a:r>
              <a:rPr lang="en-IE" sz="2800">
                <a:solidFill>
                  <a:srgbClr val="3997B4"/>
                </a:solidFill>
              </a:rPr>
              <a:t> </a:t>
            </a:r>
            <a:r>
              <a:rPr lang="en-IE" sz="2800" err="1">
                <a:solidFill>
                  <a:srgbClr val="3997B4"/>
                </a:solidFill>
              </a:rPr>
              <a:t>i</a:t>
            </a:r>
            <a:r>
              <a:rPr lang="en-IE" sz="2800">
                <a:solidFill>
                  <a:srgbClr val="3997B4"/>
                </a:solidFill>
              </a:rPr>
              <a:t> </a:t>
            </a:r>
            <a:r>
              <a:rPr lang="en-IE" sz="2800" err="1">
                <a:solidFill>
                  <a:srgbClr val="3997B4"/>
                </a:solidFill>
              </a:rPr>
              <a:t>ngleic</a:t>
            </a:r>
            <a:r>
              <a:rPr lang="en-IE" sz="2800">
                <a:solidFill>
                  <a:srgbClr val="3997B4"/>
                </a:solidFill>
              </a:rPr>
              <a:t> leis an </a:t>
            </a:r>
            <a:r>
              <a:rPr lang="en-IE" sz="2800" err="1">
                <a:solidFill>
                  <a:srgbClr val="3997B4"/>
                </a:solidFill>
              </a:rPr>
              <a:t>toradh</a:t>
            </a:r>
            <a:r>
              <a:rPr lang="en-IE" sz="2800">
                <a:solidFill>
                  <a:srgbClr val="3997B4"/>
                </a:solidFill>
              </a:rPr>
              <a:t> </a:t>
            </a:r>
            <a:r>
              <a:rPr lang="en-IE" sz="2800" err="1">
                <a:solidFill>
                  <a:srgbClr val="3997B4"/>
                </a:solidFill>
              </a:rPr>
              <a:t>foghlama</a:t>
            </a:r>
            <a:r>
              <a:rPr lang="en-IE" sz="2800">
                <a:solidFill>
                  <a:srgbClr val="3997B4"/>
                </a:solidFill>
              </a:rPr>
              <a:t> </a:t>
            </a:r>
            <a:r>
              <a:rPr lang="en-IE" sz="2800" err="1">
                <a:solidFill>
                  <a:srgbClr val="3997B4"/>
                </a:solidFill>
              </a:rPr>
              <a:t>seo</a:t>
            </a:r>
            <a:r>
              <a:rPr lang="en-IE" sz="2800">
                <a:solidFill>
                  <a:srgbClr val="3997B4"/>
                </a:solidFill>
              </a:rPr>
              <a:t>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03A97AF-8DF3-6CC6-794C-C64D00B8E530}"/>
                  </a:ext>
                </a:extLst>
              </p14:cNvPr>
              <p14:cNvContentPartPr/>
              <p14:nvPr/>
            </p14:nvContentPartPr>
            <p14:xfrm>
              <a:off x="5493905" y="2274220"/>
              <a:ext cx="3530806" cy="1587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03A97AF-8DF3-6CC6-794C-C64D00B8E53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03907" y="1480720"/>
                <a:ext cx="3710442" cy="158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7040DD0-CA92-2CBA-DA2D-7666A52A45AD}"/>
                  </a:ext>
                </a:extLst>
              </p14:cNvPr>
              <p14:cNvContentPartPr/>
              <p14:nvPr/>
            </p14:nvContentPartPr>
            <p14:xfrm>
              <a:off x="5454354" y="2588364"/>
              <a:ext cx="3462405" cy="1587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7040DD0-CA92-2CBA-DA2D-7666A52A45A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364356" y="1794864"/>
                <a:ext cx="3642041" cy="158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A236D6E7-4194-93DA-1A18-145B10BD52A9}"/>
                  </a:ext>
                </a:extLst>
              </p14:cNvPr>
              <p14:cNvContentPartPr/>
              <p14:nvPr/>
            </p14:nvContentPartPr>
            <p14:xfrm>
              <a:off x="5351937" y="5102371"/>
              <a:ext cx="3814742" cy="1587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A236D6E7-4194-93DA-1A18-145B10BD52A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261941" y="4308871"/>
                <a:ext cx="3994374" cy="158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BAD7A53-CFA1-410F-9D36-0D8B586F6953}"/>
                  </a:ext>
                </a:extLst>
              </p14:cNvPr>
              <p14:cNvContentPartPr/>
              <p14:nvPr/>
            </p14:nvContentPartPr>
            <p14:xfrm>
              <a:off x="5517775" y="5278973"/>
              <a:ext cx="3124779" cy="1587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BAD7A53-CFA1-410F-9D36-0D8B586F695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427776" y="4485473"/>
                <a:ext cx="3304418" cy="1587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2A61F284-0024-E876-BA17-4111A7DA4489}"/>
              </a:ext>
            </a:extLst>
          </p:cNvPr>
          <p:cNvGrpSpPr/>
          <p:nvPr/>
        </p:nvGrpSpPr>
        <p:grpSpPr>
          <a:xfrm>
            <a:off x="10897498" y="4236039"/>
            <a:ext cx="933272" cy="1095783"/>
            <a:chOff x="10978816" y="1312071"/>
            <a:chExt cx="933272" cy="1095783"/>
          </a:xfrm>
        </p:grpSpPr>
        <p:pic>
          <p:nvPicPr>
            <p:cNvPr id="17" name="Picture 16" descr="A blue and white logo&#10;&#10;AI-generated content may be incorrect.">
              <a:extLst>
                <a:ext uri="{FF2B5EF4-FFF2-40B4-BE49-F238E27FC236}">
                  <a16:creationId xmlns:a16="http://schemas.microsoft.com/office/drawing/2014/main" id="{DA5D964D-85D7-53CB-7E02-7E0C9E630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978816" y="1312071"/>
              <a:ext cx="933272" cy="109578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5B534D0-B751-8FC2-DF4A-6E681C720929}"/>
                </a:ext>
              </a:extLst>
            </p:cNvPr>
            <p:cNvSpPr txBox="1"/>
            <p:nvPr/>
          </p:nvSpPr>
          <p:spPr>
            <a:xfrm>
              <a:off x="11283834" y="1716738"/>
              <a:ext cx="6282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E" sz="2400">
                  <a:solidFill>
                    <a:srgbClr val="417C8F"/>
                  </a:solidFill>
                </a:rPr>
                <a:t>9</a:t>
              </a:r>
              <a:endParaRPr kumimoji="0" lang="en-IE" sz="2400" b="0" i="0" u="none" strike="noStrike" kern="0" cap="none" spc="0" normalizeH="0" baseline="0" noProof="0">
                <a:ln>
                  <a:noFill/>
                </a:ln>
                <a:solidFill>
                  <a:srgbClr val="417C8F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8570921-F3DD-E664-38E2-0675752F8910}"/>
              </a:ext>
            </a:extLst>
          </p:cNvPr>
          <p:cNvSpPr txBox="1"/>
          <p:nvPr/>
        </p:nvSpPr>
        <p:spPr>
          <a:xfrm>
            <a:off x="406478" y="6070037"/>
            <a:ext cx="10983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rgbClr val="3997B4"/>
                </a:solidFill>
              </a:rPr>
              <a:t>Cén </a:t>
            </a:r>
            <a:r>
              <a:rPr lang="en-GB" sz="2400" err="1">
                <a:solidFill>
                  <a:srgbClr val="3997B4"/>
                </a:solidFill>
              </a:rPr>
              <a:t>chaoi</a:t>
            </a:r>
            <a:r>
              <a:rPr lang="en-GB" sz="2400">
                <a:solidFill>
                  <a:srgbClr val="3997B4"/>
                </a:solidFill>
              </a:rPr>
              <a:t> a </a:t>
            </a:r>
            <a:r>
              <a:rPr lang="en-GB" sz="2400" err="1">
                <a:solidFill>
                  <a:srgbClr val="3997B4"/>
                </a:solidFill>
              </a:rPr>
              <a:t>nascann</a:t>
            </a:r>
            <a:r>
              <a:rPr lang="en-GB" sz="2400">
                <a:solidFill>
                  <a:srgbClr val="3997B4"/>
                </a:solidFill>
              </a:rPr>
              <a:t> an </a:t>
            </a:r>
            <a:r>
              <a:rPr lang="en-GB" sz="2400" err="1">
                <a:solidFill>
                  <a:srgbClr val="3997B4"/>
                </a:solidFill>
              </a:rPr>
              <a:t>Toradh</a:t>
            </a:r>
            <a:r>
              <a:rPr lang="en-GB" sz="2400">
                <a:solidFill>
                  <a:srgbClr val="3997B4"/>
                </a:solidFill>
              </a:rPr>
              <a:t> </a:t>
            </a:r>
            <a:r>
              <a:rPr lang="en-GB" sz="2400" err="1">
                <a:solidFill>
                  <a:srgbClr val="3997B4"/>
                </a:solidFill>
              </a:rPr>
              <a:t>Foghlama</a:t>
            </a:r>
            <a:r>
              <a:rPr lang="en-GB" sz="2400">
                <a:solidFill>
                  <a:srgbClr val="3997B4"/>
                </a:solidFill>
              </a:rPr>
              <a:t> </a:t>
            </a:r>
            <a:r>
              <a:rPr lang="en-GB" sz="2400" err="1">
                <a:solidFill>
                  <a:srgbClr val="3997B4"/>
                </a:solidFill>
              </a:rPr>
              <a:t>seo</a:t>
            </a:r>
            <a:r>
              <a:rPr lang="en-GB" sz="2400">
                <a:solidFill>
                  <a:srgbClr val="3997B4"/>
                </a:solidFill>
              </a:rPr>
              <a:t> le </a:t>
            </a:r>
            <a:r>
              <a:rPr lang="en-GB" sz="2400" err="1">
                <a:solidFill>
                  <a:srgbClr val="3997B4"/>
                </a:solidFill>
              </a:rPr>
              <a:t>Torthaí</a:t>
            </a:r>
            <a:r>
              <a:rPr lang="en-GB" sz="2400">
                <a:solidFill>
                  <a:srgbClr val="3997B4"/>
                </a:solidFill>
              </a:rPr>
              <a:t> </a:t>
            </a:r>
            <a:r>
              <a:rPr lang="en-GB" sz="2400" err="1">
                <a:solidFill>
                  <a:srgbClr val="3997B4"/>
                </a:solidFill>
              </a:rPr>
              <a:t>Foghlama</a:t>
            </a:r>
            <a:r>
              <a:rPr lang="en-GB" sz="2400">
                <a:solidFill>
                  <a:srgbClr val="3997B4"/>
                </a:solidFill>
              </a:rPr>
              <a:t> an </a:t>
            </a:r>
            <a:r>
              <a:rPr lang="en-GB" sz="2400" err="1">
                <a:solidFill>
                  <a:srgbClr val="3997B4"/>
                </a:solidFill>
              </a:rPr>
              <a:t>tSnáithe</a:t>
            </a:r>
            <a:r>
              <a:rPr lang="en-GB" sz="2400">
                <a:solidFill>
                  <a:srgbClr val="3997B4"/>
                </a:solidFill>
              </a:rPr>
              <a:t> </a:t>
            </a:r>
            <a:r>
              <a:rPr lang="en-GB" sz="2400" err="1">
                <a:solidFill>
                  <a:srgbClr val="3997B4"/>
                </a:solidFill>
              </a:rPr>
              <a:t>Aontaithigh</a:t>
            </a:r>
            <a:r>
              <a:rPr lang="en-GB" sz="2400">
                <a:solidFill>
                  <a:srgbClr val="3997B4"/>
                </a:solidFill>
              </a:rPr>
              <a:t> </a:t>
            </a:r>
            <a:r>
              <a:rPr lang="en-GB" sz="2400" err="1">
                <a:solidFill>
                  <a:srgbClr val="3997B4"/>
                </a:solidFill>
              </a:rPr>
              <a:t>maidir</a:t>
            </a:r>
            <a:r>
              <a:rPr lang="en-GB" sz="2400">
                <a:solidFill>
                  <a:srgbClr val="3997B4"/>
                </a:solidFill>
              </a:rPr>
              <a:t> le </a:t>
            </a:r>
            <a:r>
              <a:rPr lang="en-GB" sz="2400" err="1">
                <a:solidFill>
                  <a:srgbClr val="3997B4"/>
                </a:solidFill>
              </a:rPr>
              <a:t>samhlacha</a:t>
            </a:r>
            <a:r>
              <a:rPr lang="en-GB" sz="2400">
                <a:solidFill>
                  <a:srgbClr val="3997B4"/>
                </a:solidFill>
              </a:rPr>
              <a:t> a </a:t>
            </a:r>
            <a:r>
              <a:rPr lang="en-GB" sz="2400" err="1">
                <a:solidFill>
                  <a:srgbClr val="3997B4"/>
                </a:solidFill>
              </a:rPr>
              <a:t>imscrúdú</a:t>
            </a:r>
            <a:r>
              <a:rPr lang="en-GB" sz="2400">
                <a:solidFill>
                  <a:srgbClr val="3997B4"/>
                </a:solidFill>
              </a:rPr>
              <a:t> </a:t>
            </a:r>
            <a:r>
              <a:rPr lang="en-GB" sz="2400" err="1">
                <a:solidFill>
                  <a:srgbClr val="3997B4"/>
                </a:solidFill>
              </a:rPr>
              <a:t>agus</a:t>
            </a:r>
            <a:r>
              <a:rPr lang="en-GB" sz="2400">
                <a:solidFill>
                  <a:srgbClr val="3997B4"/>
                </a:solidFill>
              </a:rPr>
              <a:t> a </a:t>
            </a:r>
            <a:r>
              <a:rPr lang="en-GB" sz="2400" err="1">
                <a:solidFill>
                  <a:srgbClr val="3997B4"/>
                </a:solidFill>
              </a:rPr>
              <a:t>fhíorú</a:t>
            </a:r>
            <a:r>
              <a:rPr lang="en-GB" sz="2400">
                <a:solidFill>
                  <a:srgbClr val="3997B4"/>
                </a:solidFill>
              </a:rPr>
              <a:t>?</a:t>
            </a:r>
            <a:endParaRPr lang="en-IE" sz="2400">
              <a:solidFill>
                <a:srgbClr val="3997B4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7B253F-DA85-E248-7A33-1241173E7F5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686186" y="868350"/>
            <a:ext cx="1408298" cy="184724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B61650B-71B7-BBB2-549B-4B2D2970A1D8}"/>
              </a:ext>
            </a:extLst>
          </p:cNvPr>
          <p:cNvSpPr/>
          <p:nvPr/>
        </p:nvSpPr>
        <p:spPr>
          <a:xfrm>
            <a:off x="9314225" y="2300009"/>
            <a:ext cx="2901006" cy="120761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1987A8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/>
              </a:defRPr>
            </a:lvl9pPr>
          </a:lstStyle>
          <a:p>
            <a:pPr lvl="0" algn="ctr">
              <a:buClrTx/>
              <a:defRPr/>
            </a:pPr>
            <a:r>
              <a:rPr lang="en-GB" err="1">
                <a:solidFill>
                  <a:srgbClr val="0E85AA"/>
                </a:solidFill>
                <a:latin typeface="Arial" panose="020B0604020202020204" pitchFamily="34" charset="0"/>
                <a:ea typeface="+mn-ea"/>
                <a:cs typeface="+mn-cs"/>
              </a:rPr>
              <a:t>Sonraíocht</a:t>
            </a:r>
            <a:r>
              <a:rPr lang="en-GB">
                <a:solidFill>
                  <a:srgbClr val="0E85AA"/>
                </a:solidFill>
                <a:latin typeface="Arial" panose="020B0604020202020204" pitchFamily="34" charset="0"/>
                <a:ea typeface="+mn-ea"/>
                <a:cs typeface="+mn-cs"/>
              </a:rPr>
              <a:t> Fisice</a:t>
            </a:r>
          </a:p>
          <a:p>
            <a:pPr lvl="0" algn="ctr">
              <a:buClrTx/>
              <a:defRPr/>
            </a:pPr>
            <a:r>
              <a:rPr lang="en-GB" err="1">
                <a:solidFill>
                  <a:srgbClr val="0E85AA"/>
                </a:solidFill>
                <a:latin typeface="Arial" panose="020B0604020202020204" pitchFamily="34" charset="0"/>
                <a:ea typeface="+mn-ea"/>
                <a:cs typeface="+mn-cs"/>
              </a:rPr>
              <a:t>Toradh</a:t>
            </a:r>
            <a:r>
              <a:rPr lang="en-GB">
                <a:solidFill>
                  <a:srgbClr val="0E85AA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GB" err="1">
                <a:solidFill>
                  <a:srgbClr val="0E85AA"/>
                </a:solidFill>
                <a:latin typeface="Arial" panose="020B0604020202020204" pitchFamily="34" charset="0"/>
                <a:ea typeface="+mn-ea"/>
                <a:cs typeface="+mn-cs"/>
              </a:rPr>
              <a:t>Foghlama</a:t>
            </a:r>
            <a:r>
              <a:rPr lang="en-GB">
                <a:solidFill>
                  <a:srgbClr val="0E85AA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E85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3.6.1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0E85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agus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E85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3.6.5</a:t>
            </a: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620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DD419-266C-F9B2-7307-A56A10AE5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err="1"/>
              <a:t>Imscrúdú</a:t>
            </a:r>
            <a:r>
              <a:rPr lang="en-IE"/>
              <a:t> </a:t>
            </a:r>
            <a:r>
              <a:rPr lang="en-IE" err="1"/>
              <a:t>sa</a:t>
            </a:r>
            <a:r>
              <a:rPr lang="en-IE"/>
              <a:t> </a:t>
            </a:r>
            <a:r>
              <a:rPr lang="en-IE" err="1"/>
              <a:t>Seomra</a:t>
            </a:r>
            <a:r>
              <a:rPr lang="en-IE"/>
              <a:t> </a:t>
            </a:r>
            <a:r>
              <a:rPr lang="en-IE" err="1"/>
              <a:t>Fisice</a:t>
            </a:r>
            <a:endParaRPr lang="en-I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0BC6AE-E7ED-623B-7579-EFE60E510C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401121B-5597-4ABF-B06F-4ABC61BF5D99}" type="slidenum">
              <a:rPr lang="en-IE" smtClean="0"/>
              <a:t>36</a:t>
            </a:fld>
            <a:endParaRPr lang="en-I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0F185A-7B4B-11BF-A0FE-DF6E0F79C9DB}"/>
              </a:ext>
            </a:extLst>
          </p:cNvPr>
          <p:cNvSpPr txBox="1"/>
          <p:nvPr/>
        </p:nvSpPr>
        <p:spPr>
          <a:xfrm>
            <a:off x="740323" y="1482660"/>
            <a:ext cx="11007436" cy="47522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IE" sz="2800" err="1">
                <a:solidFill>
                  <a:srgbClr val="44A0BB"/>
                </a:solidFill>
              </a:rPr>
              <a:t>Roghnaigh</a:t>
            </a:r>
            <a:r>
              <a:rPr lang="en-IE" sz="2800">
                <a:solidFill>
                  <a:srgbClr val="44A0BB"/>
                </a:solidFill>
              </a:rPr>
              <a:t> 4 </a:t>
            </a:r>
            <a:r>
              <a:rPr lang="en-IE" sz="2800" err="1">
                <a:solidFill>
                  <a:srgbClr val="44A0BB"/>
                </a:solidFill>
              </a:rPr>
              <a:t>thoradh</a:t>
            </a:r>
            <a:r>
              <a:rPr lang="en-IE" sz="2800">
                <a:solidFill>
                  <a:srgbClr val="44A0BB"/>
                </a:solidFill>
              </a:rPr>
              <a:t> </a:t>
            </a:r>
            <a:r>
              <a:rPr lang="en-IE" sz="2800" err="1">
                <a:solidFill>
                  <a:srgbClr val="44A0BB"/>
                </a:solidFill>
              </a:rPr>
              <a:t>foghlama</a:t>
            </a:r>
            <a:r>
              <a:rPr lang="en-IE" sz="2800">
                <a:solidFill>
                  <a:srgbClr val="44A0BB"/>
                </a:solidFill>
              </a:rPr>
              <a:t> </a:t>
            </a:r>
            <a:r>
              <a:rPr lang="en-IE" sz="2800" err="1">
                <a:solidFill>
                  <a:srgbClr val="44A0BB"/>
                </a:solidFill>
              </a:rPr>
              <a:t>ar</a:t>
            </a:r>
            <a:r>
              <a:rPr lang="en-IE" sz="2800">
                <a:solidFill>
                  <a:srgbClr val="44A0BB"/>
                </a:solidFill>
              </a:rPr>
              <a:t> </a:t>
            </a:r>
            <a:r>
              <a:rPr lang="en-IE" sz="2800" err="1">
                <a:solidFill>
                  <a:srgbClr val="44A0BB"/>
                </a:solidFill>
              </a:rPr>
              <a:t>mhaith</a:t>
            </a:r>
            <a:r>
              <a:rPr lang="en-IE" sz="2800">
                <a:solidFill>
                  <a:srgbClr val="44A0BB"/>
                </a:solidFill>
              </a:rPr>
              <a:t> </a:t>
            </a:r>
            <a:r>
              <a:rPr lang="en-IE" sz="2800" err="1">
                <a:solidFill>
                  <a:srgbClr val="44A0BB"/>
                </a:solidFill>
              </a:rPr>
              <a:t>leat</a:t>
            </a:r>
            <a:r>
              <a:rPr lang="en-IE" sz="2800">
                <a:solidFill>
                  <a:srgbClr val="44A0BB"/>
                </a:solidFill>
              </a:rPr>
              <a:t> </a:t>
            </a:r>
            <a:r>
              <a:rPr lang="en-IE" sz="2800" err="1">
                <a:solidFill>
                  <a:srgbClr val="44A0BB"/>
                </a:solidFill>
              </a:rPr>
              <a:t>dul</a:t>
            </a:r>
            <a:r>
              <a:rPr lang="en-IE" sz="2800">
                <a:solidFill>
                  <a:srgbClr val="44A0BB"/>
                </a:solidFill>
              </a:rPr>
              <a:t> </a:t>
            </a:r>
            <a:r>
              <a:rPr lang="en-IE" sz="2800" err="1">
                <a:solidFill>
                  <a:srgbClr val="44A0BB"/>
                </a:solidFill>
              </a:rPr>
              <a:t>i</a:t>
            </a:r>
            <a:r>
              <a:rPr lang="en-IE" sz="2800">
                <a:solidFill>
                  <a:srgbClr val="44A0BB"/>
                </a:solidFill>
              </a:rPr>
              <a:t> </a:t>
            </a:r>
            <a:r>
              <a:rPr lang="en-IE" sz="2800" err="1">
                <a:solidFill>
                  <a:srgbClr val="44A0BB"/>
                </a:solidFill>
              </a:rPr>
              <a:t>ngleic</a:t>
            </a:r>
            <a:r>
              <a:rPr lang="en-IE" sz="2800">
                <a:solidFill>
                  <a:srgbClr val="44A0BB"/>
                </a:solidFill>
              </a:rPr>
              <a:t> </a:t>
            </a:r>
            <a:r>
              <a:rPr lang="en-IE" sz="2800" err="1">
                <a:solidFill>
                  <a:srgbClr val="44A0BB"/>
                </a:solidFill>
              </a:rPr>
              <a:t>leo</a:t>
            </a:r>
            <a:r>
              <a:rPr lang="en-IE" sz="2800">
                <a:solidFill>
                  <a:srgbClr val="44A0BB"/>
                </a:solidFill>
              </a:rPr>
              <a:t> </a:t>
            </a:r>
            <a:r>
              <a:rPr lang="en-IE" sz="2800" err="1">
                <a:solidFill>
                  <a:srgbClr val="44A0BB"/>
                </a:solidFill>
              </a:rPr>
              <a:t>trí</a:t>
            </a:r>
            <a:r>
              <a:rPr lang="en-IE" sz="2800">
                <a:solidFill>
                  <a:srgbClr val="44A0BB"/>
                </a:solidFill>
              </a:rPr>
              <a:t> </a:t>
            </a:r>
            <a:r>
              <a:rPr lang="en-IE" sz="2800" err="1">
                <a:solidFill>
                  <a:srgbClr val="44A0BB"/>
                </a:solidFill>
              </a:rPr>
              <a:t>imscrúdú</a:t>
            </a:r>
            <a:endParaRPr lang="en-IE" sz="2800">
              <a:solidFill>
                <a:srgbClr val="44A0BB"/>
              </a:solidFill>
            </a:endParaRPr>
          </a:p>
          <a:p>
            <a:pPr>
              <a:lnSpc>
                <a:spcPct val="150000"/>
              </a:lnSpc>
            </a:pPr>
            <a:r>
              <a:rPr lang="en-IE" sz="2800">
                <a:solidFill>
                  <a:srgbClr val="44A0BB"/>
                </a:solidFill>
              </a:rPr>
              <a:t>Ag </a:t>
            </a:r>
            <a:r>
              <a:rPr lang="en-IE" sz="2800" err="1">
                <a:solidFill>
                  <a:srgbClr val="44A0BB"/>
                </a:solidFill>
              </a:rPr>
              <a:t>gach</a:t>
            </a:r>
            <a:r>
              <a:rPr lang="en-IE" sz="2800">
                <a:solidFill>
                  <a:srgbClr val="44A0BB"/>
                </a:solidFill>
              </a:rPr>
              <a:t> </a:t>
            </a:r>
            <a:r>
              <a:rPr lang="en-IE" sz="2800" err="1">
                <a:solidFill>
                  <a:srgbClr val="44A0BB"/>
                </a:solidFill>
              </a:rPr>
              <a:t>stáisiún</a:t>
            </a:r>
            <a:r>
              <a:rPr lang="en-IE" sz="2800">
                <a:solidFill>
                  <a:srgbClr val="44A0BB"/>
                </a:solidFill>
              </a:rPr>
              <a:t>, </a:t>
            </a:r>
            <a:r>
              <a:rPr lang="en-IE" sz="2800" err="1">
                <a:solidFill>
                  <a:srgbClr val="44A0BB"/>
                </a:solidFill>
              </a:rPr>
              <a:t>breithnigh</a:t>
            </a:r>
            <a:endParaRPr lang="en-IE" sz="2800">
              <a:solidFill>
                <a:srgbClr val="44A0BB"/>
              </a:solidFill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800" err="1">
                <a:solidFill>
                  <a:srgbClr val="44A0BB"/>
                </a:solidFill>
              </a:rPr>
              <a:t>Conas</a:t>
            </a:r>
            <a:r>
              <a:rPr lang="en-IE" sz="2800">
                <a:solidFill>
                  <a:srgbClr val="44A0BB"/>
                </a:solidFill>
              </a:rPr>
              <a:t> a </a:t>
            </a:r>
            <a:r>
              <a:rPr lang="en-IE" sz="2800" err="1">
                <a:solidFill>
                  <a:srgbClr val="44A0BB"/>
                </a:solidFill>
              </a:rPr>
              <a:t>dhearfadh</a:t>
            </a:r>
            <a:r>
              <a:rPr lang="en-IE" sz="2800">
                <a:solidFill>
                  <a:srgbClr val="44A0BB"/>
                </a:solidFill>
              </a:rPr>
              <a:t> </a:t>
            </a:r>
            <a:r>
              <a:rPr lang="en-IE" sz="2800" err="1">
                <a:solidFill>
                  <a:srgbClr val="44A0BB"/>
                </a:solidFill>
              </a:rPr>
              <a:t>scoláirí</a:t>
            </a:r>
            <a:r>
              <a:rPr lang="en-IE" sz="2800">
                <a:solidFill>
                  <a:srgbClr val="44A0BB"/>
                </a:solidFill>
              </a:rPr>
              <a:t> </a:t>
            </a:r>
            <a:r>
              <a:rPr lang="en-IE" sz="2800" err="1">
                <a:solidFill>
                  <a:srgbClr val="44A0BB"/>
                </a:solidFill>
              </a:rPr>
              <a:t>imscrúdú</a:t>
            </a:r>
            <a:r>
              <a:rPr lang="en-IE" sz="2800">
                <a:solidFill>
                  <a:srgbClr val="44A0BB"/>
                </a:solidFill>
              </a:rPr>
              <a:t> </a:t>
            </a:r>
            <a:r>
              <a:rPr lang="en-IE" sz="2800" err="1">
                <a:solidFill>
                  <a:srgbClr val="44A0BB"/>
                </a:solidFill>
              </a:rPr>
              <a:t>oiriúnach</a:t>
            </a:r>
            <a:r>
              <a:rPr lang="en-IE" sz="2800">
                <a:solidFill>
                  <a:srgbClr val="44A0BB"/>
                </a:solidFill>
              </a:rPr>
              <a:t>?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800">
                <a:solidFill>
                  <a:srgbClr val="44A0BB"/>
                </a:solidFill>
              </a:rPr>
              <a:t>Cén </a:t>
            </a:r>
            <a:r>
              <a:rPr lang="en-IE" sz="2800" err="1">
                <a:solidFill>
                  <a:srgbClr val="44A0BB"/>
                </a:solidFill>
              </a:rPr>
              <a:t>chaoi</a:t>
            </a:r>
            <a:r>
              <a:rPr lang="en-IE" sz="2800">
                <a:solidFill>
                  <a:srgbClr val="44A0BB"/>
                </a:solidFill>
              </a:rPr>
              <a:t> a </a:t>
            </a:r>
            <a:r>
              <a:rPr lang="en-IE" sz="2800" err="1">
                <a:solidFill>
                  <a:srgbClr val="44A0BB"/>
                </a:solidFill>
              </a:rPr>
              <a:t>gcuideodh</a:t>
            </a:r>
            <a:r>
              <a:rPr lang="en-IE" sz="2800">
                <a:solidFill>
                  <a:srgbClr val="44A0BB"/>
                </a:solidFill>
              </a:rPr>
              <a:t> </a:t>
            </a:r>
            <a:r>
              <a:rPr lang="en-IE" sz="2800" err="1">
                <a:solidFill>
                  <a:srgbClr val="44A0BB"/>
                </a:solidFill>
              </a:rPr>
              <a:t>sé</a:t>
            </a:r>
            <a:r>
              <a:rPr lang="en-IE" sz="2800">
                <a:solidFill>
                  <a:srgbClr val="44A0BB"/>
                </a:solidFill>
              </a:rPr>
              <a:t> le </a:t>
            </a:r>
            <a:r>
              <a:rPr lang="en-IE" sz="2800" err="1">
                <a:solidFill>
                  <a:srgbClr val="44A0BB"/>
                </a:solidFill>
              </a:rPr>
              <a:t>scoláirí</a:t>
            </a:r>
            <a:r>
              <a:rPr lang="en-IE" sz="2800">
                <a:solidFill>
                  <a:srgbClr val="44A0BB"/>
                </a:solidFill>
              </a:rPr>
              <a:t> </a:t>
            </a:r>
            <a:r>
              <a:rPr lang="en-IE" sz="2800" err="1">
                <a:solidFill>
                  <a:srgbClr val="44A0BB"/>
                </a:solidFill>
              </a:rPr>
              <a:t>bogadh</a:t>
            </a:r>
            <a:r>
              <a:rPr lang="en-IE" sz="2800">
                <a:solidFill>
                  <a:srgbClr val="44A0BB"/>
                </a:solidFill>
              </a:rPr>
              <a:t> </a:t>
            </a:r>
            <a:r>
              <a:rPr lang="en-IE" sz="2800" err="1">
                <a:solidFill>
                  <a:srgbClr val="44A0BB"/>
                </a:solidFill>
              </a:rPr>
              <a:t>ar</a:t>
            </a:r>
            <a:r>
              <a:rPr lang="en-IE" sz="2800">
                <a:solidFill>
                  <a:srgbClr val="44A0BB"/>
                </a:solidFill>
              </a:rPr>
              <a:t> </a:t>
            </a:r>
            <a:r>
              <a:rPr lang="en-IE" sz="2800" err="1">
                <a:solidFill>
                  <a:srgbClr val="44A0BB"/>
                </a:solidFill>
              </a:rPr>
              <a:t>feadh</a:t>
            </a:r>
            <a:r>
              <a:rPr lang="en-IE" sz="2800">
                <a:solidFill>
                  <a:srgbClr val="44A0BB"/>
                </a:solidFill>
              </a:rPr>
              <a:t> an </a:t>
            </a:r>
            <a:r>
              <a:rPr lang="en-IE" sz="2800" err="1">
                <a:solidFill>
                  <a:srgbClr val="44A0BB"/>
                </a:solidFill>
              </a:rPr>
              <a:t>chontanam</a:t>
            </a:r>
            <a:r>
              <a:rPr lang="en-IE" sz="2800">
                <a:solidFill>
                  <a:srgbClr val="44A0BB"/>
                </a:solidFill>
              </a:rPr>
              <a:t> </a:t>
            </a:r>
            <a:r>
              <a:rPr lang="en-IE" sz="2800" err="1">
                <a:solidFill>
                  <a:srgbClr val="44A0BB"/>
                </a:solidFill>
              </a:rPr>
              <a:t>foghlama</a:t>
            </a:r>
            <a:r>
              <a:rPr lang="en-IE" sz="2800">
                <a:solidFill>
                  <a:srgbClr val="44A0BB"/>
                </a:solidFill>
              </a:rPr>
              <a:t>?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800">
                <a:solidFill>
                  <a:srgbClr val="44A0BB"/>
                </a:solidFill>
              </a:rPr>
              <a:t>Cén </a:t>
            </a:r>
            <a:r>
              <a:rPr lang="en-IE" sz="2800" err="1">
                <a:solidFill>
                  <a:srgbClr val="44A0BB"/>
                </a:solidFill>
              </a:rPr>
              <a:t>chaoi</a:t>
            </a:r>
            <a:r>
              <a:rPr lang="en-IE" sz="2800">
                <a:solidFill>
                  <a:srgbClr val="44A0BB"/>
                </a:solidFill>
              </a:rPr>
              <a:t> a </a:t>
            </a:r>
            <a:r>
              <a:rPr lang="en-IE" sz="2800" err="1">
                <a:solidFill>
                  <a:srgbClr val="44A0BB"/>
                </a:solidFill>
              </a:rPr>
              <a:t>gcuideodh</a:t>
            </a:r>
            <a:r>
              <a:rPr lang="en-IE" sz="2800">
                <a:solidFill>
                  <a:srgbClr val="44A0BB"/>
                </a:solidFill>
              </a:rPr>
              <a:t> </a:t>
            </a:r>
            <a:r>
              <a:rPr lang="en-IE" sz="2800" err="1">
                <a:solidFill>
                  <a:srgbClr val="44A0BB"/>
                </a:solidFill>
              </a:rPr>
              <a:t>sé</a:t>
            </a:r>
            <a:r>
              <a:rPr lang="en-IE" sz="2800">
                <a:solidFill>
                  <a:srgbClr val="44A0BB"/>
                </a:solidFill>
              </a:rPr>
              <a:t> </a:t>
            </a:r>
            <a:r>
              <a:rPr lang="en-IE" sz="2800" err="1">
                <a:solidFill>
                  <a:srgbClr val="44A0BB"/>
                </a:solidFill>
              </a:rPr>
              <a:t>leo</a:t>
            </a:r>
            <a:r>
              <a:rPr lang="en-IE" sz="2800">
                <a:solidFill>
                  <a:srgbClr val="44A0BB"/>
                </a:solidFill>
              </a:rPr>
              <a:t> </a:t>
            </a:r>
            <a:r>
              <a:rPr lang="en-IE" sz="2800" err="1">
                <a:solidFill>
                  <a:srgbClr val="44A0BB"/>
                </a:solidFill>
              </a:rPr>
              <a:t>dul</a:t>
            </a:r>
            <a:r>
              <a:rPr lang="en-IE" sz="2800">
                <a:solidFill>
                  <a:srgbClr val="44A0BB"/>
                </a:solidFill>
              </a:rPr>
              <a:t> </a:t>
            </a:r>
            <a:r>
              <a:rPr lang="en-IE" sz="2800" err="1">
                <a:solidFill>
                  <a:srgbClr val="44A0BB"/>
                </a:solidFill>
              </a:rPr>
              <a:t>i</a:t>
            </a:r>
            <a:r>
              <a:rPr lang="en-IE" sz="2800">
                <a:solidFill>
                  <a:srgbClr val="44A0BB"/>
                </a:solidFill>
              </a:rPr>
              <a:t> </a:t>
            </a:r>
            <a:r>
              <a:rPr lang="en-IE" sz="2800" err="1">
                <a:solidFill>
                  <a:srgbClr val="44A0BB"/>
                </a:solidFill>
              </a:rPr>
              <a:t>ngleic</a:t>
            </a:r>
            <a:r>
              <a:rPr lang="en-IE" sz="2800">
                <a:solidFill>
                  <a:srgbClr val="44A0BB"/>
                </a:solidFill>
              </a:rPr>
              <a:t> le </a:t>
            </a:r>
            <a:r>
              <a:rPr lang="en-IE" sz="2800" err="1">
                <a:solidFill>
                  <a:srgbClr val="44A0BB"/>
                </a:solidFill>
              </a:rPr>
              <a:t>torthaí</a:t>
            </a:r>
            <a:r>
              <a:rPr lang="en-IE" sz="2800">
                <a:solidFill>
                  <a:srgbClr val="44A0BB"/>
                </a:solidFill>
              </a:rPr>
              <a:t> </a:t>
            </a:r>
            <a:r>
              <a:rPr lang="en-IE" sz="2800" err="1">
                <a:solidFill>
                  <a:srgbClr val="44A0BB"/>
                </a:solidFill>
              </a:rPr>
              <a:t>foghlama</a:t>
            </a:r>
            <a:r>
              <a:rPr lang="en-IE" sz="2800">
                <a:solidFill>
                  <a:srgbClr val="44A0BB"/>
                </a:solidFill>
              </a:rPr>
              <a:t> an </a:t>
            </a:r>
            <a:r>
              <a:rPr lang="en-IE" sz="2800" err="1">
                <a:solidFill>
                  <a:srgbClr val="44A0BB"/>
                </a:solidFill>
              </a:rPr>
              <a:t>tsnáithe</a:t>
            </a:r>
            <a:r>
              <a:rPr lang="en-IE" sz="2800">
                <a:solidFill>
                  <a:srgbClr val="44A0BB"/>
                </a:solidFill>
              </a:rPr>
              <a:t> </a:t>
            </a:r>
            <a:r>
              <a:rPr lang="en-IE" sz="2800" err="1">
                <a:solidFill>
                  <a:srgbClr val="44A0BB"/>
                </a:solidFill>
              </a:rPr>
              <a:t>aontaithigh</a:t>
            </a:r>
            <a:r>
              <a:rPr lang="en-IE" sz="2800">
                <a:solidFill>
                  <a:srgbClr val="44A0BB"/>
                </a:solidFill>
              </a:rPr>
              <a:t>?</a:t>
            </a:r>
            <a:endParaRPr lang="en-IE" sz="240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Graphic 4" descr="Stopwatch 75% with solid fill">
            <a:extLst>
              <a:ext uri="{FF2B5EF4-FFF2-40B4-BE49-F238E27FC236}">
                <a16:creationId xmlns:a16="http://schemas.microsoft.com/office/drawing/2014/main" id="{479F365E-00BD-C4E0-F59D-7D69D5C5FC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37305" y="2498647"/>
            <a:ext cx="1317655" cy="1087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8052A8-8BBD-925D-042C-76BE83B83904}"/>
              </a:ext>
            </a:extLst>
          </p:cNvPr>
          <p:cNvSpPr txBox="1"/>
          <p:nvPr/>
        </p:nvSpPr>
        <p:spPr>
          <a:xfrm>
            <a:off x="10531158" y="3530616"/>
            <a:ext cx="166084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b="1">
                <a:solidFill>
                  <a:srgbClr val="198BAE"/>
                </a:solidFill>
              </a:rPr>
              <a:t>20 </a:t>
            </a:r>
            <a:r>
              <a:rPr lang="en-GB" b="1" err="1">
                <a:solidFill>
                  <a:srgbClr val="198BAE"/>
                </a:solidFill>
              </a:rPr>
              <a:t>nóiméad</a:t>
            </a:r>
            <a:r>
              <a:rPr lang="en-GB" b="1">
                <a:solidFill>
                  <a:srgbClr val="198BAE"/>
                </a:solidFill>
              </a:rPr>
              <a:t> an </a:t>
            </a:r>
            <a:r>
              <a:rPr lang="en-GB" b="1" err="1">
                <a:solidFill>
                  <a:srgbClr val="198BAE"/>
                </a:solidFill>
              </a:rPr>
              <a:t>ceann</a:t>
            </a:r>
            <a:endParaRPr lang="en-GB" b="1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B8B1369-8F93-8B46-8771-44571E8B6AB5}"/>
              </a:ext>
            </a:extLst>
          </p:cNvPr>
          <p:cNvGrpSpPr/>
          <p:nvPr/>
        </p:nvGrpSpPr>
        <p:grpSpPr>
          <a:xfrm>
            <a:off x="10940795" y="1172948"/>
            <a:ext cx="933272" cy="1095783"/>
            <a:chOff x="10978816" y="1312071"/>
            <a:chExt cx="933272" cy="1095783"/>
          </a:xfrm>
        </p:grpSpPr>
        <p:pic>
          <p:nvPicPr>
            <p:cNvPr id="8" name="Picture 7" descr="A blue and white logo&#10;&#10;AI-generated content may be incorrect.">
              <a:extLst>
                <a:ext uri="{FF2B5EF4-FFF2-40B4-BE49-F238E27FC236}">
                  <a16:creationId xmlns:a16="http://schemas.microsoft.com/office/drawing/2014/main" id="{3DAE44D1-5764-391C-F5B6-0B59000BA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78816" y="1312071"/>
              <a:ext cx="933272" cy="109578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79E3F0F-97C4-691B-3EA1-48E469526D7C}"/>
                </a:ext>
              </a:extLst>
            </p:cNvPr>
            <p:cNvSpPr txBox="1"/>
            <p:nvPr/>
          </p:nvSpPr>
          <p:spPr>
            <a:xfrm>
              <a:off x="11157526" y="1629129"/>
              <a:ext cx="6282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2400" b="0" i="0" u="none" strike="noStrike" kern="0" cap="none" spc="0" normalizeH="0" baseline="0" noProof="0">
                <a:ln>
                  <a:noFill/>
                </a:ln>
                <a:solidFill>
                  <a:srgbClr val="417C8F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02414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693CC-1E53-69C8-7CB3-BF0916C24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>
                <a:cs typeface="Arial"/>
              </a:rPr>
              <a:t>Rothlú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na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nImscrúduithe</a:t>
            </a:r>
            <a:r>
              <a:rPr lang="en-GB">
                <a:cs typeface="Arial"/>
              </a:rPr>
              <a:t> 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133457-68F1-6B9F-9BAA-B368CD01B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321" y="1506631"/>
            <a:ext cx="10515600" cy="460924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e-DE">
                <a:ea typeface="+mn-lt"/>
                <a:cs typeface="+mn-lt"/>
              </a:rPr>
              <a:t>Ag breathnú ar gach stáisiún</a:t>
            </a:r>
          </a:p>
          <a:p>
            <a:pPr indent="-457200"/>
            <a:r>
              <a:rPr lang="en-GB">
                <a:cs typeface="Arial"/>
              </a:rPr>
              <a:t>Cad </a:t>
            </a:r>
            <a:r>
              <a:rPr lang="en-GB" err="1">
                <a:cs typeface="Arial"/>
              </a:rPr>
              <a:t>iad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na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torthaí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foghlama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eile</a:t>
            </a:r>
            <a:r>
              <a:rPr lang="en-GB">
                <a:cs typeface="Arial"/>
              </a:rPr>
              <a:t> a </a:t>
            </a:r>
            <a:r>
              <a:rPr lang="en-GB" err="1">
                <a:cs typeface="Arial"/>
              </a:rPr>
              <a:t>gcabhródh</a:t>
            </a:r>
            <a:r>
              <a:rPr lang="en-GB">
                <a:cs typeface="Arial"/>
              </a:rPr>
              <a:t> an </a:t>
            </a:r>
            <a:r>
              <a:rPr lang="en-GB" err="1">
                <a:cs typeface="Arial"/>
              </a:rPr>
              <a:t>ghníomhaíocht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seo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leo</a:t>
            </a:r>
            <a:r>
              <a:rPr lang="en-GB">
                <a:cs typeface="Arial"/>
              </a:rPr>
              <a:t>?</a:t>
            </a:r>
          </a:p>
          <a:p>
            <a:pPr indent="-457200"/>
            <a:endParaRPr lang="en-GB">
              <a:cs typeface="Arial"/>
            </a:endParaRPr>
          </a:p>
          <a:p>
            <a:pPr marL="514350" indent="-514350"/>
            <a:r>
              <a:rPr lang="en-GB" err="1">
                <a:cs typeface="Arial"/>
              </a:rPr>
              <a:t>Cé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na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torthaí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foghlama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sa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snáithe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aontaitheach</a:t>
            </a:r>
            <a:r>
              <a:rPr lang="en-GB">
                <a:cs typeface="Arial"/>
              </a:rPr>
              <a:t> a </a:t>
            </a:r>
            <a:r>
              <a:rPr lang="en-GB" err="1">
                <a:cs typeface="Arial"/>
              </a:rPr>
              <a:t>bhfuil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scoláirí</a:t>
            </a:r>
            <a:r>
              <a:rPr lang="en-GB">
                <a:cs typeface="Arial"/>
              </a:rPr>
              <a:t> ag </a:t>
            </a:r>
            <a:r>
              <a:rPr lang="en-GB" err="1">
                <a:cs typeface="Arial"/>
              </a:rPr>
              <a:t>plé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leo</a:t>
            </a:r>
            <a:r>
              <a:rPr lang="en-GB">
                <a:cs typeface="Arial"/>
              </a:rPr>
              <a:t>? </a:t>
            </a:r>
          </a:p>
          <a:p>
            <a:pPr marL="514350" indent="-514350"/>
            <a:endParaRPr lang="en-GB">
              <a:cs typeface="Arial"/>
            </a:endParaRPr>
          </a:p>
          <a:p>
            <a:pPr marL="514350" indent="-514350"/>
            <a:r>
              <a:rPr lang="en-GB" err="1">
                <a:cs typeface="Arial"/>
              </a:rPr>
              <a:t>Déan</a:t>
            </a:r>
            <a:r>
              <a:rPr lang="en-GB">
                <a:cs typeface="Arial"/>
              </a:rPr>
              <a:t> </a:t>
            </a:r>
            <a:r>
              <a:rPr lang="en-GB"/>
              <a:t>ICOMÚDI (SCAMPER) le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gach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imscrúdú</a:t>
            </a:r>
            <a:r>
              <a:rPr lang="en-GB">
                <a:cs typeface="Arial"/>
              </a:rPr>
              <a:t> </a:t>
            </a:r>
          </a:p>
        </p:txBody>
      </p:sp>
      <p:pic>
        <p:nvPicPr>
          <p:cNvPr id="5" name="Graphic 4" descr="Stopwatch 75% with solid fill">
            <a:extLst>
              <a:ext uri="{FF2B5EF4-FFF2-40B4-BE49-F238E27FC236}">
                <a16:creationId xmlns:a16="http://schemas.microsoft.com/office/drawing/2014/main" id="{2EEDAFFF-39D9-9AEE-F501-1185ACA63C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25313" y="1300096"/>
            <a:ext cx="1755865" cy="17558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D5A785-C577-7F49-EAEC-5F2C47FD77AC}"/>
              </a:ext>
            </a:extLst>
          </p:cNvPr>
          <p:cNvSpPr txBox="1"/>
          <p:nvPr/>
        </p:nvSpPr>
        <p:spPr>
          <a:xfrm>
            <a:off x="10493122" y="2943548"/>
            <a:ext cx="148805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>
                <a:solidFill>
                  <a:srgbClr val="198BAE"/>
                </a:solidFill>
              </a:rPr>
              <a:t>5 </a:t>
            </a:r>
            <a:r>
              <a:rPr lang="en-GB" b="1" err="1">
                <a:solidFill>
                  <a:srgbClr val="198BAE"/>
                </a:solidFill>
              </a:rPr>
              <a:t>nóiméad</a:t>
            </a:r>
            <a:endParaRPr lang="en-GB" b="1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8A5FB2-43AE-0276-F34D-A3FF17471E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5514" y="3990932"/>
            <a:ext cx="3656486" cy="212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9141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D75B8-5F94-9D24-BA38-AF00F3DD5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cs typeface="Arial"/>
              </a:rPr>
              <a:t>Machnamh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4B494-6FFA-0F97-E20C-C8370AF0B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617" y="1426104"/>
            <a:ext cx="9940977" cy="480218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en-GB" err="1">
                <a:ea typeface="+mn-lt"/>
                <a:cs typeface="+mn-lt"/>
              </a:rPr>
              <a:t>Conas</a:t>
            </a:r>
            <a:r>
              <a:rPr lang="en-GB">
                <a:ea typeface="+mn-lt"/>
                <a:cs typeface="+mn-lt"/>
              </a:rPr>
              <a:t> is </a:t>
            </a:r>
            <a:r>
              <a:rPr lang="en-GB" err="1">
                <a:ea typeface="+mn-lt"/>
                <a:cs typeface="+mn-lt"/>
              </a:rPr>
              <a:t>féidir</a:t>
            </a:r>
            <a:r>
              <a:rPr lang="en-GB">
                <a:ea typeface="+mn-lt"/>
                <a:cs typeface="+mn-lt"/>
              </a:rPr>
              <a:t> </a:t>
            </a:r>
            <a:r>
              <a:rPr lang="en-GB" err="1">
                <a:ea typeface="+mn-lt"/>
                <a:cs typeface="+mn-lt"/>
              </a:rPr>
              <a:t>liom</a:t>
            </a:r>
            <a:r>
              <a:rPr lang="en-GB">
                <a:ea typeface="+mn-lt"/>
                <a:cs typeface="+mn-lt"/>
              </a:rPr>
              <a:t> </a:t>
            </a:r>
            <a:r>
              <a:rPr lang="en-GB" err="1">
                <a:ea typeface="+mn-lt"/>
                <a:cs typeface="+mn-lt"/>
              </a:rPr>
              <a:t>foghlaim</a:t>
            </a:r>
            <a:r>
              <a:rPr lang="en-GB">
                <a:ea typeface="+mn-lt"/>
                <a:cs typeface="+mn-lt"/>
              </a:rPr>
              <a:t> </a:t>
            </a:r>
            <a:r>
              <a:rPr lang="en-GB" err="1">
                <a:ea typeface="+mn-lt"/>
                <a:cs typeface="+mn-lt"/>
              </a:rPr>
              <a:t>mo</a:t>
            </a:r>
            <a:r>
              <a:rPr lang="en-GB">
                <a:ea typeface="+mn-lt"/>
                <a:cs typeface="+mn-lt"/>
              </a:rPr>
              <a:t> </a:t>
            </a:r>
            <a:r>
              <a:rPr lang="en-GB" err="1">
                <a:ea typeface="+mn-lt"/>
                <a:cs typeface="+mn-lt"/>
              </a:rPr>
              <a:t>chuid</a:t>
            </a:r>
            <a:r>
              <a:rPr lang="en-GB">
                <a:ea typeface="+mn-lt"/>
                <a:cs typeface="+mn-lt"/>
              </a:rPr>
              <a:t> </a:t>
            </a:r>
            <a:r>
              <a:rPr lang="en-GB" err="1">
                <a:ea typeface="+mn-lt"/>
                <a:cs typeface="+mn-lt"/>
              </a:rPr>
              <a:t>scoláirí</a:t>
            </a:r>
            <a:r>
              <a:rPr lang="en-GB">
                <a:ea typeface="+mn-lt"/>
                <a:cs typeface="+mn-lt"/>
              </a:rPr>
              <a:t> a </a:t>
            </a:r>
            <a:r>
              <a:rPr lang="en-GB" err="1">
                <a:ea typeface="+mn-lt"/>
                <a:cs typeface="+mn-lt"/>
              </a:rPr>
              <a:t>scafláil</a:t>
            </a:r>
            <a:r>
              <a:rPr lang="en-GB">
                <a:ea typeface="+mn-lt"/>
                <a:cs typeface="+mn-lt"/>
              </a:rPr>
              <a:t> </a:t>
            </a:r>
            <a:r>
              <a:rPr lang="en-GB" err="1">
                <a:ea typeface="+mn-lt"/>
                <a:cs typeface="+mn-lt"/>
              </a:rPr>
              <a:t>lena</a:t>
            </a:r>
            <a:r>
              <a:rPr lang="en-GB">
                <a:ea typeface="+mn-lt"/>
                <a:cs typeface="+mn-lt"/>
              </a:rPr>
              <a:t> </a:t>
            </a:r>
            <a:r>
              <a:rPr lang="en-GB" err="1">
                <a:ea typeface="+mn-lt"/>
                <a:cs typeface="+mn-lt"/>
              </a:rPr>
              <a:t>chinntiú</a:t>
            </a:r>
            <a:r>
              <a:rPr lang="en-GB">
                <a:ea typeface="+mn-lt"/>
                <a:cs typeface="+mn-lt"/>
              </a:rPr>
              <a:t> go </a:t>
            </a:r>
            <a:r>
              <a:rPr lang="en-GB" err="1">
                <a:ea typeface="+mn-lt"/>
                <a:cs typeface="+mn-lt"/>
              </a:rPr>
              <a:t>gcuirtear</a:t>
            </a:r>
            <a:r>
              <a:rPr lang="en-GB">
                <a:ea typeface="+mn-lt"/>
                <a:cs typeface="+mn-lt"/>
              </a:rPr>
              <a:t> </a:t>
            </a:r>
            <a:r>
              <a:rPr lang="en-GB" err="1">
                <a:ea typeface="+mn-lt"/>
                <a:cs typeface="+mn-lt"/>
              </a:rPr>
              <a:t>lena</a:t>
            </a:r>
            <a:r>
              <a:rPr lang="en-GB">
                <a:ea typeface="+mn-lt"/>
                <a:cs typeface="+mn-lt"/>
              </a:rPr>
              <a:t> </a:t>
            </a:r>
            <a:r>
              <a:rPr lang="en-GB" err="1">
                <a:ea typeface="+mn-lt"/>
                <a:cs typeface="+mn-lt"/>
              </a:rPr>
              <a:t>gcuid</a:t>
            </a:r>
            <a:r>
              <a:rPr lang="en-GB">
                <a:ea typeface="+mn-lt"/>
                <a:cs typeface="+mn-lt"/>
              </a:rPr>
              <a:t> </a:t>
            </a:r>
            <a:r>
              <a:rPr lang="en-GB" err="1">
                <a:ea typeface="+mn-lt"/>
                <a:cs typeface="+mn-lt"/>
              </a:rPr>
              <a:t>muiníne</a:t>
            </a:r>
            <a:r>
              <a:rPr lang="en-GB">
                <a:ea typeface="+mn-lt"/>
                <a:cs typeface="+mn-lt"/>
              </a:rPr>
              <a:t> </a:t>
            </a:r>
            <a:r>
              <a:rPr lang="en-GB" err="1">
                <a:ea typeface="+mn-lt"/>
                <a:cs typeface="+mn-lt"/>
              </a:rPr>
              <a:t>agus</a:t>
            </a:r>
            <a:r>
              <a:rPr lang="en-GB">
                <a:ea typeface="+mn-lt"/>
                <a:cs typeface="+mn-lt"/>
              </a:rPr>
              <a:t> </a:t>
            </a:r>
            <a:r>
              <a:rPr lang="en-GB" err="1">
                <a:ea typeface="+mn-lt"/>
                <a:cs typeface="+mn-lt"/>
              </a:rPr>
              <a:t>lena</a:t>
            </a:r>
            <a:r>
              <a:rPr lang="en-GB">
                <a:ea typeface="+mn-lt"/>
                <a:cs typeface="+mn-lt"/>
              </a:rPr>
              <a:t> n- </a:t>
            </a:r>
            <a:r>
              <a:rPr lang="en-GB" err="1">
                <a:ea typeface="+mn-lt"/>
                <a:cs typeface="+mn-lt"/>
              </a:rPr>
              <a:t>inniúlacht</a:t>
            </a:r>
            <a:r>
              <a:rPr lang="en-GB">
                <a:ea typeface="+mn-lt"/>
                <a:cs typeface="+mn-lt"/>
              </a:rPr>
              <a:t> </a:t>
            </a:r>
            <a:r>
              <a:rPr lang="en-GB" err="1">
                <a:ea typeface="+mn-lt"/>
                <a:cs typeface="+mn-lt"/>
              </a:rPr>
              <a:t>maidir</a:t>
            </a:r>
            <a:r>
              <a:rPr lang="en-GB">
                <a:ea typeface="+mn-lt"/>
                <a:cs typeface="+mn-lt"/>
              </a:rPr>
              <a:t> le </a:t>
            </a:r>
            <a:r>
              <a:rPr lang="en-GB" err="1">
                <a:ea typeface="+mn-lt"/>
                <a:cs typeface="+mn-lt"/>
              </a:rPr>
              <a:t>himscrúduithe</a:t>
            </a:r>
            <a:r>
              <a:rPr lang="en-GB">
                <a:ea typeface="+mn-lt"/>
                <a:cs typeface="+mn-lt"/>
              </a:rPr>
              <a:t> </a:t>
            </a:r>
            <a:r>
              <a:rPr lang="en-GB" err="1">
                <a:ea typeface="+mn-lt"/>
                <a:cs typeface="+mn-lt"/>
              </a:rPr>
              <a:t>eolaíochta</a:t>
            </a:r>
            <a:r>
              <a:rPr lang="en-GB">
                <a:ea typeface="+mn-lt"/>
                <a:cs typeface="+mn-lt"/>
              </a:rPr>
              <a:t> a </a:t>
            </a:r>
            <a:r>
              <a:rPr lang="en-GB" err="1">
                <a:ea typeface="+mn-lt"/>
                <a:cs typeface="+mn-lt"/>
              </a:rPr>
              <a:t>phleanáil</a:t>
            </a:r>
            <a:r>
              <a:rPr lang="en-GB">
                <a:ea typeface="+mn-lt"/>
                <a:cs typeface="+mn-lt"/>
              </a:rPr>
              <a:t> </a:t>
            </a:r>
            <a:r>
              <a:rPr lang="en-GB" err="1">
                <a:ea typeface="+mn-lt"/>
                <a:cs typeface="+mn-lt"/>
              </a:rPr>
              <a:t>agus</a:t>
            </a:r>
            <a:r>
              <a:rPr lang="en-GB">
                <a:ea typeface="+mn-lt"/>
                <a:cs typeface="+mn-lt"/>
              </a:rPr>
              <a:t> a </a:t>
            </a:r>
            <a:r>
              <a:rPr lang="en-GB" err="1">
                <a:ea typeface="+mn-lt"/>
                <a:cs typeface="+mn-lt"/>
              </a:rPr>
              <a:t>dhéanamh</a:t>
            </a:r>
            <a:r>
              <a:rPr lang="en-GB">
                <a:ea typeface="+mn-lt"/>
                <a:cs typeface="+mn-lt"/>
              </a:rPr>
              <a:t>?</a:t>
            </a:r>
          </a:p>
          <a:p>
            <a:pPr marL="514350" indent="-514350">
              <a:buAutoNum type="arabicPeriod"/>
            </a:pPr>
            <a:endParaRPr lang="en-GB">
              <a:ea typeface="+mn-lt"/>
              <a:cs typeface="+mn-lt"/>
            </a:endParaRPr>
          </a:p>
          <a:p>
            <a:pPr marL="514350" indent="-514350">
              <a:buAutoNum type="arabicPeriod"/>
            </a:pPr>
            <a:r>
              <a:rPr lang="en-GB">
                <a:ea typeface="+mn-lt"/>
                <a:cs typeface="+mn-lt"/>
              </a:rPr>
              <a:t>Cén </a:t>
            </a:r>
            <a:r>
              <a:rPr lang="en-GB" err="1">
                <a:ea typeface="+mn-lt"/>
                <a:cs typeface="+mn-lt"/>
              </a:rPr>
              <a:t>chuma</a:t>
            </a:r>
            <a:r>
              <a:rPr lang="en-GB">
                <a:ea typeface="+mn-lt"/>
                <a:cs typeface="+mn-lt"/>
              </a:rPr>
              <a:t> a </a:t>
            </a:r>
            <a:r>
              <a:rPr lang="en-GB" err="1">
                <a:ea typeface="+mn-lt"/>
                <a:cs typeface="+mn-lt"/>
              </a:rPr>
              <a:t>bheadh</a:t>
            </a:r>
            <a:r>
              <a:rPr lang="en-GB">
                <a:ea typeface="+mn-lt"/>
                <a:cs typeface="+mn-lt"/>
              </a:rPr>
              <a:t> air </a:t>
            </a:r>
            <a:r>
              <a:rPr lang="en-GB" err="1">
                <a:ea typeface="+mn-lt"/>
                <a:cs typeface="+mn-lt"/>
              </a:rPr>
              <a:t>seo</a:t>
            </a:r>
            <a:r>
              <a:rPr lang="en-GB">
                <a:ea typeface="+mn-lt"/>
                <a:cs typeface="+mn-lt"/>
              </a:rPr>
              <a:t> </a:t>
            </a:r>
            <a:r>
              <a:rPr lang="en-GB" err="1">
                <a:ea typeface="+mn-lt"/>
                <a:cs typeface="+mn-lt"/>
              </a:rPr>
              <a:t>i</a:t>
            </a:r>
            <a:r>
              <a:rPr lang="en-GB">
                <a:ea typeface="+mn-lt"/>
                <a:cs typeface="+mn-lt"/>
              </a:rPr>
              <a:t> </a:t>
            </a:r>
            <a:r>
              <a:rPr lang="en-GB" err="1">
                <a:ea typeface="+mn-lt"/>
                <a:cs typeface="+mn-lt"/>
              </a:rPr>
              <a:t>mo</a:t>
            </a:r>
            <a:r>
              <a:rPr lang="en-GB">
                <a:ea typeface="+mn-lt"/>
                <a:cs typeface="+mn-lt"/>
              </a:rPr>
              <a:t> </a:t>
            </a:r>
            <a:r>
              <a:rPr lang="en-GB" err="1">
                <a:ea typeface="+mn-lt"/>
                <a:cs typeface="+mn-lt"/>
              </a:rPr>
              <a:t>sheomra</a:t>
            </a:r>
            <a:r>
              <a:rPr lang="en-GB">
                <a:ea typeface="+mn-lt"/>
                <a:cs typeface="+mn-lt"/>
              </a:rPr>
              <a:t> </a:t>
            </a:r>
            <a:r>
              <a:rPr lang="en-GB" err="1">
                <a:ea typeface="+mn-lt"/>
                <a:cs typeface="+mn-lt"/>
              </a:rPr>
              <a:t>ranga</a:t>
            </a:r>
            <a:r>
              <a:rPr lang="en-GB">
                <a:ea typeface="+mn-lt"/>
                <a:cs typeface="+mn-lt"/>
              </a:rPr>
              <a:t> </a:t>
            </a:r>
            <a:r>
              <a:rPr lang="en-GB" err="1">
                <a:ea typeface="+mn-lt"/>
                <a:cs typeface="+mn-lt"/>
              </a:rPr>
              <a:t>amach</a:t>
            </a:r>
            <a:r>
              <a:rPr lang="en-GB">
                <a:ea typeface="+mn-lt"/>
                <a:cs typeface="+mn-lt"/>
              </a:rPr>
              <a:t> </a:t>
            </a:r>
            <a:r>
              <a:rPr lang="en-GB" err="1">
                <a:ea typeface="+mn-lt"/>
                <a:cs typeface="+mn-lt"/>
              </a:rPr>
              <a:t>anseo</a:t>
            </a:r>
            <a:r>
              <a:rPr lang="en-GB">
                <a:ea typeface="+mn-lt"/>
                <a:cs typeface="+mn-lt"/>
              </a:rPr>
              <a:t>?</a:t>
            </a:r>
          </a:p>
          <a:p>
            <a:pPr marL="514350" indent="-514350">
              <a:buAutoNum type="arabicPeriod"/>
            </a:pPr>
            <a:endParaRPr lang="en-GB">
              <a:ea typeface="+mn-lt"/>
              <a:cs typeface="+mn-lt"/>
            </a:endParaRPr>
          </a:p>
          <a:p>
            <a:pPr marL="514350" indent="-514350">
              <a:buAutoNum type="arabicPeriod"/>
            </a:pPr>
            <a:r>
              <a:rPr lang="en-GB" err="1">
                <a:ea typeface="+mn-lt"/>
                <a:cs typeface="+mn-lt"/>
              </a:rPr>
              <a:t>Conas</a:t>
            </a:r>
            <a:r>
              <a:rPr lang="en-GB">
                <a:ea typeface="+mn-lt"/>
                <a:cs typeface="+mn-lt"/>
              </a:rPr>
              <a:t> is </a:t>
            </a:r>
            <a:r>
              <a:rPr lang="en-GB" err="1">
                <a:ea typeface="+mn-lt"/>
                <a:cs typeface="+mn-lt"/>
              </a:rPr>
              <a:t>féidir</a:t>
            </a:r>
            <a:r>
              <a:rPr lang="en-GB">
                <a:ea typeface="+mn-lt"/>
                <a:cs typeface="+mn-lt"/>
              </a:rPr>
              <a:t> </a:t>
            </a:r>
            <a:r>
              <a:rPr lang="en-GB" err="1">
                <a:ea typeface="+mn-lt"/>
                <a:cs typeface="+mn-lt"/>
              </a:rPr>
              <a:t>liom</a:t>
            </a:r>
            <a:r>
              <a:rPr lang="en-GB">
                <a:ea typeface="+mn-lt"/>
                <a:cs typeface="+mn-lt"/>
              </a:rPr>
              <a:t> </a:t>
            </a:r>
            <a:r>
              <a:rPr lang="en-GB" err="1">
                <a:ea typeface="+mn-lt"/>
                <a:cs typeface="+mn-lt"/>
              </a:rPr>
              <a:t>tacú</a:t>
            </a:r>
            <a:r>
              <a:rPr lang="en-GB">
                <a:ea typeface="+mn-lt"/>
                <a:cs typeface="+mn-lt"/>
              </a:rPr>
              <a:t> le </a:t>
            </a:r>
            <a:r>
              <a:rPr lang="en-GB" err="1">
                <a:ea typeface="+mn-lt"/>
                <a:cs typeface="+mn-lt"/>
              </a:rPr>
              <a:t>mo</a:t>
            </a:r>
            <a:r>
              <a:rPr lang="en-GB">
                <a:ea typeface="+mn-lt"/>
                <a:cs typeface="+mn-lt"/>
              </a:rPr>
              <a:t> </a:t>
            </a:r>
            <a:r>
              <a:rPr lang="en-GB" err="1">
                <a:ea typeface="+mn-lt"/>
                <a:cs typeface="+mn-lt"/>
              </a:rPr>
              <a:t>chuid</a:t>
            </a:r>
            <a:r>
              <a:rPr lang="en-GB">
                <a:ea typeface="+mn-lt"/>
                <a:cs typeface="+mn-lt"/>
              </a:rPr>
              <a:t> </a:t>
            </a:r>
            <a:r>
              <a:rPr lang="en-GB" err="1">
                <a:ea typeface="+mn-lt"/>
                <a:cs typeface="+mn-lt"/>
              </a:rPr>
              <a:t>scoláirí</a:t>
            </a:r>
            <a:r>
              <a:rPr lang="en-GB">
                <a:ea typeface="+mn-lt"/>
                <a:cs typeface="+mn-lt"/>
              </a:rPr>
              <a:t> </a:t>
            </a:r>
            <a:r>
              <a:rPr lang="en-GB" err="1">
                <a:ea typeface="+mn-lt"/>
                <a:cs typeface="+mn-lt"/>
              </a:rPr>
              <a:t>na</a:t>
            </a:r>
            <a:r>
              <a:rPr lang="en-GB">
                <a:ea typeface="+mn-lt"/>
                <a:cs typeface="+mn-lt"/>
              </a:rPr>
              <a:t> </a:t>
            </a:r>
            <a:r>
              <a:rPr lang="en-GB" err="1">
                <a:ea typeface="+mn-lt"/>
                <a:cs typeface="+mn-lt"/>
              </a:rPr>
              <a:t>scileanna</a:t>
            </a:r>
            <a:r>
              <a:rPr lang="en-GB">
                <a:ea typeface="+mn-lt"/>
                <a:cs typeface="+mn-lt"/>
              </a:rPr>
              <a:t> </a:t>
            </a:r>
            <a:r>
              <a:rPr lang="en-GB" err="1">
                <a:ea typeface="+mn-lt"/>
                <a:cs typeface="+mn-lt"/>
              </a:rPr>
              <a:t>riachtanacha</a:t>
            </a:r>
            <a:r>
              <a:rPr lang="en-GB">
                <a:ea typeface="+mn-lt"/>
                <a:cs typeface="+mn-lt"/>
              </a:rPr>
              <a:t> a </a:t>
            </a:r>
            <a:r>
              <a:rPr lang="en-GB" err="1">
                <a:ea typeface="+mn-lt"/>
                <a:cs typeface="+mn-lt"/>
              </a:rPr>
              <a:t>fhorbairt</a:t>
            </a:r>
            <a:r>
              <a:rPr lang="en-GB">
                <a:ea typeface="+mn-lt"/>
                <a:cs typeface="+mn-lt"/>
              </a:rPr>
              <a:t> le </a:t>
            </a:r>
            <a:r>
              <a:rPr lang="en-GB" err="1">
                <a:ea typeface="+mn-lt"/>
                <a:cs typeface="+mn-lt"/>
              </a:rPr>
              <a:t>haghaidh</a:t>
            </a:r>
            <a:r>
              <a:rPr lang="en-GB">
                <a:ea typeface="+mn-lt"/>
                <a:cs typeface="+mn-lt"/>
              </a:rPr>
              <a:t> </a:t>
            </a:r>
            <a:r>
              <a:rPr lang="en-GB" err="1">
                <a:ea typeface="+mn-lt"/>
                <a:cs typeface="+mn-lt"/>
              </a:rPr>
              <a:t>foghlama</a:t>
            </a:r>
            <a:r>
              <a:rPr lang="en-GB">
                <a:ea typeface="+mn-lt"/>
                <a:cs typeface="+mn-lt"/>
              </a:rPr>
              <a:t> </a:t>
            </a:r>
            <a:r>
              <a:rPr lang="en-GB" err="1">
                <a:ea typeface="+mn-lt"/>
                <a:cs typeface="+mn-lt"/>
              </a:rPr>
              <a:t>bunaithe</a:t>
            </a:r>
            <a:r>
              <a:rPr lang="en-GB">
                <a:ea typeface="+mn-lt"/>
                <a:cs typeface="+mn-lt"/>
              </a:rPr>
              <a:t> </a:t>
            </a:r>
            <a:r>
              <a:rPr lang="en-GB" err="1">
                <a:ea typeface="+mn-lt"/>
                <a:cs typeface="+mn-lt"/>
              </a:rPr>
              <a:t>ar</a:t>
            </a:r>
            <a:r>
              <a:rPr lang="en-GB">
                <a:ea typeface="+mn-lt"/>
                <a:cs typeface="+mn-lt"/>
              </a:rPr>
              <a:t> </a:t>
            </a:r>
            <a:r>
              <a:rPr lang="en-GB" err="1">
                <a:ea typeface="+mn-lt"/>
                <a:cs typeface="+mn-lt"/>
              </a:rPr>
              <a:t>fhiosrú</a:t>
            </a:r>
            <a:r>
              <a:rPr lang="en-GB">
                <a:ea typeface="+mn-lt"/>
                <a:cs typeface="+mn-lt"/>
              </a:rPr>
              <a:t>?</a:t>
            </a:r>
            <a:endParaRPr lang="en-GB">
              <a:cs typeface="Arial" panose="020B0604020202020204"/>
            </a:endParaRPr>
          </a:p>
        </p:txBody>
      </p:sp>
      <p:pic>
        <p:nvPicPr>
          <p:cNvPr id="4" name="Picture 3" descr="A group of people with a light bulb and a pencil&#10;&#10;AI-generated content may be incorrect.">
            <a:extLst>
              <a:ext uri="{FF2B5EF4-FFF2-40B4-BE49-F238E27FC236}">
                <a16:creationId xmlns:a16="http://schemas.microsoft.com/office/drawing/2014/main" id="{E3719BE1-9D37-514D-1E9E-A1362C8B4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7807" y="3654712"/>
            <a:ext cx="1727773" cy="162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9779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7920D-E477-4C8C-5754-07C2B730B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>
                <a:solidFill>
                  <a:srgbClr val="3997B4"/>
                </a:solidFill>
              </a:rPr>
              <a:t>Lón</a:t>
            </a:r>
            <a:endParaRPr lang="en-I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5CD95A-1EBE-1078-D3DF-3DB3FB3D4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7485" y="1033664"/>
            <a:ext cx="4426447" cy="365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864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8583" y="1625752"/>
            <a:ext cx="11470301" cy="433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6" b="1" i="0" u="none" strike="noStrike" kern="1200" cap="none" spc="0" normalizeH="0" baseline="0" noProof="0" err="1">
                <a:ln>
                  <a:noFill/>
                </a:ln>
                <a:solidFill>
                  <a:srgbClr val="24647C"/>
                </a:solidFill>
                <a:effectLst/>
                <a:uLnTx/>
                <a:uFillTx/>
                <a:latin typeface="Arial"/>
                <a:ea typeface="Canva Sans Bold"/>
                <a:cs typeface="Arial"/>
                <a:sym typeface="Canva Sans Bold"/>
              </a:rPr>
              <a:t>Bliain</a:t>
            </a:r>
            <a:r>
              <a:rPr kumimoji="0" lang="en-US" sz="2666" b="1" i="0" u="none" strike="noStrike" kern="1200" cap="none" spc="0" normalizeH="0" baseline="0" noProof="0">
                <a:ln>
                  <a:noFill/>
                </a:ln>
                <a:solidFill>
                  <a:srgbClr val="24647C"/>
                </a:solidFill>
                <a:effectLst/>
                <a:uLnTx/>
                <a:uFillTx/>
                <a:latin typeface="Arial"/>
                <a:ea typeface="Canva Sans Bold"/>
                <a:cs typeface="Arial"/>
                <a:sym typeface="Canva Sans Bold"/>
              </a:rPr>
              <a:t> 1 - 2024/2025</a:t>
            </a:r>
          </a:p>
        </p:txBody>
      </p:sp>
      <p:sp>
        <p:nvSpPr>
          <p:cNvPr id="3" name="AutoShape 3"/>
          <p:cNvSpPr/>
          <p:nvPr/>
        </p:nvSpPr>
        <p:spPr>
          <a:xfrm>
            <a:off x="685801" y="3738067"/>
            <a:ext cx="10685759" cy="0"/>
          </a:xfrm>
          <a:prstGeom prst="line">
            <a:avLst/>
          </a:prstGeom>
          <a:ln w="47625" cap="rnd">
            <a:solidFill>
              <a:srgbClr val="24647C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Freeform 4"/>
          <p:cNvSpPr/>
          <p:nvPr/>
        </p:nvSpPr>
        <p:spPr>
          <a:xfrm rot="-10800000" flipV="1">
            <a:off x="4462252" y="3383393"/>
            <a:ext cx="578660" cy="867991"/>
          </a:xfrm>
          <a:custGeom>
            <a:avLst/>
            <a:gdLst/>
            <a:ahLst/>
            <a:cxnLst/>
            <a:rect l="l" t="t" r="r" b="b"/>
            <a:pathLst>
              <a:path w="867990" h="1301986">
                <a:moveTo>
                  <a:pt x="0" y="1301985"/>
                </a:moveTo>
                <a:lnTo>
                  <a:pt x="867991" y="1301985"/>
                </a:lnTo>
                <a:lnTo>
                  <a:pt x="867991" y="0"/>
                </a:lnTo>
                <a:lnTo>
                  <a:pt x="0" y="0"/>
                </a:lnTo>
                <a:lnTo>
                  <a:pt x="0" y="130198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585445" y="4283705"/>
            <a:ext cx="1445119" cy="204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44A0BB"/>
                </a:solidFill>
                <a:effectLst/>
                <a:uLnTx/>
                <a:uFillTx/>
                <a:latin typeface="Arial"/>
                <a:ea typeface="Public Sans Bold"/>
                <a:cs typeface="Arial"/>
                <a:sym typeface="Public Sans Bold"/>
              </a:rPr>
              <a:t>Ean - </a:t>
            </a: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44A0BB"/>
                </a:solidFill>
                <a:effectLst/>
                <a:uLnTx/>
                <a:uFillTx/>
                <a:latin typeface="Arial"/>
                <a:ea typeface="Public Sans Bold"/>
                <a:cs typeface="Arial"/>
                <a:sym typeface="Public Sans Bold"/>
              </a:rPr>
              <a:t>Aib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44A0BB"/>
                </a:solidFill>
                <a:effectLst/>
                <a:uLnTx/>
                <a:uFillTx/>
                <a:latin typeface="Arial"/>
                <a:ea typeface="Public Sans Bold"/>
                <a:cs typeface="Arial"/>
                <a:sym typeface="Public Sans Bold"/>
              </a:rPr>
              <a:t> 2025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574071" y="4521418"/>
            <a:ext cx="3043859" cy="1454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ga-IE" sz="1300" b="0" i="0" u="none" strike="noStrike" kern="1200" cap="none" spc="0" normalizeH="0" baseline="0" noProof="0">
                <a:ln>
                  <a:noFill/>
                </a:ln>
                <a:solidFill>
                  <a:srgbClr val="24647C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</a:rPr>
              <a:t>EFG 2: *Iomlán Lae Sainiúil don Ábhar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ga-IE" sz="1300" b="0" i="0" u="none" strike="noStrike" kern="1200" cap="none" spc="0" normalizeH="0" baseline="0" noProof="0">
                <a:ln>
                  <a:noFill/>
                </a:ln>
                <a:solidFill>
                  <a:srgbClr val="24647C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/>
              </a:rPr>
              <a:t>Bitheolaíocht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ga-IE" sz="1300" b="0" i="0" u="none" strike="noStrike" kern="1200" cap="none" spc="0" normalizeH="0" baseline="0" noProof="0">
                <a:ln>
                  <a:noFill/>
                </a:ln>
                <a:solidFill>
                  <a:srgbClr val="24647C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/>
              </a:rPr>
              <a:t>Ceimic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ga-IE" sz="1300" b="0" i="0" u="none" strike="noStrike" kern="1200" cap="none" spc="0" normalizeH="0" baseline="0" noProof="0">
                <a:ln>
                  <a:noFill/>
                </a:ln>
                <a:solidFill>
                  <a:srgbClr val="24647C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/>
              </a:rPr>
              <a:t>Fisic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ga-IE" sz="1000" b="0" i="0" u="none" strike="noStrike" kern="1200" cap="none" spc="0" normalizeH="0" baseline="0" noProof="0">
                <a:ln>
                  <a:noFill/>
                </a:ln>
                <a:solidFill>
                  <a:srgbClr val="24647C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</a:rPr>
              <a:t>*Lena n-áirítear EFG Iomlán lae do mhúinteoirí a bhíonn ag múineadh 2 nó 3 cinn d’ábhair eolaíochta na Sraithe Sinsearaí</a:t>
            </a:r>
          </a:p>
          <a:p>
            <a:pPr marL="0" marR="0" lvl="0" indent="0" algn="l" defTabSz="609630" rtl="0" eaLnBrk="1" fontAlgn="auto" latinLnBrk="0" hangingPunct="1">
              <a:lnSpc>
                <a:spcPts val="1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0" i="0" u="none" strike="noStrike" kern="1200" cap="none" spc="0" normalizeH="0" baseline="0" noProof="0">
              <a:ln>
                <a:noFill/>
              </a:ln>
              <a:solidFill>
                <a:srgbClr val="24647C"/>
              </a:solidFill>
              <a:effectLst/>
              <a:uLnTx/>
              <a:uFillTx/>
              <a:latin typeface="Arial"/>
              <a:ea typeface="Public Sans"/>
              <a:cs typeface="Arial"/>
              <a:sym typeface="Public Sans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4122338" y="4288242"/>
            <a:ext cx="353261" cy="420737"/>
            <a:chOff x="0" y="0"/>
            <a:chExt cx="182601" cy="2174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2601" cy="217480"/>
            </a:xfrm>
            <a:custGeom>
              <a:avLst/>
              <a:gdLst/>
              <a:ahLst/>
              <a:cxnLst/>
              <a:rect l="l" t="t" r="r" b="b"/>
              <a:pathLst>
                <a:path w="182601" h="217480">
                  <a:moveTo>
                    <a:pt x="0" y="0"/>
                  </a:moveTo>
                  <a:lnTo>
                    <a:pt x="182601" y="0"/>
                  </a:lnTo>
                  <a:lnTo>
                    <a:pt x="182601" y="217480"/>
                  </a:lnTo>
                  <a:lnTo>
                    <a:pt x="0" y="217480"/>
                  </a:lnTo>
                  <a:close/>
                </a:path>
              </a:pathLst>
            </a:custGeom>
            <a:solidFill>
              <a:srgbClr val="24647C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122338" y="4398933"/>
            <a:ext cx="353261" cy="17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4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71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ublic Sans Bold"/>
                <a:cs typeface="Arial"/>
                <a:sym typeface="Public Sans Bold"/>
              </a:rPr>
              <a:t>03</a:t>
            </a:r>
          </a:p>
        </p:txBody>
      </p:sp>
      <p:grpSp>
        <p:nvGrpSpPr>
          <p:cNvPr id="11" name="Group 11"/>
          <p:cNvGrpSpPr/>
          <p:nvPr/>
        </p:nvGrpSpPr>
        <p:grpSpPr>
          <a:xfrm rot="-10800000">
            <a:off x="10553581" y="3194149"/>
            <a:ext cx="578660" cy="867991"/>
            <a:chOff x="0" y="0"/>
            <a:chExt cx="1157321" cy="17359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57321" cy="1735981"/>
            </a:xfrm>
            <a:custGeom>
              <a:avLst/>
              <a:gdLst/>
              <a:ahLst/>
              <a:cxnLst/>
              <a:rect l="l" t="t" r="r" b="b"/>
              <a:pathLst>
                <a:path w="1157321" h="1735981">
                  <a:moveTo>
                    <a:pt x="0" y="0"/>
                  </a:moveTo>
                  <a:lnTo>
                    <a:pt x="1157321" y="0"/>
                  </a:lnTo>
                  <a:lnTo>
                    <a:pt x="1157321" y="1735981"/>
                  </a:lnTo>
                  <a:lnTo>
                    <a:pt x="0" y="1735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grpSp>
          <p:nvGrpSpPr>
            <p:cNvPr id="13" name="Group 13"/>
            <p:cNvGrpSpPr/>
            <p:nvPr/>
          </p:nvGrpSpPr>
          <p:grpSpPr>
            <a:xfrm>
              <a:off x="231035" y="285513"/>
              <a:ext cx="695251" cy="695251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D33B"/>
              </a:solid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</p:grpSp>
      <p:grpSp>
        <p:nvGrpSpPr>
          <p:cNvPr id="15" name="Group 15"/>
          <p:cNvGrpSpPr/>
          <p:nvPr/>
        </p:nvGrpSpPr>
        <p:grpSpPr>
          <a:xfrm>
            <a:off x="9695690" y="2051977"/>
            <a:ext cx="2402473" cy="1093495"/>
            <a:chOff x="0" y="0"/>
            <a:chExt cx="4804940" cy="2186994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722079" cy="860029"/>
              <a:chOff x="0" y="0"/>
              <a:chExt cx="182601" cy="217487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82601" cy="217487"/>
              </a:xfrm>
              <a:custGeom>
                <a:avLst/>
                <a:gdLst/>
                <a:ahLst/>
                <a:cxnLst/>
                <a:rect l="l" t="t" r="r" b="b"/>
                <a:pathLst>
                  <a:path w="182601" h="217487">
                    <a:moveTo>
                      <a:pt x="0" y="0"/>
                    </a:moveTo>
                    <a:lnTo>
                      <a:pt x="182601" y="0"/>
                    </a:lnTo>
                    <a:lnTo>
                      <a:pt x="182601" y="217487"/>
                    </a:lnTo>
                    <a:lnTo>
                      <a:pt x="0" y="217487"/>
                    </a:lnTo>
                    <a:close/>
                  </a:path>
                </a:pathLst>
              </a:custGeom>
              <a:solidFill>
                <a:srgbClr val="24647C"/>
              </a:solid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925530" y="55364"/>
              <a:ext cx="2953883" cy="4087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99" b="1" i="0" u="none" strike="noStrike" kern="1200" cap="none" spc="0" normalizeH="0" baseline="0" noProof="0" err="1">
                  <a:ln>
                    <a:noFill/>
                  </a:ln>
                  <a:solidFill>
                    <a:srgbClr val="44A0BB"/>
                  </a:solidFill>
                  <a:effectLst/>
                  <a:uLnTx/>
                  <a:uFillTx/>
                  <a:latin typeface="Arial"/>
                  <a:ea typeface="Public Sans Bold"/>
                  <a:cs typeface="Arial"/>
                  <a:sym typeface="Public Sans Bold"/>
                </a:rPr>
                <a:t>Bealtaine</a:t>
              </a:r>
              <a:r>
                <a:rPr kumimoji="0" lang="en-US" sz="1399" b="1" i="0" u="none" strike="noStrike" kern="1200" cap="none" spc="0" normalizeH="0" baseline="0" noProof="0">
                  <a:ln>
                    <a:noFill/>
                  </a:ln>
                  <a:solidFill>
                    <a:srgbClr val="44A0BB"/>
                  </a:solidFill>
                  <a:effectLst/>
                  <a:uLnTx/>
                  <a:uFillTx/>
                  <a:latin typeface="Arial"/>
                  <a:ea typeface="Public Sans Bold"/>
                  <a:cs typeface="Arial"/>
                  <a:sym typeface="Public Sans Bold"/>
                </a:rPr>
                <a:t> 2025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925531" y="483961"/>
              <a:ext cx="3879409" cy="17030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15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24647C"/>
                  </a:solidFill>
                  <a:effectLst/>
                  <a:uLnTx/>
                  <a:uFillTx/>
                  <a:latin typeface="Arial"/>
                  <a:ea typeface="Public Sans"/>
                  <a:cs typeface="Arial"/>
                  <a:sym typeface="Public Sans"/>
                </a:rPr>
                <a:t>EFG: </a:t>
              </a:r>
              <a:r>
                <a:rPr kumimoji="0" lang="en-US" sz="1200" b="0" i="0" u="none" strike="noStrike" kern="1200" cap="none" spc="0" normalizeH="0" baseline="0" noProof="0" err="1">
                  <a:ln>
                    <a:noFill/>
                  </a:ln>
                  <a:solidFill>
                    <a:srgbClr val="24647C"/>
                  </a:solidFill>
                  <a:effectLst/>
                  <a:uLnTx/>
                  <a:uFillTx/>
                  <a:latin typeface="Arial"/>
                  <a:ea typeface="Public Sans"/>
                  <a:cs typeface="Arial"/>
                  <a:sym typeface="Public Sans"/>
                </a:rPr>
                <a:t>Comhchnuasaigh</a:t>
              </a: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24647C"/>
                  </a:solidFill>
                  <a:effectLst/>
                  <a:uLnTx/>
                  <a:uFillTx/>
                  <a:latin typeface="Arial"/>
                  <a:ea typeface="Public Sans"/>
                  <a:cs typeface="Arial"/>
                  <a:sym typeface="Public Sans"/>
                </a:rPr>
                <a:t> #1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ga-IE" sz="1400" b="0" i="0" u="none" strike="noStrike" kern="1200" cap="none" spc="0" normalizeH="0" baseline="0" noProof="0">
                  <a:ln>
                    <a:noFill/>
                  </a:ln>
                  <a:solidFill>
                    <a:srgbClr val="24647C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/>
                </a:rPr>
                <a:t>Bitheolaíocht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ga-IE" sz="1400" b="0" i="0" u="none" strike="noStrike" kern="1200" cap="none" spc="0" normalizeH="0" baseline="0" noProof="0">
                  <a:ln>
                    <a:noFill/>
                  </a:ln>
                  <a:solidFill>
                    <a:srgbClr val="24647C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/>
                </a:rPr>
                <a:t>Ceimic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ga-IE" sz="1400" b="0" i="0" u="none" strike="noStrike" kern="1200" cap="none" spc="0" normalizeH="0" baseline="0" noProof="0">
                  <a:ln>
                    <a:noFill/>
                  </a:ln>
                  <a:solidFill>
                    <a:srgbClr val="24647C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/>
                </a:rPr>
                <a:t>Fisic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252216"/>
              <a:ext cx="722078" cy="3590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143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9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Public Sans Bold"/>
                  <a:cs typeface="Arial"/>
                  <a:sym typeface="Public Sans Bold"/>
                </a:rPr>
                <a:t>06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99136" y="4288963"/>
            <a:ext cx="3100172" cy="637806"/>
            <a:chOff x="0" y="-19049"/>
            <a:chExt cx="6200338" cy="1275615"/>
          </a:xfrm>
        </p:grpSpPr>
        <p:grpSp>
          <p:nvGrpSpPr>
            <p:cNvPr id="22" name="Group 22"/>
            <p:cNvGrpSpPr/>
            <p:nvPr/>
          </p:nvGrpSpPr>
          <p:grpSpPr>
            <a:xfrm>
              <a:off x="85142" y="0"/>
              <a:ext cx="877809" cy="720300"/>
              <a:chOff x="0" y="0"/>
              <a:chExt cx="265045" cy="217487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265045" cy="217487"/>
              </a:xfrm>
              <a:custGeom>
                <a:avLst/>
                <a:gdLst/>
                <a:ahLst/>
                <a:cxnLst/>
                <a:rect l="l" t="t" r="r" b="b"/>
                <a:pathLst>
                  <a:path w="265045" h="217487">
                    <a:moveTo>
                      <a:pt x="0" y="0"/>
                    </a:moveTo>
                    <a:lnTo>
                      <a:pt x="265045" y="0"/>
                    </a:lnTo>
                    <a:lnTo>
                      <a:pt x="265045" y="217487"/>
                    </a:lnTo>
                    <a:lnTo>
                      <a:pt x="0" y="217487"/>
                    </a:lnTo>
                    <a:close/>
                  </a:path>
                </a:pathLst>
              </a:custGeom>
              <a:solidFill>
                <a:srgbClr val="24647C"/>
              </a:solid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1272069" y="-19049"/>
              <a:ext cx="4928269" cy="4279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84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ga-IE" sz="1400" b="1" i="0" u="none" strike="noStrike" kern="1200" cap="none" spc="0" normalizeH="0" baseline="0" noProof="0">
                  <a:ln>
                    <a:noFill/>
                  </a:ln>
                  <a:solidFill>
                    <a:srgbClr val="44A0BB"/>
                  </a:solidFill>
                  <a:effectLst/>
                  <a:uLnTx/>
                  <a:uFillTx/>
                  <a:latin typeface="Arial Bold"/>
                  <a:ea typeface="+mn-ea"/>
                  <a:cs typeface="+mn-cs"/>
                </a:rPr>
                <a:t>M. Fómh. – Ean. 24/25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259751" y="431466"/>
              <a:ext cx="3399877" cy="825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ga-IE" sz="1300" b="0" i="0" u="none" strike="noStrike" kern="1200" cap="none" spc="0" normalizeH="0" baseline="0" noProof="0">
                  <a:ln>
                    <a:noFill/>
                  </a:ln>
                  <a:solidFill>
                    <a:srgbClr val="24647C"/>
                  </a:solidFill>
                  <a:effectLst/>
                  <a:uLnTx/>
                  <a:uFillTx/>
                  <a:latin typeface="Arial"/>
                  <a:ea typeface="Calibri"/>
                  <a:cs typeface="Arial"/>
                </a:rPr>
                <a:t>EFG 1 Iomlán Lae - Lá don Snáithe aontach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155195"/>
              <a:ext cx="1048094" cy="3590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143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9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Public Sans Bold"/>
                  <a:cs typeface="Arial"/>
                  <a:sym typeface="Public Sans Bold"/>
                </a:rPr>
                <a:t>01</a:t>
              </a:r>
            </a:p>
          </p:txBody>
        </p:sp>
      </p:grpSp>
      <p:sp>
        <p:nvSpPr>
          <p:cNvPr id="27" name="Freeform 27"/>
          <p:cNvSpPr/>
          <p:nvPr/>
        </p:nvSpPr>
        <p:spPr>
          <a:xfrm>
            <a:off x="11371560" y="3501513"/>
            <a:ext cx="422250" cy="473109"/>
          </a:xfrm>
          <a:custGeom>
            <a:avLst/>
            <a:gdLst/>
            <a:ahLst/>
            <a:cxnLst/>
            <a:rect l="l" t="t" r="r" b="b"/>
            <a:pathLst>
              <a:path w="633375" h="709664">
                <a:moveTo>
                  <a:pt x="0" y="0"/>
                </a:moveTo>
                <a:lnTo>
                  <a:pt x="633375" y="0"/>
                </a:lnTo>
                <a:lnTo>
                  <a:pt x="633375" y="709664"/>
                </a:lnTo>
                <a:lnTo>
                  <a:pt x="0" y="7096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8" name="Freeform 28"/>
          <p:cNvSpPr/>
          <p:nvPr/>
        </p:nvSpPr>
        <p:spPr>
          <a:xfrm rot="-10800000" flipV="1">
            <a:off x="413834" y="3383393"/>
            <a:ext cx="578660" cy="867991"/>
          </a:xfrm>
          <a:custGeom>
            <a:avLst/>
            <a:gdLst/>
            <a:ahLst/>
            <a:cxnLst/>
            <a:rect l="l" t="t" r="r" b="b"/>
            <a:pathLst>
              <a:path w="867990" h="1301986">
                <a:moveTo>
                  <a:pt x="0" y="1301985"/>
                </a:moveTo>
                <a:lnTo>
                  <a:pt x="867990" y="1301985"/>
                </a:lnTo>
                <a:lnTo>
                  <a:pt x="867990" y="0"/>
                </a:lnTo>
                <a:lnTo>
                  <a:pt x="0" y="0"/>
                </a:lnTo>
                <a:lnTo>
                  <a:pt x="0" y="130198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29" name="Group 29"/>
          <p:cNvGrpSpPr/>
          <p:nvPr/>
        </p:nvGrpSpPr>
        <p:grpSpPr>
          <a:xfrm rot="-10800000">
            <a:off x="529352" y="3533263"/>
            <a:ext cx="347625" cy="347625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0800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317158" y="6075189"/>
            <a:ext cx="11635402" cy="729813"/>
            <a:chOff x="0" y="0"/>
            <a:chExt cx="4107390" cy="25763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4107390" cy="257630"/>
            </a:xfrm>
            <a:custGeom>
              <a:avLst/>
              <a:gdLst/>
              <a:ahLst/>
              <a:cxnLst/>
              <a:rect l="l" t="t" r="r" b="b"/>
              <a:pathLst>
                <a:path w="4107390" h="257630">
                  <a:moveTo>
                    <a:pt x="0" y="0"/>
                  </a:moveTo>
                  <a:lnTo>
                    <a:pt x="4107390" y="0"/>
                  </a:lnTo>
                  <a:lnTo>
                    <a:pt x="4107390" y="257630"/>
                  </a:lnTo>
                  <a:lnTo>
                    <a:pt x="0" y="257630"/>
                  </a:lnTo>
                  <a:close/>
                </a:path>
              </a:pathLst>
            </a:custGeom>
            <a:solidFill>
              <a:srgbClr val="1987A8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0"/>
              <a:ext cx="4107389" cy="257630"/>
            </a:xfrm>
            <a:prstGeom prst="rect">
              <a:avLst/>
            </a:prstGeom>
          </p:spPr>
          <p:txBody>
            <a:bodyPr lIns="37901" tIns="37901" rIns="37901" bIns="37901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3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414148" y="6286501"/>
            <a:ext cx="455127" cy="417027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0800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37901" tIns="37901" rIns="37901" bIns="37901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3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263114" y="6289858"/>
            <a:ext cx="2517777" cy="271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4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ga-IE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  <a:t> </a:t>
            </a:r>
            <a:r>
              <a:rPr kumimoji="0" lang="ga-IE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/>
                <a:ea typeface="+mn-ea"/>
                <a:cs typeface="Arial Bold"/>
              </a:rPr>
              <a:t>EFG Iomlán Lae</a:t>
            </a:r>
          </a:p>
        </p:txBody>
      </p:sp>
      <p:grpSp>
        <p:nvGrpSpPr>
          <p:cNvPr id="38" name="Group 38"/>
          <p:cNvGrpSpPr/>
          <p:nvPr/>
        </p:nvGrpSpPr>
        <p:grpSpPr>
          <a:xfrm>
            <a:off x="2321916" y="6284286"/>
            <a:ext cx="455127" cy="417027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33B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37901" tIns="37901" rIns="37901" bIns="37901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3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41" name="TextBox 41"/>
          <p:cNvSpPr txBox="1"/>
          <p:nvPr/>
        </p:nvSpPr>
        <p:spPr>
          <a:xfrm>
            <a:off x="2615153" y="6309808"/>
            <a:ext cx="1669698" cy="242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ga-IE" sz="14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/>
                <a:ea typeface="+mn-ea"/>
                <a:cs typeface="Arial Bold"/>
              </a:rPr>
              <a:t>Comhchnuasaigh</a:t>
            </a:r>
            <a:endParaRPr kumimoji="0" lang="en-US" sz="14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Canva Sans"/>
              <a:cs typeface="Arial"/>
              <a:sym typeface="Canva Sans"/>
            </a:endParaRPr>
          </a:p>
        </p:txBody>
      </p:sp>
      <p:grpSp>
        <p:nvGrpSpPr>
          <p:cNvPr id="42" name="Group 42"/>
          <p:cNvGrpSpPr/>
          <p:nvPr/>
        </p:nvGrpSpPr>
        <p:grpSpPr>
          <a:xfrm>
            <a:off x="4237427" y="6238058"/>
            <a:ext cx="464652" cy="407502"/>
            <a:chOff x="0" y="0"/>
            <a:chExt cx="812800" cy="8128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37901" tIns="37901" rIns="37901" bIns="37901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3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45" name="TextBox 45"/>
          <p:cNvSpPr txBox="1"/>
          <p:nvPr/>
        </p:nvSpPr>
        <p:spPr>
          <a:xfrm>
            <a:off x="4279644" y="6188122"/>
            <a:ext cx="1676965" cy="512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ga-IE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/>
                <a:ea typeface="+mn-ea"/>
                <a:cs typeface="Arial Bold"/>
              </a:rPr>
              <a:t>Seimineáir </a:t>
            </a:r>
            <a:endParaRPr kumimoji="0" lang="en-IE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old"/>
              <a:ea typeface="+mn-ea"/>
              <a:cs typeface="Arial Bold"/>
            </a:endParaRPr>
          </a:p>
          <a:p>
            <a:pPr marL="0" marR="0" lvl="0" indent="0" algn="ctr" defTabSz="609630" rtl="0" eaLnBrk="1" fontAlgn="auto" latinLnBrk="0" hangingPunct="1">
              <a:lnSpc>
                <a:spcPts val="20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ga-IE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/>
                <a:ea typeface="+mn-ea"/>
                <a:cs typeface="Arial Bold"/>
              </a:rPr>
              <a:t>Ghréasáin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Canva Sans"/>
              <a:cs typeface="Arial"/>
            </a:endParaRPr>
          </a:p>
        </p:txBody>
      </p:sp>
      <p:grpSp>
        <p:nvGrpSpPr>
          <p:cNvPr id="46" name="Group 46"/>
          <p:cNvGrpSpPr/>
          <p:nvPr/>
        </p:nvGrpSpPr>
        <p:grpSpPr>
          <a:xfrm>
            <a:off x="5822421" y="6238875"/>
            <a:ext cx="417027" cy="397977"/>
            <a:chOff x="0" y="0"/>
            <a:chExt cx="812800" cy="81280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ADE5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37901" tIns="37901" rIns="37901" bIns="37901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3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49" name="TextBox 49"/>
          <p:cNvSpPr txBox="1"/>
          <p:nvPr/>
        </p:nvSpPr>
        <p:spPr>
          <a:xfrm>
            <a:off x="5200135" y="6303162"/>
            <a:ext cx="3278554" cy="26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4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ga-IE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  <a:t>EFG Leath Lae</a:t>
            </a:r>
            <a:endParaRPr kumimoji="0" lang="ga-IE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old"/>
              <a:ea typeface="+mn-ea"/>
              <a:cs typeface="Arial Bold"/>
            </a:endParaRPr>
          </a:p>
        </p:txBody>
      </p:sp>
      <p:grpSp>
        <p:nvGrpSpPr>
          <p:cNvPr id="51" name="Group 51"/>
          <p:cNvGrpSpPr/>
          <p:nvPr/>
        </p:nvGrpSpPr>
        <p:grpSpPr>
          <a:xfrm rot="-10800000">
            <a:off x="8523138" y="3383393"/>
            <a:ext cx="578660" cy="867991"/>
            <a:chOff x="0" y="0"/>
            <a:chExt cx="1157321" cy="1735981"/>
          </a:xfrm>
        </p:grpSpPr>
        <p:sp>
          <p:nvSpPr>
            <p:cNvPr id="52" name="Freeform 52"/>
            <p:cNvSpPr/>
            <p:nvPr/>
          </p:nvSpPr>
          <p:spPr>
            <a:xfrm flipV="1">
              <a:off x="0" y="0"/>
              <a:ext cx="1157321" cy="1735981"/>
            </a:xfrm>
            <a:custGeom>
              <a:avLst/>
              <a:gdLst/>
              <a:ahLst/>
              <a:cxnLst/>
              <a:rect l="l" t="t" r="r" b="b"/>
              <a:pathLst>
                <a:path w="1157321" h="1735981">
                  <a:moveTo>
                    <a:pt x="0" y="1735981"/>
                  </a:moveTo>
                  <a:lnTo>
                    <a:pt x="1157321" y="1735981"/>
                  </a:lnTo>
                  <a:lnTo>
                    <a:pt x="1157321" y="0"/>
                  </a:lnTo>
                  <a:lnTo>
                    <a:pt x="0" y="0"/>
                  </a:lnTo>
                  <a:lnTo>
                    <a:pt x="0" y="1735981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grpSp>
          <p:nvGrpSpPr>
            <p:cNvPr id="53" name="Group 53"/>
            <p:cNvGrpSpPr/>
            <p:nvPr/>
          </p:nvGrpSpPr>
          <p:grpSpPr>
            <a:xfrm>
              <a:off x="231035" y="754723"/>
              <a:ext cx="695251" cy="695251"/>
              <a:chOff x="0" y="0"/>
              <a:chExt cx="6350000" cy="6350000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0BF63"/>
              </a:solid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</p:grpSp>
      <p:grpSp>
        <p:nvGrpSpPr>
          <p:cNvPr id="55" name="Group 55"/>
          <p:cNvGrpSpPr/>
          <p:nvPr/>
        </p:nvGrpSpPr>
        <p:grpSpPr>
          <a:xfrm>
            <a:off x="8442008" y="4298488"/>
            <a:ext cx="3140677" cy="449789"/>
            <a:chOff x="0" y="0"/>
            <a:chExt cx="6281354" cy="899576"/>
          </a:xfrm>
        </p:grpSpPr>
        <p:sp>
          <p:nvSpPr>
            <p:cNvPr id="56" name="TextBox 56"/>
            <p:cNvSpPr txBox="1"/>
            <p:nvPr/>
          </p:nvSpPr>
          <p:spPr>
            <a:xfrm>
              <a:off x="925530" y="72648"/>
              <a:ext cx="3163668" cy="406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67" b="1" i="0" u="none" strike="noStrike" kern="1200" cap="none" spc="0" normalizeH="0" baseline="0" noProof="0" err="1">
                  <a:ln>
                    <a:noFill/>
                  </a:ln>
                  <a:solidFill>
                    <a:srgbClr val="44A0BB"/>
                  </a:solidFill>
                  <a:effectLst/>
                  <a:uLnTx/>
                  <a:uFillTx/>
                  <a:latin typeface="Arial"/>
                  <a:ea typeface="Public Sans Bold"/>
                  <a:cs typeface="Arial"/>
                  <a:sym typeface="Public Sans Bold"/>
                </a:rPr>
                <a:t>Aibreán</a:t>
              </a:r>
              <a:r>
                <a:rPr kumimoji="0" lang="en-US" sz="1367" b="1" i="0" u="none" strike="noStrike" kern="1200" cap="none" spc="0" normalizeH="0" baseline="0" noProof="0">
                  <a:ln>
                    <a:noFill/>
                  </a:ln>
                  <a:solidFill>
                    <a:srgbClr val="44A0BB"/>
                  </a:solidFill>
                  <a:effectLst/>
                  <a:uLnTx/>
                  <a:uFillTx/>
                  <a:latin typeface="Arial"/>
                  <a:ea typeface="Public Sans Bold"/>
                  <a:cs typeface="Arial"/>
                  <a:sym typeface="Public Sans Bold"/>
                </a:rPr>
                <a:t> 2025</a:t>
              </a:r>
              <a:endParaRPr kumimoji="0" lang="en-US" sz="1399" b="1" i="0" u="none" strike="noStrike" kern="1200" cap="none" spc="0" normalizeH="0" baseline="0" noProof="0">
                <a:ln>
                  <a:noFill/>
                </a:ln>
                <a:solidFill>
                  <a:srgbClr val="44A0BB"/>
                </a:solidFill>
                <a:effectLst/>
                <a:uLnTx/>
                <a:uFillTx/>
                <a:latin typeface="Arial"/>
                <a:ea typeface="Public Sans Bold"/>
                <a:cs typeface="Arial"/>
                <a:sym typeface="Public Sans Bold"/>
              </a:endParaRPr>
            </a:p>
          </p:txBody>
        </p:sp>
        <p:grpSp>
          <p:nvGrpSpPr>
            <p:cNvPr id="57" name="Group 57"/>
            <p:cNvGrpSpPr/>
            <p:nvPr/>
          </p:nvGrpSpPr>
          <p:grpSpPr>
            <a:xfrm>
              <a:off x="0" y="0"/>
              <a:ext cx="722079" cy="860029"/>
              <a:chOff x="0" y="0"/>
              <a:chExt cx="182601" cy="217487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0" y="0"/>
                <a:ext cx="182601" cy="217487"/>
              </a:xfrm>
              <a:custGeom>
                <a:avLst/>
                <a:gdLst/>
                <a:ahLst/>
                <a:cxnLst/>
                <a:rect l="l" t="t" r="r" b="b"/>
                <a:pathLst>
                  <a:path w="182601" h="217487">
                    <a:moveTo>
                      <a:pt x="0" y="0"/>
                    </a:moveTo>
                    <a:lnTo>
                      <a:pt x="182601" y="0"/>
                    </a:lnTo>
                    <a:lnTo>
                      <a:pt x="182601" y="217487"/>
                    </a:lnTo>
                    <a:lnTo>
                      <a:pt x="0" y="217487"/>
                    </a:lnTo>
                    <a:close/>
                  </a:path>
                </a:pathLst>
              </a:custGeom>
              <a:solidFill>
                <a:srgbClr val="24647C"/>
              </a:solid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  <p:sp>
          <p:nvSpPr>
            <p:cNvPr id="59" name="TextBox 59"/>
            <p:cNvSpPr txBox="1"/>
            <p:nvPr/>
          </p:nvSpPr>
          <p:spPr>
            <a:xfrm>
              <a:off x="0" y="277616"/>
              <a:ext cx="722080" cy="3590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143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9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Public Sans Bold"/>
                  <a:cs typeface="Arial"/>
                  <a:sym typeface="Public Sans Bold"/>
                </a:rPr>
                <a:t>05</a:t>
              </a:r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925530" y="513957"/>
              <a:ext cx="5355824" cy="3856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15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0" i="0" u="none" strike="noStrike" kern="1200" cap="none" spc="0" normalizeH="0" baseline="0" noProof="0">
                  <a:ln>
                    <a:noFill/>
                  </a:ln>
                  <a:solidFill>
                    <a:srgbClr val="24647C"/>
                  </a:solidFill>
                  <a:effectLst/>
                  <a:uLnTx/>
                  <a:uFillTx/>
                  <a:latin typeface="Arial"/>
                  <a:ea typeface="Public Sans"/>
                  <a:cs typeface="Arial"/>
                  <a:sym typeface="Public Sans"/>
                </a:rPr>
                <a:t>EFG: </a:t>
              </a:r>
              <a:r>
                <a:rPr kumimoji="0" lang="en-US" sz="1333" b="0" i="0" u="none" strike="noStrike" kern="1200" cap="none" spc="0" normalizeH="0" baseline="0" noProof="0" err="1">
                  <a:ln>
                    <a:noFill/>
                  </a:ln>
                  <a:solidFill>
                    <a:srgbClr val="24647C"/>
                  </a:solidFill>
                  <a:effectLst/>
                  <a:uLnTx/>
                  <a:uFillTx/>
                  <a:latin typeface="Arial"/>
                  <a:ea typeface="Public Sans"/>
                  <a:cs typeface="Arial"/>
                  <a:sym typeface="Public Sans"/>
                </a:rPr>
                <a:t>Seimineáir</a:t>
              </a:r>
              <a:r>
                <a:rPr kumimoji="0" lang="en-US" sz="1333" b="0" i="0" u="none" strike="noStrike" kern="1200" cap="none" spc="0" normalizeH="0" baseline="0" noProof="0">
                  <a:ln>
                    <a:noFill/>
                  </a:ln>
                  <a:solidFill>
                    <a:srgbClr val="24647C"/>
                  </a:solidFill>
                  <a:effectLst/>
                  <a:uLnTx/>
                  <a:uFillTx/>
                  <a:latin typeface="Arial"/>
                  <a:ea typeface="Public Sans"/>
                  <a:cs typeface="Arial"/>
                  <a:sym typeface="Public Sans"/>
                </a:rPr>
                <a:t> </a:t>
              </a:r>
              <a:r>
                <a:rPr kumimoji="0" lang="en-US" sz="1333" b="0" i="0" u="none" strike="noStrike" kern="1200" cap="none" spc="0" normalizeH="0" baseline="0" noProof="0" err="1">
                  <a:ln>
                    <a:noFill/>
                  </a:ln>
                  <a:solidFill>
                    <a:srgbClr val="24647C"/>
                  </a:solidFill>
                  <a:effectLst/>
                  <a:uLnTx/>
                  <a:uFillTx/>
                  <a:latin typeface="Arial"/>
                  <a:ea typeface="Public Sans"/>
                  <a:cs typeface="Arial"/>
                  <a:sym typeface="Public Sans"/>
                </a:rPr>
                <a:t>Ghréasáin</a:t>
              </a:r>
              <a:r>
                <a:rPr kumimoji="0" lang="en-US" sz="1333" b="0" i="0" u="none" strike="noStrike" kern="1200" cap="none" spc="0" normalizeH="0" baseline="0" noProof="0">
                  <a:ln>
                    <a:noFill/>
                  </a:ln>
                  <a:solidFill>
                    <a:srgbClr val="24647C"/>
                  </a:solidFill>
                  <a:effectLst/>
                  <a:uLnTx/>
                  <a:uFillTx/>
                  <a:latin typeface="Arial"/>
                  <a:ea typeface="Public Sans"/>
                  <a:cs typeface="Arial"/>
                  <a:sym typeface="Public Sans"/>
                </a:rPr>
                <a:t> #1 </a:t>
              </a:r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7607799" y="6239543"/>
            <a:ext cx="436077" cy="407502"/>
            <a:chOff x="0" y="0"/>
            <a:chExt cx="812800" cy="812800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E8034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37901" tIns="37901" rIns="37901" bIns="37901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3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64" name="TextBox 64"/>
          <p:cNvSpPr txBox="1"/>
          <p:nvPr/>
        </p:nvSpPr>
        <p:spPr>
          <a:xfrm>
            <a:off x="7210231" y="6300930"/>
            <a:ext cx="3278554" cy="244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5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nva Sans"/>
                <a:cs typeface="Arial"/>
              </a:rPr>
              <a:t>Foilsiúcháin</a:t>
            </a:r>
            <a:r>
              <a:rPr kumimoji="0" lang="en-US" sz="14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nva Sans"/>
                <a:cs typeface="Arial"/>
              </a:rPr>
              <a:t> CSS</a:t>
            </a:r>
          </a:p>
        </p:txBody>
      </p:sp>
      <p:grpSp>
        <p:nvGrpSpPr>
          <p:cNvPr id="65" name="Group 65"/>
          <p:cNvGrpSpPr/>
          <p:nvPr/>
        </p:nvGrpSpPr>
        <p:grpSpPr>
          <a:xfrm>
            <a:off x="9724388" y="6260807"/>
            <a:ext cx="426552" cy="388452"/>
            <a:chOff x="0" y="0"/>
            <a:chExt cx="812800" cy="812800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BA3F8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37901" tIns="37901" rIns="37901" bIns="37901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3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68" name="TextBox 68"/>
          <p:cNvSpPr txBox="1"/>
          <p:nvPr/>
        </p:nvSpPr>
        <p:spPr>
          <a:xfrm>
            <a:off x="9943462" y="6300930"/>
            <a:ext cx="2230927" cy="244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Canva Sans"/>
              </a:rPr>
              <a:t>Foilsiúcháin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Canva Sans"/>
              </a:rPr>
              <a:t>  CMB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69" name="Group 69"/>
          <p:cNvGrpSpPr/>
          <p:nvPr/>
        </p:nvGrpSpPr>
        <p:grpSpPr>
          <a:xfrm rot="-10800000">
            <a:off x="2444277" y="3212851"/>
            <a:ext cx="566193" cy="849289"/>
            <a:chOff x="0" y="0"/>
            <a:chExt cx="1132385" cy="1698578"/>
          </a:xfrm>
        </p:grpSpPr>
        <p:sp>
          <p:nvSpPr>
            <p:cNvPr id="70" name="Freeform 70"/>
            <p:cNvSpPr/>
            <p:nvPr/>
          </p:nvSpPr>
          <p:spPr>
            <a:xfrm>
              <a:off x="0" y="0"/>
              <a:ext cx="1132385" cy="1698578"/>
            </a:xfrm>
            <a:custGeom>
              <a:avLst/>
              <a:gdLst/>
              <a:ahLst/>
              <a:cxnLst/>
              <a:rect l="l" t="t" r="r" b="b"/>
              <a:pathLst>
                <a:path w="1132385" h="1698578">
                  <a:moveTo>
                    <a:pt x="0" y="0"/>
                  </a:moveTo>
                  <a:lnTo>
                    <a:pt x="1132385" y="0"/>
                  </a:lnTo>
                  <a:lnTo>
                    <a:pt x="1132385" y="1698578"/>
                  </a:lnTo>
                  <a:lnTo>
                    <a:pt x="0" y="16985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grpSp>
          <p:nvGrpSpPr>
            <p:cNvPr id="71" name="Group 71"/>
            <p:cNvGrpSpPr/>
            <p:nvPr/>
          </p:nvGrpSpPr>
          <p:grpSpPr>
            <a:xfrm>
              <a:off x="224611" y="278815"/>
              <a:ext cx="683162" cy="683162"/>
              <a:chOff x="0" y="0"/>
              <a:chExt cx="812800" cy="812800"/>
            </a:xfrm>
          </p:grpSpPr>
          <p:sp>
            <p:nvSpPr>
              <p:cNvPr id="72" name="Freeform 7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BA3F8"/>
              </a:solid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73" name="TextBox 73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37901" tIns="37901" rIns="37901" bIns="37901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437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</p:grpSp>
      <p:grpSp>
        <p:nvGrpSpPr>
          <p:cNvPr id="74" name="Group 74"/>
          <p:cNvGrpSpPr/>
          <p:nvPr/>
        </p:nvGrpSpPr>
        <p:grpSpPr>
          <a:xfrm>
            <a:off x="6492695" y="3194149"/>
            <a:ext cx="578660" cy="867991"/>
            <a:chOff x="0" y="0"/>
            <a:chExt cx="1157321" cy="1735981"/>
          </a:xfrm>
        </p:grpSpPr>
        <p:sp>
          <p:nvSpPr>
            <p:cNvPr id="75" name="Freeform 75"/>
            <p:cNvSpPr/>
            <p:nvPr/>
          </p:nvSpPr>
          <p:spPr>
            <a:xfrm rot="-10800000">
              <a:off x="0" y="0"/>
              <a:ext cx="1157321" cy="1735981"/>
            </a:xfrm>
            <a:custGeom>
              <a:avLst/>
              <a:gdLst/>
              <a:ahLst/>
              <a:cxnLst/>
              <a:rect l="l" t="t" r="r" b="b"/>
              <a:pathLst>
                <a:path w="1157321" h="1735981">
                  <a:moveTo>
                    <a:pt x="0" y="0"/>
                  </a:moveTo>
                  <a:lnTo>
                    <a:pt x="1157321" y="0"/>
                  </a:lnTo>
                  <a:lnTo>
                    <a:pt x="1157321" y="1735981"/>
                  </a:lnTo>
                  <a:lnTo>
                    <a:pt x="0" y="1735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grpSp>
          <p:nvGrpSpPr>
            <p:cNvPr id="76" name="Group 76"/>
            <p:cNvGrpSpPr/>
            <p:nvPr/>
          </p:nvGrpSpPr>
          <p:grpSpPr>
            <a:xfrm>
              <a:off x="199444" y="713885"/>
              <a:ext cx="758435" cy="758435"/>
              <a:chOff x="23195" y="-2221"/>
              <a:chExt cx="812800" cy="812800"/>
            </a:xfrm>
          </p:grpSpPr>
          <p:sp>
            <p:nvSpPr>
              <p:cNvPr id="77" name="Freeform 77"/>
              <p:cNvSpPr/>
              <p:nvPr/>
            </p:nvSpPr>
            <p:spPr>
              <a:xfrm>
                <a:off x="23195" y="-2221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E8034"/>
              </a:solid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78" name="TextBox 78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37901" tIns="37901" rIns="37901" bIns="37901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437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</p:grpSp>
      <p:grpSp>
        <p:nvGrpSpPr>
          <p:cNvPr id="79" name="Group 79"/>
          <p:cNvGrpSpPr/>
          <p:nvPr/>
        </p:nvGrpSpPr>
        <p:grpSpPr>
          <a:xfrm>
            <a:off x="2167329" y="2619542"/>
            <a:ext cx="3140677" cy="449789"/>
            <a:chOff x="0" y="0"/>
            <a:chExt cx="6281354" cy="899576"/>
          </a:xfrm>
        </p:grpSpPr>
        <p:sp>
          <p:nvSpPr>
            <p:cNvPr id="80" name="TextBox 80"/>
            <p:cNvSpPr txBox="1"/>
            <p:nvPr/>
          </p:nvSpPr>
          <p:spPr>
            <a:xfrm>
              <a:off x="925530" y="72648"/>
              <a:ext cx="3163668" cy="4087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99" b="1" i="0" u="none" strike="noStrike" kern="1200" cap="none" spc="0" normalizeH="0" baseline="0" noProof="0">
                  <a:ln>
                    <a:noFill/>
                  </a:ln>
                  <a:solidFill>
                    <a:srgbClr val="44A0BB"/>
                  </a:solidFill>
                  <a:effectLst/>
                  <a:uLnTx/>
                  <a:uFillTx/>
                  <a:latin typeface="Arial"/>
                  <a:ea typeface="Public Sans Bold"/>
                  <a:cs typeface="Arial"/>
                  <a:sym typeface="Public Sans Bold"/>
                </a:rPr>
                <a:t>Nollaig 2024</a:t>
              </a:r>
            </a:p>
          </p:txBody>
        </p:sp>
        <p:grpSp>
          <p:nvGrpSpPr>
            <p:cNvPr id="81" name="Group 81"/>
            <p:cNvGrpSpPr/>
            <p:nvPr/>
          </p:nvGrpSpPr>
          <p:grpSpPr>
            <a:xfrm>
              <a:off x="0" y="0"/>
              <a:ext cx="722079" cy="860029"/>
              <a:chOff x="0" y="0"/>
              <a:chExt cx="182601" cy="217487"/>
            </a:xfrm>
          </p:grpSpPr>
          <p:sp>
            <p:nvSpPr>
              <p:cNvPr id="82" name="Freeform 82"/>
              <p:cNvSpPr/>
              <p:nvPr/>
            </p:nvSpPr>
            <p:spPr>
              <a:xfrm>
                <a:off x="0" y="0"/>
                <a:ext cx="182601" cy="217487"/>
              </a:xfrm>
              <a:custGeom>
                <a:avLst/>
                <a:gdLst/>
                <a:ahLst/>
                <a:cxnLst/>
                <a:rect l="l" t="t" r="r" b="b"/>
                <a:pathLst>
                  <a:path w="182601" h="217487">
                    <a:moveTo>
                      <a:pt x="0" y="0"/>
                    </a:moveTo>
                    <a:lnTo>
                      <a:pt x="182601" y="0"/>
                    </a:lnTo>
                    <a:lnTo>
                      <a:pt x="182601" y="217487"/>
                    </a:lnTo>
                    <a:lnTo>
                      <a:pt x="0" y="217487"/>
                    </a:lnTo>
                    <a:close/>
                  </a:path>
                </a:pathLst>
              </a:custGeom>
              <a:solidFill>
                <a:srgbClr val="24647C"/>
              </a:solid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  <p:sp>
          <p:nvSpPr>
            <p:cNvPr id="83" name="TextBox 83"/>
            <p:cNvSpPr txBox="1"/>
            <p:nvPr/>
          </p:nvSpPr>
          <p:spPr>
            <a:xfrm>
              <a:off x="0" y="277616"/>
              <a:ext cx="722080" cy="3590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143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9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Public Sans Bold"/>
                  <a:cs typeface="Arial"/>
                  <a:sym typeface="Public Sans Bold"/>
                </a:rPr>
                <a:t>02</a:t>
              </a:r>
            </a:p>
          </p:txBody>
        </p:sp>
        <p:sp>
          <p:nvSpPr>
            <p:cNvPr id="84" name="TextBox 84"/>
            <p:cNvSpPr txBox="1"/>
            <p:nvPr/>
          </p:nvSpPr>
          <p:spPr>
            <a:xfrm>
              <a:off x="925530" y="513957"/>
              <a:ext cx="5355824" cy="3856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15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0" i="0" u="none" strike="noStrike" kern="1200" cap="none" spc="0" normalizeH="0" baseline="0" noProof="0" err="1">
                  <a:ln>
                    <a:noFill/>
                  </a:ln>
                  <a:solidFill>
                    <a:srgbClr val="24647C"/>
                  </a:solidFill>
                  <a:effectLst/>
                  <a:uLnTx/>
                  <a:uFillTx/>
                  <a:latin typeface="Arial"/>
                  <a:ea typeface="Public Sans"/>
                  <a:cs typeface="Arial"/>
                  <a:sym typeface="Public Sans"/>
                </a:rPr>
                <a:t>Treoirlínte</a:t>
              </a:r>
              <a:r>
                <a:rPr kumimoji="0" lang="en-US" sz="1333" b="0" i="0" u="none" strike="noStrike" kern="1200" cap="none" spc="0" normalizeH="0" baseline="0" noProof="0">
                  <a:ln>
                    <a:noFill/>
                  </a:ln>
                  <a:solidFill>
                    <a:srgbClr val="24647C"/>
                  </a:solidFill>
                  <a:effectLst/>
                  <a:uLnTx/>
                  <a:uFillTx/>
                  <a:latin typeface="Arial"/>
                  <a:ea typeface="Public Sans"/>
                  <a:cs typeface="Arial"/>
                  <a:sym typeface="Public Sans"/>
                </a:rPr>
                <a:t> CMB </a:t>
              </a:r>
              <a:r>
                <a:rPr kumimoji="0" lang="en-US" sz="1333" b="0" i="0" u="none" strike="noStrike" kern="1200" cap="none" spc="0" normalizeH="0" baseline="0" noProof="0" err="1">
                  <a:ln>
                    <a:noFill/>
                  </a:ln>
                  <a:solidFill>
                    <a:srgbClr val="24647C"/>
                  </a:solidFill>
                  <a:effectLst/>
                  <a:uLnTx/>
                  <a:uFillTx/>
                  <a:latin typeface="Arial"/>
                  <a:ea typeface="Public Sans"/>
                  <a:cs typeface="Arial"/>
                  <a:sym typeface="Public Sans"/>
                </a:rPr>
                <a:t>Foilsithe</a:t>
              </a:r>
              <a:endParaRPr kumimoji="0" lang="en-US" sz="1333" b="0" i="0" u="none" strike="noStrike" kern="1200" cap="none" spc="0" normalizeH="0" baseline="0" noProof="0">
                <a:ln>
                  <a:noFill/>
                </a:ln>
                <a:solidFill>
                  <a:srgbClr val="24647C"/>
                </a:solidFill>
                <a:effectLst/>
                <a:uLnTx/>
                <a:uFillTx/>
                <a:latin typeface="Arial"/>
                <a:ea typeface="Public Sans"/>
                <a:cs typeface="Arial"/>
                <a:sym typeface="Public Sans"/>
              </a:endParaRPr>
            </a:p>
          </p:txBody>
        </p:sp>
      </p:grpSp>
      <p:grpSp>
        <p:nvGrpSpPr>
          <p:cNvPr id="85" name="Group 85"/>
          <p:cNvGrpSpPr/>
          <p:nvPr/>
        </p:nvGrpSpPr>
        <p:grpSpPr>
          <a:xfrm>
            <a:off x="6252325" y="2674952"/>
            <a:ext cx="3140677" cy="449790"/>
            <a:chOff x="0" y="0"/>
            <a:chExt cx="6281354" cy="899578"/>
          </a:xfrm>
        </p:grpSpPr>
        <p:sp>
          <p:nvSpPr>
            <p:cNvPr id="86" name="TextBox 86"/>
            <p:cNvSpPr txBox="1"/>
            <p:nvPr/>
          </p:nvSpPr>
          <p:spPr>
            <a:xfrm>
              <a:off x="925530" y="72648"/>
              <a:ext cx="3163668" cy="4087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99" b="1" i="0" u="none" strike="noStrike" kern="1200" cap="none" spc="0" normalizeH="0" baseline="0" noProof="0" err="1">
                  <a:ln>
                    <a:noFill/>
                  </a:ln>
                  <a:solidFill>
                    <a:srgbClr val="44A0BB"/>
                  </a:solidFill>
                  <a:effectLst/>
                  <a:uLnTx/>
                  <a:uFillTx/>
                  <a:latin typeface="Arial"/>
                  <a:ea typeface="Public Sans Bold"/>
                  <a:cs typeface="Arial"/>
                  <a:sym typeface="Public Sans Bold"/>
                </a:rPr>
                <a:t>Aibreán</a:t>
              </a:r>
              <a:r>
                <a:rPr kumimoji="0" lang="en-US" sz="1399" b="1" i="0" u="none" strike="noStrike" kern="1200" cap="none" spc="0" normalizeH="0" baseline="0" noProof="0">
                  <a:ln>
                    <a:noFill/>
                  </a:ln>
                  <a:solidFill>
                    <a:srgbClr val="44A0BB"/>
                  </a:solidFill>
                  <a:effectLst/>
                  <a:uLnTx/>
                  <a:uFillTx/>
                  <a:latin typeface="Arial"/>
                  <a:ea typeface="Public Sans Bold"/>
                  <a:cs typeface="Arial"/>
                  <a:sym typeface="Public Sans Bold"/>
                </a:rPr>
                <a:t> 2025</a:t>
              </a:r>
            </a:p>
          </p:txBody>
        </p:sp>
        <p:grpSp>
          <p:nvGrpSpPr>
            <p:cNvPr id="87" name="Group 87"/>
            <p:cNvGrpSpPr/>
            <p:nvPr/>
          </p:nvGrpSpPr>
          <p:grpSpPr>
            <a:xfrm>
              <a:off x="0" y="0"/>
              <a:ext cx="722079" cy="860029"/>
              <a:chOff x="0" y="0"/>
              <a:chExt cx="182601" cy="217487"/>
            </a:xfrm>
          </p:grpSpPr>
          <p:sp>
            <p:nvSpPr>
              <p:cNvPr id="88" name="Freeform 88"/>
              <p:cNvSpPr/>
              <p:nvPr/>
            </p:nvSpPr>
            <p:spPr>
              <a:xfrm>
                <a:off x="0" y="0"/>
                <a:ext cx="182601" cy="217487"/>
              </a:xfrm>
              <a:custGeom>
                <a:avLst/>
                <a:gdLst/>
                <a:ahLst/>
                <a:cxnLst/>
                <a:rect l="l" t="t" r="r" b="b"/>
                <a:pathLst>
                  <a:path w="182601" h="217487">
                    <a:moveTo>
                      <a:pt x="0" y="0"/>
                    </a:moveTo>
                    <a:lnTo>
                      <a:pt x="182601" y="0"/>
                    </a:lnTo>
                    <a:lnTo>
                      <a:pt x="182601" y="217487"/>
                    </a:lnTo>
                    <a:lnTo>
                      <a:pt x="0" y="217487"/>
                    </a:lnTo>
                    <a:close/>
                  </a:path>
                </a:pathLst>
              </a:custGeom>
              <a:solidFill>
                <a:srgbClr val="24647C"/>
              </a:solid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  <p:sp>
          <p:nvSpPr>
            <p:cNvPr id="89" name="TextBox 89"/>
            <p:cNvSpPr txBox="1"/>
            <p:nvPr/>
          </p:nvSpPr>
          <p:spPr>
            <a:xfrm>
              <a:off x="0" y="277616"/>
              <a:ext cx="722080" cy="3590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143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9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Public Sans Bold"/>
                  <a:cs typeface="Arial"/>
                  <a:sym typeface="Public Sans Bold"/>
                </a:rPr>
                <a:t>04</a:t>
              </a:r>
            </a:p>
          </p:txBody>
        </p:sp>
        <p:sp>
          <p:nvSpPr>
            <p:cNvPr id="90" name="TextBox 90"/>
            <p:cNvSpPr txBox="1"/>
            <p:nvPr/>
          </p:nvSpPr>
          <p:spPr>
            <a:xfrm>
              <a:off x="925530" y="513959"/>
              <a:ext cx="5355824" cy="3856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15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0" i="0" u="none" strike="noStrike" kern="1200" cap="none" spc="0" normalizeH="0" baseline="0" noProof="0" err="1">
                  <a:ln>
                    <a:noFill/>
                  </a:ln>
                  <a:solidFill>
                    <a:srgbClr val="24647C"/>
                  </a:solidFill>
                  <a:effectLst/>
                  <a:uLnTx/>
                  <a:uFillTx/>
                  <a:latin typeface="Arial"/>
                  <a:ea typeface="Public Sans"/>
                  <a:cs typeface="Arial"/>
                  <a:sym typeface="Public Sans"/>
                </a:rPr>
                <a:t>Páipéir</a:t>
              </a:r>
              <a:r>
                <a:rPr kumimoji="0" lang="en-US" sz="1333" b="0" i="0" u="none" strike="noStrike" kern="1200" cap="none" spc="0" normalizeH="0" baseline="0" noProof="0">
                  <a:ln>
                    <a:noFill/>
                  </a:ln>
                  <a:solidFill>
                    <a:srgbClr val="24647C"/>
                  </a:solidFill>
                  <a:effectLst/>
                  <a:uLnTx/>
                  <a:uFillTx/>
                  <a:latin typeface="Arial"/>
                  <a:ea typeface="Public Sans"/>
                  <a:cs typeface="Arial"/>
                  <a:sym typeface="Public Sans"/>
                </a:rPr>
                <a:t> </a:t>
              </a:r>
              <a:r>
                <a:rPr kumimoji="0" lang="en-US" sz="1333" b="0" i="0" u="none" strike="noStrike" kern="1200" cap="none" spc="0" normalizeH="0" baseline="0" noProof="0" err="1">
                  <a:ln>
                    <a:noFill/>
                  </a:ln>
                  <a:solidFill>
                    <a:srgbClr val="24647C"/>
                  </a:solidFill>
                  <a:effectLst/>
                  <a:uLnTx/>
                  <a:uFillTx/>
                  <a:latin typeface="Arial"/>
                  <a:ea typeface="Public Sans"/>
                  <a:cs typeface="Arial"/>
                  <a:sym typeface="Public Sans"/>
                </a:rPr>
                <a:t>Shamplacha</a:t>
              </a:r>
              <a:r>
                <a:rPr kumimoji="0" lang="en-US" sz="1333" b="0" i="0" u="none" strike="noStrike" kern="1200" cap="none" spc="0" normalizeH="0" baseline="0" noProof="0">
                  <a:ln>
                    <a:noFill/>
                  </a:ln>
                  <a:solidFill>
                    <a:srgbClr val="24647C"/>
                  </a:solidFill>
                  <a:effectLst/>
                  <a:uLnTx/>
                  <a:uFillTx/>
                  <a:latin typeface="Arial"/>
                  <a:ea typeface="Public Sans"/>
                  <a:cs typeface="Arial"/>
                  <a:sym typeface="Public Sans"/>
                </a:rPr>
                <a:t> </a:t>
              </a:r>
              <a:r>
                <a:rPr kumimoji="0" lang="en-US" sz="1333" b="0" i="0" u="none" strike="noStrike" kern="1200" cap="none" spc="0" normalizeH="0" baseline="0" noProof="0" err="1">
                  <a:ln>
                    <a:noFill/>
                  </a:ln>
                  <a:solidFill>
                    <a:srgbClr val="24647C"/>
                  </a:solidFill>
                  <a:effectLst/>
                  <a:uLnTx/>
                  <a:uFillTx/>
                  <a:latin typeface="Arial"/>
                  <a:ea typeface="Public Sans"/>
                  <a:cs typeface="Arial"/>
                  <a:sym typeface="Public Sans"/>
                </a:rPr>
                <a:t>Foilsithe</a:t>
              </a:r>
              <a:endParaRPr kumimoji="0" lang="en-US" sz="1333" b="0" i="0" u="none" strike="noStrike" kern="1200" cap="none" spc="0" normalizeH="0" baseline="0" noProof="0">
                <a:ln>
                  <a:noFill/>
                </a:ln>
                <a:solidFill>
                  <a:srgbClr val="24647C"/>
                </a:solidFill>
                <a:effectLst/>
                <a:uLnTx/>
                <a:uFillTx/>
                <a:latin typeface="Arial"/>
                <a:ea typeface="Public Sans"/>
                <a:cs typeface="Arial"/>
                <a:sym typeface="Public Sans"/>
              </a:endParaRPr>
            </a:p>
          </p:txBody>
        </p:sp>
      </p:grpSp>
      <p:grpSp>
        <p:nvGrpSpPr>
          <p:cNvPr id="91" name="Group 91"/>
          <p:cNvGrpSpPr/>
          <p:nvPr/>
        </p:nvGrpSpPr>
        <p:grpSpPr>
          <a:xfrm rot="-10800000">
            <a:off x="4566220" y="3533263"/>
            <a:ext cx="347625" cy="347625"/>
            <a:chOff x="0" y="0"/>
            <a:chExt cx="6350000" cy="6350000"/>
          </a:xfrm>
        </p:grpSpPr>
        <p:sp>
          <p:nvSpPr>
            <p:cNvPr id="92" name="Freeform 9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0800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8988B8E9-4A36-1253-9B9B-C1C8E26F356B}"/>
              </a:ext>
            </a:extLst>
          </p:cNvPr>
          <p:cNvSpPr txBox="1"/>
          <p:nvPr/>
        </p:nvSpPr>
        <p:spPr>
          <a:xfrm>
            <a:off x="-306048" y="3141881"/>
            <a:ext cx="16707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6000" b="0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  <a:t></a:t>
            </a:r>
            <a:endParaRPr kumimoji="0" lang="en-IE" sz="6000" b="0" i="0" u="none" strike="noStrike" kern="1200" cap="none" spc="0" normalizeH="0" baseline="0" noProof="0">
              <a:ln>
                <a:solidFill>
                  <a:prstClr val="black"/>
                </a:solidFill>
              </a:ln>
              <a:solidFill>
                <a:srgbClr val="00B05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8A76F2F1-EE4A-2E5A-5D4C-35B6C7AECA1A}"/>
              </a:ext>
            </a:extLst>
          </p:cNvPr>
          <p:cNvSpPr txBox="1"/>
          <p:nvPr/>
        </p:nvSpPr>
        <p:spPr>
          <a:xfrm>
            <a:off x="1731534" y="3180976"/>
            <a:ext cx="16707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6000" b="0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  <a:t></a:t>
            </a:r>
            <a:endParaRPr kumimoji="0" lang="en-IE" sz="6000" b="0" i="0" u="none" strike="noStrike" kern="1200" cap="none" spc="0" normalizeH="0" baseline="0" noProof="0">
              <a:ln>
                <a:solidFill>
                  <a:prstClr val="black"/>
                </a:solidFill>
              </a:ln>
              <a:solidFill>
                <a:srgbClr val="00B05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3" name="Title 92">
            <a:extLst>
              <a:ext uri="{FF2B5EF4-FFF2-40B4-BE49-F238E27FC236}">
                <a16:creationId xmlns:a16="http://schemas.microsoft.com/office/drawing/2014/main" id="{0E1722F0-650E-756D-1F48-544233BEA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30898" cy="1325563"/>
          </a:xfrm>
        </p:spPr>
        <p:txBody>
          <a:bodyPr>
            <a:normAutofit/>
          </a:bodyPr>
          <a:lstStyle/>
          <a:p>
            <a:r>
              <a:rPr lang="en-US" err="1">
                <a:latin typeface="Arial"/>
                <a:cs typeface="Arial"/>
                <a:sym typeface="Public Sans Bold"/>
              </a:rPr>
              <a:t>Amlíne</a:t>
            </a:r>
            <a:r>
              <a:rPr lang="en-US">
                <a:latin typeface="Arial"/>
                <a:cs typeface="Arial"/>
                <a:sym typeface="Public Sans Bold"/>
              </a:rPr>
              <a:t> EFG </a:t>
            </a:r>
            <a:r>
              <a:rPr lang="en-US" err="1">
                <a:latin typeface="Arial"/>
                <a:cs typeface="Arial"/>
                <a:sym typeface="Public Sans Bold"/>
              </a:rPr>
              <a:t>d’Ábhair</a:t>
            </a:r>
            <a:r>
              <a:rPr lang="en-US">
                <a:latin typeface="Arial"/>
                <a:cs typeface="Arial"/>
                <a:sym typeface="Public Sans Bold"/>
              </a:rPr>
              <a:t> </a:t>
            </a:r>
            <a:r>
              <a:rPr lang="en-US" err="1">
                <a:latin typeface="Arial"/>
                <a:cs typeface="Arial"/>
                <a:sym typeface="Public Sans Bold"/>
              </a:rPr>
              <a:t>Eolaíochta</a:t>
            </a:r>
            <a:r>
              <a:rPr lang="en-US">
                <a:latin typeface="Arial"/>
                <a:cs typeface="Arial"/>
                <a:sym typeface="Public Sans Bold"/>
              </a:rPr>
              <a:t> </a:t>
            </a:r>
            <a:r>
              <a:rPr lang="en-US" err="1">
                <a:latin typeface="Arial"/>
                <a:cs typeface="Arial"/>
                <a:sym typeface="Public Sans Bold"/>
              </a:rPr>
              <a:t>na</a:t>
            </a:r>
            <a:r>
              <a:rPr lang="en-US">
                <a:latin typeface="Arial"/>
                <a:cs typeface="Arial"/>
                <a:sym typeface="Public Sans Bold"/>
              </a:rPr>
              <a:t> </a:t>
            </a:r>
            <a:r>
              <a:rPr lang="en-US" err="1">
                <a:latin typeface="Arial"/>
                <a:cs typeface="Arial"/>
                <a:sym typeface="Public Sans Bold"/>
              </a:rPr>
              <a:t>hArdteistiméireachta</a:t>
            </a:r>
            <a:r>
              <a:rPr lang="en-US">
                <a:latin typeface="Arial"/>
                <a:cs typeface="Arial"/>
                <a:sym typeface="Public Sans Bold"/>
              </a:rPr>
              <a:t> </a:t>
            </a: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45C1E7-4243-0D11-3D47-DE075053374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38846" y="3170786"/>
            <a:ext cx="1670449" cy="101812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D0AD38A7-4BD8-005C-10C0-CE13914EBD20}"/>
              </a:ext>
            </a:extLst>
          </p:cNvPr>
          <p:cNvSpPr txBox="1"/>
          <p:nvPr/>
        </p:nvSpPr>
        <p:spPr>
          <a:xfrm>
            <a:off x="9800484" y="3153638"/>
            <a:ext cx="16707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6000" b="0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  <a:t></a:t>
            </a:r>
            <a:endParaRPr kumimoji="0" lang="en-IE" sz="6000" b="0" i="0" u="none" strike="noStrike" kern="1200" cap="none" spc="0" normalizeH="0" baseline="0" noProof="0">
              <a:ln>
                <a:solidFill>
                  <a:prstClr val="black"/>
                </a:solidFill>
              </a:ln>
              <a:solidFill>
                <a:srgbClr val="00B05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708FADCA-6CC7-A593-CBDF-27FD0A08AAE0}"/>
              </a:ext>
            </a:extLst>
          </p:cNvPr>
          <p:cNvSpPr txBox="1"/>
          <p:nvPr/>
        </p:nvSpPr>
        <p:spPr>
          <a:xfrm>
            <a:off x="5749520" y="3212429"/>
            <a:ext cx="16707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6000" b="0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  <a:t></a:t>
            </a:r>
            <a:endParaRPr kumimoji="0" lang="en-IE" sz="6000" b="0" i="0" u="none" strike="noStrike" kern="1200" cap="none" spc="0" normalizeH="0" baseline="0" noProof="0">
              <a:ln>
                <a:solidFill>
                  <a:prstClr val="black"/>
                </a:solidFill>
              </a:ln>
              <a:solidFill>
                <a:srgbClr val="00B05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A8AB2CD2-2838-6B3A-49A8-534B42132377}"/>
              </a:ext>
            </a:extLst>
          </p:cNvPr>
          <p:cNvSpPr txBox="1"/>
          <p:nvPr/>
        </p:nvSpPr>
        <p:spPr>
          <a:xfrm>
            <a:off x="7779962" y="3112440"/>
            <a:ext cx="16707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6000" b="0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  <a:t></a:t>
            </a:r>
            <a:endParaRPr kumimoji="0" lang="en-IE" sz="6000" b="0" i="0" u="none" strike="noStrike" kern="1200" cap="none" spc="0" normalizeH="0" baseline="0" noProof="0">
              <a:ln>
                <a:solidFill>
                  <a:prstClr val="black"/>
                </a:solidFill>
              </a:ln>
              <a:solidFill>
                <a:srgbClr val="00B05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346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97" grpId="0"/>
      <p:bldP spid="50" grpId="0"/>
      <p:bldP spid="94" grpId="0"/>
      <p:bldP spid="9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1D39E-4D95-90AE-C2E2-1E8B61B82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6163" y="568398"/>
            <a:ext cx="9576837" cy="2619571"/>
          </a:xfrm>
        </p:spPr>
        <p:txBody>
          <a:bodyPr/>
          <a:lstStyle/>
          <a:p>
            <a:r>
              <a:rPr kumimoji="0" lang="en-GB" sz="8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Seisiún</a:t>
            </a:r>
            <a:r>
              <a:rPr lang="en-GB"/>
              <a:t> 3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247922-38EA-E303-662C-92B4E8B71A2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726163" y="3647651"/>
            <a:ext cx="9576837" cy="15034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b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Ag </a:t>
            </a:r>
            <a:r>
              <a:rPr lang="en-US" sz="2800" b="1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tacú</a:t>
            </a:r>
            <a:r>
              <a:rPr lang="en-US" sz="2800" b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le </a:t>
            </a:r>
            <a:r>
              <a:rPr lang="en-US" sz="2800" b="1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múinteoirí</a:t>
            </a:r>
            <a:r>
              <a:rPr lang="en-US" sz="2800" b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b="1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agus</a:t>
            </a:r>
            <a:r>
              <a:rPr lang="en-US" sz="2800" b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b="1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iad</a:t>
            </a:r>
            <a:r>
              <a:rPr lang="en-US" sz="2800" b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ag </a:t>
            </a:r>
            <a:r>
              <a:rPr lang="en-US" sz="2800" b="1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ullmhú</a:t>
            </a:r>
            <a:r>
              <a:rPr lang="en-US" sz="2800" b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b="1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scoláirí</a:t>
            </a:r>
            <a:r>
              <a:rPr lang="en-US" sz="2800" b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do </a:t>
            </a:r>
            <a:r>
              <a:rPr lang="en-US" sz="2800" b="1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dhearadh</a:t>
            </a:r>
            <a:r>
              <a:rPr lang="en-US" sz="2800" b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b="1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na</a:t>
            </a:r>
            <a:r>
              <a:rPr lang="en-US" sz="2800" b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b="1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hoibre</a:t>
            </a:r>
            <a:r>
              <a:rPr lang="en-US" sz="2800" b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b="1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imscrúdaithe</a:t>
            </a:r>
            <a:r>
              <a:rPr lang="en-US" sz="2800" b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don CMB </a:t>
            </a:r>
            <a:r>
              <a:rPr lang="en-US" sz="2800" b="1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acu</a:t>
            </a:r>
            <a:endParaRPr lang="en-GB"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42626653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7A7BF-4BE3-D322-EC54-54CECB64F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0"/>
            <a:ext cx="9903069" cy="1325700"/>
          </a:xfrm>
        </p:spPr>
        <p:txBody>
          <a:bodyPr/>
          <a:lstStyle/>
          <a:p>
            <a:r>
              <a:rPr lang="en-IE" dirty="0"/>
              <a:t>Anailís </a:t>
            </a:r>
            <a:r>
              <a:rPr lang="en-IE" dirty="0" err="1"/>
              <a:t>Aonad</a:t>
            </a:r>
            <a:endParaRPr lang="en-I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63A5C7-3B3A-C6F1-DF3C-4FC259DD11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401121B-5597-4ABF-B06F-4ABC61BF5D99}" type="slidenum">
              <a:rPr lang="en-IE" smtClean="0"/>
              <a:t>41</a:t>
            </a:fld>
            <a:endParaRPr lang="en-I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F772FC-58EC-339D-9D7F-45D008D76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861" y="4450501"/>
            <a:ext cx="6841119" cy="18747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D4A33D-BE07-ED43-50E0-733A197CB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522" y="1100891"/>
            <a:ext cx="7874823" cy="3465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A76A360-2C92-B315-C417-2D3DD4CA95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1231" y="2060602"/>
            <a:ext cx="2415188" cy="2389899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24647C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F02519E-559B-FA63-2DFC-9805AD00CC5C}"/>
              </a:ext>
            </a:extLst>
          </p:cNvPr>
          <p:cNvGrpSpPr/>
          <p:nvPr/>
        </p:nvGrpSpPr>
        <p:grpSpPr>
          <a:xfrm>
            <a:off x="8526591" y="5185403"/>
            <a:ext cx="3384467" cy="843148"/>
            <a:chOff x="10218825" y="4966306"/>
            <a:chExt cx="3384467" cy="84314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71E5E43-69D0-910D-428E-3E5D528B5C21}"/>
                </a:ext>
              </a:extLst>
            </p:cNvPr>
            <p:cNvSpPr/>
            <p:nvPr/>
          </p:nvSpPr>
          <p:spPr>
            <a:xfrm>
              <a:off x="10218825" y="4966306"/>
              <a:ext cx="3384467" cy="843148"/>
            </a:xfrm>
            <a:prstGeom prst="roundRect">
              <a:avLst/>
            </a:prstGeom>
            <a:solidFill>
              <a:srgbClr val="24647C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5EDEA4A-4ED7-2A3E-E5BD-9318C932FBA4}"/>
                </a:ext>
              </a:extLst>
            </p:cNvPr>
            <p:cNvSpPr txBox="1"/>
            <p:nvPr/>
          </p:nvSpPr>
          <p:spPr>
            <a:xfrm>
              <a:off x="10455265" y="5095492"/>
              <a:ext cx="31480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ga-IE" sz="3200" b="1">
                  <a:solidFill>
                    <a:schemeClr val="bg1"/>
                  </a:solidFill>
                  <a:latin typeface="+mj-lt"/>
                </a:rPr>
                <a:t>S</a:t>
              </a:r>
              <a:r>
                <a:rPr lang="en-IE" sz="3200" b="1">
                  <a:solidFill>
                    <a:schemeClr val="bg1"/>
                  </a:solidFill>
                  <a:latin typeface="+mj-lt"/>
                </a:rPr>
                <a:t>CANTAR MÉ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20341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F41FD-CE4B-7B5E-476D-EA96B3D3F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Anailís </a:t>
            </a:r>
            <a:r>
              <a:rPr lang="en-IE" dirty="0" err="1"/>
              <a:t>Aonad</a:t>
            </a:r>
            <a:endParaRPr lang="en-I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59BCF1-D20B-25EE-4335-D6BFD335E2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401121B-5597-4ABF-B06F-4ABC61BF5D99}" type="slidenum">
              <a:rPr lang="en-IE" smtClean="0"/>
              <a:t>42</a:t>
            </a:fld>
            <a:endParaRPr lang="en-I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AD213C-88D0-A3FE-6B28-648D215503B3}"/>
              </a:ext>
            </a:extLst>
          </p:cNvPr>
          <p:cNvSpPr/>
          <p:nvPr/>
        </p:nvSpPr>
        <p:spPr>
          <a:xfrm>
            <a:off x="7246940" y="1690825"/>
            <a:ext cx="2901006" cy="120761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1987A8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0E85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Sonraíocht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E85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Fisice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0E85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Toradh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E85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0E85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Foghlama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E85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U</a:t>
            </a:r>
            <a:r>
              <a:rPr lang="en-GB">
                <a:solidFill>
                  <a:srgbClr val="0E85AA"/>
                </a:solidFill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E85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5.1</a:t>
            </a: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F8B78A-35E6-A07D-9879-8826FDFF5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8429" y="1199639"/>
            <a:ext cx="1408298" cy="18472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B149D3-AD28-10BC-438D-EF721F01A0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574" y="3300573"/>
            <a:ext cx="11071209" cy="13869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612672-71AB-6CCE-130B-72EC83A258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735" y="4941175"/>
            <a:ext cx="10416065" cy="104039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967969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3500869F-235F-DB24-EA19-898645ABE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>
            <a:extLst>
              <a:ext uri="{FF2B5EF4-FFF2-40B4-BE49-F238E27FC236}">
                <a16:creationId xmlns:a16="http://schemas.microsoft.com/office/drawing/2014/main" id="{AE823AA8-632B-A44F-CDC9-D0FB767DD69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9234" y="6462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IE" err="1"/>
              <a:t>Príomhtheachtaireachtaí</a:t>
            </a:r>
            <a:r>
              <a:rPr lang="en-IE"/>
              <a:t>:</a:t>
            </a:r>
            <a:endParaRPr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AE354C-B9F9-E7B4-3891-C6AA941590F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92875"/>
            <a:ext cx="3810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401121B-5597-4ABF-B06F-4ABC61BF5D99}" type="slidenum">
              <a:rPr kumimoji="0" lang="en-IE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43</a:t>
            </a:fld>
            <a:endParaRPr kumimoji="0" lang="en-IE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6" name="Google Shape;166;p4">
            <a:extLst>
              <a:ext uri="{FF2B5EF4-FFF2-40B4-BE49-F238E27FC236}">
                <a16:creationId xmlns:a16="http://schemas.microsoft.com/office/drawing/2014/main" id="{62982F26-07D0-FDBD-29C9-C436017FDA95}"/>
              </a:ext>
            </a:extLst>
          </p:cNvPr>
          <p:cNvSpPr txBox="1"/>
          <p:nvPr/>
        </p:nvSpPr>
        <p:spPr>
          <a:xfrm>
            <a:off x="3542213" y="1591648"/>
            <a:ext cx="1871400" cy="17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5" tIns="68525" rIns="68525" bIns="685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4">
            <a:extLst>
              <a:ext uri="{FF2B5EF4-FFF2-40B4-BE49-F238E27FC236}">
                <a16:creationId xmlns:a16="http://schemas.microsoft.com/office/drawing/2014/main" id="{66A2A8C2-CE90-D409-0FD9-EB03CCCD8834}"/>
              </a:ext>
            </a:extLst>
          </p:cNvPr>
          <p:cNvSpPr txBox="1"/>
          <p:nvPr/>
        </p:nvSpPr>
        <p:spPr>
          <a:xfrm>
            <a:off x="3225700" y="2676749"/>
            <a:ext cx="1871400" cy="17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5" tIns="68525" rIns="68525" bIns="685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4">
            <a:extLst>
              <a:ext uri="{FF2B5EF4-FFF2-40B4-BE49-F238E27FC236}">
                <a16:creationId xmlns:a16="http://schemas.microsoft.com/office/drawing/2014/main" id="{198DC68D-8D2F-EA8E-9399-3712EE0C389F}"/>
              </a:ext>
            </a:extLst>
          </p:cNvPr>
          <p:cNvSpPr txBox="1"/>
          <p:nvPr/>
        </p:nvSpPr>
        <p:spPr>
          <a:xfrm>
            <a:off x="1227246" y="3210387"/>
            <a:ext cx="10293211" cy="1527354"/>
          </a:xfrm>
          <a:prstGeom prst="rect">
            <a:avLst/>
          </a:prstGeom>
          <a:solidFill>
            <a:srgbClr val="3997B4"/>
          </a:solidFill>
          <a:ln>
            <a:noFill/>
          </a:ln>
          <a:effectLst>
            <a:outerShdw blurRad="44450" dist="27940" dir="5400000" algn="ctr">
              <a:srgbClr val="000000">
                <a:alpha val="26666"/>
              </a:srgbClr>
            </a:outerShdw>
          </a:effectLst>
        </p:spPr>
        <p:txBody>
          <a:bodyPr spcFirstLastPara="1" wrap="square" lIns="79975" tIns="79975" rIns="79975" bIns="7997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Is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scileanna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iad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forbairt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leanúnach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ceisteanna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taighde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hipitéisí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agus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dearadh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turgnamhach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nach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mór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do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scoláirí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fhoghlaim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trína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rannpháirtíocht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tsraith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shóisearach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agus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tsraith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shinsearach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chun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tacú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le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rannpháirtíocht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an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scoláire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leis an CMB.</a:t>
            </a:r>
            <a:endParaRPr kumimoji="0" lang="en-IE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9" name="Google Shape;169;p4">
            <a:extLst>
              <a:ext uri="{FF2B5EF4-FFF2-40B4-BE49-F238E27FC236}">
                <a16:creationId xmlns:a16="http://schemas.microsoft.com/office/drawing/2014/main" id="{039FF0D4-F09B-85EB-4BF8-713119C44A8D}"/>
              </a:ext>
            </a:extLst>
          </p:cNvPr>
          <p:cNvSpPr txBox="1"/>
          <p:nvPr/>
        </p:nvSpPr>
        <p:spPr>
          <a:xfrm>
            <a:off x="849870" y="1092531"/>
            <a:ext cx="10334964" cy="1928684"/>
          </a:xfrm>
          <a:prstGeom prst="rect">
            <a:avLst/>
          </a:prstGeom>
          <a:solidFill>
            <a:srgbClr val="3997B4"/>
          </a:solidFill>
          <a:ln>
            <a:noFill/>
          </a:ln>
          <a:effectLst>
            <a:outerShdw blurRad="44450" dist="27940" dir="5400000" algn="ctr">
              <a:srgbClr val="000000">
                <a:alpha val="26666"/>
              </a:srgbClr>
            </a:outerShdw>
          </a:effectLst>
        </p:spPr>
        <p:txBody>
          <a:bodyPr spcFirstLastPara="1" wrap="square" lIns="79975" tIns="79975" rIns="79975" bIns="7997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IE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De </a:t>
            </a:r>
            <a:r>
              <a:rPr kumimoji="0" lang="en-IE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réir</a:t>
            </a:r>
            <a:r>
              <a:rPr kumimoji="0" lang="en-IE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an </a:t>
            </a:r>
            <a:r>
              <a:rPr kumimoji="0" lang="en-IE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tsnáithe</a:t>
            </a:r>
            <a:r>
              <a:rPr kumimoji="0" lang="en-IE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IE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aontaithigh</a:t>
            </a:r>
            <a:r>
              <a:rPr kumimoji="0" lang="en-IE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IE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ba</a:t>
            </a:r>
            <a:r>
              <a:rPr kumimoji="0" lang="en-IE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IE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chóir</a:t>
            </a:r>
            <a:r>
              <a:rPr kumimoji="0" lang="en-IE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go </a:t>
            </a:r>
            <a:r>
              <a:rPr kumimoji="0" lang="en-IE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mbeadh</a:t>
            </a:r>
            <a:r>
              <a:rPr kumimoji="0" lang="en-IE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an </a:t>
            </a:r>
            <a:r>
              <a:rPr kumimoji="0" lang="en-IE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scoláire</a:t>
            </a:r>
            <a:r>
              <a:rPr kumimoji="0" lang="en-IE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in </a:t>
            </a:r>
            <a:r>
              <a:rPr kumimoji="0" lang="en-IE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ann</a:t>
            </a:r>
            <a:r>
              <a:rPr kumimoji="0" lang="en-IE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IE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tuiscint</a:t>
            </a:r>
            <a:r>
              <a:rPr kumimoji="0" lang="en-IE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 </a:t>
            </a:r>
            <a:r>
              <a:rPr kumimoji="0" lang="en-IE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fháil</a:t>
            </a:r>
            <a:r>
              <a:rPr kumimoji="0" lang="en-IE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IE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ar</a:t>
            </a:r>
            <a:r>
              <a:rPr kumimoji="0" lang="en-IE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an </a:t>
            </a:r>
            <a:r>
              <a:rPr kumimoji="0" lang="en-IE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gcaoi</a:t>
            </a:r>
            <a:r>
              <a:rPr kumimoji="0" lang="en-IE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 n-</a:t>
            </a:r>
            <a:r>
              <a:rPr kumimoji="0" lang="en-IE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oibríonn</a:t>
            </a:r>
            <a:r>
              <a:rPr kumimoji="0" lang="en-IE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IE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eolaithe</a:t>
            </a:r>
            <a:r>
              <a:rPr kumimoji="0" lang="en-IE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IE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agus</a:t>
            </a:r>
            <a:r>
              <a:rPr kumimoji="0" lang="en-IE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IE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ar</a:t>
            </a:r>
            <a:r>
              <a:rPr kumimoji="0" lang="en-IE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an </a:t>
            </a:r>
            <a:r>
              <a:rPr kumimoji="0" lang="en-IE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gcaoi</a:t>
            </a:r>
            <a:r>
              <a:rPr kumimoji="0" lang="en-IE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 </a:t>
            </a:r>
            <a:r>
              <a:rPr kumimoji="0" lang="en-IE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ndéantar</a:t>
            </a:r>
            <a:r>
              <a:rPr kumimoji="0" lang="en-IE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IE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smaointe</a:t>
            </a:r>
            <a:r>
              <a:rPr kumimoji="0" lang="en-IE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IE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eolaíochta</a:t>
            </a:r>
            <a:r>
              <a:rPr kumimoji="0" lang="en-IE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 </a:t>
            </a:r>
            <a:r>
              <a:rPr kumimoji="0" lang="en-IE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mhodhnú</a:t>
            </a:r>
            <a:r>
              <a:rPr kumimoji="0" lang="en-IE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le </a:t>
            </a:r>
            <a:r>
              <a:rPr kumimoji="0" lang="en-IE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himeacht</a:t>
            </a:r>
            <a:r>
              <a:rPr kumimoji="0" lang="en-IE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ama, </a:t>
            </a:r>
            <a:r>
              <a:rPr kumimoji="0" lang="en-IE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agus</a:t>
            </a:r>
            <a:r>
              <a:rPr kumimoji="0" lang="en-IE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IE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cuireann</a:t>
            </a:r>
            <a:r>
              <a:rPr kumimoji="0" lang="en-IE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IE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sé</a:t>
            </a:r>
            <a:r>
              <a:rPr kumimoji="0" lang="en-IE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sin an </a:t>
            </a:r>
            <a:r>
              <a:rPr kumimoji="0" lang="en-IE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fhoghlaim</a:t>
            </a:r>
            <a:r>
              <a:rPr kumimoji="0" lang="en-IE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 </a:t>
            </a:r>
            <a:r>
              <a:rPr kumimoji="0" lang="en-IE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bhaineann</a:t>
            </a:r>
            <a:r>
              <a:rPr kumimoji="0" lang="en-IE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le </a:t>
            </a:r>
            <a:r>
              <a:rPr kumimoji="0" lang="en-IE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himscrúdú</a:t>
            </a:r>
            <a:r>
              <a:rPr kumimoji="0" lang="en-IE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IE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trí</a:t>
            </a:r>
            <a:r>
              <a:rPr kumimoji="0" lang="en-IE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IE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thurgnamh</a:t>
            </a:r>
            <a:r>
              <a:rPr kumimoji="0" lang="en-IE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lang="en-IE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taighde</a:t>
            </a:r>
            <a:r>
              <a:rPr kumimoji="0" lang="en-IE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IE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agus</a:t>
            </a:r>
            <a:r>
              <a:rPr kumimoji="0" lang="en-IE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IE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samhlacha</a:t>
            </a:r>
            <a:r>
              <a:rPr kumimoji="0" lang="en-IE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 </a:t>
            </a:r>
            <a:r>
              <a:rPr kumimoji="0" lang="en-IE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fhíorú</a:t>
            </a:r>
            <a:r>
              <a:rPr kumimoji="0" lang="en-IE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IE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</a:t>
            </a:r>
            <a:r>
              <a:rPr kumimoji="0" lang="en-IE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IE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gcroílár</a:t>
            </a:r>
            <a:r>
              <a:rPr kumimoji="0" lang="en-IE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IE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na</a:t>
            </a:r>
            <a:r>
              <a:rPr kumimoji="0" lang="en-IE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IE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sonraíochta</a:t>
            </a:r>
            <a:r>
              <a:rPr kumimoji="0" lang="en-IE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</a:p>
        </p:txBody>
      </p:sp>
      <p:sp>
        <p:nvSpPr>
          <p:cNvPr id="170" name="Google Shape;170;p4">
            <a:extLst>
              <a:ext uri="{FF2B5EF4-FFF2-40B4-BE49-F238E27FC236}">
                <a16:creationId xmlns:a16="http://schemas.microsoft.com/office/drawing/2014/main" id="{1BD77B1A-907C-E5E1-9D58-E7125B3B2C96}"/>
              </a:ext>
            </a:extLst>
          </p:cNvPr>
          <p:cNvSpPr txBox="1"/>
          <p:nvPr/>
        </p:nvSpPr>
        <p:spPr>
          <a:xfrm>
            <a:off x="1531943" y="4926915"/>
            <a:ext cx="10293211" cy="1338493"/>
          </a:xfrm>
          <a:prstGeom prst="rect">
            <a:avLst/>
          </a:prstGeom>
          <a:solidFill>
            <a:srgbClr val="3997B4"/>
          </a:solidFill>
          <a:ln>
            <a:noFill/>
          </a:ln>
          <a:effectLst>
            <a:outerShdw blurRad="44450" dist="27940" dir="5400000" algn="ctr">
              <a:srgbClr val="000000">
                <a:alpha val="26666"/>
              </a:srgbClr>
            </a:outerShdw>
          </a:effectLst>
        </p:spPr>
        <p:txBody>
          <a:bodyPr spcFirstLastPara="1" wrap="square" lIns="79975" tIns="79975" rIns="79975" bIns="7997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IE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Tugann</a:t>
            </a:r>
            <a:r>
              <a:rPr kumimoji="0" lang="en-IE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IE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bailiú</a:t>
            </a:r>
            <a:r>
              <a:rPr kumimoji="0" lang="en-IE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IE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agus</a:t>
            </a:r>
            <a:r>
              <a:rPr kumimoji="0" lang="en-IE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IE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úsáid</a:t>
            </a:r>
            <a:r>
              <a:rPr kumimoji="0" lang="en-IE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IE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sonraí</a:t>
            </a:r>
            <a:r>
              <a:rPr kumimoji="0" lang="en-IE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IE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príomha</a:t>
            </a:r>
            <a:r>
              <a:rPr kumimoji="0" lang="en-IE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IE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deis</a:t>
            </a:r>
            <a:r>
              <a:rPr kumimoji="0" lang="en-IE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do </a:t>
            </a:r>
            <a:r>
              <a:rPr kumimoji="0" lang="en-IE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scoláirí</a:t>
            </a:r>
            <a:r>
              <a:rPr kumimoji="0" lang="en-IE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IE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foghlaim</a:t>
            </a:r>
            <a:r>
              <a:rPr kumimoji="0" lang="en-IE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IE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conas</a:t>
            </a:r>
            <a:r>
              <a:rPr kumimoji="0" lang="en-IE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IE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anailís</a:t>
            </a:r>
            <a:r>
              <a:rPr kumimoji="0" lang="en-IE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IE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chriticiúil</a:t>
            </a:r>
            <a:r>
              <a:rPr kumimoji="0" lang="en-IE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 </a:t>
            </a:r>
            <a:r>
              <a:rPr kumimoji="0" lang="en-IE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dhéanamh</a:t>
            </a:r>
            <a:r>
              <a:rPr kumimoji="0" lang="en-IE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IE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ar</a:t>
            </a:r>
            <a:r>
              <a:rPr kumimoji="0" lang="en-IE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IE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shonraí</a:t>
            </a:r>
            <a:r>
              <a:rPr kumimoji="0" lang="en-IE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lang="en-IE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patrúin</a:t>
            </a:r>
            <a:r>
              <a:rPr kumimoji="0" lang="en-IE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IE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agus</a:t>
            </a:r>
            <a:r>
              <a:rPr kumimoji="0" lang="en-IE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IE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gaoil</a:t>
            </a:r>
            <a:r>
              <a:rPr kumimoji="0" lang="en-IE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 </a:t>
            </a:r>
            <a:r>
              <a:rPr kumimoji="0" lang="en-IE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aithint</a:t>
            </a:r>
            <a:r>
              <a:rPr kumimoji="0" lang="en-IE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lang="en-IE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breathnuithe</a:t>
            </a:r>
            <a:r>
              <a:rPr kumimoji="0" lang="en-IE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IE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aimhrialta</a:t>
            </a:r>
            <a:r>
              <a:rPr kumimoji="0" lang="en-IE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 </a:t>
            </a:r>
            <a:r>
              <a:rPr kumimoji="0" lang="en-IE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aithint</a:t>
            </a:r>
            <a:r>
              <a:rPr kumimoji="0" lang="en-IE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lang="en-IE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conclúidí</a:t>
            </a:r>
            <a:r>
              <a:rPr kumimoji="0" lang="en-IE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 </a:t>
            </a:r>
            <a:r>
              <a:rPr kumimoji="0" lang="en-IE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tharraingt</a:t>
            </a:r>
            <a:r>
              <a:rPr kumimoji="0" lang="en-IE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IE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agus</a:t>
            </a:r>
            <a:r>
              <a:rPr kumimoji="0" lang="en-IE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 </a:t>
            </a:r>
            <a:r>
              <a:rPr kumimoji="0" lang="en-IE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údarú</a:t>
            </a:r>
            <a:r>
              <a:rPr kumimoji="0" lang="en-IE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  <a:endParaRPr kumimoji="0" lang="en-IE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9812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 animBg="1"/>
      <p:bldP spid="169" grpId="0" animBg="1"/>
      <p:bldP spid="17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7854F7-24A9-D19D-43A8-999B8567E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0206D-1DB7-2137-8C0E-B812BF1F3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198" y="602632"/>
            <a:ext cx="10515600" cy="1325563"/>
          </a:xfrm>
        </p:spPr>
        <p:txBody>
          <a:bodyPr/>
          <a:lstStyle/>
          <a:p>
            <a:r>
              <a:rPr lang="pt-BR"/>
              <a:t>Naisc a Dhéanamh ar fud na Sonraíochta</a:t>
            </a:r>
            <a:endParaRPr lang="en-I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AF2AF1-BFBB-8167-7578-0A9AEFCCA9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14" y="1830084"/>
            <a:ext cx="10224096" cy="397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6287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88502F-EDD2-1ED0-A54A-6446C461F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024" y="133212"/>
            <a:ext cx="11760094" cy="1339940"/>
          </a:xfrm>
        </p:spPr>
        <p:txBody>
          <a:bodyPr>
            <a:normAutofit/>
          </a:bodyPr>
          <a:lstStyle/>
          <a:p>
            <a:r>
              <a:rPr lang="en-GB" err="1"/>
              <a:t>Breithnithe</a:t>
            </a:r>
            <a:r>
              <a:rPr lang="en-GB"/>
              <a:t> </a:t>
            </a:r>
            <a:r>
              <a:rPr lang="en-GB" err="1"/>
              <a:t>maidir</a:t>
            </a:r>
            <a:r>
              <a:rPr lang="en-GB"/>
              <a:t> le </a:t>
            </a:r>
            <a:r>
              <a:rPr lang="en-GB" err="1"/>
              <a:t>Fisic</a:t>
            </a:r>
            <a:r>
              <a:rPr lang="en-GB"/>
              <a:t> </a:t>
            </a:r>
            <a:r>
              <a:rPr lang="en-GB" err="1"/>
              <a:t>i</a:t>
            </a:r>
            <a:r>
              <a:rPr lang="en-GB"/>
              <a:t> </a:t>
            </a:r>
            <a:r>
              <a:rPr lang="en-GB" err="1"/>
              <a:t>gCleachtas</a:t>
            </a:r>
            <a:r>
              <a:rPr lang="en-GB"/>
              <a:t> </a:t>
            </a:r>
            <a:r>
              <a:rPr lang="en-GB" err="1"/>
              <a:t>Imscrúdú</a:t>
            </a:r>
            <a:r>
              <a:rPr lang="en-GB"/>
              <a:t> </a:t>
            </a:r>
            <a:endParaRPr lang="en-GB">
              <a:cs typeface="Arial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5F922AD-568C-2C93-06B0-256D7B74FB82}"/>
              </a:ext>
            </a:extLst>
          </p:cNvPr>
          <p:cNvSpPr/>
          <p:nvPr/>
        </p:nvSpPr>
        <p:spPr>
          <a:xfrm>
            <a:off x="2416628" y="1345915"/>
            <a:ext cx="9614490" cy="3101728"/>
          </a:xfrm>
          <a:prstGeom prst="roundRect">
            <a:avLst/>
          </a:prstGeom>
          <a:solidFill>
            <a:srgbClr val="2C94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  <a:buClrTx/>
              <a:defRPr/>
            </a:pPr>
            <a:r>
              <a:rPr kumimoji="0" lang="en-IE" sz="2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“</a:t>
            </a:r>
            <a:r>
              <a:rPr lang="en-GB" sz="2400" i="1" kern="1200" err="1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Tá</a:t>
            </a:r>
            <a:r>
              <a:rPr lang="en-GB" sz="2400" i="1" kern="1200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 an </a:t>
            </a:r>
            <a:r>
              <a:rPr lang="en-GB" sz="2400" i="1" kern="1200" err="1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Fiosrúchán</a:t>
            </a:r>
            <a:r>
              <a:rPr lang="en-GB" sz="2400" i="1" kern="1200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 Fisice </a:t>
            </a:r>
            <a:r>
              <a:rPr lang="en-GB" sz="2400" i="1" kern="1200" err="1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i</a:t>
            </a:r>
            <a:r>
              <a:rPr lang="en-GB" sz="2400" i="1" kern="1200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 </a:t>
            </a:r>
            <a:r>
              <a:rPr lang="en-GB" sz="2400" i="1" kern="1200" err="1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gCleachtas</a:t>
            </a:r>
            <a:r>
              <a:rPr lang="en-GB" sz="2400" i="1" kern="1200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 </a:t>
            </a:r>
            <a:r>
              <a:rPr lang="en-GB" sz="2400" i="1" kern="1200" err="1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beartaithe</a:t>
            </a:r>
            <a:r>
              <a:rPr lang="en-GB" sz="2400" i="1" kern="1200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 </a:t>
            </a:r>
            <a:r>
              <a:rPr lang="en-GB" sz="2400" i="1" kern="1200" err="1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lena</a:t>
            </a:r>
            <a:r>
              <a:rPr lang="en-GB" sz="2400" i="1" kern="1200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 </a:t>
            </a:r>
            <a:r>
              <a:rPr lang="en-GB" sz="2400" i="1" kern="1200" err="1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chomhtháthú</a:t>
            </a:r>
            <a:r>
              <a:rPr lang="en-GB" sz="2400" i="1" kern="1200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 </a:t>
            </a:r>
            <a:r>
              <a:rPr lang="en-GB" sz="2400" i="1" kern="1200" err="1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i</a:t>
            </a:r>
            <a:r>
              <a:rPr lang="en-GB" sz="2400" i="1" kern="1200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 </a:t>
            </a:r>
            <a:r>
              <a:rPr lang="en-GB" sz="2400" i="1" kern="1200" err="1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dteagasc</a:t>
            </a:r>
            <a:r>
              <a:rPr lang="en-GB" sz="2400" i="1" kern="1200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 </a:t>
            </a:r>
            <a:r>
              <a:rPr lang="en-GB" sz="2400" i="1" kern="1200" err="1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agus</a:t>
            </a:r>
            <a:r>
              <a:rPr lang="en-GB" sz="2400" i="1" kern="1200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 </a:t>
            </a:r>
            <a:r>
              <a:rPr lang="en-GB" sz="2400" i="1" kern="1200" err="1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foghlaim</a:t>
            </a:r>
            <a:r>
              <a:rPr lang="en-GB" sz="2400" i="1" kern="1200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 rialto </a:t>
            </a:r>
            <a:r>
              <a:rPr lang="en-GB" sz="2400" i="1" kern="1200" err="1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sheomra</a:t>
            </a:r>
            <a:r>
              <a:rPr lang="en-GB" sz="2400" i="1" kern="1200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 </a:t>
            </a:r>
            <a:r>
              <a:rPr lang="en-GB" sz="2400" i="1" kern="1200" err="1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ranga</a:t>
            </a:r>
            <a:r>
              <a:rPr lang="en-GB" sz="2400" i="1" kern="1200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 </a:t>
            </a:r>
            <a:r>
              <a:rPr lang="en-GB" sz="2400" i="1" kern="1200" err="1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na</a:t>
            </a:r>
            <a:r>
              <a:rPr lang="en-GB" sz="2400" i="1" kern="1200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 </a:t>
            </a:r>
            <a:r>
              <a:rPr lang="en-GB" sz="2400" i="1" kern="1200" err="1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fisice</a:t>
            </a:r>
            <a:r>
              <a:rPr lang="en-GB" sz="2400" i="1" kern="1200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. </a:t>
            </a:r>
            <a:r>
              <a:rPr lang="en-GB" sz="2400" i="1" kern="1200" err="1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Dá</a:t>
            </a:r>
            <a:r>
              <a:rPr lang="en-GB" sz="2400" i="1" kern="1200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 </a:t>
            </a:r>
            <a:r>
              <a:rPr lang="en-GB" sz="2400" i="1" kern="1200" err="1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réir</a:t>
            </a:r>
            <a:r>
              <a:rPr lang="en-GB" sz="2400" i="1" kern="1200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 sin, </a:t>
            </a:r>
            <a:r>
              <a:rPr lang="en-GB" sz="2400" i="1" kern="1200" err="1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beidh</a:t>
            </a:r>
            <a:r>
              <a:rPr lang="en-GB" sz="2400" i="1" kern="1200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 </a:t>
            </a:r>
            <a:r>
              <a:rPr lang="en-GB" sz="2400" i="1" kern="1200" err="1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pleanáil</a:t>
            </a:r>
            <a:r>
              <a:rPr lang="en-GB" sz="2400" i="1" kern="1200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 á </a:t>
            </a:r>
            <a:r>
              <a:rPr lang="en-GB" sz="2400" i="1" kern="1200" err="1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déanamh</a:t>
            </a:r>
            <a:r>
              <a:rPr lang="en-GB" sz="2400" i="1" kern="1200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 ag an </a:t>
            </a:r>
            <a:r>
              <a:rPr lang="en-GB" sz="2400" i="1" kern="1200" err="1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scoláire</a:t>
            </a:r>
            <a:r>
              <a:rPr lang="en-GB" sz="2400" i="1" kern="1200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 </a:t>
            </a:r>
            <a:r>
              <a:rPr lang="en-GB" sz="2400" i="1" kern="1200" err="1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lena</a:t>
            </a:r>
            <a:r>
              <a:rPr lang="en-GB" sz="2400" i="1" kern="1200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 chur </a:t>
            </a:r>
            <a:r>
              <a:rPr lang="en-GB" sz="2400" i="1" kern="1200" err="1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i</a:t>
            </a:r>
            <a:r>
              <a:rPr lang="en-GB" sz="2400" i="1" kern="1200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 </a:t>
            </a:r>
            <a:r>
              <a:rPr lang="en-GB" sz="2400" i="1" kern="1200" err="1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gcrích</a:t>
            </a:r>
            <a:r>
              <a:rPr lang="en-GB" sz="2400" i="1" kern="1200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 ó </a:t>
            </a:r>
            <a:r>
              <a:rPr lang="en-GB" sz="2400" i="1" kern="1200" err="1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fhíorthús</a:t>
            </a:r>
            <a:r>
              <a:rPr lang="en-GB" sz="2400" i="1" kern="1200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 an </a:t>
            </a:r>
            <a:r>
              <a:rPr lang="en-GB" sz="2400" i="1" kern="1200" err="1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chúrsa</a:t>
            </a:r>
            <a:r>
              <a:rPr lang="en-GB" sz="2400" i="1" kern="1200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, </a:t>
            </a:r>
            <a:r>
              <a:rPr lang="en-GB" sz="2400" i="1" kern="1200" err="1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agus</a:t>
            </a:r>
            <a:r>
              <a:rPr lang="en-GB" sz="2400" i="1" kern="1200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 </a:t>
            </a:r>
            <a:r>
              <a:rPr lang="en-GB" sz="2400" i="1" kern="1200" err="1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forbairt</a:t>
            </a:r>
            <a:r>
              <a:rPr lang="en-GB" sz="2400" i="1" kern="1200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 á </a:t>
            </a:r>
            <a:r>
              <a:rPr lang="en-GB" sz="2400" i="1" kern="1200" err="1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déanamh</a:t>
            </a:r>
            <a:r>
              <a:rPr lang="en-GB" sz="2400" i="1" kern="1200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 </a:t>
            </a:r>
            <a:r>
              <a:rPr lang="en-GB" sz="2400" i="1" kern="1200" err="1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aige</a:t>
            </a:r>
            <a:r>
              <a:rPr lang="en-GB" sz="2400" i="1" kern="1200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 </a:t>
            </a:r>
            <a:r>
              <a:rPr lang="en-GB" sz="2400" i="1" kern="1200" err="1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ar</a:t>
            </a:r>
            <a:r>
              <a:rPr lang="en-GB" sz="2400" i="1" kern="1200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 </a:t>
            </a:r>
            <a:r>
              <a:rPr lang="en-GB" sz="2400" i="1" kern="1200" err="1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na</a:t>
            </a:r>
            <a:r>
              <a:rPr lang="en-GB" sz="2400" i="1" kern="1200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 </a:t>
            </a:r>
            <a:r>
              <a:rPr lang="en-GB" sz="2400" i="1" kern="1200" err="1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scileanna</a:t>
            </a:r>
            <a:r>
              <a:rPr lang="en-GB" sz="2400" i="1" kern="1200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 is </a:t>
            </a:r>
            <a:r>
              <a:rPr lang="en-GB" sz="2400" i="1" kern="1200" err="1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gá</a:t>
            </a:r>
            <a:r>
              <a:rPr lang="en-GB" sz="2400" i="1" kern="1200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 </a:t>
            </a:r>
            <a:r>
              <a:rPr lang="en-GB" sz="2400" i="1" kern="1200" err="1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chun</a:t>
            </a:r>
            <a:r>
              <a:rPr lang="en-GB" sz="2400" i="1" kern="1200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 an </a:t>
            </a:r>
            <a:r>
              <a:rPr lang="en-GB" sz="2400" i="1" kern="1200" err="1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fiosrúchán</a:t>
            </a:r>
            <a:r>
              <a:rPr lang="en-GB" sz="2400" i="1" kern="1200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 a chur I </a:t>
            </a:r>
            <a:r>
              <a:rPr lang="en-GB" sz="2400" i="1" kern="1200" err="1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gcrích</a:t>
            </a:r>
            <a:r>
              <a:rPr lang="en-GB" sz="2400" i="1" kern="1200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 mar a </a:t>
            </a:r>
            <a:r>
              <a:rPr lang="en-GB" sz="2400" i="1" kern="1200" err="1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phléann</a:t>
            </a:r>
            <a:r>
              <a:rPr lang="en-GB" sz="2400" i="1" kern="1200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 </a:t>
            </a:r>
            <a:r>
              <a:rPr lang="en-GB" sz="2400" i="1" kern="1200" err="1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sé</a:t>
            </a:r>
            <a:r>
              <a:rPr lang="en-GB" sz="2400" i="1" kern="1200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 leis an </a:t>
            </a:r>
            <a:r>
              <a:rPr lang="en-GB" sz="2400" i="1" kern="1200" err="1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bhfoghlaim</a:t>
            </a:r>
            <a:r>
              <a:rPr lang="en-GB" sz="2400" i="1" kern="1200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 a </a:t>
            </a:r>
            <a:r>
              <a:rPr lang="en-GB" sz="2400" i="1" kern="1200" err="1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leagtar</a:t>
            </a:r>
            <a:r>
              <a:rPr lang="en-GB" sz="2400" i="1" kern="1200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 </a:t>
            </a:r>
            <a:r>
              <a:rPr lang="en-GB" sz="2400" i="1" kern="1200" err="1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amach</a:t>
            </a:r>
            <a:r>
              <a:rPr lang="en-GB" sz="2400" i="1" kern="1200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 </a:t>
            </a:r>
            <a:r>
              <a:rPr lang="en-GB" sz="2400" i="1" kern="1200" err="1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sa</a:t>
            </a:r>
            <a:r>
              <a:rPr lang="en-GB" sz="2400" i="1" kern="1200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 </a:t>
            </a:r>
            <a:r>
              <a:rPr lang="en-GB" sz="2400" i="1" kern="1200" err="1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tsonraíocht</a:t>
            </a:r>
            <a:r>
              <a:rPr lang="en-GB" sz="2400" i="1" kern="1200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. </a:t>
            </a:r>
            <a:r>
              <a:rPr kumimoji="0" lang="en-IE" sz="2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.”</a:t>
            </a:r>
            <a:r>
              <a:rPr kumimoji="0" lang="en-I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	</a:t>
            </a:r>
            <a:r>
              <a: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										(</a:t>
            </a:r>
            <a:r>
              <a:rPr lang="en-IE" sz="1800" kern="1200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CNCM lch.5</a:t>
            </a:r>
            <a:r>
              <a: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)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EA2755A-34BE-EC00-C934-5EC1512FF94A}"/>
              </a:ext>
            </a:extLst>
          </p:cNvPr>
          <p:cNvSpPr/>
          <p:nvPr/>
        </p:nvSpPr>
        <p:spPr>
          <a:xfrm>
            <a:off x="265960" y="4570657"/>
            <a:ext cx="8672557" cy="2185915"/>
          </a:xfrm>
          <a:prstGeom prst="roundRect">
            <a:avLst/>
          </a:prstGeom>
          <a:solidFill>
            <a:srgbClr val="3498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>
              <a:buClrTx/>
              <a:defRPr/>
            </a:pPr>
            <a:r>
              <a:rPr kumimoji="0" lang="en-GB" sz="2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DengXian"/>
                <a:cs typeface="Arial"/>
              </a:rPr>
              <a:t>“</a:t>
            </a:r>
            <a:r>
              <a:rPr lang="en-GB" sz="2400" i="1" kern="1200">
                <a:solidFill>
                  <a:prstClr val="white"/>
                </a:solidFill>
                <a:ea typeface="DengXian"/>
                <a:cs typeface="Arial"/>
              </a:rPr>
              <a:t>Ba </a:t>
            </a:r>
            <a:r>
              <a:rPr lang="en-GB" sz="2400" i="1" kern="1200" err="1">
                <a:solidFill>
                  <a:prstClr val="white"/>
                </a:solidFill>
                <a:ea typeface="DengXian"/>
                <a:cs typeface="Arial"/>
              </a:rPr>
              <a:t>cheart</a:t>
            </a:r>
            <a:r>
              <a:rPr lang="en-GB" sz="2400" i="1" kern="1200">
                <a:solidFill>
                  <a:prstClr val="white"/>
                </a:solidFill>
                <a:ea typeface="DengXian"/>
                <a:cs typeface="Arial"/>
              </a:rPr>
              <a:t> </a:t>
            </a:r>
            <a:r>
              <a:rPr lang="en-GB" sz="2400" i="1" kern="1200" err="1">
                <a:solidFill>
                  <a:prstClr val="white"/>
                </a:solidFill>
                <a:ea typeface="DengXian"/>
                <a:cs typeface="Arial"/>
              </a:rPr>
              <a:t>teagasc</a:t>
            </a:r>
            <a:r>
              <a:rPr lang="en-GB" sz="2400" i="1" kern="1200">
                <a:solidFill>
                  <a:prstClr val="white"/>
                </a:solidFill>
                <a:ea typeface="DengXian"/>
                <a:cs typeface="Arial"/>
              </a:rPr>
              <a:t> </a:t>
            </a:r>
            <a:r>
              <a:rPr lang="en-GB" sz="2400" i="1" kern="1200" err="1">
                <a:solidFill>
                  <a:prstClr val="white"/>
                </a:solidFill>
                <a:ea typeface="DengXian"/>
                <a:cs typeface="Arial"/>
              </a:rPr>
              <a:t>agus</a:t>
            </a:r>
            <a:r>
              <a:rPr lang="en-GB" sz="2400" i="1" kern="1200">
                <a:solidFill>
                  <a:prstClr val="white"/>
                </a:solidFill>
                <a:ea typeface="DengXian"/>
                <a:cs typeface="Arial"/>
              </a:rPr>
              <a:t> </a:t>
            </a:r>
            <a:r>
              <a:rPr lang="en-GB" sz="2400" i="1" kern="1200" err="1">
                <a:solidFill>
                  <a:prstClr val="white"/>
                </a:solidFill>
                <a:ea typeface="DengXian"/>
                <a:cs typeface="Arial"/>
              </a:rPr>
              <a:t>foghlaim</a:t>
            </a:r>
            <a:r>
              <a:rPr lang="en-GB" sz="2400" i="1" kern="1200">
                <a:solidFill>
                  <a:prstClr val="white"/>
                </a:solidFill>
                <a:ea typeface="DengXian"/>
                <a:cs typeface="Arial"/>
              </a:rPr>
              <a:t> a </a:t>
            </a:r>
            <a:r>
              <a:rPr lang="en-GB" sz="2400" i="1" kern="1200" err="1">
                <a:solidFill>
                  <a:prstClr val="white"/>
                </a:solidFill>
                <a:ea typeface="DengXian"/>
                <a:cs typeface="Arial"/>
              </a:rPr>
              <a:t>bhaineann</a:t>
            </a:r>
            <a:r>
              <a:rPr lang="en-GB" sz="2400" i="1" kern="1200">
                <a:solidFill>
                  <a:prstClr val="white"/>
                </a:solidFill>
                <a:ea typeface="DengXian"/>
                <a:cs typeface="Arial"/>
              </a:rPr>
              <a:t> leis an </a:t>
            </a:r>
            <a:r>
              <a:rPr lang="en-GB" sz="2400" i="1" kern="1200" err="1">
                <a:solidFill>
                  <a:prstClr val="white"/>
                </a:solidFill>
                <a:ea typeface="DengXian"/>
                <a:cs typeface="Arial"/>
              </a:rPr>
              <a:t>gcomhpháirt</a:t>
            </a:r>
            <a:r>
              <a:rPr lang="en-GB" sz="2400" i="1" kern="1200">
                <a:solidFill>
                  <a:prstClr val="white"/>
                </a:solidFill>
                <a:ea typeface="DengXian"/>
                <a:cs typeface="Arial"/>
              </a:rPr>
              <a:t> </a:t>
            </a:r>
            <a:r>
              <a:rPr lang="en-GB" sz="2400" i="1" kern="1200" err="1">
                <a:solidFill>
                  <a:prstClr val="white"/>
                </a:solidFill>
                <a:ea typeface="DengXian"/>
                <a:cs typeface="Arial"/>
              </a:rPr>
              <a:t>mheasúnaithe</a:t>
            </a:r>
            <a:r>
              <a:rPr lang="en-GB" sz="2400" i="1" kern="1200">
                <a:solidFill>
                  <a:prstClr val="white"/>
                </a:solidFill>
                <a:ea typeface="DengXian"/>
                <a:cs typeface="Arial"/>
              </a:rPr>
              <a:t> </a:t>
            </a:r>
            <a:r>
              <a:rPr lang="en-GB" sz="2400" i="1" kern="1200" err="1">
                <a:solidFill>
                  <a:prstClr val="white"/>
                </a:solidFill>
                <a:ea typeface="DengXian"/>
                <a:cs typeface="Arial"/>
              </a:rPr>
              <a:t>sa</a:t>
            </a:r>
            <a:r>
              <a:rPr lang="en-GB" sz="2400" i="1" kern="1200">
                <a:solidFill>
                  <a:prstClr val="white"/>
                </a:solidFill>
                <a:ea typeface="DengXian"/>
                <a:cs typeface="Arial"/>
              </a:rPr>
              <a:t> </a:t>
            </a:r>
            <a:r>
              <a:rPr lang="en-GB" sz="2400" i="1" kern="1200" err="1">
                <a:solidFill>
                  <a:prstClr val="white"/>
                </a:solidFill>
                <a:ea typeface="DengXian"/>
                <a:cs typeface="Arial"/>
              </a:rPr>
              <a:t>bhreis</a:t>
            </a:r>
            <a:r>
              <a:rPr lang="en-GB" sz="2400" i="1" kern="1200">
                <a:solidFill>
                  <a:prstClr val="white"/>
                </a:solidFill>
                <a:ea typeface="DengXian"/>
                <a:cs typeface="Arial"/>
              </a:rPr>
              <a:t> a </a:t>
            </a:r>
            <a:r>
              <a:rPr lang="en-GB" sz="2400" i="1" kern="1200" err="1">
                <a:solidFill>
                  <a:prstClr val="white"/>
                </a:solidFill>
                <a:ea typeface="DengXian"/>
                <a:cs typeface="Arial"/>
              </a:rPr>
              <a:t>chomhtháthú</a:t>
            </a:r>
            <a:r>
              <a:rPr lang="en-GB" sz="2400" i="1" kern="1200">
                <a:solidFill>
                  <a:prstClr val="white"/>
                </a:solidFill>
                <a:ea typeface="DengXian"/>
                <a:cs typeface="Arial"/>
              </a:rPr>
              <a:t> I </a:t>
            </a:r>
            <a:r>
              <a:rPr lang="en-GB" sz="2400" i="1" kern="1200" err="1">
                <a:solidFill>
                  <a:prstClr val="white"/>
                </a:solidFill>
                <a:ea typeface="DengXian"/>
                <a:cs typeface="Arial"/>
              </a:rPr>
              <a:t>gcleachtas</a:t>
            </a:r>
            <a:r>
              <a:rPr lang="en-GB" sz="2400" i="1" kern="1200">
                <a:solidFill>
                  <a:prstClr val="white"/>
                </a:solidFill>
                <a:ea typeface="DengXian"/>
                <a:cs typeface="Arial"/>
              </a:rPr>
              <a:t> </a:t>
            </a:r>
            <a:r>
              <a:rPr lang="en-GB" sz="2400" i="1" kern="1200" err="1">
                <a:solidFill>
                  <a:prstClr val="white"/>
                </a:solidFill>
                <a:ea typeface="DengXian"/>
                <a:cs typeface="Arial"/>
              </a:rPr>
              <a:t>leanúnach</a:t>
            </a:r>
            <a:r>
              <a:rPr lang="en-GB" sz="2400" i="1" kern="1200">
                <a:solidFill>
                  <a:prstClr val="white"/>
                </a:solidFill>
                <a:ea typeface="DengXian"/>
                <a:cs typeface="Arial"/>
              </a:rPr>
              <a:t> </a:t>
            </a:r>
            <a:r>
              <a:rPr lang="en-GB" sz="2400" i="1" kern="1200" err="1">
                <a:solidFill>
                  <a:prstClr val="white"/>
                </a:solidFill>
                <a:ea typeface="DengXian"/>
                <a:cs typeface="Arial"/>
              </a:rPr>
              <a:t>sa</a:t>
            </a:r>
            <a:r>
              <a:rPr lang="en-GB" sz="2400" i="1" kern="1200">
                <a:solidFill>
                  <a:prstClr val="white"/>
                </a:solidFill>
                <a:ea typeface="DengXian"/>
                <a:cs typeface="Arial"/>
              </a:rPr>
              <a:t> </a:t>
            </a:r>
            <a:r>
              <a:rPr lang="en-GB" sz="2400" i="1" kern="1200" err="1">
                <a:solidFill>
                  <a:prstClr val="white"/>
                </a:solidFill>
                <a:ea typeface="DengXian"/>
                <a:cs typeface="Arial"/>
              </a:rPr>
              <a:t>seomra</a:t>
            </a:r>
            <a:r>
              <a:rPr lang="en-GB" sz="2400" i="1" kern="1200">
                <a:solidFill>
                  <a:prstClr val="white"/>
                </a:solidFill>
                <a:ea typeface="DengXian"/>
                <a:cs typeface="Arial"/>
              </a:rPr>
              <a:t> </a:t>
            </a:r>
            <a:r>
              <a:rPr lang="en-GB" sz="2400" i="1" kern="1200" err="1">
                <a:solidFill>
                  <a:prstClr val="white"/>
                </a:solidFill>
                <a:ea typeface="DengXian"/>
                <a:cs typeface="Arial"/>
              </a:rPr>
              <a:t>ranga</a:t>
            </a:r>
            <a:r>
              <a:rPr lang="en-GB" sz="2400" i="1" kern="1200">
                <a:solidFill>
                  <a:prstClr val="white"/>
                </a:solidFill>
                <a:ea typeface="DengXian"/>
                <a:cs typeface="Arial"/>
              </a:rPr>
              <a:t> </a:t>
            </a:r>
            <a:r>
              <a:rPr lang="en-GB" sz="2400" i="1" kern="1200" err="1">
                <a:solidFill>
                  <a:prstClr val="white"/>
                </a:solidFill>
                <a:ea typeface="DengXian"/>
                <a:cs typeface="Arial"/>
              </a:rPr>
              <a:t>chun</a:t>
            </a:r>
            <a:r>
              <a:rPr lang="en-GB" sz="2400" i="1" kern="1200">
                <a:solidFill>
                  <a:prstClr val="white"/>
                </a:solidFill>
                <a:ea typeface="DengXian"/>
                <a:cs typeface="Arial"/>
              </a:rPr>
              <a:t> </a:t>
            </a:r>
            <a:r>
              <a:rPr lang="en-GB" sz="2400" i="1" kern="1200" err="1">
                <a:solidFill>
                  <a:prstClr val="white"/>
                </a:solidFill>
                <a:ea typeface="DengXian"/>
                <a:cs typeface="Arial"/>
              </a:rPr>
              <a:t>deiseanna</a:t>
            </a:r>
            <a:r>
              <a:rPr lang="en-GB" sz="2400" i="1" kern="1200">
                <a:solidFill>
                  <a:prstClr val="white"/>
                </a:solidFill>
                <a:ea typeface="DengXian"/>
                <a:cs typeface="Arial"/>
              </a:rPr>
              <a:t> a </a:t>
            </a:r>
            <a:r>
              <a:rPr lang="en-GB" sz="2400" i="1" kern="1200" err="1">
                <a:solidFill>
                  <a:prstClr val="white"/>
                </a:solidFill>
                <a:ea typeface="DengXian"/>
                <a:cs typeface="Arial"/>
              </a:rPr>
              <a:t>uasmhéadú</a:t>
            </a:r>
            <a:r>
              <a:rPr lang="en-GB" sz="2400" i="1" kern="1200">
                <a:solidFill>
                  <a:prstClr val="white"/>
                </a:solidFill>
                <a:ea typeface="DengXian"/>
                <a:cs typeface="Arial"/>
              </a:rPr>
              <a:t> don </a:t>
            </a:r>
            <a:r>
              <a:rPr lang="en-GB" sz="2400" i="1" kern="1200" err="1">
                <a:solidFill>
                  <a:prstClr val="white"/>
                </a:solidFill>
                <a:ea typeface="DengXian"/>
                <a:cs typeface="Arial"/>
              </a:rPr>
              <a:t>scoláire</a:t>
            </a:r>
            <a:r>
              <a:rPr lang="en-GB" sz="2400" i="1" kern="1200">
                <a:solidFill>
                  <a:prstClr val="white"/>
                </a:solidFill>
                <a:ea typeface="DengXian"/>
                <a:cs typeface="Arial"/>
              </a:rPr>
              <a:t> </a:t>
            </a:r>
            <a:r>
              <a:rPr lang="en-GB" sz="2400" i="1" kern="1200" err="1">
                <a:solidFill>
                  <a:prstClr val="white"/>
                </a:solidFill>
                <a:ea typeface="DengXian"/>
                <a:cs typeface="Arial"/>
              </a:rPr>
              <a:t>torthaí</a:t>
            </a:r>
            <a:r>
              <a:rPr lang="en-GB" sz="2400" i="1" kern="1200">
                <a:solidFill>
                  <a:prstClr val="white"/>
                </a:solidFill>
                <a:ea typeface="DengXian"/>
                <a:cs typeface="Arial"/>
              </a:rPr>
              <a:t> </a:t>
            </a:r>
            <a:r>
              <a:rPr lang="en-GB" sz="2400" i="1" kern="1200" err="1">
                <a:solidFill>
                  <a:prstClr val="white"/>
                </a:solidFill>
                <a:ea typeface="DengXian"/>
                <a:cs typeface="Arial"/>
              </a:rPr>
              <a:t>foghlama</a:t>
            </a:r>
            <a:r>
              <a:rPr lang="en-GB" sz="2400" i="1" kern="1200">
                <a:solidFill>
                  <a:prstClr val="white"/>
                </a:solidFill>
                <a:ea typeface="DengXian"/>
                <a:cs typeface="Arial"/>
              </a:rPr>
              <a:t> </a:t>
            </a:r>
            <a:r>
              <a:rPr lang="en-GB" sz="2400" i="1" kern="1200" err="1">
                <a:solidFill>
                  <a:prstClr val="white"/>
                </a:solidFill>
                <a:ea typeface="DengXian"/>
                <a:cs typeface="Arial"/>
              </a:rPr>
              <a:t>na</a:t>
            </a:r>
            <a:r>
              <a:rPr lang="en-GB" sz="2400" i="1" kern="1200">
                <a:solidFill>
                  <a:prstClr val="white"/>
                </a:solidFill>
                <a:ea typeface="DengXian"/>
                <a:cs typeface="Arial"/>
              </a:rPr>
              <a:t> </a:t>
            </a:r>
            <a:r>
              <a:rPr lang="en-GB" sz="2400" i="1" kern="1200" err="1">
                <a:solidFill>
                  <a:prstClr val="white"/>
                </a:solidFill>
                <a:ea typeface="DengXian"/>
                <a:cs typeface="Arial"/>
              </a:rPr>
              <a:t>sonraíochta</a:t>
            </a:r>
            <a:r>
              <a:rPr lang="en-GB" sz="2400" i="1" kern="1200">
                <a:solidFill>
                  <a:prstClr val="white"/>
                </a:solidFill>
                <a:ea typeface="DengXian"/>
                <a:cs typeface="Arial"/>
              </a:rPr>
              <a:t> a </a:t>
            </a:r>
            <a:r>
              <a:rPr lang="en-GB" sz="2400" i="1" kern="1200" err="1">
                <a:solidFill>
                  <a:prstClr val="white"/>
                </a:solidFill>
                <a:ea typeface="DengXian"/>
                <a:cs typeface="Arial"/>
              </a:rPr>
              <a:t>bhaint</a:t>
            </a:r>
            <a:r>
              <a:rPr lang="en-GB" sz="2400" i="1" kern="1200">
                <a:solidFill>
                  <a:prstClr val="white"/>
                </a:solidFill>
                <a:ea typeface="DengXian"/>
                <a:cs typeface="Arial"/>
              </a:rPr>
              <a:t> </a:t>
            </a:r>
            <a:r>
              <a:rPr lang="en-GB" sz="2400" i="1" kern="1200" err="1">
                <a:solidFill>
                  <a:prstClr val="white"/>
                </a:solidFill>
                <a:ea typeface="DengXian"/>
                <a:cs typeface="Arial"/>
              </a:rPr>
              <a:t>amach</a:t>
            </a:r>
            <a:r>
              <a:rPr lang="en-GB" sz="2400" i="1" kern="1200">
                <a:solidFill>
                  <a:prstClr val="white"/>
                </a:solidFill>
                <a:ea typeface="DengXian"/>
                <a:cs typeface="Arial"/>
              </a:rPr>
              <a:t> </a:t>
            </a:r>
            <a:r>
              <a:rPr lang="en-GB" sz="2400" i="1" kern="1200" err="1">
                <a:solidFill>
                  <a:prstClr val="white"/>
                </a:solidFill>
                <a:ea typeface="DengXian"/>
                <a:cs typeface="Arial"/>
              </a:rPr>
              <a:t>agus</a:t>
            </a:r>
            <a:r>
              <a:rPr lang="en-GB" sz="2400" i="1" kern="1200">
                <a:solidFill>
                  <a:prstClr val="white"/>
                </a:solidFill>
                <a:ea typeface="DengXian"/>
                <a:cs typeface="Arial"/>
              </a:rPr>
              <a:t> </a:t>
            </a:r>
            <a:r>
              <a:rPr lang="en-GB" sz="2400" i="1" kern="1200" err="1">
                <a:solidFill>
                  <a:prstClr val="white"/>
                </a:solidFill>
                <a:ea typeface="DengXian"/>
                <a:cs typeface="Arial"/>
              </a:rPr>
              <a:t>tacú</a:t>
            </a:r>
            <a:r>
              <a:rPr lang="en-GB" sz="2400" i="1" kern="1200">
                <a:solidFill>
                  <a:prstClr val="white"/>
                </a:solidFill>
                <a:ea typeface="DengXian"/>
                <a:cs typeface="Arial"/>
              </a:rPr>
              <a:t> le </a:t>
            </a:r>
            <a:r>
              <a:rPr lang="en-GB" sz="2400" i="1" kern="1200" err="1">
                <a:solidFill>
                  <a:prstClr val="white"/>
                </a:solidFill>
                <a:ea typeface="DengXian"/>
                <a:cs typeface="Arial"/>
              </a:rPr>
              <a:t>príomhinniúlachtaí</a:t>
            </a:r>
            <a:r>
              <a:rPr lang="en-GB" sz="2400" i="1" kern="1200">
                <a:solidFill>
                  <a:prstClr val="white"/>
                </a:solidFill>
                <a:ea typeface="DengXian"/>
                <a:cs typeface="Arial"/>
              </a:rPr>
              <a:t> a </a:t>
            </a:r>
            <a:r>
              <a:rPr lang="en-GB" sz="2400" i="1" kern="1200" err="1">
                <a:solidFill>
                  <a:prstClr val="white"/>
                </a:solidFill>
                <a:ea typeface="DengXian"/>
                <a:cs typeface="Arial"/>
              </a:rPr>
              <a:t>fhorbairt</a:t>
            </a:r>
            <a:r>
              <a:rPr lang="en-GB" sz="2400" i="1" kern="1200">
                <a:solidFill>
                  <a:prstClr val="white"/>
                </a:solidFill>
                <a:ea typeface="DengXian"/>
                <a:cs typeface="Arial"/>
              </a:rPr>
              <a:t>.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DengXian"/>
                <a:cs typeface="Arial"/>
              </a:rPr>
              <a:t>			 				 	</a:t>
            </a:r>
            <a:r>
              <a:rPr lang="en-IE" sz="1800" kern="1200">
                <a:solidFill>
                  <a:prstClr val="white"/>
                </a:solidFill>
                <a:latin typeface="Lato" panose="020F0502020204030203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 (</a:t>
            </a:r>
            <a:r>
              <a:rPr lang="en-IE" sz="1800" kern="1200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CNCM lch.12) </a:t>
            </a:r>
            <a:endParaRPr kumimoji="0" lang="en-GB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DengXian" panose="020B0503020204020204" pitchFamily="2" charset="-122"/>
              <a:cs typeface="Arial" panose="020B0604020202020204" pitchFamily="34" charset="0"/>
            </a:endParaRPr>
          </a:p>
        </p:txBody>
      </p:sp>
      <p:pic>
        <p:nvPicPr>
          <p:cNvPr id="7" name="Picture 6" descr="A person and a child looking at a computer&#10;&#10;">
            <a:extLst>
              <a:ext uri="{FF2B5EF4-FFF2-40B4-BE49-F238E27FC236}">
                <a16:creationId xmlns:a16="http://schemas.microsoft.com/office/drawing/2014/main" id="{E692EF1A-B2CA-87BF-53A2-764C5B70CD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803" y="4824105"/>
            <a:ext cx="2550237" cy="16724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BE8F53-2D41-E792-54A3-54C925BFC1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882" y="1465970"/>
            <a:ext cx="2090882" cy="298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2124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A57BC4-AE51-7941-EF31-83844B9DC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526B169-6EBA-457A-A5AD-AA1DB9A1B685}"/>
              </a:ext>
            </a:extLst>
          </p:cNvPr>
          <p:cNvSpPr/>
          <p:nvPr/>
        </p:nvSpPr>
        <p:spPr>
          <a:xfrm>
            <a:off x="9746620" y="2222787"/>
            <a:ext cx="1657405" cy="455870"/>
          </a:xfrm>
          <a:prstGeom prst="roundRect">
            <a:avLst/>
          </a:prstGeom>
          <a:solidFill>
            <a:srgbClr val="268FAC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(CNCM lch.3)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3E0106-67C1-AEA8-702C-1A7180176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9809" y="1634505"/>
            <a:ext cx="1146972" cy="16324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0263D3-2B46-8835-A01C-D4687F7AFE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148" y="1194478"/>
            <a:ext cx="7318088" cy="5112249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0A27010D-2122-0006-B505-B6491B034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715" y="189472"/>
            <a:ext cx="9462247" cy="1325563"/>
          </a:xfrm>
        </p:spPr>
        <p:txBody>
          <a:bodyPr/>
          <a:lstStyle/>
          <a:p>
            <a:r>
              <a:rPr lang="en-GB" err="1"/>
              <a:t>Próiseas</a:t>
            </a:r>
            <a:r>
              <a:rPr lang="en-GB"/>
              <a:t> </a:t>
            </a:r>
            <a:r>
              <a:rPr lang="en-GB" err="1"/>
              <a:t>chun</a:t>
            </a:r>
            <a:r>
              <a:rPr lang="en-GB"/>
              <a:t> an </a:t>
            </a:r>
            <a:r>
              <a:rPr lang="en-GB" err="1"/>
              <a:t>tImscrúdú</a:t>
            </a:r>
            <a:r>
              <a:rPr lang="en-GB"/>
              <a:t> Fisice </a:t>
            </a:r>
            <a:r>
              <a:rPr lang="en-GB" err="1"/>
              <a:t>i</a:t>
            </a:r>
            <a:r>
              <a:rPr lang="en-GB"/>
              <a:t> </a:t>
            </a:r>
            <a:r>
              <a:rPr lang="en-GB" err="1"/>
              <a:t>gCleachtas</a:t>
            </a:r>
            <a:r>
              <a:rPr lang="en-GB"/>
              <a:t> a chur </a:t>
            </a:r>
            <a:r>
              <a:rPr lang="en-GB" err="1"/>
              <a:t>i</a:t>
            </a:r>
            <a:r>
              <a:rPr lang="en-GB"/>
              <a:t> </a:t>
            </a:r>
            <a:r>
              <a:rPr lang="en-GB" err="1"/>
              <a:t>gcrích</a:t>
            </a:r>
            <a:endParaRPr lang="en-IE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EF7461-3664-8004-96A7-FC727AF5FB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9809" y="3881231"/>
            <a:ext cx="1146972" cy="1643598"/>
          </a:xfrm>
          <a:prstGeom prst="rect">
            <a:avLst/>
          </a:prstGeom>
          <a:ln>
            <a:solidFill>
              <a:srgbClr val="24647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5A75BE2-3BAE-EF9C-D6F7-0E728B905505}"/>
              </a:ext>
            </a:extLst>
          </p:cNvPr>
          <p:cNvSpPr/>
          <p:nvPr/>
        </p:nvSpPr>
        <p:spPr>
          <a:xfrm>
            <a:off x="9746620" y="4243161"/>
            <a:ext cx="1657405" cy="1061418"/>
          </a:xfrm>
          <a:prstGeom prst="roundRect">
            <a:avLst/>
          </a:prstGeom>
          <a:solidFill>
            <a:srgbClr val="268FAC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(</a:t>
            </a:r>
            <a:r>
              <a:rPr kumimoji="0" lang="en-IE" sz="18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Coimre</a:t>
            </a:r>
            <a:r>
              <a:rPr kumimoji="0" lang="en-I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 </a:t>
            </a:r>
            <a:r>
              <a:rPr kumimoji="0" lang="en-IE" sz="18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Shamplach</a:t>
            </a:r>
            <a:r>
              <a:rPr kumimoji="0" lang="en-I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lch.5)</a:t>
            </a:r>
          </a:p>
        </p:txBody>
      </p:sp>
    </p:spTree>
    <p:extLst>
      <p:ext uri="{BB962C8B-B14F-4D97-AF65-F5344CB8AC3E}">
        <p14:creationId xmlns:p14="http://schemas.microsoft.com/office/powerpoint/2010/main" val="1548003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240BA-2100-9086-AF2E-599893055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418" y="334645"/>
            <a:ext cx="7354177" cy="1325700"/>
          </a:xfrm>
        </p:spPr>
        <p:txBody>
          <a:bodyPr/>
          <a:lstStyle/>
          <a:p>
            <a:pPr algn="ctr"/>
            <a:r>
              <a:rPr lang="en-IE"/>
              <a:t>Treoir </a:t>
            </a:r>
            <a:r>
              <a:rPr lang="en-IE" err="1"/>
              <a:t>Shamplach</a:t>
            </a:r>
            <a:endParaRPr lang="en-I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5138B4-AC72-2B4D-F85E-A9BE0D3218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401121B-5597-4ABF-B06F-4ABC61BF5D99}" type="slidenum">
              <a:rPr lang="en-IE" smtClean="0"/>
              <a:t>47</a:t>
            </a:fld>
            <a:endParaRPr lang="en-IE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3F0BA42-C378-ADE4-8AC0-04A16A5622AE}"/>
              </a:ext>
            </a:extLst>
          </p:cNvPr>
          <p:cNvGrpSpPr/>
          <p:nvPr/>
        </p:nvGrpSpPr>
        <p:grpSpPr>
          <a:xfrm>
            <a:off x="8360336" y="4651013"/>
            <a:ext cx="3384467" cy="843148"/>
            <a:chOff x="10218825" y="4966306"/>
            <a:chExt cx="3384467" cy="84314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E271851-A54C-A9A5-F71D-4480B7325584}"/>
                </a:ext>
              </a:extLst>
            </p:cNvPr>
            <p:cNvSpPr/>
            <p:nvPr/>
          </p:nvSpPr>
          <p:spPr>
            <a:xfrm>
              <a:off x="10218825" y="4966306"/>
              <a:ext cx="3384467" cy="843148"/>
            </a:xfrm>
            <a:prstGeom prst="roundRect">
              <a:avLst/>
            </a:prstGeom>
            <a:solidFill>
              <a:srgbClr val="24647C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2CFF849-FB9C-8A12-CF86-3D27D6D4AF25}"/>
                </a:ext>
              </a:extLst>
            </p:cNvPr>
            <p:cNvSpPr txBox="1"/>
            <p:nvPr/>
          </p:nvSpPr>
          <p:spPr>
            <a:xfrm>
              <a:off x="10455265" y="5095492"/>
              <a:ext cx="31480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ga-IE" sz="3200" b="1">
                  <a:solidFill>
                    <a:schemeClr val="bg1"/>
                  </a:solidFill>
                  <a:latin typeface="+mj-lt"/>
                </a:rPr>
                <a:t>S</a:t>
              </a:r>
              <a:r>
                <a:rPr lang="en-IE" sz="3200" b="1">
                  <a:solidFill>
                    <a:schemeClr val="bg1"/>
                  </a:solidFill>
                  <a:latin typeface="+mj-lt"/>
                </a:rPr>
                <a:t>CANTAR MÉ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428AC07-C05A-CE50-FF52-411A1E064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8555" y="1438393"/>
            <a:ext cx="3148027" cy="31480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8CF574-D6CD-EDE9-D84F-E2D399346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418" y="1438393"/>
            <a:ext cx="7354177" cy="4176736"/>
          </a:xfrm>
          <a:prstGeom prst="rect">
            <a:avLst/>
          </a:prstGeom>
          <a:ln w="38100">
            <a:solidFill>
              <a:srgbClr val="3997B4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69041B-20EC-EC0B-9C57-80C7E9E2F0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115" y="5668066"/>
            <a:ext cx="4571517" cy="10508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312D090-AA99-B2BB-15FA-CA6AC0204CEF}"/>
              </a:ext>
            </a:extLst>
          </p:cNvPr>
          <p:cNvSpPr txBox="1"/>
          <p:nvPr/>
        </p:nvSpPr>
        <p:spPr>
          <a:xfrm>
            <a:off x="7007731" y="5800042"/>
            <a:ext cx="5429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>
                <a:solidFill>
                  <a:schemeClr val="accent1"/>
                </a:solidFill>
              </a:rPr>
              <a:t>(Scrúdú </a:t>
            </a:r>
            <a:r>
              <a:rPr lang="en-IE" err="1">
                <a:solidFill>
                  <a:schemeClr val="accent1"/>
                </a:solidFill>
              </a:rPr>
              <a:t>na</a:t>
            </a:r>
            <a:r>
              <a:rPr lang="en-IE">
                <a:solidFill>
                  <a:schemeClr val="accent1"/>
                </a:solidFill>
              </a:rPr>
              <a:t> </a:t>
            </a:r>
            <a:r>
              <a:rPr lang="en-IE" err="1">
                <a:solidFill>
                  <a:schemeClr val="accent1"/>
                </a:solidFill>
              </a:rPr>
              <a:t>hArdteistiméireachta</a:t>
            </a:r>
            <a:r>
              <a:rPr lang="en-IE">
                <a:solidFill>
                  <a:schemeClr val="accent1"/>
                </a:solidFill>
              </a:rPr>
              <a:t> </a:t>
            </a:r>
            <a:r>
              <a:rPr lang="en-IE" err="1">
                <a:solidFill>
                  <a:schemeClr val="accent1"/>
                </a:solidFill>
              </a:rPr>
              <a:t>Coimre</a:t>
            </a:r>
            <a:r>
              <a:rPr lang="en-IE">
                <a:solidFill>
                  <a:schemeClr val="accent1"/>
                </a:solidFill>
              </a:rPr>
              <a:t> </a:t>
            </a:r>
            <a:r>
              <a:rPr lang="en-IE" err="1">
                <a:solidFill>
                  <a:schemeClr val="accent1"/>
                </a:solidFill>
              </a:rPr>
              <a:t>Shamplach</a:t>
            </a:r>
            <a:r>
              <a:rPr lang="en-IE">
                <a:solidFill>
                  <a:schemeClr val="accent1"/>
                </a:solidFill>
              </a:rPr>
              <a:t> </a:t>
            </a:r>
            <a:r>
              <a:rPr lang="en-IE" err="1">
                <a:solidFill>
                  <a:schemeClr val="accent1"/>
                </a:solidFill>
              </a:rPr>
              <a:t>Fisic</a:t>
            </a:r>
            <a:r>
              <a:rPr lang="en-GB" kern="1200">
                <a:solidFill>
                  <a:srgbClr val="0E85AA"/>
                </a:solidFill>
              </a:rPr>
              <a:t>, lch.6)</a:t>
            </a:r>
            <a:endParaRPr lang="en-IE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F4A8070-E6BE-8814-9112-1D8B60A02E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8243" y="5800042"/>
            <a:ext cx="1905098" cy="9017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2D66EC9-1877-83FA-5772-B987344304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115" y="120606"/>
            <a:ext cx="1361884" cy="11151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9A38BD1-8F4B-B552-359A-5C682A9D0D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43341" y="120606"/>
            <a:ext cx="3046411" cy="118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0262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DAE79-20DF-C5D6-4CAA-81258257B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581" y="21948"/>
            <a:ext cx="10855315" cy="1325700"/>
          </a:xfrm>
        </p:spPr>
        <p:txBody>
          <a:bodyPr>
            <a:normAutofit/>
          </a:bodyPr>
          <a:lstStyle/>
          <a:p>
            <a:pPr algn="ctr"/>
            <a:r>
              <a:rPr lang="en-US" sz="4000" b="1">
                <a:effectLst/>
                <a:ea typeface="Calibri"/>
              </a:rPr>
              <a:t>Ag </a:t>
            </a:r>
            <a:r>
              <a:rPr lang="en-US" sz="4000" b="1" err="1">
                <a:effectLst/>
                <a:ea typeface="Calibri"/>
              </a:rPr>
              <a:t>plé</a:t>
            </a:r>
            <a:r>
              <a:rPr lang="en-US" sz="4000" b="1">
                <a:effectLst/>
                <a:ea typeface="Calibri"/>
              </a:rPr>
              <a:t> leis an </a:t>
            </a:r>
            <a:r>
              <a:rPr lang="en-US" sz="4000" b="1" err="1">
                <a:ea typeface="Calibri"/>
              </a:rPr>
              <a:t>Treoir</a:t>
            </a:r>
            <a:r>
              <a:rPr lang="en-US" sz="4000" b="1">
                <a:effectLst/>
                <a:ea typeface="Calibri"/>
              </a:rPr>
              <a:t> </a:t>
            </a:r>
            <a:r>
              <a:rPr lang="en-US" sz="4000" b="1" err="1">
                <a:effectLst/>
                <a:ea typeface="Calibri"/>
              </a:rPr>
              <a:t>Shamplach</a:t>
            </a:r>
            <a:endParaRPr lang="en-IE" sz="4000" err="1">
              <a:ea typeface="Calibri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EC98EF-372E-926C-8207-B9FBCDE403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401121B-5597-4ABF-B06F-4ABC61BF5D99}" type="slidenum">
              <a:rPr lang="en-IE" smtClean="0"/>
              <a:t>48</a:t>
            </a:fld>
            <a:endParaRPr lang="en-IE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2A3381E-6295-4851-A79E-FA0672F8ED4A}"/>
              </a:ext>
            </a:extLst>
          </p:cNvPr>
          <p:cNvSpPr/>
          <p:nvPr/>
        </p:nvSpPr>
        <p:spPr>
          <a:xfrm>
            <a:off x="541867" y="1105486"/>
            <a:ext cx="10855315" cy="5117184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endParaRPr lang="en-US" sz="2400" b="1">
              <a:solidFill>
                <a:srgbClr val="3997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b="1">
                <a:solidFill>
                  <a:srgbClr val="3997B4"/>
                </a:solidFill>
                <a:latin typeface="Arial"/>
                <a:cs typeface="Arial"/>
              </a:rPr>
              <a:t>Ag </a:t>
            </a:r>
            <a:r>
              <a:rPr lang="en-GB" sz="2400" b="1" err="1">
                <a:solidFill>
                  <a:srgbClr val="3997B4"/>
                </a:solidFill>
                <a:latin typeface="Arial"/>
                <a:cs typeface="Arial"/>
              </a:rPr>
              <a:t>úsáid</a:t>
            </a:r>
            <a:r>
              <a:rPr lang="en-GB" sz="2400" b="1">
                <a:solidFill>
                  <a:srgbClr val="3997B4"/>
                </a:solidFill>
                <a:latin typeface="Arial"/>
                <a:cs typeface="Arial"/>
              </a:rPr>
              <a:t> an </a:t>
            </a:r>
            <a:r>
              <a:rPr lang="en-GB" sz="2400" b="1" err="1">
                <a:solidFill>
                  <a:srgbClr val="3997B4"/>
                </a:solidFill>
                <a:latin typeface="Arial"/>
                <a:cs typeface="Arial"/>
              </a:rPr>
              <a:t>treoir</a:t>
            </a:r>
            <a:r>
              <a:rPr lang="en-GB" sz="2400" b="1">
                <a:solidFill>
                  <a:srgbClr val="3997B4"/>
                </a:solidFill>
                <a:latin typeface="Arial"/>
                <a:cs typeface="Arial"/>
              </a:rPr>
              <a:t> </a:t>
            </a:r>
            <a:r>
              <a:rPr lang="en-GB" sz="2400" b="1" err="1">
                <a:solidFill>
                  <a:srgbClr val="3997B4"/>
                </a:solidFill>
                <a:latin typeface="Arial"/>
                <a:cs typeface="Arial"/>
              </a:rPr>
              <a:t>shamplach</a:t>
            </a:r>
            <a:r>
              <a:rPr lang="en-GB" sz="2400" b="1">
                <a:solidFill>
                  <a:srgbClr val="3997B4"/>
                </a:solidFill>
                <a:latin typeface="Arial"/>
                <a:cs typeface="Arial"/>
              </a:rPr>
              <a:t>, </a:t>
            </a:r>
            <a:r>
              <a:rPr lang="en-GB" sz="2400" b="1" err="1">
                <a:solidFill>
                  <a:srgbClr val="3997B4"/>
                </a:solidFill>
                <a:latin typeface="Arial"/>
                <a:cs typeface="Arial"/>
              </a:rPr>
              <a:t>sainaithin</a:t>
            </a:r>
            <a:r>
              <a:rPr lang="en-GB" sz="2400" b="1">
                <a:solidFill>
                  <a:srgbClr val="3997B4"/>
                </a:solidFill>
                <a:latin typeface="Arial"/>
                <a:cs typeface="Arial"/>
              </a:rPr>
              <a:t> </a:t>
            </a:r>
            <a:r>
              <a:rPr lang="en-GB" sz="2400" b="1" err="1">
                <a:solidFill>
                  <a:srgbClr val="3997B4"/>
                </a:solidFill>
                <a:latin typeface="Arial"/>
                <a:cs typeface="Arial"/>
              </a:rPr>
              <a:t>na</a:t>
            </a:r>
            <a:r>
              <a:rPr lang="en-GB" sz="2400" b="1">
                <a:solidFill>
                  <a:srgbClr val="3997B4"/>
                </a:solidFill>
                <a:latin typeface="Arial"/>
                <a:cs typeface="Arial"/>
              </a:rPr>
              <a:t> </a:t>
            </a:r>
            <a:r>
              <a:rPr lang="en-GB" sz="2400" b="1" err="1">
                <a:solidFill>
                  <a:srgbClr val="3997B4"/>
                </a:solidFill>
                <a:latin typeface="Arial"/>
                <a:cs typeface="Arial"/>
              </a:rPr>
              <a:t>nithe</a:t>
            </a:r>
            <a:r>
              <a:rPr lang="en-GB" sz="2400" b="1">
                <a:solidFill>
                  <a:srgbClr val="3997B4"/>
                </a:solidFill>
                <a:latin typeface="Arial"/>
                <a:cs typeface="Arial"/>
              </a:rPr>
              <a:t> </a:t>
            </a:r>
            <a:r>
              <a:rPr lang="en-GB" sz="2400" b="1" err="1">
                <a:solidFill>
                  <a:srgbClr val="3997B4"/>
                </a:solidFill>
                <a:latin typeface="Arial"/>
                <a:cs typeface="Arial"/>
              </a:rPr>
              <a:t>seo</a:t>
            </a:r>
            <a:r>
              <a:rPr lang="en-GB" sz="2400" b="1">
                <a:solidFill>
                  <a:srgbClr val="3997B4"/>
                </a:solidFill>
                <a:latin typeface="Arial"/>
                <a:cs typeface="Arial"/>
              </a:rPr>
              <a:t> a </a:t>
            </a:r>
            <a:r>
              <a:rPr lang="en-GB" sz="2400" b="1" err="1">
                <a:solidFill>
                  <a:srgbClr val="3997B4"/>
                </a:solidFill>
                <a:latin typeface="Arial"/>
                <a:cs typeface="Arial"/>
              </a:rPr>
              <a:t>leanas</a:t>
            </a:r>
            <a:r>
              <a:rPr lang="en-GB" sz="2400" b="1">
                <a:solidFill>
                  <a:srgbClr val="3997B4"/>
                </a:solidFill>
                <a:latin typeface="Arial"/>
                <a:cs typeface="Arial"/>
              </a:rPr>
              <a:t>-</a:t>
            </a:r>
          </a:p>
          <a:p>
            <a:pPr marL="342900" indent="-342900">
              <a:lnSpc>
                <a:spcPct val="150000"/>
              </a:lnSpc>
              <a:buFont typeface="Symbol,Sans-Serif"/>
              <a:buChar char=""/>
            </a:pPr>
            <a:r>
              <a:rPr lang="en-US" sz="2400">
                <a:solidFill>
                  <a:srgbClr val="3997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 </a:t>
            </a:r>
            <a:r>
              <a:rPr lang="en-US" sz="2400" err="1">
                <a:solidFill>
                  <a:srgbClr val="3997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iad</a:t>
            </a:r>
            <a:r>
              <a:rPr lang="en-US" sz="2400">
                <a:solidFill>
                  <a:srgbClr val="3997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solidFill>
                  <a:srgbClr val="3997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2400">
                <a:solidFill>
                  <a:srgbClr val="3997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solidFill>
                  <a:srgbClr val="3997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snáitheanna</a:t>
            </a:r>
            <a:r>
              <a:rPr lang="en-US" sz="2400">
                <a:solidFill>
                  <a:srgbClr val="3997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solidFill>
                  <a:srgbClr val="3997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comhthéacsúla</a:t>
            </a:r>
            <a:r>
              <a:rPr lang="en-US" sz="2400">
                <a:solidFill>
                  <a:srgbClr val="3997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solidFill>
                  <a:srgbClr val="3997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atá</a:t>
            </a:r>
            <a:r>
              <a:rPr lang="en-US" sz="2400">
                <a:solidFill>
                  <a:srgbClr val="3997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solidFill>
                  <a:srgbClr val="3997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>
                <a:solidFill>
                  <a:srgbClr val="3997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solidFill>
                  <a:srgbClr val="3997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gceist</a:t>
            </a:r>
            <a:r>
              <a:rPr lang="en-US" sz="2400">
                <a:solidFill>
                  <a:srgbClr val="3997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997B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Symbol,Sans-Serif"/>
              <a:buChar char=""/>
            </a:pPr>
            <a:r>
              <a:rPr lang="en-GB" sz="2400">
                <a:solidFill>
                  <a:srgbClr val="3997B4"/>
                </a:solidFill>
                <a:latin typeface="Arial"/>
                <a:cs typeface="Arial"/>
              </a:rPr>
              <a:t>Cad </a:t>
            </a:r>
            <a:r>
              <a:rPr lang="en-GB" sz="2400" err="1">
                <a:solidFill>
                  <a:srgbClr val="3997B4"/>
                </a:solidFill>
                <a:latin typeface="Arial"/>
                <a:cs typeface="Arial"/>
              </a:rPr>
              <a:t>iad</a:t>
            </a:r>
            <a:r>
              <a:rPr lang="en-GB" sz="2400">
                <a:solidFill>
                  <a:srgbClr val="3997B4"/>
                </a:solidFill>
                <a:latin typeface="Arial"/>
                <a:cs typeface="Arial"/>
              </a:rPr>
              <a:t> </a:t>
            </a:r>
            <a:r>
              <a:rPr lang="en-GB" sz="2400" err="1">
                <a:solidFill>
                  <a:srgbClr val="3997B4"/>
                </a:solidFill>
                <a:latin typeface="Arial"/>
                <a:cs typeface="Arial"/>
              </a:rPr>
              <a:t>na</a:t>
            </a:r>
            <a:r>
              <a:rPr lang="en-GB" sz="2400">
                <a:solidFill>
                  <a:srgbClr val="3997B4"/>
                </a:solidFill>
                <a:latin typeface="Arial"/>
                <a:cs typeface="Arial"/>
              </a:rPr>
              <a:t> </a:t>
            </a:r>
            <a:r>
              <a:rPr lang="en-GB" sz="2400" err="1">
                <a:solidFill>
                  <a:srgbClr val="3997B4"/>
                </a:solidFill>
                <a:latin typeface="Arial"/>
                <a:cs typeface="Arial"/>
              </a:rPr>
              <a:t>naisc</a:t>
            </a:r>
            <a:r>
              <a:rPr lang="en-GB" sz="2400">
                <a:solidFill>
                  <a:srgbClr val="3997B4"/>
                </a:solidFill>
                <a:latin typeface="Arial"/>
                <a:cs typeface="Arial"/>
              </a:rPr>
              <a:t> leis an </a:t>
            </a:r>
            <a:r>
              <a:rPr lang="en-GB" sz="2400" err="1">
                <a:solidFill>
                  <a:srgbClr val="3997B4"/>
                </a:solidFill>
                <a:latin typeface="Arial"/>
                <a:cs typeface="Arial"/>
              </a:rPr>
              <a:t>bhfíorshaol</a:t>
            </a:r>
            <a:r>
              <a:rPr lang="en-GB" sz="2400">
                <a:solidFill>
                  <a:srgbClr val="3997B4"/>
                </a:solidFill>
                <a:latin typeface="Arial"/>
                <a:cs typeface="Arial"/>
              </a:rPr>
              <a:t> is </a:t>
            </a:r>
            <a:r>
              <a:rPr lang="en-GB" sz="2400" err="1">
                <a:solidFill>
                  <a:srgbClr val="3997B4"/>
                </a:solidFill>
                <a:latin typeface="Arial"/>
                <a:cs typeface="Arial"/>
              </a:rPr>
              <a:t>féidir</a:t>
            </a:r>
            <a:r>
              <a:rPr lang="en-GB" sz="2400">
                <a:solidFill>
                  <a:srgbClr val="3997B4"/>
                </a:solidFill>
                <a:latin typeface="Arial"/>
                <a:cs typeface="Arial"/>
              </a:rPr>
              <a:t> </a:t>
            </a:r>
            <a:r>
              <a:rPr lang="en-GB" sz="2400" err="1">
                <a:solidFill>
                  <a:srgbClr val="3997B4"/>
                </a:solidFill>
                <a:latin typeface="Arial"/>
                <a:cs typeface="Arial"/>
              </a:rPr>
              <a:t>leat</a:t>
            </a:r>
            <a:r>
              <a:rPr lang="en-GB" sz="2400">
                <a:solidFill>
                  <a:srgbClr val="3997B4"/>
                </a:solidFill>
                <a:latin typeface="Arial"/>
                <a:cs typeface="Arial"/>
              </a:rPr>
              <a:t> a </a:t>
            </a:r>
            <a:r>
              <a:rPr lang="en-GB" sz="2400" err="1">
                <a:solidFill>
                  <a:srgbClr val="3997B4"/>
                </a:solidFill>
                <a:latin typeface="Arial"/>
                <a:cs typeface="Arial"/>
              </a:rPr>
              <a:t>fháil</a:t>
            </a:r>
            <a:r>
              <a:rPr lang="en-GB" sz="2400">
                <a:solidFill>
                  <a:srgbClr val="3997B4"/>
                </a:solidFill>
                <a:latin typeface="Arial"/>
                <a:cs typeface="Arial"/>
              </a:rPr>
              <a:t>?</a:t>
            </a:r>
          </a:p>
          <a:p>
            <a:pPr marL="342900" indent="-342900">
              <a:lnSpc>
                <a:spcPct val="150000"/>
              </a:lnSpc>
              <a:buFont typeface="Symbol,Sans-Serif"/>
              <a:buChar char=""/>
            </a:pPr>
            <a:endParaRPr lang="en-GB" sz="2400">
              <a:solidFill>
                <a:srgbClr val="3997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Symbol,Sans-Serif"/>
              <a:buChar char=""/>
            </a:pPr>
            <a:r>
              <a:rPr lang="en-GB" sz="2400">
                <a:solidFill>
                  <a:srgbClr val="3997B4"/>
                </a:solidFill>
                <a:latin typeface="Arial"/>
                <a:cs typeface="Arial"/>
              </a:rPr>
              <a:t>Cad </a:t>
            </a:r>
            <a:r>
              <a:rPr lang="en-GB" sz="2400" err="1">
                <a:solidFill>
                  <a:srgbClr val="3997B4"/>
                </a:solidFill>
                <a:latin typeface="Arial"/>
                <a:cs typeface="Arial"/>
              </a:rPr>
              <a:t>iad</a:t>
            </a:r>
            <a:r>
              <a:rPr lang="en-GB" sz="2400">
                <a:solidFill>
                  <a:srgbClr val="3997B4"/>
                </a:solidFill>
                <a:latin typeface="Arial"/>
                <a:cs typeface="Arial"/>
              </a:rPr>
              <a:t> </a:t>
            </a:r>
            <a:r>
              <a:rPr lang="en-GB" sz="2400" err="1">
                <a:solidFill>
                  <a:srgbClr val="3997B4"/>
                </a:solidFill>
                <a:latin typeface="Arial"/>
                <a:cs typeface="Arial"/>
              </a:rPr>
              <a:t>na</a:t>
            </a:r>
            <a:r>
              <a:rPr lang="en-GB" sz="2400">
                <a:solidFill>
                  <a:srgbClr val="3997B4"/>
                </a:solidFill>
                <a:latin typeface="Arial"/>
                <a:cs typeface="Arial"/>
              </a:rPr>
              <a:t> </a:t>
            </a:r>
            <a:r>
              <a:rPr lang="en-GB" sz="2400" err="1">
                <a:solidFill>
                  <a:srgbClr val="3997B4"/>
                </a:solidFill>
                <a:latin typeface="Arial"/>
                <a:cs typeface="Arial"/>
              </a:rPr>
              <a:t>téamaí</a:t>
            </a:r>
            <a:r>
              <a:rPr lang="en-GB" sz="2400">
                <a:solidFill>
                  <a:srgbClr val="3997B4"/>
                </a:solidFill>
                <a:latin typeface="Arial"/>
                <a:cs typeface="Arial"/>
              </a:rPr>
              <a:t> </a:t>
            </a:r>
            <a:r>
              <a:rPr lang="en-GB" sz="2400" err="1">
                <a:solidFill>
                  <a:srgbClr val="3997B4"/>
                </a:solidFill>
                <a:latin typeface="Arial"/>
                <a:cs typeface="Arial"/>
              </a:rPr>
              <a:t>trasghearrtha</a:t>
            </a:r>
            <a:r>
              <a:rPr lang="en-GB" sz="2400">
                <a:solidFill>
                  <a:srgbClr val="3997B4"/>
                </a:solidFill>
                <a:latin typeface="Arial"/>
                <a:cs typeface="Arial"/>
              </a:rPr>
              <a:t> a </a:t>
            </a:r>
            <a:r>
              <a:rPr lang="en-GB" sz="2400" err="1">
                <a:solidFill>
                  <a:srgbClr val="3997B4"/>
                </a:solidFill>
                <a:latin typeface="Arial"/>
                <a:cs typeface="Arial"/>
              </a:rPr>
              <a:t>bhaineann</a:t>
            </a:r>
            <a:r>
              <a:rPr lang="en-GB" sz="2400">
                <a:solidFill>
                  <a:srgbClr val="3997B4"/>
                </a:solidFill>
                <a:latin typeface="Arial"/>
                <a:cs typeface="Arial"/>
              </a:rPr>
              <a:t> leis an </a:t>
            </a:r>
            <a:r>
              <a:rPr lang="en-GB" sz="2400" err="1">
                <a:solidFill>
                  <a:srgbClr val="3997B4"/>
                </a:solidFill>
                <a:latin typeface="Arial"/>
                <a:cs typeface="Arial"/>
              </a:rPr>
              <a:t>treoir</a:t>
            </a:r>
            <a:r>
              <a:rPr lang="en-GB" sz="2400">
                <a:solidFill>
                  <a:srgbClr val="3997B4"/>
                </a:solidFill>
                <a:latin typeface="Arial"/>
                <a:cs typeface="Arial"/>
              </a:rPr>
              <a:t> </a:t>
            </a:r>
            <a:r>
              <a:rPr lang="en-GB" sz="2400" err="1">
                <a:solidFill>
                  <a:srgbClr val="3997B4"/>
                </a:solidFill>
                <a:latin typeface="Arial"/>
                <a:cs typeface="Arial"/>
              </a:rPr>
              <a:t>seo</a:t>
            </a:r>
            <a:r>
              <a:rPr lang="en-GB" sz="2400">
                <a:solidFill>
                  <a:srgbClr val="3997B4"/>
                </a:solidFill>
                <a:latin typeface="Arial"/>
                <a:cs typeface="Arial"/>
              </a:rPr>
              <a:t>?</a:t>
            </a:r>
          </a:p>
          <a:p>
            <a:pPr marL="342900" indent="-342900">
              <a:lnSpc>
                <a:spcPct val="150000"/>
              </a:lnSpc>
              <a:buFont typeface="Symbol,Sans-Serif"/>
              <a:buChar char=""/>
            </a:pPr>
            <a:endParaRPr lang="en-IE" sz="2400">
              <a:solidFill>
                <a:srgbClr val="3997B4"/>
              </a:solidFill>
              <a:cs typeface="Arial"/>
            </a:endParaRPr>
          </a:p>
          <a:p>
            <a:pPr marL="342900" indent="-342900">
              <a:lnSpc>
                <a:spcPct val="150000"/>
              </a:lnSpc>
              <a:buFont typeface="Symbol,Sans-Serif"/>
              <a:buChar char=""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E85AA"/>
                </a:solidFill>
                <a:effectLst/>
                <a:uLnTx/>
                <a:uFillTx/>
                <a:latin typeface="Arial"/>
                <a:cs typeface="Arial"/>
              </a:rPr>
              <a:t>An </a:t>
            </a:r>
            <a:r>
              <a:rPr kumimoji="0" lang="en-GB" sz="2400" b="0" i="0" u="none" strike="noStrike" kern="1200" cap="none" spc="0" normalizeH="0" baseline="0" noProof="0" err="1">
                <a:ln>
                  <a:noFill/>
                </a:ln>
                <a:solidFill>
                  <a:srgbClr val="0E85AA"/>
                </a:solidFill>
                <a:effectLst/>
                <a:uLnTx/>
                <a:uFillTx/>
                <a:latin typeface="Arial"/>
                <a:cs typeface="Arial"/>
              </a:rPr>
              <a:t>féidir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E85AA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en-GB" sz="2400" kern="1200">
                <a:solidFill>
                  <a:srgbClr val="0E85AA"/>
                </a:solidFill>
                <a:latin typeface="Arial"/>
                <a:cs typeface="Arial"/>
              </a:rPr>
              <a:t>ICOMÚDI a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E85AA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GB" sz="2400" b="0" i="0" u="none" strike="noStrike" kern="1200" cap="none" spc="0" normalizeH="0" baseline="0" noProof="0" err="1">
                <a:ln>
                  <a:noFill/>
                </a:ln>
                <a:solidFill>
                  <a:srgbClr val="0E85AA"/>
                </a:solidFill>
                <a:effectLst/>
                <a:uLnTx/>
                <a:uFillTx/>
                <a:latin typeface="Arial"/>
                <a:cs typeface="Arial"/>
              </a:rPr>
              <a:t>úsáid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E85AA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GB" sz="2400" b="0" i="0" u="none" strike="noStrike" kern="1200" cap="none" spc="0" normalizeH="0" baseline="0" noProof="0" err="1">
                <a:ln>
                  <a:noFill/>
                </a:ln>
                <a:solidFill>
                  <a:srgbClr val="0E85AA"/>
                </a:solidFill>
                <a:effectLst/>
                <a:uLnTx/>
                <a:uFillTx/>
                <a:latin typeface="Arial"/>
                <a:cs typeface="Arial"/>
              </a:rPr>
              <a:t>chun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E85AA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GB" sz="2400" b="0" i="0" u="none" strike="noStrike" kern="1200" cap="none" spc="0" normalizeH="0" baseline="0" noProof="0" err="1">
                <a:ln>
                  <a:noFill/>
                </a:ln>
                <a:solidFill>
                  <a:srgbClr val="0E85AA"/>
                </a:solidFill>
                <a:effectLst/>
                <a:uLnTx/>
                <a:uFillTx/>
                <a:latin typeface="Arial"/>
                <a:cs typeface="Arial"/>
              </a:rPr>
              <a:t>aon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E85AA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GB" sz="2400" b="0" i="0" u="none" strike="noStrike" kern="1200" cap="none" spc="0" normalizeH="0" baseline="0" noProof="0" err="1">
                <a:ln>
                  <a:noFill/>
                </a:ln>
                <a:solidFill>
                  <a:srgbClr val="0E85AA"/>
                </a:solidFill>
                <a:effectLst/>
                <a:uLnTx/>
                <a:uFillTx/>
                <a:latin typeface="Arial"/>
                <a:cs typeface="Arial"/>
              </a:rPr>
              <a:t>imscrúduithe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E85AA"/>
                </a:solidFill>
                <a:effectLst/>
                <a:uLnTx/>
                <a:uFillTx/>
                <a:latin typeface="Arial"/>
                <a:cs typeface="Arial"/>
              </a:rPr>
              <a:t> a </a:t>
            </a:r>
            <a:r>
              <a:rPr kumimoji="0" lang="en-GB" sz="2400" b="0" i="0" u="none" strike="noStrike" kern="1200" cap="none" spc="0" normalizeH="0" baseline="0" noProof="0" err="1">
                <a:ln>
                  <a:noFill/>
                </a:ln>
                <a:solidFill>
                  <a:srgbClr val="0E85AA"/>
                </a:solidFill>
                <a:effectLst/>
                <a:uLnTx/>
                <a:uFillTx/>
                <a:latin typeface="Arial"/>
                <a:cs typeface="Arial"/>
              </a:rPr>
              <a:t>oiriúnú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E85AA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GB" sz="2400" b="0" i="0" u="none" strike="noStrike" kern="1200" cap="none" spc="0" normalizeH="0" baseline="0" noProof="0" err="1">
                <a:ln>
                  <a:noFill/>
                </a:ln>
                <a:solidFill>
                  <a:srgbClr val="0E85AA"/>
                </a:solidFill>
                <a:effectLst/>
                <a:uLnTx/>
                <a:uFillTx/>
                <a:latin typeface="Arial"/>
                <a:cs typeface="Arial"/>
              </a:rPr>
              <a:t>nó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E85AA"/>
                </a:solidFill>
                <a:effectLst/>
                <a:uLnTx/>
                <a:uFillTx/>
                <a:latin typeface="Arial"/>
                <a:cs typeface="Arial"/>
              </a:rPr>
              <a:t> a </a:t>
            </a:r>
            <a:r>
              <a:rPr kumimoji="0" lang="en-GB" sz="2400" b="0" i="0" u="none" strike="noStrike" kern="1200" cap="none" spc="0" normalizeH="0" baseline="0" noProof="0" err="1">
                <a:ln>
                  <a:noFill/>
                </a:ln>
                <a:solidFill>
                  <a:srgbClr val="0E85AA"/>
                </a:solidFill>
                <a:effectLst/>
                <a:uLnTx/>
                <a:uFillTx/>
                <a:latin typeface="Arial"/>
                <a:cs typeface="Arial"/>
              </a:rPr>
              <a:t>fhorbairt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E85AA"/>
                </a:solidFill>
                <a:effectLst/>
                <a:uLnTx/>
                <a:uFillTx/>
                <a:latin typeface="Arial"/>
                <a:cs typeface="Arial"/>
              </a:rPr>
              <a:t>?</a:t>
            </a:r>
            <a:endParaRPr lang="en-IE" sz="1800" i="1">
              <a:solidFill>
                <a:srgbClr val="3997B4"/>
              </a:solidFill>
              <a:latin typeface="Arial"/>
              <a:cs typeface="Arial"/>
            </a:endParaRPr>
          </a:p>
        </p:txBody>
      </p:sp>
      <p:pic>
        <p:nvPicPr>
          <p:cNvPr id="4" name="Picture 3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5724FCCC-8F20-098F-7DC0-433401A34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4845" y="4512528"/>
            <a:ext cx="1364673" cy="110316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FF96F79-16CC-C496-6970-4045DA27A4A4}"/>
              </a:ext>
            </a:extLst>
          </p:cNvPr>
          <p:cNvGrpSpPr/>
          <p:nvPr/>
        </p:nvGrpSpPr>
        <p:grpSpPr>
          <a:xfrm>
            <a:off x="10032047" y="1985238"/>
            <a:ext cx="1227561" cy="1443752"/>
            <a:chOff x="9354573" y="1105485"/>
            <a:chExt cx="1364672" cy="1602303"/>
          </a:xfrm>
        </p:grpSpPr>
        <p:pic>
          <p:nvPicPr>
            <p:cNvPr id="5" name="Picture 4" descr="A blue and white logo&#10;&#10;AI-generated content may be incorrect.">
              <a:extLst>
                <a:ext uri="{FF2B5EF4-FFF2-40B4-BE49-F238E27FC236}">
                  <a16:creationId xmlns:a16="http://schemas.microsoft.com/office/drawing/2014/main" id="{D8416502-BA35-75A9-C29B-A92A641BF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54573" y="1105485"/>
              <a:ext cx="1364672" cy="160230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660F9AA-0A9C-031A-D3C0-AAAD58908344}"/>
                </a:ext>
              </a:extLst>
            </p:cNvPr>
            <p:cNvSpPr txBox="1"/>
            <p:nvPr/>
          </p:nvSpPr>
          <p:spPr>
            <a:xfrm>
              <a:off x="9739745" y="1675804"/>
              <a:ext cx="665019" cy="512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2400">
                  <a:solidFill>
                    <a:srgbClr val="417C8F"/>
                  </a:solidFill>
                </a:rPr>
                <a:t>11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42421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43A01-8A88-C2FC-65CC-7FD5F2B84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764" y="365125"/>
            <a:ext cx="10855036" cy="1325563"/>
          </a:xfrm>
        </p:spPr>
        <p:txBody>
          <a:bodyPr/>
          <a:lstStyle/>
          <a:p>
            <a:r>
              <a:rPr lang="en-GB"/>
              <a:t>Loga </a:t>
            </a:r>
            <a:r>
              <a:rPr lang="en-GB" err="1"/>
              <a:t>Imscrúdaithe</a:t>
            </a:r>
            <a:r>
              <a:rPr lang="en-GB"/>
              <a:t> don </a:t>
            </a:r>
            <a:r>
              <a:rPr lang="en-GB" err="1"/>
              <a:t>Fhisic</a:t>
            </a:r>
            <a:r>
              <a:rPr lang="en-GB"/>
              <a:t> </a:t>
            </a:r>
            <a:r>
              <a:rPr lang="en-GB" err="1"/>
              <a:t>i</a:t>
            </a:r>
            <a:r>
              <a:rPr lang="en-GB"/>
              <a:t> </a:t>
            </a:r>
            <a:r>
              <a:rPr lang="en-GB" err="1"/>
              <a:t>gCleachtas</a:t>
            </a:r>
            <a:r>
              <a:rPr lang="en-GB"/>
              <a:t>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6AFF40A-6AE9-4D9B-720A-B54F220A9443}"/>
              </a:ext>
            </a:extLst>
          </p:cNvPr>
          <p:cNvSpPr/>
          <p:nvPr/>
        </p:nvSpPr>
        <p:spPr>
          <a:xfrm>
            <a:off x="2413000" y="1597889"/>
            <a:ext cx="9605418" cy="2021611"/>
          </a:xfrm>
          <a:prstGeom prst="roundRect">
            <a:avLst/>
          </a:prstGeom>
          <a:solidFill>
            <a:srgbClr val="2C94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lang="en-GB" sz="2600" i="1" kern="1200">
                <a:solidFill>
                  <a:prstClr val="white"/>
                </a:solidFill>
                <a:latin typeface="Arial" panose="020B0604020202020204"/>
              </a:rPr>
              <a:t>“</a:t>
            </a:r>
            <a:r>
              <a:rPr lang="en-GB" sz="2600" i="1" kern="1200" err="1">
                <a:solidFill>
                  <a:prstClr val="white"/>
                </a:solidFill>
              </a:rPr>
              <a:t>Moltar</a:t>
            </a:r>
            <a:r>
              <a:rPr lang="en-GB" sz="2600" i="1" kern="1200">
                <a:solidFill>
                  <a:prstClr val="white"/>
                </a:solidFill>
              </a:rPr>
              <a:t> go </a:t>
            </a:r>
            <a:r>
              <a:rPr lang="en-GB" sz="2600" i="1" kern="1200" err="1">
                <a:solidFill>
                  <a:prstClr val="white"/>
                </a:solidFill>
              </a:rPr>
              <a:t>gcoimeádfaidh</a:t>
            </a:r>
            <a:r>
              <a:rPr lang="en-GB" sz="2600" i="1" kern="1200">
                <a:solidFill>
                  <a:prstClr val="white"/>
                </a:solidFill>
              </a:rPr>
              <a:t> an </a:t>
            </a:r>
            <a:r>
              <a:rPr lang="en-GB" sz="2600" i="1" kern="1200" err="1">
                <a:solidFill>
                  <a:prstClr val="white"/>
                </a:solidFill>
              </a:rPr>
              <a:t>scoláire</a:t>
            </a:r>
            <a:r>
              <a:rPr lang="en-GB" sz="2600" i="1" kern="1200">
                <a:solidFill>
                  <a:prstClr val="white"/>
                </a:solidFill>
              </a:rPr>
              <a:t> </a:t>
            </a:r>
            <a:r>
              <a:rPr lang="en-GB" sz="2600" i="1" kern="1200" err="1">
                <a:solidFill>
                  <a:prstClr val="white"/>
                </a:solidFill>
              </a:rPr>
              <a:t>loga</a:t>
            </a:r>
            <a:r>
              <a:rPr lang="en-GB" sz="2600" i="1" kern="1200">
                <a:solidFill>
                  <a:prstClr val="white"/>
                </a:solidFill>
              </a:rPr>
              <a:t> </a:t>
            </a:r>
            <a:r>
              <a:rPr lang="en-GB" sz="2600" i="1" kern="1200" err="1">
                <a:solidFill>
                  <a:prstClr val="white"/>
                </a:solidFill>
              </a:rPr>
              <a:t>fiosrúcháin</a:t>
            </a:r>
            <a:r>
              <a:rPr lang="en-GB" sz="2600" i="1" kern="1200">
                <a:solidFill>
                  <a:prstClr val="white"/>
                </a:solidFill>
              </a:rPr>
              <a:t> de </a:t>
            </a:r>
            <a:r>
              <a:rPr lang="en-GB" sz="2600" i="1" kern="1200" err="1">
                <a:solidFill>
                  <a:prstClr val="white"/>
                </a:solidFill>
              </a:rPr>
              <a:t>ghníomhaíochtaí</a:t>
            </a:r>
            <a:r>
              <a:rPr lang="en-GB" sz="2600" i="1" kern="1200">
                <a:solidFill>
                  <a:prstClr val="white"/>
                </a:solidFill>
              </a:rPr>
              <a:t> </a:t>
            </a:r>
            <a:r>
              <a:rPr lang="en-GB" sz="2600" i="1" kern="1200" err="1">
                <a:solidFill>
                  <a:prstClr val="white"/>
                </a:solidFill>
              </a:rPr>
              <a:t>foghlama</a:t>
            </a:r>
            <a:r>
              <a:rPr lang="en-GB" sz="2600" i="1" kern="1200">
                <a:solidFill>
                  <a:prstClr val="white"/>
                </a:solidFill>
              </a:rPr>
              <a:t> a </a:t>
            </a:r>
            <a:r>
              <a:rPr lang="en-GB" sz="2600" i="1" kern="1200" err="1">
                <a:solidFill>
                  <a:prstClr val="white"/>
                </a:solidFill>
              </a:rPr>
              <a:t>bhaineann</a:t>
            </a:r>
            <a:r>
              <a:rPr lang="en-GB" sz="2600" i="1" kern="1200">
                <a:solidFill>
                  <a:prstClr val="white"/>
                </a:solidFill>
              </a:rPr>
              <a:t>, </a:t>
            </a:r>
            <a:r>
              <a:rPr lang="en-GB" sz="2600" i="1" kern="1200" err="1">
                <a:solidFill>
                  <a:prstClr val="white"/>
                </a:solidFill>
              </a:rPr>
              <a:t>agus</a:t>
            </a:r>
            <a:r>
              <a:rPr lang="en-GB" sz="2600" i="1" kern="1200">
                <a:solidFill>
                  <a:prstClr val="white"/>
                </a:solidFill>
              </a:rPr>
              <a:t> a </a:t>
            </a:r>
            <a:r>
              <a:rPr lang="en-GB" sz="2600" i="1" kern="1200" err="1">
                <a:solidFill>
                  <a:prstClr val="white"/>
                </a:solidFill>
              </a:rPr>
              <a:t>thacaíonn</a:t>
            </a:r>
            <a:r>
              <a:rPr lang="en-GB" sz="2600" i="1" kern="1200">
                <a:solidFill>
                  <a:prstClr val="white"/>
                </a:solidFill>
              </a:rPr>
              <a:t>, le </a:t>
            </a:r>
            <a:r>
              <a:rPr lang="en-GB" sz="2600" i="1" kern="1200" err="1">
                <a:solidFill>
                  <a:prstClr val="white"/>
                </a:solidFill>
              </a:rPr>
              <a:t>forbairt</a:t>
            </a:r>
            <a:r>
              <a:rPr lang="en-GB" sz="2600" i="1" kern="1200">
                <a:solidFill>
                  <a:prstClr val="white"/>
                </a:solidFill>
              </a:rPr>
              <a:t> </a:t>
            </a:r>
            <a:r>
              <a:rPr lang="en-GB" sz="2600" i="1" kern="1200" err="1">
                <a:solidFill>
                  <a:prstClr val="white"/>
                </a:solidFill>
              </a:rPr>
              <a:t>scileanna</a:t>
            </a:r>
            <a:r>
              <a:rPr lang="en-GB" sz="2600" i="1" kern="1200">
                <a:solidFill>
                  <a:prstClr val="white"/>
                </a:solidFill>
              </a:rPr>
              <a:t> </a:t>
            </a:r>
            <a:r>
              <a:rPr lang="en-GB" sz="2600" i="1" kern="1200" err="1">
                <a:solidFill>
                  <a:prstClr val="white"/>
                </a:solidFill>
              </a:rPr>
              <a:t>fiosrúcháin</a:t>
            </a:r>
            <a:r>
              <a:rPr lang="en-GB" sz="2600" i="1" kern="1200">
                <a:solidFill>
                  <a:prstClr val="white"/>
                </a:solidFill>
              </a:rPr>
              <a:t> </a:t>
            </a:r>
            <a:r>
              <a:rPr lang="en-GB" sz="2600" i="1" kern="1200" err="1">
                <a:solidFill>
                  <a:prstClr val="white"/>
                </a:solidFill>
              </a:rPr>
              <a:t>agus</a:t>
            </a:r>
            <a:r>
              <a:rPr lang="en-GB" sz="2600" i="1" kern="1200">
                <a:solidFill>
                  <a:prstClr val="white"/>
                </a:solidFill>
              </a:rPr>
              <a:t> </a:t>
            </a:r>
            <a:r>
              <a:rPr lang="en-GB" sz="2600" i="1" kern="1200" err="1">
                <a:solidFill>
                  <a:prstClr val="white"/>
                </a:solidFill>
              </a:rPr>
              <a:t>praiticiúla</a:t>
            </a:r>
            <a:r>
              <a:rPr lang="en-GB" sz="2600" i="1" kern="1200">
                <a:solidFill>
                  <a:prstClr val="white"/>
                </a:solidFill>
              </a:rPr>
              <a:t> as </a:t>
            </a:r>
            <a:r>
              <a:rPr lang="en-GB" sz="2600" i="1" kern="1200" err="1">
                <a:solidFill>
                  <a:prstClr val="white"/>
                </a:solidFill>
              </a:rPr>
              <a:t>ar</a:t>
            </a:r>
            <a:r>
              <a:rPr lang="en-GB" sz="2600" i="1" kern="1200">
                <a:solidFill>
                  <a:prstClr val="white"/>
                </a:solidFill>
              </a:rPr>
              <a:t> </a:t>
            </a:r>
            <a:r>
              <a:rPr lang="en-GB" sz="2600" i="1" kern="1200" err="1">
                <a:solidFill>
                  <a:prstClr val="white"/>
                </a:solidFill>
              </a:rPr>
              <a:t>féidir</a:t>
            </a:r>
            <a:r>
              <a:rPr lang="en-GB" sz="2600" i="1" kern="1200">
                <a:solidFill>
                  <a:prstClr val="white"/>
                </a:solidFill>
              </a:rPr>
              <a:t> leis </a:t>
            </a:r>
            <a:r>
              <a:rPr lang="en-GB" sz="2600" i="1" kern="1200" err="1">
                <a:solidFill>
                  <a:prstClr val="white"/>
                </a:solidFill>
              </a:rPr>
              <a:t>úsáid</a:t>
            </a:r>
            <a:r>
              <a:rPr lang="en-GB" sz="2600" i="1" kern="1200">
                <a:solidFill>
                  <a:prstClr val="white"/>
                </a:solidFill>
              </a:rPr>
              <a:t> a </a:t>
            </a:r>
            <a:r>
              <a:rPr lang="en-GB" sz="2600" i="1" kern="1200" err="1">
                <a:solidFill>
                  <a:prstClr val="white"/>
                </a:solidFill>
              </a:rPr>
              <a:t>bhaint</a:t>
            </a:r>
            <a:r>
              <a:rPr lang="en-GB" sz="2600" i="1" kern="1200">
                <a:solidFill>
                  <a:prstClr val="white"/>
                </a:solidFill>
              </a:rPr>
              <a:t> mar a </a:t>
            </a:r>
            <a:r>
              <a:rPr lang="en-GB" sz="2600" i="1" kern="1200" err="1">
                <a:solidFill>
                  <a:prstClr val="white"/>
                </a:solidFill>
              </a:rPr>
              <a:t>chuireann</a:t>
            </a:r>
            <a:r>
              <a:rPr lang="en-GB" sz="2600" i="1" kern="1200">
                <a:solidFill>
                  <a:prstClr val="white"/>
                </a:solidFill>
              </a:rPr>
              <a:t> </a:t>
            </a:r>
            <a:r>
              <a:rPr lang="en-GB" sz="2600" i="1" kern="1200" err="1">
                <a:solidFill>
                  <a:prstClr val="white"/>
                </a:solidFill>
              </a:rPr>
              <a:t>sé</a:t>
            </a:r>
            <a:r>
              <a:rPr lang="en-GB" sz="2600" i="1" kern="1200">
                <a:solidFill>
                  <a:prstClr val="white"/>
                </a:solidFill>
              </a:rPr>
              <a:t> a </a:t>
            </a:r>
            <a:r>
              <a:rPr lang="en-GB" sz="2600" i="1" kern="1200" err="1">
                <a:solidFill>
                  <a:prstClr val="white"/>
                </a:solidFill>
              </a:rPr>
              <a:t>fhiosrúchán</a:t>
            </a:r>
            <a:r>
              <a:rPr lang="en-GB" sz="2600" i="1" kern="1200">
                <a:solidFill>
                  <a:prstClr val="white"/>
                </a:solidFill>
              </a:rPr>
              <a:t> </a:t>
            </a:r>
            <a:r>
              <a:rPr lang="en-GB" sz="2600" i="1" kern="1200" err="1">
                <a:solidFill>
                  <a:prstClr val="white"/>
                </a:solidFill>
              </a:rPr>
              <a:t>i</a:t>
            </a:r>
            <a:r>
              <a:rPr lang="en-GB" sz="2600" i="1" kern="1200">
                <a:solidFill>
                  <a:prstClr val="white"/>
                </a:solidFill>
              </a:rPr>
              <a:t> </a:t>
            </a:r>
            <a:r>
              <a:rPr lang="en-GB" sz="2600" i="1" kern="1200" err="1">
                <a:solidFill>
                  <a:prstClr val="white"/>
                </a:solidFill>
              </a:rPr>
              <a:t>gcrích</a:t>
            </a:r>
            <a:r>
              <a:rPr lang="en-GB" sz="2600" i="1" kern="1200">
                <a:solidFill>
                  <a:prstClr val="white"/>
                </a:solidFill>
              </a:rPr>
              <a:t>. </a:t>
            </a:r>
            <a:r>
              <a:rPr kumimoji="0" lang="en-GB" sz="2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</a:rPr>
              <a:t>”</a:t>
            </a:r>
            <a:r>
              <a:rPr kumimoji="0" lang="en-GB" sz="2600" b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</a:rPr>
              <a:t>                                 								</a:t>
            </a:r>
            <a:r>
              <a:rPr kumimoji="0" lang="en-IE" sz="1600" b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(</a:t>
            </a:r>
            <a:r>
              <a:rPr lang="en-IE" sz="1600" kern="1200">
                <a:solidFill>
                  <a:prstClr val="white"/>
                </a:solidFill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CNCM lch.4</a:t>
            </a:r>
            <a:r>
              <a:rPr kumimoji="0" lang="en-IE" sz="1600" b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DengXian" panose="020B0503020204020204" pitchFamily="2" charset="-122"/>
                <a:cs typeface="Arial" panose="020B0604020202020204" pitchFamily="34" charset="0"/>
              </a:rPr>
              <a:t>) </a:t>
            </a:r>
            <a:endParaRPr kumimoji="0" lang="en-GB" sz="1600" b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9EE9A2B-EF61-3F9B-EAE0-7478F65051BC}"/>
              </a:ext>
            </a:extLst>
          </p:cNvPr>
          <p:cNvSpPr/>
          <p:nvPr/>
        </p:nvSpPr>
        <p:spPr>
          <a:xfrm>
            <a:off x="291360" y="3699922"/>
            <a:ext cx="8842366" cy="2515943"/>
          </a:xfrm>
          <a:prstGeom prst="roundRect">
            <a:avLst/>
          </a:prstGeom>
          <a:solidFill>
            <a:srgbClr val="3498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>
              <a:buClrTx/>
              <a:defRPr/>
            </a:pPr>
            <a:r>
              <a:rPr lang="en-GB" sz="2600" i="1" kern="1200">
                <a:solidFill>
                  <a:prstClr val="white"/>
                </a:solidFill>
                <a:latin typeface="Arial" panose="020B0604020202020204"/>
              </a:rPr>
              <a:t>“</a:t>
            </a:r>
            <a:r>
              <a:rPr lang="en-GB" sz="2600" i="1" kern="1200">
                <a:solidFill>
                  <a:prstClr val="white"/>
                </a:solidFill>
              </a:rPr>
              <a:t>Is é an </a:t>
            </a:r>
            <a:r>
              <a:rPr lang="en-GB" sz="2600" i="1" kern="1200" err="1">
                <a:solidFill>
                  <a:prstClr val="white"/>
                </a:solidFill>
              </a:rPr>
              <a:t>loga</a:t>
            </a:r>
            <a:r>
              <a:rPr lang="en-GB" sz="2600" i="1" kern="1200">
                <a:solidFill>
                  <a:prstClr val="white"/>
                </a:solidFill>
              </a:rPr>
              <a:t> </a:t>
            </a:r>
            <a:r>
              <a:rPr lang="en-GB" sz="2600" i="1" kern="1200" err="1">
                <a:solidFill>
                  <a:prstClr val="white"/>
                </a:solidFill>
              </a:rPr>
              <a:t>fiosrúcháin</a:t>
            </a:r>
            <a:r>
              <a:rPr lang="en-GB" sz="2600" i="1" kern="1200">
                <a:solidFill>
                  <a:prstClr val="white"/>
                </a:solidFill>
              </a:rPr>
              <a:t> </a:t>
            </a:r>
            <a:r>
              <a:rPr lang="en-GB" sz="2600" i="1" kern="1200" err="1">
                <a:solidFill>
                  <a:prstClr val="white"/>
                </a:solidFill>
              </a:rPr>
              <a:t>cáipéis</a:t>
            </a:r>
            <a:r>
              <a:rPr lang="en-GB" sz="2600" i="1" kern="1200">
                <a:solidFill>
                  <a:prstClr val="white"/>
                </a:solidFill>
              </a:rPr>
              <a:t> </a:t>
            </a:r>
            <a:r>
              <a:rPr lang="en-GB" sz="2600" i="1" kern="1200" err="1">
                <a:solidFill>
                  <a:prstClr val="white"/>
                </a:solidFill>
              </a:rPr>
              <a:t>oibre</a:t>
            </a:r>
            <a:r>
              <a:rPr lang="en-GB" sz="2600" i="1" kern="1200">
                <a:solidFill>
                  <a:prstClr val="white"/>
                </a:solidFill>
              </a:rPr>
              <a:t> an </a:t>
            </a:r>
            <a:r>
              <a:rPr lang="en-GB" sz="2600" i="1" kern="1200" err="1">
                <a:solidFill>
                  <a:prstClr val="white"/>
                </a:solidFill>
              </a:rPr>
              <a:t>scoláire</a:t>
            </a:r>
            <a:r>
              <a:rPr lang="en-GB" sz="2600" i="1" kern="1200">
                <a:solidFill>
                  <a:prstClr val="white"/>
                </a:solidFill>
              </a:rPr>
              <a:t> </a:t>
            </a:r>
            <a:r>
              <a:rPr lang="en-GB" sz="2600" i="1" kern="1200" err="1">
                <a:solidFill>
                  <a:prstClr val="white"/>
                </a:solidFill>
              </a:rPr>
              <a:t>ina</a:t>
            </a:r>
            <a:r>
              <a:rPr lang="en-GB" sz="2600" i="1" kern="1200">
                <a:solidFill>
                  <a:prstClr val="white"/>
                </a:solidFill>
              </a:rPr>
              <a:t> </a:t>
            </a:r>
            <a:r>
              <a:rPr lang="en-GB" sz="2600" i="1" kern="1200" err="1">
                <a:solidFill>
                  <a:prstClr val="white"/>
                </a:solidFill>
              </a:rPr>
              <a:t>ndéanann</a:t>
            </a:r>
            <a:r>
              <a:rPr lang="en-GB" sz="2600" i="1" kern="1200">
                <a:solidFill>
                  <a:prstClr val="white"/>
                </a:solidFill>
              </a:rPr>
              <a:t> </a:t>
            </a:r>
            <a:r>
              <a:rPr lang="en-GB" sz="2600" i="1" kern="1200" err="1">
                <a:solidFill>
                  <a:prstClr val="white"/>
                </a:solidFill>
              </a:rPr>
              <a:t>sé</a:t>
            </a:r>
            <a:r>
              <a:rPr lang="en-GB" sz="2600" i="1" kern="1200">
                <a:solidFill>
                  <a:prstClr val="white"/>
                </a:solidFill>
              </a:rPr>
              <a:t> </a:t>
            </a:r>
            <a:r>
              <a:rPr lang="en-GB" sz="2600" i="1" kern="1200" err="1">
                <a:solidFill>
                  <a:prstClr val="white"/>
                </a:solidFill>
              </a:rPr>
              <a:t>taifead</a:t>
            </a:r>
            <a:r>
              <a:rPr lang="en-GB" sz="2600" i="1" kern="1200">
                <a:solidFill>
                  <a:prstClr val="white"/>
                </a:solidFill>
              </a:rPr>
              <a:t> </a:t>
            </a:r>
            <a:r>
              <a:rPr lang="en-GB" sz="2600" i="1" kern="1200" err="1">
                <a:solidFill>
                  <a:prstClr val="white"/>
                </a:solidFill>
              </a:rPr>
              <a:t>ar</a:t>
            </a:r>
            <a:r>
              <a:rPr lang="en-GB" sz="2600" i="1" kern="1200">
                <a:solidFill>
                  <a:prstClr val="white"/>
                </a:solidFill>
              </a:rPr>
              <a:t> </a:t>
            </a:r>
            <a:r>
              <a:rPr lang="en-GB" sz="2600" i="1" kern="1200" err="1">
                <a:solidFill>
                  <a:prstClr val="white"/>
                </a:solidFill>
              </a:rPr>
              <a:t>phróiseas</a:t>
            </a:r>
            <a:r>
              <a:rPr lang="en-GB" sz="2600" i="1" kern="1200">
                <a:solidFill>
                  <a:prstClr val="white"/>
                </a:solidFill>
              </a:rPr>
              <a:t> a </a:t>
            </a:r>
            <a:r>
              <a:rPr lang="en-GB" sz="2600" i="1" kern="1200" err="1">
                <a:solidFill>
                  <a:prstClr val="white"/>
                </a:solidFill>
              </a:rPr>
              <a:t>fhiosrúcháin</a:t>
            </a:r>
            <a:r>
              <a:rPr lang="en-GB" sz="2600" i="1" kern="1200">
                <a:solidFill>
                  <a:prstClr val="white"/>
                </a:solidFill>
              </a:rPr>
              <a:t>, </a:t>
            </a:r>
            <a:r>
              <a:rPr lang="en-GB" sz="2600" i="1" kern="1200" err="1">
                <a:solidFill>
                  <a:prstClr val="white"/>
                </a:solidFill>
              </a:rPr>
              <a:t>agus</a:t>
            </a:r>
            <a:r>
              <a:rPr lang="en-GB" sz="2600" i="1" kern="1200">
                <a:solidFill>
                  <a:prstClr val="white"/>
                </a:solidFill>
              </a:rPr>
              <a:t> </a:t>
            </a:r>
            <a:r>
              <a:rPr lang="en-GB" sz="2600" i="1" kern="1200" err="1">
                <a:solidFill>
                  <a:prstClr val="white"/>
                </a:solidFill>
              </a:rPr>
              <a:t>ina</a:t>
            </a:r>
            <a:r>
              <a:rPr lang="en-GB" sz="2600" i="1" kern="1200">
                <a:solidFill>
                  <a:prstClr val="white"/>
                </a:solidFill>
              </a:rPr>
              <a:t> </a:t>
            </a:r>
            <a:r>
              <a:rPr lang="en-GB" sz="2600" i="1" kern="1200" err="1">
                <a:solidFill>
                  <a:prstClr val="white"/>
                </a:solidFill>
              </a:rPr>
              <a:t>ndéanann</a:t>
            </a:r>
            <a:r>
              <a:rPr lang="en-GB" sz="2600" i="1" kern="1200">
                <a:solidFill>
                  <a:prstClr val="white"/>
                </a:solidFill>
              </a:rPr>
              <a:t> </a:t>
            </a:r>
            <a:r>
              <a:rPr lang="en-GB" sz="2600" i="1" kern="1200" err="1">
                <a:solidFill>
                  <a:prstClr val="white"/>
                </a:solidFill>
              </a:rPr>
              <a:t>sé</a:t>
            </a:r>
            <a:r>
              <a:rPr lang="en-GB" sz="2600" i="1" kern="1200">
                <a:solidFill>
                  <a:prstClr val="white"/>
                </a:solidFill>
              </a:rPr>
              <a:t> </a:t>
            </a:r>
            <a:r>
              <a:rPr lang="en-GB" sz="2600" i="1" kern="1200" err="1">
                <a:solidFill>
                  <a:prstClr val="white"/>
                </a:solidFill>
              </a:rPr>
              <a:t>machnamh</a:t>
            </a:r>
            <a:r>
              <a:rPr lang="en-GB" sz="2600" i="1" kern="1200">
                <a:solidFill>
                  <a:prstClr val="white"/>
                </a:solidFill>
              </a:rPr>
              <a:t> air. </a:t>
            </a:r>
            <a:r>
              <a:rPr lang="en-GB" sz="2600" i="1" kern="1200" err="1">
                <a:solidFill>
                  <a:prstClr val="white"/>
                </a:solidFill>
              </a:rPr>
              <a:t>Ós</a:t>
            </a:r>
            <a:r>
              <a:rPr lang="en-GB" sz="2600" i="1" kern="1200">
                <a:solidFill>
                  <a:prstClr val="white"/>
                </a:solidFill>
              </a:rPr>
              <a:t> </a:t>
            </a:r>
            <a:r>
              <a:rPr lang="en-GB" sz="2600" i="1" kern="1200" err="1">
                <a:solidFill>
                  <a:prstClr val="white"/>
                </a:solidFill>
              </a:rPr>
              <a:t>rud</a:t>
            </a:r>
            <a:r>
              <a:rPr lang="en-GB" sz="2600" i="1" kern="1200">
                <a:solidFill>
                  <a:prstClr val="white"/>
                </a:solidFill>
              </a:rPr>
              <a:t> é </a:t>
            </a:r>
            <a:r>
              <a:rPr lang="en-GB" sz="2600" i="1" kern="1200" err="1">
                <a:solidFill>
                  <a:prstClr val="white"/>
                </a:solidFill>
              </a:rPr>
              <a:t>nach</a:t>
            </a:r>
            <a:r>
              <a:rPr lang="en-GB" sz="2600" i="1" kern="1200">
                <a:solidFill>
                  <a:prstClr val="white"/>
                </a:solidFill>
              </a:rPr>
              <a:t> </a:t>
            </a:r>
            <a:r>
              <a:rPr lang="en-GB" sz="2600" i="1" kern="1200" err="1">
                <a:solidFill>
                  <a:prstClr val="white"/>
                </a:solidFill>
              </a:rPr>
              <a:t>gcuirtear</a:t>
            </a:r>
            <a:r>
              <a:rPr lang="en-GB" sz="2600" i="1" kern="1200">
                <a:solidFill>
                  <a:prstClr val="white"/>
                </a:solidFill>
              </a:rPr>
              <a:t> an </a:t>
            </a:r>
            <a:r>
              <a:rPr lang="en-GB" sz="2600" i="1" kern="1200" err="1">
                <a:solidFill>
                  <a:prstClr val="white"/>
                </a:solidFill>
              </a:rPr>
              <a:t>cháipéis</a:t>
            </a:r>
            <a:r>
              <a:rPr lang="en-GB" sz="2600" i="1" kern="1200">
                <a:solidFill>
                  <a:prstClr val="white"/>
                </a:solidFill>
              </a:rPr>
              <a:t> </a:t>
            </a:r>
            <a:r>
              <a:rPr lang="en-GB" sz="2600" i="1" kern="1200" err="1">
                <a:solidFill>
                  <a:prstClr val="white"/>
                </a:solidFill>
              </a:rPr>
              <a:t>phearsanta</a:t>
            </a:r>
            <a:r>
              <a:rPr lang="en-GB" sz="2600" i="1" kern="1200">
                <a:solidFill>
                  <a:prstClr val="white"/>
                </a:solidFill>
              </a:rPr>
              <a:t> sin </a:t>
            </a:r>
            <a:r>
              <a:rPr lang="en-GB" sz="2600" i="1" kern="1200" err="1">
                <a:solidFill>
                  <a:prstClr val="white"/>
                </a:solidFill>
              </a:rPr>
              <a:t>faoi</a:t>
            </a:r>
            <a:r>
              <a:rPr lang="en-GB" sz="2600" i="1" kern="1200">
                <a:solidFill>
                  <a:prstClr val="white"/>
                </a:solidFill>
              </a:rPr>
              <a:t> </a:t>
            </a:r>
            <a:r>
              <a:rPr lang="en-GB" sz="2600" i="1" kern="1200" err="1">
                <a:solidFill>
                  <a:prstClr val="white"/>
                </a:solidFill>
              </a:rPr>
              <a:t>bhráid</a:t>
            </a:r>
            <a:r>
              <a:rPr lang="en-GB" sz="2600" i="1" kern="1200">
                <a:solidFill>
                  <a:prstClr val="white"/>
                </a:solidFill>
              </a:rPr>
              <a:t> CSS </a:t>
            </a:r>
            <a:r>
              <a:rPr lang="en-GB" sz="2600" i="1" kern="1200" err="1">
                <a:solidFill>
                  <a:prstClr val="white"/>
                </a:solidFill>
              </a:rPr>
              <a:t>lena</a:t>
            </a:r>
            <a:r>
              <a:rPr lang="en-GB" sz="2600" i="1" kern="1200">
                <a:solidFill>
                  <a:prstClr val="white"/>
                </a:solidFill>
              </a:rPr>
              <a:t> </a:t>
            </a:r>
            <a:r>
              <a:rPr lang="en-GB" sz="2600" i="1" kern="1200" err="1">
                <a:solidFill>
                  <a:prstClr val="white"/>
                </a:solidFill>
              </a:rPr>
              <a:t>scrúdú</a:t>
            </a:r>
            <a:r>
              <a:rPr lang="en-GB" sz="2600" i="1" kern="1200">
                <a:solidFill>
                  <a:prstClr val="white"/>
                </a:solidFill>
              </a:rPr>
              <a:t>, </a:t>
            </a:r>
            <a:r>
              <a:rPr lang="en-GB" sz="2600" i="1" kern="1200" err="1">
                <a:solidFill>
                  <a:prstClr val="white"/>
                </a:solidFill>
              </a:rPr>
              <a:t>déanann</a:t>
            </a:r>
            <a:r>
              <a:rPr lang="en-GB" sz="2600" i="1" kern="1200">
                <a:solidFill>
                  <a:prstClr val="white"/>
                </a:solidFill>
              </a:rPr>
              <a:t> an </a:t>
            </a:r>
            <a:r>
              <a:rPr lang="en-GB" sz="2600" i="1" kern="1200" err="1">
                <a:solidFill>
                  <a:prstClr val="white"/>
                </a:solidFill>
              </a:rPr>
              <a:t>scoláire</a:t>
            </a:r>
            <a:r>
              <a:rPr lang="en-GB" sz="2600" i="1" kern="1200">
                <a:solidFill>
                  <a:prstClr val="white"/>
                </a:solidFill>
              </a:rPr>
              <a:t> </a:t>
            </a:r>
            <a:r>
              <a:rPr lang="en-GB" sz="2600" i="1" kern="1200" err="1">
                <a:solidFill>
                  <a:prstClr val="white"/>
                </a:solidFill>
              </a:rPr>
              <a:t>cinneadh</a:t>
            </a:r>
            <a:r>
              <a:rPr lang="en-GB" sz="2600" i="1" kern="1200">
                <a:solidFill>
                  <a:prstClr val="white"/>
                </a:solidFill>
              </a:rPr>
              <a:t> </a:t>
            </a:r>
            <a:r>
              <a:rPr lang="en-GB" sz="2600" i="1" kern="1200" err="1">
                <a:solidFill>
                  <a:prstClr val="white"/>
                </a:solidFill>
              </a:rPr>
              <a:t>maidir</a:t>
            </a:r>
            <a:r>
              <a:rPr lang="en-GB" sz="2600" i="1" kern="1200">
                <a:solidFill>
                  <a:prstClr val="white"/>
                </a:solidFill>
              </a:rPr>
              <a:t> </a:t>
            </a:r>
            <a:r>
              <a:rPr lang="en-GB" sz="2600" i="1" kern="1200" err="1">
                <a:solidFill>
                  <a:prstClr val="white"/>
                </a:solidFill>
              </a:rPr>
              <a:t>lena</a:t>
            </a:r>
            <a:r>
              <a:rPr lang="en-GB" sz="2600" i="1" kern="1200">
                <a:solidFill>
                  <a:prstClr val="white"/>
                </a:solidFill>
              </a:rPr>
              <a:t> </a:t>
            </a:r>
            <a:r>
              <a:rPr lang="en-GB" sz="2600" i="1" kern="1200" err="1">
                <a:solidFill>
                  <a:prstClr val="white"/>
                </a:solidFill>
              </a:rPr>
              <a:t>leagan</a:t>
            </a:r>
            <a:r>
              <a:rPr lang="en-GB" sz="2600" i="1" kern="1200">
                <a:solidFill>
                  <a:prstClr val="white"/>
                </a:solidFill>
              </a:rPr>
              <a:t> </a:t>
            </a:r>
            <a:r>
              <a:rPr lang="en-GB" sz="2600" i="1" kern="1200" err="1">
                <a:solidFill>
                  <a:prstClr val="white"/>
                </a:solidFill>
              </a:rPr>
              <a:t>amach</a:t>
            </a:r>
            <a:r>
              <a:rPr lang="en-GB" sz="2600" i="1" kern="1200">
                <a:solidFill>
                  <a:prstClr val="white"/>
                </a:solidFill>
              </a:rPr>
              <a:t>, </a:t>
            </a:r>
            <a:r>
              <a:rPr lang="en-GB" sz="2600" i="1" kern="1200" err="1">
                <a:solidFill>
                  <a:prstClr val="white"/>
                </a:solidFill>
              </a:rPr>
              <a:t>rud</a:t>
            </a:r>
            <a:r>
              <a:rPr lang="en-GB" sz="2600" i="1" kern="1200">
                <a:solidFill>
                  <a:prstClr val="white"/>
                </a:solidFill>
              </a:rPr>
              <a:t> is </a:t>
            </a:r>
            <a:r>
              <a:rPr lang="en-GB" sz="2600" i="1" kern="1200" err="1">
                <a:solidFill>
                  <a:prstClr val="white"/>
                </a:solidFill>
              </a:rPr>
              <a:t>féidir</a:t>
            </a:r>
            <a:r>
              <a:rPr lang="en-GB" sz="2600" i="1" kern="1200">
                <a:solidFill>
                  <a:prstClr val="white"/>
                </a:solidFill>
              </a:rPr>
              <a:t> a </a:t>
            </a:r>
            <a:r>
              <a:rPr lang="en-GB" sz="2600" i="1" kern="1200" err="1">
                <a:solidFill>
                  <a:prstClr val="white"/>
                </a:solidFill>
              </a:rPr>
              <a:t>bheith</a:t>
            </a:r>
            <a:r>
              <a:rPr lang="en-GB" sz="2600" i="1" kern="1200">
                <a:solidFill>
                  <a:prstClr val="white"/>
                </a:solidFill>
              </a:rPr>
              <a:t> </a:t>
            </a:r>
            <a:r>
              <a:rPr lang="en-GB" sz="2600" i="1" kern="1200" err="1">
                <a:solidFill>
                  <a:prstClr val="white"/>
                </a:solidFill>
              </a:rPr>
              <a:t>i</a:t>
            </a:r>
            <a:r>
              <a:rPr lang="en-GB" sz="2600" i="1" kern="1200">
                <a:solidFill>
                  <a:prstClr val="white"/>
                </a:solidFill>
              </a:rPr>
              <a:t> </a:t>
            </a:r>
            <a:r>
              <a:rPr lang="en-GB" sz="2600" i="1" kern="1200" err="1">
                <a:solidFill>
                  <a:prstClr val="white"/>
                </a:solidFill>
              </a:rPr>
              <a:t>bhfoirm</a:t>
            </a:r>
            <a:r>
              <a:rPr lang="en-GB" sz="2600" i="1" kern="1200">
                <a:solidFill>
                  <a:prstClr val="white"/>
                </a:solidFill>
              </a:rPr>
              <a:t> </a:t>
            </a:r>
            <a:r>
              <a:rPr lang="en-GB" sz="2600" i="1" kern="1200" err="1">
                <a:solidFill>
                  <a:prstClr val="white"/>
                </a:solidFill>
              </a:rPr>
              <a:t>dhigiteach</a:t>
            </a:r>
            <a:r>
              <a:rPr lang="en-GB" sz="2600" i="1" kern="1200">
                <a:solidFill>
                  <a:prstClr val="white"/>
                </a:solidFill>
              </a:rPr>
              <a:t> </a:t>
            </a:r>
            <a:r>
              <a:rPr lang="en-GB" sz="2600" i="1" kern="1200" err="1">
                <a:solidFill>
                  <a:prstClr val="white"/>
                </a:solidFill>
              </a:rPr>
              <a:t>nó</a:t>
            </a:r>
            <a:r>
              <a:rPr lang="en-GB" sz="2600" i="1" kern="1200">
                <a:solidFill>
                  <a:prstClr val="white"/>
                </a:solidFill>
              </a:rPr>
              <a:t> </a:t>
            </a:r>
            <a:r>
              <a:rPr lang="en-GB" sz="2600" i="1" kern="1200" err="1">
                <a:solidFill>
                  <a:prstClr val="white"/>
                </a:solidFill>
              </a:rPr>
              <a:t>cóipe</a:t>
            </a:r>
            <a:r>
              <a:rPr lang="en-GB" sz="2600" i="1" kern="1200">
                <a:solidFill>
                  <a:prstClr val="white"/>
                </a:solidFill>
              </a:rPr>
              <a:t> </a:t>
            </a:r>
            <a:r>
              <a:rPr lang="en-GB" sz="2600" i="1" kern="1200" err="1">
                <a:solidFill>
                  <a:prstClr val="white"/>
                </a:solidFill>
              </a:rPr>
              <a:t>crua</a:t>
            </a:r>
            <a:r>
              <a:rPr lang="en-GB" sz="2600" i="1" kern="1200">
                <a:solidFill>
                  <a:prstClr val="white"/>
                </a:solidFill>
              </a:rPr>
              <a:t>.”</a:t>
            </a:r>
            <a:endParaRPr kumimoji="0" lang="en-GB" sz="26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DengXian"/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11CF1C-B941-A582-58E5-BF3733154A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933" r="12904"/>
          <a:stretch/>
        </p:blipFill>
        <p:spPr>
          <a:xfrm>
            <a:off x="291360" y="1534197"/>
            <a:ext cx="2032000" cy="19200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9B3B43-8F93-2A25-D180-F294B3BEC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645" y="4307775"/>
            <a:ext cx="2466774" cy="149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09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B6CEF-D5DE-3EF9-14C7-BFDD0718D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Box 109">
            <a:extLst>
              <a:ext uri="{FF2B5EF4-FFF2-40B4-BE49-F238E27FC236}">
                <a16:creationId xmlns:a16="http://schemas.microsoft.com/office/drawing/2014/main" id="{707DEB0B-461C-0790-7FC2-589321D6CCD9}"/>
              </a:ext>
            </a:extLst>
          </p:cNvPr>
          <p:cNvSpPr txBox="1"/>
          <p:nvPr/>
        </p:nvSpPr>
        <p:spPr>
          <a:xfrm>
            <a:off x="69205" y="3348135"/>
            <a:ext cx="1670799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6000" b="0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Wingdings" panose="05000000000000000000" pitchFamily="2" charset="2"/>
              </a:rPr>
              <a:t></a:t>
            </a:r>
            <a:endParaRPr kumimoji="0" lang="en-IE" sz="6000" b="0" i="0" u="none" strike="noStrike" kern="1200" cap="none" spc="0" normalizeH="0" baseline="0" noProof="0">
              <a:ln>
                <a:solidFill>
                  <a:prstClr val="black"/>
                </a:solidFill>
              </a:ln>
              <a:solidFill>
                <a:srgbClr val="00B050"/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90D177-041B-870B-689B-B4CBC6E93EAF}"/>
              </a:ext>
            </a:extLst>
          </p:cNvPr>
          <p:cNvSpPr txBox="1"/>
          <p:nvPr/>
        </p:nvSpPr>
        <p:spPr>
          <a:xfrm>
            <a:off x="1666357" y="3348134"/>
            <a:ext cx="1670799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6000" b="0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Wingdings" panose="05000000000000000000" pitchFamily="2" charset="2"/>
              </a:rPr>
              <a:t></a:t>
            </a:r>
            <a:endParaRPr kumimoji="0" lang="en-IE" sz="6000" b="0" i="0" u="none" strike="noStrike" kern="1200" cap="none" spc="0" normalizeH="0" baseline="0" noProof="0">
              <a:ln>
                <a:solidFill>
                  <a:prstClr val="black"/>
                </a:solidFill>
              </a:ln>
              <a:solidFill>
                <a:srgbClr val="00B050"/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8DFA77-8946-BCB8-6BB0-50BB4C9139BE}"/>
              </a:ext>
            </a:extLst>
          </p:cNvPr>
          <p:cNvSpPr txBox="1"/>
          <p:nvPr/>
        </p:nvSpPr>
        <p:spPr>
          <a:xfrm>
            <a:off x="3147685" y="3359387"/>
            <a:ext cx="1670799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6000" b="0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Wingdings" panose="05000000000000000000" pitchFamily="2" charset="2"/>
              </a:rPr>
              <a:t></a:t>
            </a:r>
            <a:endParaRPr kumimoji="0" lang="en-IE" sz="6000" b="0" i="0" u="none" strike="noStrike" kern="1200" cap="none" spc="0" normalizeH="0" baseline="0" noProof="0">
              <a:ln>
                <a:solidFill>
                  <a:prstClr val="black"/>
                </a:solidFill>
              </a:ln>
              <a:solidFill>
                <a:srgbClr val="00B050"/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559B3C-61AE-29B3-1F1D-AA5797BC9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05" y="0"/>
            <a:ext cx="12088887" cy="6751693"/>
          </a:xfrm>
          <a:prstGeom prst="rect">
            <a:avLst/>
          </a:prstGeom>
        </p:spPr>
      </p:pic>
      <p:pic>
        <p:nvPicPr>
          <p:cNvPr id="2" name="Picture 1" descr="A close-up of a logo&#10;&#10;AI-generated content may be incorrect.">
            <a:extLst>
              <a:ext uri="{FF2B5EF4-FFF2-40B4-BE49-F238E27FC236}">
                <a16:creationId xmlns:a16="http://schemas.microsoft.com/office/drawing/2014/main" id="{E6F4CAFE-1C38-1DCE-0E52-AD4476F84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8160" y="0"/>
            <a:ext cx="1410727" cy="72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19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3" grpId="0"/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F1348-FF3C-C345-155D-8B1825156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98" y="0"/>
            <a:ext cx="10515600" cy="1325563"/>
          </a:xfrm>
        </p:spPr>
        <p:txBody>
          <a:bodyPr/>
          <a:lstStyle/>
          <a:p>
            <a:r>
              <a:rPr lang="en-GB" err="1"/>
              <a:t>Gnéithe</a:t>
            </a:r>
            <a:r>
              <a:rPr lang="en-GB"/>
              <a:t> Loga </a:t>
            </a:r>
            <a:r>
              <a:rPr lang="en-GB" err="1"/>
              <a:t>Imscrúdaithe</a:t>
            </a:r>
            <a:r>
              <a:rPr lang="en-GB"/>
              <a:t> </a:t>
            </a:r>
            <a:r>
              <a:rPr lang="en-GB" err="1"/>
              <a:t>Éifeachtach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06F18D-B8A3-2A92-A35A-E29750B2F6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5261" y="1093761"/>
            <a:ext cx="1070726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GB"/>
              <a:t>	Newton                      Marie Curie                     Einstein</a:t>
            </a:r>
          </a:p>
          <a:p>
            <a:pPr marL="0" indent="0" algn="ctr">
              <a:buNone/>
            </a:pP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60C619-FF5F-97D1-4343-EE24B485A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454" y="1601385"/>
            <a:ext cx="3198265" cy="44837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1338FA-9638-E7B3-3271-7673F64C2C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9967" y="1601386"/>
            <a:ext cx="2958469" cy="44837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53C8D4-4A3B-CED6-B82E-1B71C157EA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3280" y="1601385"/>
            <a:ext cx="3331309" cy="448378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279125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302CA-D260-E9BF-2D16-8C3A7C1E2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254" y="302382"/>
            <a:ext cx="10515600" cy="1325563"/>
          </a:xfrm>
        </p:spPr>
        <p:txBody>
          <a:bodyPr/>
          <a:lstStyle/>
          <a:p>
            <a:r>
              <a:rPr lang="en-GB" err="1"/>
              <a:t>Gnéithe</a:t>
            </a:r>
            <a:r>
              <a:rPr lang="en-GB"/>
              <a:t> Loga </a:t>
            </a:r>
            <a:r>
              <a:rPr lang="en-GB" err="1"/>
              <a:t>Imscrúdaithe</a:t>
            </a:r>
            <a:r>
              <a:rPr lang="en-GB"/>
              <a:t> </a:t>
            </a:r>
            <a:r>
              <a:rPr lang="en-GB" err="1"/>
              <a:t>Éifeachtach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F80EA4-D5E3-B7EF-0070-E31ED6BB3F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5100"/>
            <a:ext cx="10515600" cy="47418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GB"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GB"/>
          </a:p>
        </p:txBody>
      </p:sp>
      <p:pic>
        <p:nvPicPr>
          <p:cNvPr id="13" name="Picture 12" descr="A group of people with a speech bubble&#10;&#10;AI-generated content may be incorrect.">
            <a:extLst>
              <a:ext uri="{FF2B5EF4-FFF2-40B4-BE49-F238E27FC236}">
                <a16:creationId xmlns:a16="http://schemas.microsoft.com/office/drawing/2014/main" id="{2CC48702-A9F2-B513-E825-23E2B135C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9329" y="1627945"/>
            <a:ext cx="874417" cy="8472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B2A85F-7F1A-E741-2C04-98AF3FB23D5B}"/>
              </a:ext>
            </a:extLst>
          </p:cNvPr>
          <p:cNvSpPr txBox="1"/>
          <p:nvPr/>
        </p:nvSpPr>
        <p:spPr>
          <a:xfrm>
            <a:off x="587829" y="2177143"/>
            <a:ext cx="9927771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800">
                <a:solidFill>
                  <a:srgbClr val="3997B4"/>
                </a:solidFill>
              </a:rPr>
              <a:t>Cad </a:t>
            </a:r>
            <a:r>
              <a:rPr lang="en-GB" sz="2800" err="1">
                <a:solidFill>
                  <a:srgbClr val="3997B4"/>
                </a:solidFill>
              </a:rPr>
              <a:t>iad</a:t>
            </a:r>
            <a:r>
              <a:rPr lang="en-GB" sz="2800">
                <a:solidFill>
                  <a:srgbClr val="3997B4"/>
                </a:solidFill>
              </a:rPr>
              <a:t> </a:t>
            </a:r>
            <a:r>
              <a:rPr lang="en-GB" sz="2800" err="1">
                <a:solidFill>
                  <a:srgbClr val="3997B4"/>
                </a:solidFill>
              </a:rPr>
              <a:t>na</a:t>
            </a:r>
            <a:r>
              <a:rPr lang="en-GB" sz="2800">
                <a:solidFill>
                  <a:srgbClr val="3997B4"/>
                </a:solidFill>
              </a:rPr>
              <a:t> </a:t>
            </a:r>
            <a:r>
              <a:rPr lang="en-GB" sz="2800" err="1">
                <a:solidFill>
                  <a:srgbClr val="3997B4"/>
                </a:solidFill>
              </a:rPr>
              <a:t>gnéithe</a:t>
            </a:r>
            <a:r>
              <a:rPr lang="en-GB" sz="2800">
                <a:solidFill>
                  <a:srgbClr val="3997B4"/>
                </a:solidFill>
              </a:rPr>
              <a:t> a </a:t>
            </a:r>
            <a:r>
              <a:rPr lang="en-GB" sz="2800" err="1">
                <a:solidFill>
                  <a:srgbClr val="3997B4"/>
                </a:solidFill>
              </a:rPr>
              <a:t>bhaineann</a:t>
            </a:r>
            <a:r>
              <a:rPr lang="en-GB" sz="2800">
                <a:solidFill>
                  <a:srgbClr val="3997B4"/>
                </a:solidFill>
              </a:rPr>
              <a:t> le loga </a:t>
            </a:r>
            <a:r>
              <a:rPr lang="en-GB" sz="2800" err="1">
                <a:solidFill>
                  <a:srgbClr val="3997B4"/>
                </a:solidFill>
              </a:rPr>
              <a:t>imscrúdaithe</a:t>
            </a:r>
            <a:r>
              <a:rPr lang="en-GB" sz="2800">
                <a:solidFill>
                  <a:srgbClr val="3997B4"/>
                </a:solidFill>
              </a:rPr>
              <a:t> </a:t>
            </a:r>
            <a:r>
              <a:rPr lang="en-GB" sz="2800" err="1">
                <a:solidFill>
                  <a:srgbClr val="3997B4"/>
                </a:solidFill>
              </a:rPr>
              <a:t>éifeachtach</a:t>
            </a:r>
            <a:r>
              <a:rPr lang="en-GB" sz="2800">
                <a:solidFill>
                  <a:srgbClr val="3997B4"/>
                </a:solidFill>
              </a:rPr>
              <a:t>?</a:t>
            </a:r>
            <a:endParaRPr lang="en-IE" sz="2800">
              <a:solidFill>
                <a:srgbClr val="3997B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7468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187B01-C1E1-2A93-42F4-96B03C912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3774" y="3425825"/>
            <a:ext cx="44452" cy="6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089512-BB9B-3953-F798-49D063AFA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3774" y="3425825"/>
            <a:ext cx="44452" cy="635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837AB38-727E-8DC8-5BDB-8C52D1BACCE1}"/>
              </a:ext>
            </a:extLst>
          </p:cNvPr>
          <p:cNvSpPr/>
          <p:nvPr/>
        </p:nvSpPr>
        <p:spPr>
          <a:xfrm>
            <a:off x="945078" y="2048177"/>
            <a:ext cx="8460179" cy="3244126"/>
          </a:xfrm>
          <a:prstGeom prst="roundRect">
            <a:avLst/>
          </a:prstGeom>
          <a:solidFill>
            <a:srgbClr val="1588A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 algn="ctr">
              <a:buClrTx/>
              <a:defRPr/>
            </a:pPr>
            <a:r>
              <a:rPr lang="en-GB" sz="2800" i="1" kern="1200">
                <a:solidFill>
                  <a:prstClr val="white"/>
                </a:solidFill>
                <a:latin typeface="Arial" panose="020B0604020202020204"/>
              </a:rPr>
              <a:t>“</a:t>
            </a:r>
            <a:r>
              <a:rPr lang="en-GB" sz="2800" i="1" kern="1200">
                <a:solidFill>
                  <a:prstClr val="white"/>
                </a:solidFill>
              </a:rPr>
              <a:t>Trí </a:t>
            </a:r>
            <a:r>
              <a:rPr lang="en-GB" sz="2800" i="1" kern="1200" err="1">
                <a:solidFill>
                  <a:prstClr val="white"/>
                </a:solidFill>
              </a:rPr>
              <a:t>idirphlé</a:t>
            </a:r>
            <a:r>
              <a:rPr lang="en-GB" sz="2800" i="1" kern="1200">
                <a:solidFill>
                  <a:prstClr val="white"/>
                </a:solidFill>
              </a:rPr>
              <a:t> </a:t>
            </a:r>
            <a:r>
              <a:rPr lang="en-GB" sz="2800" i="1" kern="1200" err="1">
                <a:solidFill>
                  <a:prstClr val="white"/>
                </a:solidFill>
              </a:rPr>
              <a:t>rialta</a:t>
            </a:r>
            <a:r>
              <a:rPr lang="en-GB" sz="2800" i="1" kern="1200">
                <a:solidFill>
                  <a:prstClr val="white"/>
                </a:solidFill>
              </a:rPr>
              <a:t>, </a:t>
            </a:r>
            <a:r>
              <a:rPr lang="en-GB" sz="2800" i="1" kern="1200" err="1">
                <a:solidFill>
                  <a:prstClr val="white"/>
                </a:solidFill>
              </a:rPr>
              <a:t>cuimsitheach</a:t>
            </a:r>
            <a:r>
              <a:rPr lang="en-GB" sz="2800" i="1" kern="1200">
                <a:solidFill>
                  <a:prstClr val="white"/>
                </a:solidFill>
              </a:rPr>
              <a:t> a </a:t>
            </a:r>
            <a:r>
              <a:rPr lang="en-GB" sz="2800" i="1" kern="1200" err="1">
                <a:solidFill>
                  <a:prstClr val="white"/>
                </a:solidFill>
              </a:rPr>
              <a:t>dhéanamh</a:t>
            </a:r>
            <a:r>
              <a:rPr lang="en-GB" sz="2800" i="1" kern="1200">
                <a:solidFill>
                  <a:prstClr val="white"/>
                </a:solidFill>
              </a:rPr>
              <a:t> le </a:t>
            </a:r>
            <a:r>
              <a:rPr lang="en-GB" sz="2800" i="1" kern="1200" err="1">
                <a:solidFill>
                  <a:prstClr val="white"/>
                </a:solidFill>
              </a:rPr>
              <a:t>gach</a:t>
            </a:r>
            <a:r>
              <a:rPr lang="en-GB" sz="2800" i="1" kern="1200">
                <a:solidFill>
                  <a:prstClr val="white"/>
                </a:solidFill>
              </a:rPr>
              <a:t> </a:t>
            </a:r>
            <a:r>
              <a:rPr lang="en-GB" sz="2800" i="1" kern="1200" err="1">
                <a:solidFill>
                  <a:prstClr val="white"/>
                </a:solidFill>
              </a:rPr>
              <a:t>scoláire</a:t>
            </a:r>
            <a:r>
              <a:rPr lang="en-GB" sz="2800" i="1" kern="1200">
                <a:solidFill>
                  <a:prstClr val="white"/>
                </a:solidFill>
              </a:rPr>
              <a:t> </a:t>
            </a:r>
            <a:r>
              <a:rPr lang="en-GB" sz="2800" i="1" kern="1200" err="1">
                <a:solidFill>
                  <a:prstClr val="white"/>
                </a:solidFill>
              </a:rPr>
              <a:t>maidir</a:t>
            </a:r>
            <a:r>
              <a:rPr lang="en-GB" sz="2800" i="1" kern="1200">
                <a:solidFill>
                  <a:prstClr val="white"/>
                </a:solidFill>
              </a:rPr>
              <a:t> leis an </a:t>
            </a:r>
            <a:r>
              <a:rPr lang="en-GB" sz="2800" i="1" kern="1200" err="1">
                <a:solidFill>
                  <a:prstClr val="white"/>
                </a:solidFill>
              </a:rPr>
              <a:t>bhFiosrúchán</a:t>
            </a:r>
            <a:r>
              <a:rPr lang="en-GB" sz="2800" i="1" kern="1200">
                <a:solidFill>
                  <a:prstClr val="white"/>
                </a:solidFill>
              </a:rPr>
              <a:t> Fisice </a:t>
            </a:r>
            <a:r>
              <a:rPr lang="en-GB" sz="2800" i="1" kern="1200" err="1">
                <a:solidFill>
                  <a:prstClr val="white"/>
                </a:solidFill>
              </a:rPr>
              <a:t>i</a:t>
            </a:r>
            <a:r>
              <a:rPr lang="en-GB" sz="2800" i="1" kern="1200">
                <a:solidFill>
                  <a:prstClr val="white"/>
                </a:solidFill>
              </a:rPr>
              <a:t> </a:t>
            </a:r>
            <a:r>
              <a:rPr lang="en-GB" sz="2800" i="1" kern="1200" err="1">
                <a:solidFill>
                  <a:prstClr val="white"/>
                </a:solidFill>
              </a:rPr>
              <a:t>gCleachtas</a:t>
            </a:r>
            <a:r>
              <a:rPr lang="en-GB" sz="2800" i="1" kern="1200">
                <a:solidFill>
                  <a:prstClr val="white"/>
                </a:solidFill>
              </a:rPr>
              <a:t> </a:t>
            </a:r>
            <a:r>
              <a:rPr lang="en-GB" sz="2800" i="1" kern="1200" err="1">
                <a:solidFill>
                  <a:prstClr val="white"/>
                </a:solidFill>
              </a:rPr>
              <a:t>dá</a:t>
            </a:r>
            <a:r>
              <a:rPr lang="en-GB" sz="2800" i="1" kern="1200">
                <a:solidFill>
                  <a:prstClr val="white"/>
                </a:solidFill>
              </a:rPr>
              <a:t> </a:t>
            </a:r>
            <a:r>
              <a:rPr lang="en-GB" sz="2800" i="1" kern="1200" err="1">
                <a:solidFill>
                  <a:prstClr val="white"/>
                </a:solidFill>
              </a:rPr>
              <a:t>gcuid</a:t>
            </a:r>
            <a:r>
              <a:rPr lang="en-GB" sz="2800" i="1" kern="1200">
                <a:solidFill>
                  <a:prstClr val="white"/>
                </a:solidFill>
              </a:rPr>
              <a:t>, </a:t>
            </a:r>
            <a:r>
              <a:rPr lang="en-GB" sz="2800" i="1" kern="1200" err="1">
                <a:solidFill>
                  <a:prstClr val="white"/>
                </a:solidFill>
              </a:rPr>
              <a:t>beidh</a:t>
            </a:r>
            <a:r>
              <a:rPr lang="en-GB" sz="2800" i="1" kern="1200">
                <a:solidFill>
                  <a:prstClr val="white"/>
                </a:solidFill>
              </a:rPr>
              <a:t> an </a:t>
            </a:r>
            <a:r>
              <a:rPr lang="en-GB" sz="2800" i="1" kern="1200" err="1">
                <a:solidFill>
                  <a:prstClr val="white"/>
                </a:solidFill>
              </a:rPr>
              <a:t>múinteoir</a:t>
            </a:r>
            <a:r>
              <a:rPr lang="en-GB" sz="2800" i="1" kern="1200">
                <a:solidFill>
                  <a:prstClr val="white"/>
                </a:solidFill>
              </a:rPr>
              <a:t> in </a:t>
            </a:r>
            <a:r>
              <a:rPr lang="en-GB" sz="2800" i="1" kern="1200" err="1">
                <a:solidFill>
                  <a:prstClr val="white"/>
                </a:solidFill>
              </a:rPr>
              <a:t>ann</a:t>
            </a:r>
            <a:r>
              <a:rPr lang="en-GB" sz="2800" i="1" kern="1200">
                <a:solidFill>
                  <a:prstClr val="white"/>
                </a:solidFill>
              </a:rPr>
              <a:t> </a:t>
            </a:r>
            <a:r>
              <a:rPr lang="en-GB" sz="2800" i="1" kern="1200" err="1">
                <a:solidFill>
                  <a:prstClr val="white"/>
                </a:solidFill>
              </a:rPr>
              <a:t>aon</a:t>
            </a:r>
            <a:r>
              <a:rPr lang="en-GB" sz="2800" i="1" kern="1200">
                <a:solidFill>
                  <a:prstClr val="white"/>
                </a:solidFill>
              </a:rPr>
              <a:t> </a:t>
            </a:r>
            <a:r>
              <a:rPr lang="en-GB" sz="2800" i="1" kern="1200" err="1">
                <a:solidFill>
                  <a:prstClr val="white"/>
                </a:solidFill>
              </a:rPr>
              <a:t>obair</a:t>
            </a:r>
            <a:r>
              <a:rPr lang="en-GB" sz="2800" i="1" kern="1200">
                <a:solidFill>
                  <a:prstClr val="white"/>
                </a:solidFill>
              </a:rPr>
              <a:t> </a:t>
            </a:r>
            <a:r>
              <a:rPr lang="en-GB" sz="2800" i="1" kern="1200" err="1">
                <a:solidFill>
                  <a:prstClr val="white"/>
                </a:solidFill>
              </a:rPr>
              <a:t>atá</a:t>
            </a:r>
            <a:r>
              <a:rPr lang="en-GB" sz="2800" i="1" kern="1200">
                <a:solidFill>
                  <a:prstClr val="white"/>
                </a:solidFill>
              </a:rPr>
              <a:t> á cur </a:t>
            </a:r>
            <a:r>
              <a:rPr lang="en-GB" sz="2800" i="1" kern="1200" err="1">
                <a:solidFill>
                  <a:prstClr val="white"/>
                </a:solidFill>
              </a:rPr>
              <a:t>isteach</a:t>
            </a:r>
            <a:r>
              <a:rPr lang="en-GB" sz="2800" i="1" kern="1200">
                <a:solidFill>
                  <a:prstClr val="white"/>
                </a:solidFill>
              </a:rPr>
              <a:t> </a:t>
            </a:r>
            <a:r>
              <a:rPr lang="en-GB" sz="2800" i="1" kern="1200" err="1">
                <a:solidFill>
                  <a:prstClr val="white"/>
                </a:solidFill>
              </a:rPr>
              <a:t>lena</a:t>
            </a:r>
            <a:r>
              <a:rPr lang="en-GB" sz="2800" i="1" kern="1200">
                <a:solidFill>
                  <a:prstClr val="white"/>
                </a:solidFill>
              </a:rPr>
              <a:t> </a:t>
            </a:r>
            <a:r>
              <a:rPr lang="en-GB" sz="2800" i="1" kern="1200" err="1">
                <a:solidFill>
                  <a:prstClr val="white"/>
                </a:solidFill>
              </a:rPr>
              <a:t>measúnú</a:t>
            </a:r>
            <a:r>
              <a:rPr lang="en-GB" sz="2800" i="1" kern="1200">
                <a:solidFill>
                  <a:prstClr val="white"/>
                </a:solidFill>
              </a:rPr>
              <a:t> a </a:t>
            </a:r>
            <a:r>
              <a:rPr lang="en-GB" sz="2800" i="1" kern="1200" err="1">
                <a:solidFill>
                  <a:prstClr val="white"/>
                </a:solidFill>
              </a:rPr>
              <a:t>fhíordheimhniú</a:t>
            </a:r>
            <a:r>
              <a:rPr lang="en-GB" sz="2800" i="1" kern="1200">
                <a:solidFill>
                  <a:prstClr val="white"/>
                </a:solidFill>
              </a:rPr>
              <a:t> go </a:t>
            </a:r>
            <a:r>
              <a:rPr lang="en-GB" sz="2800" i="1" kern="1200" err="1">
                <a:solidFill>
                  <a:prstClr val="white"/>
                </a:solidFill>
              </a:rPr>
              <a:t>muiníneach</a:t>
            </a:r>
            <a:r>
              <a:rPr lang="en-GB" sz="2800" i="1" kern="1200">
                <a:solidFill>
                  <a:prstClr val="white"/>
                </a:solidFill>
              </a:rPr>
              <a:t> </a:t>
            </a:r>
            <a:r>
              <a:rPr lang="en-GB" sz="2800" i="1" kern="1200" err="1">
                <a:solidFill>
                  <a:prstClr val="white"/>
                </a:solidFill>
              </a:rPr>
              <a:t>agus</a:t>
            </a:r>
            <a:r>
              <a:rPr lang="en-GB" sz="2800" i="1" kern="1200">
                <a:solidFill>
                  <a:prstClr val="white"/>
                </a:solidFill>
              </a:rPr>
              <a:t> go </a:t>
            </a:r>
            <a:r>
              <a:rPr lang="en-GB" sz="2800" i="1" kern="1200" err="1">
                <a:solidFill>
                  <a:prstClr val="white"/>
                </a:solidFill>
              </a:rPr>
              <a:t>dlisteanach</a:t>
            </a:r>
            <a:r>
              <a:rPr lang="en-GB" sz="2800" i="1" kern="1200">
                <a:solidFill>
                  <a:prstClr val="white"/>
                </a:solidFill>
              </a:rPr>
              <a:t>.”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(CNCM lch.14)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pic>
        <p:nvPicPr>
          <p:cNvPr id="4" name="Picture 3" descr="Picture of the cover of Guidelines to support the Biology in Practice Investigation">
            <a:extLst>
              <a:ext uri="{FF2B5EF4-FFF2-40B4-BE49-F238E27FC236}">
                <a16:creationId xmlns:a16="http://schemas.microsoft.com/office/drawing/2014/main" id="{2E8AC5EC-75C4-1E01-E332-CF33067741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4362" y="1714891"/>
            <a:ext cx="1757495" cy="2382837"/>
          </a:xfrm>
          <a:prstGeom prst="rect">
            <a:avLst/>
          </a:prstGeom>
          <a:ln>
            <a:solidFill>
              <a:srgbClr val="2C94B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4B4993-E2DF-15FF-50F4-340B75D4F3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4361" y="1709273"/>
            <a:ext cx="1757495" cy="24667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580A602C-EB47-F424-6DC0-25A13AEF3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508" y="641775"/>
            <a:ext cx="10515600" cy="1325563"/>
          </a:xfrm>
        </p:spPr>
        <p:txBody>
          <a:bodyPr>
            <a:normAutofit/>
          </a:bodyPr>
          <a:lstStyle/>
          <a:p>
            <a:r>
              <a:rPr lang="en-GB" err="1">
                <a:cs typeface="Arial"/>
              </a:rPr>
              <a:t>Ról</a:t>
            </a:r>
            <a:r>
              <a:rPr lang="en-GB">
                <a:cs typeface="Arial"/>
              </a:rPr>
              <a:t> an </a:t>
            </a:r>
            <a:r>
              <a:rPr lang="en-GB" err="1">
                <a:cs typeface="Arial"/>
              </a:rPr>
              <a:t>Mhúinteora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i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dTacú</a:t>
            </a:r>
            <a:r>
              <a:rPr lang="en-GB">
                <a:cs typeface="Arial"/>
              </a:rPr>
              <a:t> le </a:t>
            </a:r>
            <a:r>
              <a:rPr lang="en-GB" err="1">
                <a:cs typeface="Arial"/>
              </a:rPr>
              <a:t>hObair</a:t>
            </a:r>
            <a:r>
              <a:rPr lang="en-GB">
                <a:cs typeface="Arial"/>
              </a:rPr>
              <a:t> an </a:t>
            </a:r>
            <a:r>
              <a:rPr lang="en-GB" err="1">
                <a:cs typeface="Arial"/>
              </a:rPr>
              <a:t>Scoláire</a:t>
            </a:r>
            <a:endParaRPr lang="en-IE"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B9C7A4-45A4-5B66-39EC-498B3A38C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18459" y="1642244"/>
            <a:ext cx="2060627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7392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1D81E-E20D-DF08-4333-546EB319E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195" y="23917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>
                <a:cs typeface="Arial"/>
              </a:rPr>
              <a:t>Ag </a:t>
            </a:r>
            <a:r>
              <a:rPr lang="en-US" sz="4000" b="1" err="1">
                <a:cs typeface="Arial"/>
              </a:rPr>
              <a:t>plé</a:t>
            </a:r>
            <a:r>
              <a:rPr lang="en-US" sz="4000" b="1">
                <a:cs typeface="Arial"/>
              </a:rPr>
              <a:t> leis an </a:t>
            </a:r>
            <a:r>
              <a:rPr lang="en-US" sz="4000" b="1" err="1">
                <a:cs typeface="Arial"/>
              </a:rPr>
              <a:t>Treoir</a:t>
            </a:r>
            <a:r>
              <a:rPr lang="en-US" sz="4000" b="1">
                <a:cs typeface="Arial"/>
              </a:rPr>
              <a:t> </a:t>
            </a:r>
            <a:r>
              <a:rPr lang="en-US" sz="4000" b="1" err="1">
                <a:cs typeface="Arial"/>
              </a:rPr>
              <a:t>Shamplach</a:t>
            </a:r>
            <a:endParaRPr lang="en-IE" sz="4000" b="1" err="1"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6026DF-A9DB-9D9C-ACB8-C176449326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997" y="1564738"/>
            <a:ext cx="8357931" cy="4622557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IE" sz="1200" b="1">
              <a:cs typeface="Arial"/>
            </a:endParaRPr>
          </a:p>
          <a:p>
            <a:r>
              <a:rPr lang="en-GB" err="1">
                <a:cs typeface="Arial"/>
              </a:rPr>
              <a:t>Roghnaigh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saincheist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ón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bhfíorshaol</a:t>
            </a:r>
            <a:r>
              <a:rPr lang="en-GB">
                <a:cs typeface="Arial"/>
              </a:rPr>
              <a:t> a </a:t>
            </a:r>
            <a:r>
              <a:rPr lang="en-GB" err="1">
                <a:cs typeface="Arial"/>
              </a:rPr>
              <a:t>bhaineann</a:t>
            </a:r>
            <a:r>
              <a:rPr lang="en-GB">
                <a:cs typeface="Arial"/>
              </a:rPr>
              <a:t> leis an </a:t>
            </a:r>
            <a:r>
              <a:rPr lang="en-GB" err="1">
                <a:cs typeface="Arial"/>
              </a:rPr>
              <a:t>treoir</a:t>
            </a:r>
            <a:r>
              <a:rPr lang="en-GB">
                <a:cs typeface="Arial"/>
              </a:rPr>
              <a:t>.</a:t>
            </a:r>
          </a:p>
          <a:p>
            <a:endParaRPr lang="en-GB">
              <a:cs typeface="Arial"/>
            </a:endParaRPr>
          </a:p>
          <a:p>
            <a:r>
              <a:rPr lang="en-GB" err="1">
                <a:cs typeface="Arial"/>
              </a:rPr>
              <a:t>Sainaithin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príomhsmaoineamh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fisice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agus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mínigh</a:t>
            </a:r>
            <a:r>
              <a:rPr lang="en-GB">
                <a:cs typeface="Arial"/>
              </a:rPr>
              <a:t> a </a:t>
            </a:r>
            <a:r>
              <a:rPr lang="en-GB" err="1">
                <a:cs typeface="Arial"/>
              </a:rPr>
              <a:t>thábhacht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eolaíoch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nó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shochaíoch</a:t>
            </a:r>
            <a:r>
              <a:rPr lang="en-GB">
                <a:cs typeface="Arial"/>
              </a:rPr>
              <a:t>.</a:t>
            </a:r>
          </a:p>
          <a:p>
            <a:endParaRPr lang="en-GB">
              <a:cs typeface="Arial"/>
            </a:endParaRPr>
          </a:p>
          <a:p>
            <a:r>
              <a:rPr lang="en-GB">
                <a:cs typeface="Arial"/>
              </a:rPr>
              <a:t>An </a:t>
            </a:r>
            <a:r>
              <a:rPr lang="en-GB" err="1">
                <a:cs typeface="Arial"/>
              </a:rPr>
              <a:t>dtiocfadh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leat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tosú</a:t>
            </a:r>
            <a:r>
              <a:rPr lang="en-GB">
                <a:cs typeface="Arial"/>
              </a:rPr>
              <a:t> a </a:t>
            </a:r>
            <a:r>
              <a:rPr lang="en-GB" err="1">
                <a:cs typeface="Arial"/>
              </a:rPr>
              <a:t>mhúnlú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ceist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taighde</a:t>
            </a:r>
            <a:r>
              <a:rPr lang="en-GB">
                <a:cs typeface="Arial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7E28CD-DABC-44AD-FF98-F3D2C58585B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769928" y="1108889"/>
            <a:ext cx="3314236" cy="283010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F03D9A-BDBA-8B4B-DF61-DC9C83774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1126" y="4252005"/>
            <a:ext cx="2818877" cy="14971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2557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06DD2-E2EE-2442-28ED-C6E9600B6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094EA5B-CDD2-AAFE-AE62-DB3B9F9B5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417C8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Machnamh</a:t>
            </a:r>
            <a:endParaRPr lang="en-US"/>
          </a:p>
        </p:txBody>
      </p:sp>
      <p:grpSp>
        <p:nvGrpSpPr>
          <p:cNvPr id="6" name="Group 5" descr="Image encompassing various components that bring key compentencies into the classroom">
            <a:extLst>
              <a:ext uri="{FF2B5EF4-FFF2-40B4-BE49-F238E27FC236}">
                <a16:creationId xmlns:a16="http://schemas.microsoft.com/office/drawing/2014/main" id="{047DDCB6-2518-2A67-878C-23EF2A7F9CD0}"/>
              </a:ext>
            </a:extLst>
          </p:cNvPr>
          <p:cNvGrpSpPr/>
          <p:nvPr/>
        </p:nvGrpSpPr>
        <p:grpSpPr>
          <a:xfrm>
            <a:off x="7050496" y="1144411"/>
            <a:ext cx="5435893" cy="4569178"/>
            <a:chOff x="3196874" y="1262400"/>
            <a:chExt cx="6400800" cy="54000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C808F2E-65FE-69BF-2E8C-CAAE17C23103}"/>
                </a:ext>
              </a:extLst>
            </p:cNvPr>
            <p:cNvSpPr/>
            <p:nvPr/>
          </p:nvSpPr>
          <p:spPr>
            <a:xfrm>
              <a:off x="3396000" y="1262400"/>
              <a:ext cx="5400000" cy="5400000"/>
            </a:xfrm>
            <a:prstGeom prst="ellipse">
              <a:avLst/>
            </a:prstGeom>
            <a:solidFill>
              <a:srgbClr val="1987A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11" name="Picture 10" descr="A person and a child looking at a computer&#10;&#10;Description automatically generated">
              <a:extLst>
                <a:ext uri="{FF2B5EF4-FFF2-40B4-BE49-F238E27FC236}">
                  <a16:creationId xmlns:a16="http://schemas.microsoft.com/office/drawing/2014/main" id="{CD1F062D-CB1C-71AB-0448-535E9ADAE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1200" y="2527418"/>
              <a:ext cx="2001674" cy="1312726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CB975DF-22AA-E085-FC7C-BAB81531D2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96874" y="4083782"/>
              <a:ext cx="2899127" cy="1736435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0C3AFDC-ECDE-300B-F46D-49525921E718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1" y="4083781"/>
              <a:ext cx="3501673" cy="2134692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B6CAE42-3314-722B-A1B5-31C76D3AC528}"/>
                </a:ext>
              </a:extLst>
            </p:cNvPr>
            <p:cNvCxnSpPr>
              <a:cxnSpLocks/>
              <a:stCxn id="8" idx="0"/>
            </p:cNvCxnSpPr>
            <p:nvPr/>
          </p:nvCxnSpPr>
          <p:spPr>
            <a:xfrm>
              <a:off x="6096000" y="1262400"/>
              <a:ext cx="1" cy="270000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E0A73EB-3A32-6015-5EF9-049F56828232}"/>
                </a:ext>
              </a:extLst>
            </p:cNvPr>
            <p:cNvSpPr/>
            <p:nvPr/>
          </p:nvSpPr>
          <p:spPr>
            <a:xfrm>
              <a:off x="5196002" y="3183781"/>
              <a:ext cx="1800000" cy="1800000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 l="-3000"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831F08FC-B818-8EE0-F8D0-8A69367CFAA0}"/>
                </a:ext>
              </a:extLst>
            </p:cNvPr>
            <p:cNvSpPr/>
            <p:nvPr/>
          </p:nvSpPr>
          <p:spPr>
            <a:xfrm rot="18963730">
              <a:off x="5037220" y="1734727"/>
              <a:ext cx="2106092" cy="2140603"/>
            </a:xfrm>
            <a:prstGeom prst="arc">
              <a:avLst>
                <a:gd name="adj1" fmla="val 15730580"/>
                <a:gd name="adj2" fmla="val 386839"/>
              </a:avLst>
            </a:prstGeom>
            <a:ln w="76200">
              <a:solidFill>
                <a:schemeClr val="bg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A0BD62C4-622D-2B38-AE49-2E106937221C}"/>
                </a:ext>
              </a:extLst>
            </p:cNvPr>
            <p:cNvSpPr/>
            <p:nvPr/>
          </p:nvSpPr>
          <p:spPr>
            <a:xfrm rot="11638729">
              <a:off x="3888565" y="3627277"/>
              <a:ext cx="2106092" cy="2140603"/>
            </a:xfrm>
            <a:prstGeom prst="arc">
              <a:avLst/>
            </a:prstGeom>
            <a:ln w="76200">
              <a:solidFill>
                <a:schemeClr val="bg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5" name="Arc 24">
              <a:extLst>
                <a:ext uri="{FF2B5EF4-FFF2-40B4-BE49-F238E27FC236}">
                  <a16:creationId xmlns:a16="http://schemas.microsoft.com/office/drawing/2014/main" id="{D4CEF51B-DC33-215E-483C-24DD551BAE37}"/>
                </a:ext>
              </a:extLst>
            </p:cNvPr>
            <p:cNvSpPr/>
            <p:nvPr/>
          </p:nvSpPr>
          <p:spPr>
            <a:xfrm rot="4416906">
              <a:off x="6142081" y="3743772"/>
              <a:ext cx="2106092" cy="2140603"/>
            </a:xfrm>
            <a:prstGeom prst="arc">
              <a:avLst/>
            </a:prstGeom>
            <a:ln w="76200">
              <a:solidFill>
                <a:schemeClr val="bg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2" name="Picture 1" descr="A diagram of different types of physics&#10;&#10;Description automatically generated">
            <a:extLst>
              <a:ext uri="{FF2B5EF4-FFF2-40B4-BE49-F238E27FC236}">
                <a16:creationId xmlns:a16="http://schemas.microsoft.com/office/drawing/2014/main" id="{D8C79CEB-99E3-CA8D-9A9A-6C33191298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4895" y="2175436"/>
            <a:ext cx="1111445" cy="115011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B77A813-A70B-AA8E-C415-4C66385D0695}"/>
              </a:ext>
            </a:extLst>
          </p:cNvPr>
          <p:cNvSpPr txBox="1"/>
          <p:nvPr/>
        </p:nvSpPr>
        <p:spPr>
          <a:xfrm>
            <a:off x="864850" y="1918244"/>
            <a:ext cx="618564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>
                <a:solidFill>
                  <a:srgbClr val="3997B4"/>
                </a:solidFill>
                <a:latin typeface="+mn-lt"/>
                <a:ea typeface="Calibri"/>
              </a:rPr>
              <a:t>Cad </a:t>
            </a:r>
            <a:r>
              <a:rPr lang="en-GB" sz="2800" err="1">
                <a:solidFill>
                  <a:srgbClr val="3997B4"/>
                </a:solidFill>
                <a:latin typeface="+mn-lt"/>
                <a:ea typeface="Calibri"/>
              </a:rPr>
              <a:t>iad</a:t>
            </a:r>
            <a:r>
              <a:rPr lang="en-GB" sz="2800">
                <a:solidFill>
                  <a:srgbClr val="3997B4"/>
                </a:solidFill>
                <a:latin typeface="+mn-lt"/>
                <a:ea typeface="Calibri"/>
              </a:rPr>
              <a:t> </a:t>
            </a:r>
            <a:r>
              <a:rPr lang="en-GB" sz="2800" err="1">
                <a:solidFill>
                  <a:srgbClr val="3997B4"/>
                </a:solidFill>
                <a:latin typeface="+mn-lt"/>
                <a:ea typeface="Calibri"/>
              </a:rPr>
              <a:t>na</a:t>
            </a:r>
            <a:r>
              <a:rPr lang="en-GB" sz="2800">
                <a:solidFill>
                  <a:srgbClr val="3997B4"/>
                </a:solidFill>
                <a:latin typeface="+mn-lt"/>
                <a:ea typeface="Calibri"/>
              </a:rPr>
              <a:t> </a:t>
            </a:r>
            <a:r>
              <a:rPr lang="en-GB" sz="2800" err="1">
                <a:solidFill>
                  <a:srgbClr val="3997B4"/>
                </a:solidFill>
                <a:latin typeface="+mn-lt"/>
                <a:ea typeface="Calibri"/>
              </a:rPr>
              <a:t>torthaí</a:t>
            </a:r>
            <a:r>
              <a:rPr lang="en-GB" sz="2800">
                <a:solidFill>
                  <a:srgbClr val="3997B4"/>
                </a:solidFill>
                <a:latin typeface="+mn-lt"/>
                <a:ea typeface="Calibri"/>
              </a:rPr>
              <a:t> </a:t>
            </a:r>
            <a:r>
              <a:rPr lang="en-GB" sz="2800" err="1">
                <a:solidFill>
                  <a:srgbClr val="3997B4"/>
                </a:solidFill>
                <a:latin typeface="+mn-lt"/>
                <a:ea typeface="Calibri"/>
              </a:rPr>
              <a:t>foghlama</a:t>
            </a:r>
            <a:r>
              <a:rPr lang="en-GB" sz="2800">
                <a:solidFill>
                  <a:srgbClr val="3997B4"/>
                </a:solidFill>
                <a:latin typeface="+mn-lt"/>
                <a:ea typeface="Calibri"/>
              </a:rPr>
              <a:t> </a:t>
            </a:r>
            <a:r>
              <a:rPr lang="en-GB" sz="2800" err="1">
                <a:solidFill>
                  <a:srgbClr val="3997B4"/>
                </a:solidFill>
                <a:latin typeface="+mn-lt"/>
                <a:ea typeface="Calibri"/>
              </a:rPr>
              <a:t>ón</a:t>
            </a:r>
            <a:r>
              <a:rPr lang="en-GB" sz="2800">
                <a:solidFill>
                  <a:srgbClr val="3997B4"/>
                </a:solidFill>
                <a:latin typeface="+mn-lt"/>
                <a:ea typeface="Calibri"/>
              </a:rPr>
              <a:t> </a:t>
            </a:r>
            <a:r>
              <a:rPr lang="en-GB" sz="2800" err="1">
                <a:solidFill>
                  <a:srgbClr val="3997B4"/>
                </a:solidFill>
                <a:latin typeface="+mn-lt"/>
                <a:ea typeface="Calibri"/>
              </a:rPr>
              <a:t>Snáithe</a:t>
            </a:r>
            <a:r>
              <a:rPr lang="en-GB" sz="2800">
                <a:solidFill>
                  <a:srgbClr val="3997B4"/>
                </a:solidFill>
                <a:latin typeface="+mn-lt"/>
                <a:ea typeface="Calibri"/>
              </a:rPr>
              <a:t> </a:t>
            </a:r>
            <a:r>
              <a:rPr lang="en-GB" sz="2800" err="1">
                <a:solidFill>
                  <a:srgbClr val="3997B4"/>
                </a:solidFill>
                <a:latin typeface="+mn-lt"/>
                <a:ea typeface="Calibri"/>
              </a:rPr>
              <a:t>Aontaitheach</a:t>
            </a:r>
            <a:r>
              <a:rPr lang="en-GB" sz="2800">
                <a:solidFill>
                  <a:srgbClr val="3997B4"/>
                </a:solidFill>
                <a:latin typeface="+mn-lt"/>
                <a:ea typeface="Calibri"/>
              </a:rPr>
              <a:t> </a:t>
            </a:r>
            <a:r>
              <a:rPr lang="en-GB" sz="2800" err="1">
                <a:solidFill>
                  <a:srgbClr val="3997B4"/>
                </a:solidFill>
                <a:latin typeface="+mn-lt"/>
                <a:ea typeface="Calibri"/>
              </a:rPr>
              <a:t>agus</a:t>
            </a:r>
            <a:r>
              <a:rPr lang="en-GB" sz="2800">
                <a:solidFill>
                  <a:srgbClr val="3997B4"/>
                </a:solidFill>
                <a:latin typeface="+mn-lt"/>
                <a:ea typeface="Calibri"/>
              </a:rPr>
              <a:t> ó </a:t>
            </a:r>
            <a:r>
              <a:rPr lang="en-GB" sz="2800" err="1">
                <a:solidFill>
                  <a:srgbClr val="3997B4"/>
                </a:solidFill>
                <a:latin typeface="+mn-lt"/>
                <a:ea typeface="Calibri"/>
              </a:rPr>
              <a:t>na</a:t>
            </a:r>
            <a:r>
              <a:rPr lang="en-GB" sz="2800">
                <a:solidFill>
                  <a:srgbClr val="3997B4"/>
                </a:solidFill>
                <a:latin typeface="+mn-lt"/>
                <a:ea typeface="Calibri"/>
              </a:rPr>
              <a:t> </a:t>
            </a:r>
            <a:r>
              <a:rPr lang="en-GB" sz="2800" err="1">
                <a:solidFill>
                  <a:srgbClr val="3997B4"/>
                </a:solidFill>
                <a:latin typeface="+mn-lt"/>
                <a:ea typeface="Calibri"/>
              </a:rPr>
              <a:t>Snáitheanna</a:t>
            </a:r>
            <a:r>
              <a:rPr lang="en-GB" sz="2800">
                <a:solidFill>
                  <a:srgbClr val="3997B4"/>
                </a:solidFill>
                <a:latin typeface="+mn-lt"/>
                <a:ea typeface="Calibri"/>
              </a:rPr>
              <a:t> </a:t>
            </a:r>
            <a:r>
              <a:rPr lang="en-GB" sz="2800" err="1">
                <a:solidFill>
                  <a:srgbClr val="3997B4"/>
                </a:solidFill>
                <a:latin typeface="+mn-lt"/>
                <a:ea typeface="Calibri"/>
              </a:rPr>
              <a:t>Comhthéacsúla</a:t>
            </a:r>
            <a:r>
              <a:rPr lang="en-GB" sz="2800">
                <a:solidFill>
                  <a:srgbClr val="3997B4"/>
                </a:solidFill>
                <a:latin typeface="+mn-lt"/>
                <a:ea typeface="Calibri"/>
              </a:rPr>
              <a:t> </a:t>
            </a:r>
            <a:r>
              <a:rPr lang="en-GB" sz="2800" err="1">
                <a:solidFill>
                  <a:srgbClr val="3997B4"/>
                </a:solidFill>
                <a:latin typeface="+mn-lt"/>
                <a:ea typeface="Calibri"/>
              </a:rPr>
              <a:t>atá</a:t>
            </a:r>
            <a:r>
              <a:rPr lang="en-GB" sz="2800">
                <a:solidFill>
                  <a:srgbClr val="3997B4"/>
                </a:solidFill>
                <a:latin typeface="+mn-lt"/>
                <a:ea typeface="Calibri"/>
              </a:rPr>
              <a:t> á n-</a:t>
            </a:r>
            <a:r>
              <a:rPr lang="en-GB" sz="2800" err="1">
                <a:solidFill>
                  <a:srgbClr val="3997B4"/>
                </a:solidFill>
                <a:latin typeface="+mn-lt"/>
                <a:ea typeface="Calibri"/>
              </a:rPr>
              <a:t>iniúchadh</a:t>
            </a:r>
            <a:r>
              <a:rPr lang="en-GB" sz="2800">
                <a:solidFill>
                  <a:srgbClr val="3997B4"/>
                </a:solidFill>
                <a:latin typeface="+mn-lt"/>
                <a:ea typeface="Calibri"/>
              </a:rPr>
              <a:t> </a:t>
            </a:r>
            <a:r>
              <a:rPr lang="en-GB" sz="2800" err="1">
                <a:solidFill>
                  <a:srgbClr val="3997B4"/>
                </a:solidFill>
                <a:latin typeface="+mn-lt"/>
                <a:ea typeface="Calibri"/>
              </a:rPr>
              <a:t>trí</a:t>
            </a:r>
            <a:r>
              <a:rPr lang="en-GB" sz="2800">
                <a:solidFill>
                  <a:srgbClr val="3997B4"/>
                </a:solidFill>
                <a:latin typeface="+mn-lt"/>
                <a:ea typeface="Calibri"/>
              </a:rPr>
              <a:t> </a:t>
            </a:r>
            <a:r>
              <a:rPr lang="en-GB" sz="2800" err="1">
                <a:solidFill>
                  <a:srgbClr val="3997B4"/>
                </a:solidFill>
                <a:latin typeface="+mn-lt"/>
                <a:ea typeface="Calibri"/>
              </a:rPr>
              <a:t>phróiseas</a:t>
            </a:r>
            <a:r>
              <a:rPr lang="en-GB" sz="2800">
                <a:solidFill>
                  <a:srgbClr val="3997B4"/>
                </a:solidFill>
                <a:latin typeface="+mn-lt"/>
                <a:ea typeface="Calibri"/>
              </a:rPr>
              <a:t> an CMB?</a:t>
            </a:r>
          </a:p>
          <a:p>
            <a:endParaRPr lang="en-GB" sz="2800">
              <a:solidFill>
                <a:srgbClr val="3997B4"/>
              </a:solidFill>
              <a:latin typeface="+mn-lt"/>
              <a:ea typeface="Calibri"/>
            </a:endParaRPr>
          </a:p>
          <a:p>
            <a:r>
              <a:rPr lang="en-GB" sz="2800">
                <a:solidFill>
                  <a:srgbClr val="3997B4"/>
                </a:solidFill>
                <a:latin typeface="+mn-lt"/>
                <a:ea typeface="Calibri"/>
              </a:rPr>
              <a:t>Cén </a:t>
            </a:r>
            <a:r>
              <a:rPr lang="en-GB" sz="2800" err="1">
                <a:solidFill>
                  <a:srgbClr val="3997B4"/>
                </a:solidFill>
                <a:latin typeface="+mn-lt"/>
                <a:ea typeface="Calibri"/>
              </a:rPr>
              <a:t>chaoi</a:t>
            </a:r>
            <a:r>
              <a:rPr lang="en-GB" sz="2800">
                <a:solidFill>
                  <a:srgbClr val="3997B4"/>
                </a:solidFill>
                <a:latin typeface="+mn-lt"/>
                <a:ea typeface="Calibri"/>
              </a:rPr>
              <a:t> a </a:t>
            </a:r>
            <a:r>
              <a:rPr lang="en-GB" sz="2800" err="1">
                <a:solidFill>
                  <a:srgbClr val="3997B4"/>
                </a:solidFill>
                <a:latin typeface="+mn-lt"/>
                <a:ea typeface="Calibri"/>
              </a:rPr>
              <a:t>gcuidítear</a:t>
            </a:r>
            <a:r>
              <a:rPr lang="en-GB" sz="2800">
                <a:solidFill>
                  <a:srgbClr val="3997B4"/>
                </a:solidFill>
                <a:latin typeface="+mn-lt"/>
                <a:ea typeface="Calibri"/>
              </a:rPr>
              <a:t> le </a:t>
            </a:r>
            <a:r>
              <a:rPr lang="en-GB" sz="2800" err="1">
                <a:solidFill>
                  <a:srgbClr val="3997B4"/>
                </a:solidFill>
                <a:latin typeface="+mn-lt"/>
                <a:ea typeface="Calibri"/>
              </a:rPr>
              <a:t>scoláirí</a:t>
            </a:r>
            <a:r>
              <a:rPr lang="en-GB" sz="2800">
                <a:solidFill>
                  <a:srgbClr val="3997B4"/>
                </a:solidFill>
                <a:latin typeface="+mn-lt"/>
                <a:ea typeface="Calibri"/>
              </a:rPr>
              <a:t> </a:t>
            </a:r>
            <a:r>
              <a:rPr lang="en-GB" sz="2800" err="1">
                <a:solidFill>
                  <a:srgbClr val="3997B4"/>
                </a:solidFill>
                <a:latin typeface="+mn-lt"/>
                <a:ea typeface="Calibri"/>
              </a:rPr>
              <a:t>na</a:t>
            </a:r>
            <a:r>
              <a:rPr lang="en-GB" sz="2800">
                <a:solidFill>
                  <a:srgbClr val="3997B4"/>
                </a:solidFill>
                <a:latin typeface="+mn-lt"/>
                <a:ea typeface="Calibri"/>
              </a:rPr>
              <a:t> </a:t>
            </a:r>
            <a:r>
              <a:rPr lang="en-GB" sz="2800" err="1">
                <a:solidFill>
                  <a:srgbClr val="3997B4"/>
                </a:solidFill>
                <a:latin typeface="+mn-lt"/>
                <a:ea typeface="Calibri"/>
              </a:rPr>
              <a:t>príomhinniúlachtaí</a:t>
            </a:r>
            <a:r>
              <a:rPr lang="en-GB" sz="2800">
                <a:solidFill>
                  <a:srgbClr val="3997B4"/>
                </a:solidFill>
                <a:latin typeface="+mn-lt"/>
                <a:ea typeface="Calibri"/>
              </a:rPr>
              <a:t> a </a:t>
            </a:r>
            <a:r>
              <a:rPr lang="en-GB" sz="2800" err="1">
                <a:solidFill>
                  <a:srgbClr val="3997B4"/>
                </a:solidFill>
                <a:latin typeface="+mn-lt"/>
                <a:ea typeface="Calibri"/>
              </a:rPr>
              <a:t>fhorbairt</a:t>
            </a:r>
            <a:r>
              <a:rPr lang="en-GB" sz="2800">
                <a:solidFill>
                  <a:srgbClr val="3997B4"/>
                </a:solidFill>
                <a:latin typeface="+mn-lt"/>
                <a:ea typeface="Calibri"/>
              </a:rPr>
              <a:t> </a:t>
            </a:r>
            <a:r>
              <a:rPr lang="en-GB" sz="2800" err="1">
                <a:solidFill>
                  <a:srgbClr val="3997B4"/>
                </a:solidFill>
                <a:latin typeface="+mn-lt"/>
                <a:ea typeface="Calibri"/>
              </a:rPr>
              <a:t>agus</a:t>
            </a:r>
            <a:r>
              <a:rPr lang="en-GB" sz="2800">
                <a:solidFill>
                  <a:srgbClr val="3997B4"/>
                </a:solidFill>
                <a:latin typeface="+mn-lt"/>
                <a:ea typeface="Calibri"/>
              </a:rPr>
              <a:t> </a:t>
            </a:r>
            <a:r>
              <a:rPr lang="en-GB" sz="2800" err="1">
                <a:solidFill>
                  <a:srgbClr val="3997B4"/>
                </a:solidFill>
                <a:latin typeface="+mn-lt"/>
                <a:ea typeface="Calibri"/>
              </a:rPr>
              <a:t>iad</a:t>
            </a:r>
            <a:r>
              <a:rPr lang="en-GB" sz="2800">
                <a:solidFill>
                  <a:srgbClr val="3997B4"/>
                </a:solidFill>
                <a:latin typeface="+mn-lt"/>
                <a:ea typeface="Calibri"/>
              </a:rPr>
              <a:t> ag </a:t>
            </a:r>
            <a:r>
              <a:rPr lang="en-GB" sz="2800" err="1">
                <a:solidFill>
                  <a:srgbClr val="3997B4"/>
                </a:solidFill>
                <a:latin typeface="+mn-lt"/>
                <a:ea typeface="Calibri"/>
              </a:rPr>
              <a:t>plé</a:t>
            </a:r>
            <a:r>
              <a:rPr lang="en-GB" sz="2800">
                <a:solidFill>
                  <a:srgbClr val="3997B4"/>
                </a:solidFill>
                <a:latin typeface="+mn-lt"/>
                <a:ea typeface="Calibri"/>
              </a:rPr>
              <a:t> le </a:t>
            </a:r>
            <a:r>
              <a:rPr lang="en-GB" sz="2800" err="1">
                <a:solidFill>
                  <a:srgbClr val="3997B4"/>
                </a:solidFill>
                <a:latin typeface="+mn-lt"/>
                <a:ea typeface="Calibri"/>
              </a:rPr>
              <a:t>céimeanna</a:t>
            </a:r>
            <a:r>
              <a:rPr lang="en-GB" sz="2800">
                <a:solidFill>
                  <a:srgbClr val="3997B4"/>
                </a:solidFill>
                <a:latin typeface="+mn-lt"/>
                <a:ea typeface="Calibri"/>
              </a:rPr>
              <a:t> an CMB?</a:t>
            </a:r>
            <a:endParaRPr lang="en-IE" sz="280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F803188-A1C0-A847-9586-DA48FF4FB6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8374" y="180352"/>
            <a:ext cx="1181202" cy="13869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268552-F1D5-CF24-18BF-F443744FD0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62895" y="2172015"/>
            <a:ext cx="1219683" cy="11569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60340E-55BF-9647-8656-3ADF143CE0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48260" y="2828156"/>
            <a:ext cx="1496259" cy="14514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5C6776-C680-B4FC-3841-A5A9D8B1A4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75650" y="4413907"/>
            <a:ext cx="886304" cy="116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9551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14D039-B0DC-5509-186E-1EABF7492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C81D38E-8FD0-CA48-06A9-1DCB9B64A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0628"/>
            <a:ext cx="12268200" cy="6596743"/>
          </a:xfrm>
          <a:prstGeom prst="rect">
            <a:avLst/>
          </a:prstGeom>
        </p:spPr>
      </p:pic>
      <p:pic>
        <p:nvPicPr>
          <p:cNvPr id="3" name="Picture 2" descr="A close-up of a logo&#10;&#10;AI-generated content may be incorrect.">
            <a:extLst>
              <a:ext uri="{FF2B5EF4-FFF2-40B4-BE49-F238E27FC236}">
                <a16:creationId xmlns:a16="http://schemas.microsoft.com/office/drawing/2014/main" id="{28D3A17D-3565-1BD0-1876-31C9ECF782A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22" r="3436" b="6667"/>
          <a:stretch/>
        </p:blipFill>
        <p:spPr>
          <a:xfrm>
            <a:off x="10905732" y="359228"/>
            <a:ext cx="1286268" cy="58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840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08FAF35-A789-437C-9245-16CE26B11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363600"/>
            <a:ext cx="7869141" cy="994172"/>
          </a:xfrm>
        </p:spPr>
        <p:txBody>
          <a:bodyPr>
            <a:noAutofit/>
          </a:bodyPr>
          <a:lstStyle/>
          <a:p>
            <a:r>
              <a:rPr lang="en-IE" err="1">
                <a:cs typeface="Arial"/>
              </a:rPr>
              <a:t>Ceangail</a:t>
            </a:r>
            <a:r>
              <a:rPr lang="en-IE">
                <a:cs typeface="Arial"/>
              </a:rPr>
              <a:t> linn </a:t>
            </a:r>
            <a:r>
              <a:rPr lang="en-IE" err="1">
                <a:cs typeface="Arial"/>
              </a:rPr>
              <a:t>agus</a:t>
            </a:r>
            <a:r>
              <a:rPr lang="en-IE">
                <a:cs typeface="Arial"/>
              </a:rPr>
              <a:t> </a:t>
            </a:r>
            <a:r>
              <a:rPr lang="en-IE"/>
              <a:t>Measúnú</a:t>
            </a:r>
            <a:endParaRPr lang="en-IE">
              <a:cs typeface="Arial"/>
            </a:endParaRPr>
          </a:p>
        </p:txBody>
      </p:sp>
      <p:pic>
        <p:nvPicPr>
          <p:cNvPr id="5" name="Picture 4" descr="scoilnet">
            <a:extLst>
              <a:ext uri="{FF2B5EF4-FFF2-40B4-BE49-F238E27FC236}">
                <a16:creationId xmlns:a16="http://schemas.microsoft.com/office/drawing/2014/main" id="{67D4D6AC-B340-6110-F257-4A34B9A17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526" y="1844829"/>
            <a:ext cx="4505696" cy="2590851"/>
          </a:xfrm>
          <a:prstGeom prst="rect">
            <a:avLst/>
          </a:prstGeom>
          <a:ln>
            <a:solidFill>
              <a:srgbClr val="44A0BB"/>
            </a:solidFill>
          </a:ln>
          <a:effectLst>
            <a:outerShdw blurRad="50800" dist="38100" dir="2700000" algn="tl" rotWithShape="0">
              <a:srgbClr val="44A0BB">
                <a:alpha val="40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DD2FE61-59BA-4A62-A182-D434B100A41A}"/>
              </a:ext>
            </a:extLst>
          </p:cNvPr>
          <p:cNvSpPr txBox="1"/>
          <p:nvPr/>
        </p:nvSpPr>
        <p:spPr>
          <a:xfrm>
            <a:off x="1519352" y="1263340"/>
            <a:ext cx="2914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57AAC1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www.scoilnet.ie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59807C-A813-4B8A-827E-7C6055181345}"/>
              </a:ext>
            </a:extLst>
          </p:cNvPr>
          <p:cNvSpPr txBox="1"/>
          <p:nvPr/>
        </p:nvSpPr>
        <p:spPr>
          <a:xfrm>
            <a:off x="1984184" y="5791189"/>
            <a:ext cx="3540878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255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44A0B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@Oide_Science</a:t>
            </a:r>
          </a:p>
        </p:txBody>
      </p:sp>
      <p:pic>
        <p:nvPicPr>
          <p:cNvPr id="15" name="Picture 14" descr="Envelope with @ symbol ">
            <a:extLst>
              <a:ext uri="{FF2B5EF4-FFF2-40B4-BE49-F238E27FC236}">
                <a16:creationId xmlns:a16="http://schemas.microsoft.com/office/drawing/2014/main" id="{15821C56-4FB3-444F-9689-5EA5EA3BDFE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68" y="4537741"/>
            <a:ext cx="1249351" cy="939988"/>
          </a:xfrm>
          <a:prstGeom prst="rect">
            <a:avLst/>
          </a:prstGeom>
        </p:spPr>
      </p:pic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CD51B07-3BFC-CFDE-E472-6710947F22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09" y="5579790"/>
            <a:ext cx="883422" cy="90293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3A6D0BE-E682-4E89-BC1E-B46A05B4619C}"/>
              </a:ext>
            </a:extLst>
          </p:cNvPr>
          <p:cNvSpPr txBox="1"/>
          <p:nvPr/>
        </p:nvSpPr>
        <p:spPr>
          <a:xfrm>
            <a:off x="1984184" y="4851824"/>
            <a:ext cx="3037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44A0B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sciences@oide.ie</a:t>
            </a: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44A0B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8E9BF5-59AA-451C-94F6-7033C48B77A0}"/>
              </a:ext>
            </a:extLst>
          </p:cNvPr>
          <p:cNvSpPr txBox="1"/>
          <p:nvPr/>
        </p:nvSpPr>
        <p:spPr>
          <a:xfrm>
            <a:off x="5945603" y="5102736"/>
            <a:ext cx="6141042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7AAC1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Nasc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57AAC1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chuig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7AAC1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57AAC1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Aiseolas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7AAC1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EE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/>
                <a:ea typeface="+mn-ea"/>
                <a:cs typeface="Arial"/>
              </a:rPr>
              <a:t>LINK</a:t>
            </a:r>
            <a:endParaRPr kumimoji="0" lang="en-ER" sz="2800" b="0" i="0" u="sng" strike="noStrike" kern="1200" cap="none" spc="0" normalizeH="0" baseline="0" noProof="0">
              <a:ln>
                <a:noFill/>
              </a:ln>
              <a:solidFill>
                <a:srgbClr val="EE0000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1F04D2-BFDE-1596-99C9-E2BA4A859A03}"/>
              </a:ext>
            </a:extLst>
          </p:cNvPr>
          <p:cNvSpPr/>
          <p:nvPr/>
        </p:nvSpPr>
        <p:spPr>
          <a:xfrm>
            <a:off x="7359603" y="1659133"/>
            <a:ext cx="3313045" cy="315294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SPACE FOR QR CODE</a:t>
            </a:r>
            <a:endParaRPr kumimoji="0" lang="en-IE" sz="4800" b="1" i="0" u="none" strike="noStrike" kern="1200" cap="none" spc="0" normalizeH="0" baseline="0" noProof="0">
              <a:ln>
                <a:noFill/>
              </a:ln>
              <a:solidFill>
                <a:srgbClr val="44546A">
                  <a:lumMod val="1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29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ga-IE">
                <a:latin typeface="Arial" panose="020B0604020202020204" pitchFamily="34" charset="0"/>
                <a:ea typeface="Calibri" panose="020F0502020204030204" pitchFamily="34" charset="0"/>
              </a:rPr>
              <a:t>Sceideal</a:t>
            </a:r>
            <a:endParaRPr lang="ga-I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F674B2-56F2-39EA-F58D-364F01DCB9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401121B-5597-4ABF-B06F-4ABC61BF5D99}" type="slidenum">
              <a:rPr kumimoji="0" lang="en-IE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IE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159" name="Google Shape;159;p3"/>
          <p:cNvGraphicFramePr/>
          <p:nvPr>
            <p:extLst>
              <p:ext uri="{D42A27DB-BD31-4B8C-83A1-F6EECF244321}">
                <p14:modId xmlns:p14="http://schemas.microsoft.com/office/powerpoint/2010/main" val="998195629"/>
              </p:ext>
            </p:extLst>
          </p:nvPr>
        </p:nvGraphicFramePr>
        <p:xfrm>
          <a:off x="838200" y="1395441"/>
          <a:ext cx="10913828" cy="4650820"/>
        </p:xfrm>
        <a:graphic>
          <a:graphicData uri="http://schemas.openxmlformats.org/drawingml/2006/table">
            <a:tbl>
              <a:tblPr>
                <a:noFill/>
                <a:tableStyleId>{2E3412BD-C3EE-46A7-85F4-A28ECA22B484}</a:tableStyleId>
              </a:tblPr>
              <a:tblGrid>
                <a:gridCol w="25363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774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8884">
                <a:tc>
                  <a:txBody>
                    <a:bodyPr/>
                    <a:lstStyle/>
                    <a:p>
                      <a:pPr algn="ctr"/>
                      <a:r>
                        <a:rPr lang="en-GB" sz="2800" b="1">
                          <a:solidFill>
                            <a:srgbClr val="3997B4"/>
                          </a:solidFill>
                        </a:rPr>
                        <a:t>Seisiún 1  </a:t>
                      </a:r>
                    </a:p>
                    <a:p>
                      <a:pPr algn="ctr"/>
                      <a:r>
                        <a:rPr lang="en-GB" sz="2800" b="1">
                          <a:solidFill>
                            <a:srgbClr val="3997B4"/>
                          </a:solidFill>
                        </a:rPr>
                        <a:t>9:15 – 10:40</a:t>
                      </a:r>
                      <a:endParaRPr lang="en-IE" sz="2800" b="1">
                        <a:solidFill>
                          <a:srgbClr val="3997B4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2800" b="0" i="0" u="none" strike="noStrike" cap="none">
                          <a:solidFill>
                            <a:srgbClr val="3997B4"/>
                          </a:solidFill>
                          <a:effectLst/>
                          <a:latin typeface="Arial"/>
                          <a:cs typeface="Arial"/>
                        </a:rPr>
                        <a:t>An Cur Chuige Imscrúdaitheach</a:t>
                      </a:r>
                      <a:endParaRPr lang="en-US" sz="2800" b="0" u="none" strike="noStrike" cap="none">
                        <a:solidFill>
                          <a:srgbClr val="3997B4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0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IE" sz="2800" b="1" u="none" strike="noStrike" cap="none">
                          <a:solidFill>
                            <a:srgbClr val="3997B4"/>
                          </a:solidFill>
                        </a:rPr>
                        <a:t>10:40 - 11:00</a:t>
                      </a:r>
                      <a:endParaRPr sz="2800" b="1" u="none" strike="noStrike" cap="none">
                        <a:solidFill>
                          <a:srgbClr val="3997B4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IE" sz="2800" u="none" strike="noStrike" cap="none">
                          <a:solidFill>
                            <a:srgbClr val="3997B4"/>
                          </a:solidFill>
                        </a:rPr>
                        <a:t>Tae/Caife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09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IE" sz="2800" b="1" u="none" strike="noStrike" cap="none">
                          <a:solidFill>
                            <a:srgbClr val="3997B4"/>
                          </a:solidFill>
                        </a:rPr>
                        <a:t>Seisiún 2 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IE" sz="2800" b="1" u="none" strike="noStrike" cap="none">
                          <a:solidFill>
                            <a:srgbClr val="3997B4"/>
                          </a:solidFill>
                        </a:rPr>
                        <a:t>11:20 – 13:00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2800" b="0" i="0" u="none" strike="noStrike" cap="none">
                          <a:solidFill>
                            <a:srgbClr val="3997B4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Imscrúduithe Breise &amp; Uirlisí Digiteacha</a:t>
                      </a:r>
                      <a:endParaRPr lang="en-US" sz="2800" b="0" u="none" strike="noStrike" cap="none">
                        <a:solidFill>
                          <a:srgbClr val="3997B4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0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IE" sz="2800" b="1" u="none" strike="noStrike" cap="none">
                          <a:solidFill>
                            <a:srgbClr val="3997B4"/>
                          </a:solidFill>
                        </a:rPr>
                        <a:t>13:00 - 14:00</a:t>
                      </a:r>
                      <a:endParaRPr sz="2800" b="1" u="none" strike="noStrike" cap="none">
                        <a:solidFill>
                          <a:srgbClr val="3997B4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IE" sz="2800" u="none" strike="noStrike" cap="none">
                          <a:solidFill>
                            <a:srgbClr val="3997B4"/>
                          </a:solidFill>
                        </a:rPr>
                        <a:t> Lón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09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IE" sz="2800" b="1" u="none" strike="noStrike" cap="none">
                          <a:solidFill>
                            <a:srgbClr val="3997B4"/>
                          </a:solidFill>
                        </a:rPr>
                        <a:t>Seisiún  3     14:00 – 15:30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2800" b="0" i="0" u="none" strike="noStrike" cap="none" dirty="0">
                          <a:solidFill>
                            <a:srgbClr val="3997B4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Ag </a:t>
                      </a:r>
                      <a:r>
                        <a:rPr lang="fr-FR" sz="2800" b="0" i="0" u="none" strike="noStrike" cap="none" dirty="0" err="1">
                          <a:solidFill>
                            <a:srgbClr val="3997B4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plé</a:t>
                      </a:r>
                      <a:r>
                        <a:rPr lang="fr-FR" sz="2800" b="0" i="0" u="none" strike="noStrike" cap="none" dirty="0">
                          <a:solidFill>
                            <a:srgbClr val="3997B4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 le </a:t>
                      </a:r>
                      <a:r>
                        <a:rPr lang="fr-FR" sz="2800" b="0" i="0" u="none" strike="noStrike" cap="none" dirty="0" err="1">
                          <a:solidFill>
                            <a:srgbClr val="3997B4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hAchoimre</a:t>
                      </a:r>
                      <a:r>
                        <a:rPr lang="fr-FR" sz="2800" b="0" i="0" u="none" strike="noStrike" cap="none" dirty="0">
                          <a:solidFill>
                            <a:srgbClr val="3997B4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 an CMB</a:t>
                      </a:r>
                      <a:endParaRPr lang="fr-FR" sz="2800" b="0" u="none" strike="noStrike" cap="none" dirty="0">
                        <a:solidFill>
                          <a:srgbClr val="3997B4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562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3E5DD-565C-9AF3-17F4-0F1A2DDA1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/>
              <a:t>Dátaí</a:t>
            </a:r>
            <a:r>
              <a:rPr lang="en-GB"/>
              <a:t> </a:t>
            </a:r>
            <a:r>
              <a:rPr lang="en-GB" err="1"/>
              <a:t>Tábhachtacha</a:t>
            </a:r>
            <a:endParaRPr lang="en-GB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6A692A7-8310-83F6-3883-5F2866DDF77D}"/>
              </a:ext>
            </a:extLst>
          </p:cNvPr>
          <p:cNvSpPr/>
          <p:nvPr/>
        </p:nvSpPr>
        <p:spPr>
          <a:xfrm>
            <a:off x="2823177" y="2848801"/>
            <a:ext cx="541353" cy="91440"/>
          </a:xfrm>
          <a:custGeom>
            <a:avLst/>
            <a:gdLst>
              <a:gd name="connsiteX0" fmla="*/ 0 w 541353"/>
              <a:gd name="connsiteY0" fmla="*/ 45720 h 91440"/>
              <a:gd name="connsiteX1" fmla="*/ 541353 w 541353"/>
              <a:gd name="connsiteY1" fmla="*/ 4572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41353" h="91440">
                <a:moveTo>
                  <a:pt x="0" y="45720"/>
                </a:moveTo>
                <a:lnTo>
                  <a:pt x="541353" y="45720"/>
                </a:lnTo>
              </a:path>
            </a:pathLst>
          </a:custGeom>
          <a:noFill/>
          <a:ln w="28575">
            <a:solidFill>
              <a:srgbClr val="44A0BB"/>
            </a:solidFill>
            <a:tailEnd type="arrow"/>
          </a:ln>
          <a:scene3d>
            <a:camera prst="orthographicFront"/>
            <a:lightRig rig="threePt" dir="t">
              <a:rot lat="0" lon="0" rev="7500000"/>
            </a:lightRig>
          </a:scene3d>
          <a:sp3d z="-40000" prstMaterial="matte"/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69077" tIns="42857" rIns="269079" bIns="42858" numCol="1" spcCol="1270" anchor="ctr" anchorCtr="0">
            <a:noAutofit/>
          </a:bodyPr>
          <a:lstStyle/>
          <a:p>
            <a:pPr marL="0" marR="0" lvl="0" indent="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IE" sz="5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CB55D27-4BCC-E31A-1637-643C48408469}"/>
              </a:ext>
            </a:extLst>
          </p:cNvPr>
          <p:cNvSpPr/>
          <p:nvPr/>
        </p:nvSpPr>
        <p:spPr>
          <a:xfrm>
            <a:off x="338224" y="2148495"/>
            <a:ext cx="2486753" cy="1492051"/>
          </a:xfrm>
          <a:custGeom>
            <a:avLst/>
            <a:gdLst>
              <a:gd name="connsiteX0" fmla="*/ 0 w 2486753"/>
              <a:gd name="connsiteY0" fmla="*/ 0 h 1492051"/>
              <a:gd name="connsiteX1" fmla="*/ 2486753 w 2486753"/>
              <a:gd name="connsiteY1" fmla="*/ 0 h 1492051"/>
              <a:gd name="connsiteX2" fmla="*/ 2486753 w 2486753"/>
              <a:gd name="connsiteY2" fmla="*/ 1492051 h 1492051"/>
              <a:gd name="connsiteX3" fmla="*/ 0 w 2486753"/>
              <a:gd name="connsiteY3" fmla="*/ 1492051 h 1492051"/>
              <a:gd name="connsiteX4" fmla="*/ 0 w 2486753"/>
              <a:gd name="connsiteY4" fmla="*/ 0 h 1492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6753" h="1492051">
                <a:moveTo>
                  <a:pt x="0" y="0"/>
                </a:moveTo>
                <a:lnTo>
                  <a:pt x="2486753" y="0"/>
                </a:lnTo>
                <a:lnTo>
                  <a:pt x="2486753" y="1492051"/>
                </a:lnTo>
                <a:lnTo>
                  <a:pt x="0" y="1492051"/>
                </a:lnTo>
                <a:lnTo>
                  <a:pt x="0" y="0"/>
                </a:lnTo>
                <a:close/>
              </a:path>
            </a:pathLst>
          </a:custGeom>
          <a:solidFill>
            <a:srgbClr val="1987A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9352" tIns="149352" rIns="149352" bIns="149352" numCol="1" spcCol="1270" anchor="ctr" anchorCtr="0">
            <a:noAutofit/>
          </a:bodyPr>
          <a:lstStyle/>
          <a:p>
            <a:pPr marL="0" marR="0" lvl="0" indent="0" algn="ctr" defTabSz="9334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Meán</a:t>
            </a:r>
            <a:r>
              <a:rPr kumimoji="0" lang="en-GB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21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Fomhair</a:t>
            </a:r>
            <a:r>
              <a:rPr kumimoji="0" lang="en-GB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2024</a:t>
            </a:r>
          </a:p>
          <a:p>
            <a:pPr marL="0" marR="0" lvl="0" indent="0" algn="ctr" defTabSz="9334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Sonraíocht</a:t>
            </a:r>
            <a:r>
              <a:rPr kumimoji="0" lang="en-GB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21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Foilsithe</a:t>
            </a:r>
            <a:endParaRPr kumimoji="0" lang="en-IE" sz="18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3A81B54-CC84-0407-8017-88A90A2F745B}"/>
              </a:ext>
            </a:extLst>
          </p:cNvPr>
          <p:cNvSpPr/>
          <p:nvPr/>
        </p:nvSpPr>
        <p:spPr>
          <a:xfrm>
            <a:off x="3396930" y="2148495"/>
            <a:ext cx="2486753" cy="1492051"/>
          </a:xfrm>
          <a:custGeom>
            <a:avLst/>
            <a:gdLst>
              <a:gd name="connsiteX0" fmla="*/ 0 w 2486753"/>
              <a:gd name="connsiteY0" fmla="*/ 0 h 1492051"/>
              <a:gd name="connsiteX1" fmla="*/ 2486753 w 2486753"/>
              <a:gd name="connsiteY1" fmla="*/ 0 h 1492051"/>
              <a:gd name="connsiteX2" fmla="*/ 2486753 w 2486753"/>
              <a:gd name="connsiteY2" fmla="*/ 1492051 h 1492051"/>
              <a:gd name="connsiteX3" fmla="*/ 0 w 2486753"/>
              <a:gd name="connsiteY3" fmla="*/ 1492051 h 1492051"/>
              <a:gd name="connsiteX4" fmla="*/ 0 w 2486753"/>
              <a:gd name="connsiteY4" fmla="*/ 0 h 1492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6753" h="1492051">
                <a:moveTo>
                  <a:pt x="0" y="0"/>
                </a:moveTo>
                <a:lnTo>
                  <a:pt x="2486753" y="0"/>
                </a:lnTo>
                <a:lnTo>
                  <a:pt x="2486753" y="1492051"/>
                </a:lnTo>
                <a:lnTo>
                  <a:pt x="0" y="1492051"/>
                </a:lnTo>
                <a:lnTo>
                  <a:pt x="0" y="0"/>
                </a:lnTo>
                <a:close/>
              </a:path>
            </a:pathLst>
          </a:custGeom>
          <a:solidFill>
            <a:srgbClr val="1987A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9352" tIns="149352" rIns="149352" bIns="149352" numCol="1" spcCol="1270" anchor="ctr" anchorCtr="0">
            <a:noAutofit/>
          </a:bodyPr>
          <a:lstStyle/>
          <a:p>
            <a:pPr marL="0" marR="0" lvl="0" indent="0" algn="ctr" defTabSz="9334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Nollaig 2024</a:t>
            </a:r>
          </a:p>
          <a:p>
            <a:pPr marL="0" marR="0" lvl="0" indent="0" algn="ctr" defTabSz="9334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21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Treoirlínte</a:t>
            </a:r>
            <a:r>
              <a:rPr kumimoji="0" lang="en-GB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CMB </a:t>
            </a:r>
            <a:r>
              <a:rPr kumimoji="0" lang="en-GB" sz="21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Foilsithe</a:t>
            </a:r>
            <a:endParaRPr kumimoji="0" lang="en-GB" sz="21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314311E-AD31-455E-9C1D-1286F4AE2521}"/>
              </a:ext>
            </a:extLst>
          </p:cNvPr>
          <p:cNvSpPr/>
          <p:nvPr/>
        </p:nvSpPr>
        <p:spPr>
          <a:xfrm>
            <a:off x="6455636" y="2148495"/>
            <a:ext cx="2486753" cy="1492051"/>
          </a:xfrm>
          <a:custGeom>
            <a:avLst/>
            <a:gdLst>
              <a:gd name="connsiteX0" fmla="*/ 0 w 2486753"/>
              <a:gd name="connsiteY0" fmla="*/ 0 h 1492051"/>
              <a:gd name="connsiteX1" fmla="*/ 2486753 w 2486753"/>
              <a:gd name="connsiteY1" fmla="*/ 0 h 1492051"/>
              <a:gd name="connsiteX2" fmla="*/ 2486753 w 2486753"/>
              <a:gd name="connsiteY2" fmla="*/ 1492051 h 1492051"/>
              <a:gd name="connsiteX3" fmla="*/ 0 w 2486753"/>
              <a:gd name="connsiteY3" fmla="*/ 1492051 h 1492051"/>
              <a:gd name="connsiteX4" fmla="*/ 0 w 2486753"/>
              <a:gd name="connsiteY4" fmla="*/ 0 h 1492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6753" h="1492051">
                <a:moveTo>
                  <a:pt x="0" y="0"/>
                </a:moveTo>
                <a:lnTo>
                  <a:pt x="2486753" y="0"/>
                </a:lnTo>
                <a:lnTo>
                  <a:pt x="2486753" y="1492051"/>
                </a:lnTo>
                <a:lnTo>
                  <a:pt x="0" y="1492051"/>
                </a:lnTo>
                <a:lnTo>
                  <a:pt x="0" y="0"/>
                </a:lnTo>
                <a:close/>
              </a:path>
            </a:pathLst>
          </a:custGeom>
          <a:solidFill>
            <a:srgbClr val="1987A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9352" tIns="149352" rIns="149352" bIns="149352" numCol="1" spcCol="1270" anchor="ctr" anchorCtr="0">
            <a:noAutofit/>
          </a:bodyPr>
          <a:lstStyle/>
          <a:p>
            <a:pPr marL="0" marR="0" lvl="0" indent="0" algn="ctr" defTabSz="9334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Aibreán</a:t>
            </a:r>
            <a:r>
              <a:rPr kumimoji="0" lang="en-GB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2025 </a:t>
            </a:r>
          </a:p>
          <a:p>
            <a:pPr marL="0" marR="0" lvl="0" indent="0" algn="ctr" defTabSz="9334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Páipéir</a:t>
            </a:r>
            <a:r>
              <a:rPr kumimoji="0" lang="en-GB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21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Shamplacha</a:t>
            </a:r>
            <a:endParaRPr kumimoji="0" lang="en-GB" sz="18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0349785-BEED-B0DC-6EBE-BD7D1E0297E8}"/>
              </a:ext>
            </a:extLst>
          </p:cNvPr>
          <p:cNvSpPr/>
          <p:nvPr/>
        </p:nvSpPr>
        <p:spPr>
          <a:xfrm>
            <a:off x="1581600" y="3638747"/>
            <a:ext cx="9176118" cy="541353"/>
          </a:xfrm>
          <a:custGeom>
            <a:avLst/>
            <a:gdLst>
              <a:gd name="connsiteX0" fmla="*/ 9176118 w 9176118"/>
              <a:gd name="connsiteY0" fmla="*/ 0 h 541353"/>
              <a:gd name="connsiteX1" fmla="*/ 9176118 w 9176118"/>
              <a:gd name="connsiteY1" fmla="*/ 287776 h 541353"/>
              <a:gd name="connsiteX2" fmla="*/ 0 w 9176118"/>
              <a:gd name="connsiteY2" fmla="*/ 287776 h 541353"/>
              <a:gd name="connsiteX3" fmla="*/ 0 w 9176118"/>
              <a:gd name="connsiteY3" fmla="*/ 541353 h 541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76118" h="541353">
                <a:moveTo>
                  <a:pt x="9176118" y="0"/>
                </a:moveTo>
                <a:lnTo>
                  <a:pt x="9176118" y="287776"/>
                </a:lnTo>
                <a:lnTo>
                  <a:pt x="0" y="287776"/>
                </a:lnTo>
                <a:lnTo>
                  <a:pt x="0" y="541353"/>
                </a:lnTo>
              </a:path>
            </a:pathLst>
          </a:custGeom>
          <a:noFill/>
          <a:ln w="28575">
            <a:solidFill>
              <a:srgbClr val="44A0BB"/>
            </a:solidFill>
            <a:tailEnd type="arrow"/>
          </a:ln>
          <a:scene3d>
            <a:camera prst="orthographicFront"/>
            <a:lightRig rig="threePt" dir="t">
              <a:rot lat="0" lon="0" rev="7500000"/>
            </a:lightRig>
          </a:scene3d>
          <a:sp3d z="-40000" prstMaterial="matte"/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370911" tIns="267814" rIns="4370911" bIns="267814" numCol="1" spcCol="1270" anchor="ctr" anchorCtr="0">
            <a:noAutofit/>
          </a:bodyPr>
          <a:lstStyle/>
          <a:p>
            <a:pPr marL="0" marR="0" lvl="0" indent="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IE" sz="5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7455EFD-963A-AB96-E6E6-7E4943CC55AE}"/>
              </a:ext>
            </a:extLst>
          </p:cNvPr>
          <p:cNvSpPr/>
          <p:nvPr/>
        </p:nvSpPr>
        <p:spPr>
          <a:xfrm>
            <a:off x="9514342" y="2148495"/>
            <a:ext cx="2486753" cy="1492051"/>
          </a:xfrm>
          <a:custGeom>
            <a:avLst/>
            <a:gdLst>
              <a:gd name="connsiteX0" fmla="*/ 0 w 2486753"/>
              <a:gd name="connsiteY0" fmla="*/ 0 h 1492051"/>
              <a:gd name="connsiteX1" fmla="*/ 2486753 w 2486753"/>
              <a:gd name="connsiteY1" fmla="*/ 0 h 1492051"/>
              <a:gd name="connsiteX2" fmla="*/ 2486753 w 2486753"/>
              <a:gd name="connsiteY2" fmla="*/ 1492051 h 1492051"/>
              <a:gd name="connsiteX3" fmla="*/ 0 w 2486753"/>
              <a:gd name="connsiteY3" fmla="*/ 1492051 h 1492051"/>
              <a:gd name="connsiteX4" fmla="*/ 0 w 2486753"/>
              <a:gd name="connsiteY4" fmla="*/ 0 h 1492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6753" h="1492051">
                <a:moveTo>
                  <a:pt x="0" y="0"/>
                </a:moveTo>
                <a:lnTo>
                  <a:pt x="2486753" y="0"/>
                </a:lnTo>
                <a:lnTo>
                  <a:pt x="2486753" y="1492051"/>
                </a:lnTo>
                <a:lnTo>
                  <a:pt x="0" y="1492051"/>
                </a:lnTo>
                <a:lnTo>
                  <a:pt x="0" y="0"/>
                </a:lnTo>
                <a:close/>
              </a:path>
            </a:pathLst>
          </a:custGeom>
          <a:solidFill>
            <a:srgbClr val="1987A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6464" tIns="156464" rIns="156464" bIns="156464" numCol="1" spcCol="1270" anchor="ctr" anchorCtr="0">
            <a:noAutofit/>
          </a:bodyPr>
          <a:lstStyle/>
          <a:p>
            <a:pPr marL="0" marR="0" lvl="0" indent="0" algn="ctr" defTabSz="9779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Meán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Fomhair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2025 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0" marR="0" lvl="0" indent="0" algn="ctr" defTabSz="977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Sonraíocht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sna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scoileanna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7577E0E-AE29-4DD1-7D01-568A6ED001A8}"/>
              </a:ext>
            </a:extLst>
          </p:cNvPr>
          <p:cNvSpPr/>
          <p:nvPr/>
        </p:nvSpPr>
        <p:spPr>
          <a:xfrm>
            <a:off x="338224" y="4212500"/>
            <a:ext cx="2486753" cy="1492051"/>
          </a:xfrm>
          <a:custGeom>
            <a:avLst/>
            <a:gdLst>
              <a:gd name="connsiteX0" fmla="*/ 0 w 2486753"/>
              <a:gd name="connsiteY0" fmla="*/ 0 h 1492051"/>
              <a:gd name="connsiteX1" fmla="*/ 2486753 w 2486753"/>
              <a:gd name="connsiteY1" fmla="*/ 0 h 1492051"/>
              <a:gd name="connsiteX2" fmla="*/ 2486753 w 2486753"/>
              <a:gd name="connsiteY2" fmla="*/ 1492051 h 1492051"/>
              <a:gd name="connsiteX3" fmla="*/ 0 w 2486753"/>
              <a:gd name="connsiteY3" fmla="*/ 1492051 h 1492051"/>
              <a:gd name="connsiteX4" fmla="*/ 0 w 2486753"/>
              <a:gd name="connsiteY4" fmla="*/ 0 h 1492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6753" h="1492051">
                <a:moveTo>
                  <a:pt x="0" y="0"/>
                </a:moveTo>
                <a:lnTo>
                  <a:pt x="2486753" y="0"/>
                </a:lnTo>
                <a:lnTo>
                  <a:pt x="2486753" y="1492051"/>
                </a:lnTo>
                <a:lnTo>
                  <a:pt x="0" y="1492051"/>
                </a:lnTo>
                <a:lnTo>
                  <a:pt x="0" y="0"/>
                </a:lnTo>
                <a:close/>
              </a:path>
            </a:pathLst>
          </a:custGeom>
          <a:solidFill>
            <a:srgbClr val="1987A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6464" tIns="156464" rIns="156464" bIns="156464" numCol="1" spcCol="1270" anchor="ctr" anchorCtr="0">
            <a:noAutofit/>
          </a:bodyPr>
          <a:lstStyle/>
          <a:p>
            <a:pPr marL="0" marR="0" lvl="0" indent="0" algn="ctr" defTabSz="9779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Meán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Fomhair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2025  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0" marR="0" lvl="0" indent="0" algn="ctr" defTabSz="977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Treoir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shamplach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7437F8C-4E09-AE7B-E3D3-A33198A2476C}"/>
              </a:ext>
            </a:extLst>
          </p:cNvPr>
          <p:cNvSpPr/>
          <p:nvPr/>
        </p:nvSpPr>
        <p:spPr>
          <a:xfrm>
            <a:off x="3396930" y="4175497"/>
            <a:ext cx="2486753" cy="1492051"/>
          </a:xfrm>
          <a:custGeom>
            <a:avLst/>
            <a:gdLst>
              <a:gd name="connsiteX0" fmla="*/ 0 w 2486753"/>
              <a:gd name="connsiteY0" fmla="*/ 0 h 1492051"/>
              <a:gd name="connsiteX1" fmla="*/ 2486753 w 2486753"/>
              <a:gd name="connsiteY1" fmla="*/ 0 h 1492051"/>
              <a:gd name="connsiteX2" fmla="*/ 2486753 w 2486753"/>
              <a:gd name="connsiteY2" fmla="*/ 1492051 h 1492051"/>
              <a:gd name="connsiteX3" fmla="*/ 0 w 2486753"/>
              <a:gd name="connsiteY3" fmla="*/ 1492051 h 1492051"/>
              <a:gd name="connsiteX4" fmla="*/ 0 w 2486753"/>
              <a:gd name="connsiteY4" fmla="*/ 0 h 1492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6753" h="1492051">
                <a:moveTo>
                  <a:pt x="0" y="0"/>
                </a:moveTo>
                <a:lnTo>
                  <a:pt x="2486753" y="0"/>
                </a:lnTo>
                <a:lnTo>
                  <a:pt x="2486753" y="1492051"/>
                </a:lnTo>
                <a:lnTo>
                  <a:pt x="0" y="1492051"/>
                </a:lnTo>
                <a:lnTo>
                  <a:pt x="0" y="0"/>
                </a:lnTo>
                <a:close/>
              </a:path>
            </a:pathLst>
          </a:custGeom>
          <a:solidFill>
            <a:srgbClr val="1987A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6464" tIns="156464" rIns="156464" bIns="156464" numCol="1" spcCol="1270" anchor="ctr" anchorCtr="0">
            <a:noAutofit/>
          </a:bodyPr>
          <a:lstStyle/>
          <a:p>
            <a:pPr marL="0" marR="0" lvl="0" indent="0" algn="ctr" defTabSz="977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Eanair</a:t>
            </a: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2026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77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• </a:t>
            </a:r>
            <a:r>
              <a:rPr kumimoji="0" lang="en-GB" sz="2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Treoir</a:t>
            </a: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GB" sz="2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Bheo</a:t>
            </a: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do </a:t>
            </a:r>
            <a:r>
              <a:rPr kumimoji="0" lang="en-GB" sz="2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gach</a:t>
            </a: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GB" sz="2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ábhar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AB7E306-5605-C7EF-20B5-531F68C6D2F6}"/>
              </a:ext>
            </a:extLst>
          </p:cNvPr>
          <p:cNvSpPr/>
          <p:nvPr/>
        </p:nvSpPr>
        <p:spPr>
          <a:xfrm>
            <a:off x="6455636" y="4212500"/>
            <a:ext cx="2486753" cy="1492051"/>
          </a:xfrm>
          <a:custGeom>
            <a:avLst/>
            <a:gdLst>
              <a:gd name="connsiteX0" fmla="*/ 0 w 2486753"/>
              <a:gd name="connsiteY0" fmla="*/ 0 h 1492051"/>
              <a:gd name="connsiteX1" fmla="*/ 2486753 w 2486753"/>
              <a:gd name="connsiteY1" fmla="*/ 0 h 1492051"/>
              <a:gd name="connsiteX2" fmla="*/ 2486753 w 2486753"/>
              <a:gd name="connsiteY2" fmla="*/ 1492051 h 1492051"/>
              <a:gd name="connsiteX3" fmla="*/ 0 w 2486753"/>
              <a:gd name="connsiteY3" fmla="*/ 1492051 h 1492051"/>
              <a:gd name="connsiteX4" fmla="*/ 0 w 2486753"/>
              <a:gd name="connsiteY4" fmla="*/ 0 h 1492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6753" h="1492051">
                <a:moveTo>
                  <a:pt x="0" y="0"/>
                </a:moveTo>
                <a:lnTo>
                  <a:pt x="2486753" y="0"/>
                </a:lnTo>
                <a:lnTo>
                  <a:pt x="2486753" y="1492051"/>
                </a:lnTo>
                <a:lnTo>
                  <a:pt x="0" y="1492051"/>
                </a:lnTo>
                <a:lnTo>
                  <a:pt x="0" y="0"/>
                </a:lnTo>
                <a:close/>
              </a:path>
            </a:pathLst>
          </a:custGeom>
          <a:solidFill>
            <a:srgbClr val="1987A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6464" tIns="156464" rIns="156464" bIns="156464" numCol="1" spcCol="1270" anchor="ctr" anchorCtr="0">
            <a:noAutofit/>
          </a:bodyPr>
          <a:lstStyle/>
          <a:p>
            <a:pPr marL="0" marR="0" lvl="0" indent="0" algn="ctr" defTabSz="9779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Bliain</a:t>
            </a: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2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779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Spriochdháta</a:t>
            </a: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CMB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E1F8328-87DD-34E7-2065-12EDF6150113}"/>
              </a:ext>
            </a:extLst>
          </p:cNvPr>
          <p:cNvSpPr/>
          <p:nvPr/>
        </p:nvSpPr>
        <p:spPr>
          <a:xfrm>
            <a:off x="9514342" y="4212500"/>
            <a:ext cx="2486753" cy="1492051"/>
          </a:xfrm>
          <a:custGeom>
            <a:avLst/>
            <a:gdLst>
              <a:gd name="connsiteX0" fmla="*/ 0 w 2486753"/>
              <a:gd name="connsiteY0" fmla="*/ 0 h 1492051"/>
              <a:gd name="connsiteX1" fmla="*/ 2486753 w 2486753"/>
              <a:gd name="connsiteY1" fmla="*/ 0 h 1492051"/>
              <a:gd name="connsiteX2" fmla="*/ 2486753 w 2486753"/>
              <a:gd name="connsiteY2" fmla="*/ 1492051 h 1492051"/>
              <a:gd name="connsiteX3" fmla="*/ 0 w 2486753"/>
              <a:gd name="connsiteY3" fmla="*/ 1492051 h 1492051"/>
              <a:gd name="connsiteX4" fmla="*/ 0 w 2486753"/>
              <a:gd name="connsiteY4" fmla="*/ 0 h 1492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6753" h="1492051">
                <a:moveTo>
                  <a:pt x="0" y="0"/>
                </a:moveTo>
                <a:lnTo>
                  <a:pt x="2486753" y="0"/>
                </a:lnTo>
                <a:lnTo>
                  <a:pt x="2486753" y="1492051"/>
                </a:lnTo>
                <a:lnTo>
                  <a:pt x="0" y="1492051"/>
                </a:lnTo>
                <a:lnTo>
                  <a:pt x="0" y="0"/>
                </a:lnTo>
                <a:close/>
              </a:path>
            </a:pathLst>
          </a:custGeom>
          <a:solidFill>
            <a:srgbClr val="1987A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6464" tIns="156464" rIns="156464" bIns="156464" numCol="1" spcCol="1270" anchor="ctr" anchorCtr="0">
            <a:noAutofit/>
          </a:bodyPr>
          <a:lstStyle/>
          <a:p>
            <a:pPr marL="0" marR="0" lvl="0" indent="0" algn="ctr" defTabSz="977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Meitheamh</a:t>
            </a: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2027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77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lt"/>
              <a:cs typeface="Arial" panose="020B0604020202020204"/>
            </a:endParaRPr>
          </a:p>
          <a:p>
            <a:pPr marL="0" marR="0" lvl="0" indent="0" algn="ctr" defTabSz="977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Scrúdú</a:t>
            </a: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GB" sz="2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Stáit</a:t>
            </a:r>
            <a:endParaRPr kumimoji="0" lang="en-GB" sz="18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pic>
        <p:nvPicPr>
          <p:cNvPr id="21" name="Picture 20" descr="A white and orange rectangular object with text&#10;&#10;AI-generated content may be incorrect.">
            <a:extLst>
              <a:ext uri="{FF2B5EF4-FFF2-40B4-BE49-F238E27FC236}">
                <a16:creationId xmlns:a16="http://schemas.microsoft.com/office/drawing/2014/main" id="{F7DFC52C-0812-4D5C-03DF-1801E70C6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8558" y="3168108"/>
            <a:ext cx="676370" cy="960492"/>
          </a:xfrm>
          <a:prstGeom prst="rect">
            <a:avLst/>
          </a:prstGeom>
          <a:ln>
            <a:solidFill>
              <a:srgbClr val="2892A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98FDA63-592F-D254-4C84-AC4CC54AB7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236" y="3190976"/>
            <a:ext cx="743308" cy="932868"/>
          </a:xfrm>
          <a:prstGeom prst="rect">
            <a:avLst/>
          </a:prstGeom>
          <a:ln>
            <a:solidFill>
              <a:srgbClr val="2791A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46CA3E2-A1E7-5B55-1971-E53FEB04AB45}"/>
              </a:ext>
            </a:extLst>
          </p:cNvPr>
          <p:cNvSpPr/>
          <p:nvPr/>
        </p:nvSpPr>
        <p:spPr>
          <a:xfrm>
            <a:off x="5914283" y="2848801"/>
            <a:ext cx="541353" cy="91440"/>
          </a:xfrm>
          <a:custGeom>
            <a:avLst/>
            <a:gdLst>
              <a:gd name="connsiteX0" fmla="*/ 0 w 541353"/>
              <a:gd name="connsiteY0" fmla="*/ 45720 h 91440"/>
              <a:gd name="connsiteX1" fmla="*/ 541353 w 541353"/>
              <a:gd name="connsiteY1" fmla="*/ 4572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41353" h="91440">
                <a:moveTo>
                  <a:pt x="0" y="45720"/>
                </a:moveTo>
                <a:lnTo>
                  <a:pt x="541353" y="45720"/>
                </a:lnTo>
              </a:path>
            </a:pathLst>
          </a:custGeom>
          <a:noFill/>
          <a:ln w="28575">
            <a:solidFill>
              <a:srgbClr val="44A0BB"/>
            </a:solidFill>
            <a:tailEnd type="arrow"/>
          </a:ln>
          <a:scene3d>
            <a:camera prst="orthographicFront"/>
            <a:lightRig rig="threePt" dir="t">
              <a:rot lat="0" lon="0" rev="7500000"/>
            </a:lightRig>
          </a:scene3d>
          <a:sp3d z="-40000" prstMaterial="matte"/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69077" tIns="42857" rIns="269079" bIns="42858" numCol="1" spcCol="1270" anchor="ctr" anchorCtr="0">
            <a:noAutofit/>
          </a:bodyPr>
          <a:lstStyle/>
          <a:p>
            <a:pPr marL="0" marR="0" lvl="0" indent="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IE" sz="5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79664C8-7917-D451-9D3A-54A384BE605F}"/>
              </a:ext>
            </a:extLst>
          </p:cNvPr>
          <p:cNvSpPr/>
          <p:nvPr/>
        </p:nvSpPr>
        <p:spPr>
          <a:xfrm>
            <a:off x="8961447" y="2845146"/>
            <a:ext cx="541353" cy="91440"/>
          </a:xfrm>
          <a:custGeom>
            <a:avLst/>
            <a:gdLst>
              <a:gd name="connsiteX0" fmla="*/ 0 w 541353"/>
              <a:gd name="connsiteY0" fmla="*/ 45720 h 91440"/>
              <a:gd name="connsiteX1" fmla="*/ 541353 w 541353"/>
              <a:gd name="connsiteY1" fmla="*/ 4572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41353" h="91440">
                <a:moveTo>
                  <a:pt x="0" y="45720"/>
                </a:moveTo>
                <a:lnTo>
                  <a:pt x="541353" y="45720"/>
                </a:lnTo>
              </a:path>
            </a:pathLst>
          </a:custGeom>
          <a:noFill/>
          <a:ln w="28575">
            <a:solidFill>
              <a:srgbClr val="44A0BB"/>
            </a:solidFill>
            <a:tailEnd type="arrow"/>
          </a:ln>
          <a:scene3d>
            <a:camera prst="orthographicFront"/>
            <a:lightRig rig="threePt" dir="t">
              <a:rot lat="0" lon="0" rev="7500000"/>
            </a:lightRig>
          </a:scene3d>
          <a:sp3d z="-40000" prstMaterial="matte"/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69077" tIns="42857" rIns="269079" bIns="42858" numCol="1" spcCol="1270" anchor="ctr" anchorCtr="0">
            <a:noAutofit/>
          </a:bodyPr>
          <a:lstStyle/>
          <a:p>
            <a:pPr marL="0" marR="0" lvl="0" indent="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IE" sz="5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0495F8A-BAF3-5633-7376-9DEB16E5B362}"/>
              </a:ext>
            </a:extLst>
          </p:cNvPr>
          <p:cNvSpPr/>
          <p:nvPr/>
        </p:nvSpPr>
        <p:spPr>
          <a:xfrm>
            <a:off x="2820132" y="4894683"/>
            <a:ext cx="541353" cy="91440"/>
          </a:xfrm>
          <a:custGeom>
            <a:avLst/>
            <a:gdLst>
              <a:gd name="connsiteX0" fmla="*/ 0 w 541353"/>
              <a:gd name="connsiteY0" fmla="*/ 45720 h 91440"/>
              <a:gd name="connsiteX1" fmla="*/ 541353 w 541353"/>
              <a:gd name="connsiteY1" fmla="*/ 4572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41353" h="91440">
                <a:moveTo>
                  <a:pt x="0" y="45720"/>
                </a:moveTo>
                <a:lnTo>
                  <a:pt x="541353" y="45720"/>
                </a:lnTo>
              </a:path>
            </a:pathLst>
          </a:custGeom>
          <a:noFill/>
          <a:ln w="28575">
            <a:solidFill>
              <a:srgbClr val="44A0BB"/>
            </a:solidFill>
            <a:tailEnd type="arrow"/>
          </a:ln>
          <a:scene3d>
            <a:camera prst="orthographicFront"/>
            <a:lightRig rig="threePt" dir="t">
              <a:rot lat="0" lon="0" rev="7500000"/>
            </a:lightRig>
          </a:scene3d>
          <a:sp3d z="-40000" prstMaterial="matte"/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69077" tIns="42857" rIns="269079" bIns="42858" numCol="1" spcCol="1270" anchor="ctr" anchorCtr="0">
            <a:noAutofit/>
          </a:bodyPr>
          <a:lstStyle/>
          <a:p>
            <a:pPr marL="0" marR="0" lvl="0" indent="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IE" sz="5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315D1914-D9EA-D866-8C64-D011637A0EB1}"/>
              </a:ext>
            </a:extLst>
          </p:cNvPr>
          <p:cNvSpPr/>
          <p:nvPr/>
        </p:nvSpPr>
        <p:spPr>
          <a:xfrm>
            <a:off x="5911238" y="4894683"/>
            <a:ext cx="541353" cy="91440"/>
          </a:xfrm>
          <a:custGeom>
            <a:avLst/>
            <a:gdLst>
              <a:gd name="connsiteX0" fmla="*/ 0 w 541353"/>
              <a:gd name="connsiteY0" fmla="*/ 45720 h 91440"/>
              <a:gd name="connsiteX1" fmla="*/ 541353 w 541353"/>
              <a:gd name="connsiteY1" fmla="*/ 4572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41353" h="91440">
                <a:moveTo>
                  <a:pt x="0" y="45720"/>
                </a:moveTo>
                <a:lnTo>
                  <a:pt x="541353" y="45720"/>
                </a:lnTo>
              </a:path>
            </a:pathLst>
          </a:custGeom>
          <a:noFill/>
          <a:ln w="28575">
            <a:solidFill>
              <a:srgbClr val="44A0BB"/>
            </a:solidFill>
            <a:tailEnd type="arrow"/>
          </a:ln>
          <a:scene3d>
            <a:camera prst="orthographicFront"/>
            <a:lightRig rig="threePt" dir="t">
              <a:rot lat="0" lon="0" rev="7500000"/>
            </a:lightRig>
          </a:scene3d>
          <a:sp3d z="-40000" prstMaterial="matte"/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69077" tIns="42857" rIns="269079" bIns="42858" numCol="1" spcCol="1270" anchor="ctr" anchorCtr="0">
            <a:noAutofit/>
          </a:bodyPr>
          <a:lstStyle/>
          <a:p>
            <a:pPr marL="0" marR="0" lvl="0" indent="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IE" sz="5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2ACFA1BE-FED9-2F73-9969-DAD7D3FA4A28}"/>
              </a:ext>
            </a:extLst>
          </p:cNvPr>
          <p:cNvSpPr/>
          <p:nvPr/>
        </p:nvSpPr>
        <p:spPr>
          <a:xfrm>
            <a:off x="8958402" y="4891028"/>
            <a:ext cx="541353" cy="91440"/>
          </a:xfrm>
          <a:custGeom>
            <a:avLst/>
            <a:gdLst>
              <a:gd name="connsiteX0" fmla="*/ 0 w 541353"/>
              <a:gd name="connsiteY0" fmla="*/ 45720 h 91440"/>
              <a:gd name="connsiteX1" fmla="*/ 541353 w 541353"/>
              <a:gd name="connsiteY1" fmla="*/ 4572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41353" h="91440">
                <a:moveTo>
                  <a:pt x="0" y="45720"/>
                </a:moveTo>
                <a:lnTo>
                  <a:pt x="541353" y="45720"/>
                </a:lnTo>
              </a:path>
            </a:pathLst>
          </a:custGeom>
          <a:noFill/>
          <a:ln w="28575">
            <a:solidFill>
              <a:srgbClr val="44A0BB"/>
            </a:solidFill>
            <a:tailEnd type="arrow"/>
          </a:ln>
          <a:scene3d>
            <a:camera prst="orthographicFront"/>
            <a:lightRig rig="threePt" dir="t">
              <a:rot lat="0" lon="0" rev="7500000"/>
            </a:lightRig>
          </a:scene3d>
          <a:sp3d z="-40000" prstMaterial="matte"/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69077" tIns="42857" rIns="269079" bIns="42858" numCol="1" spcCol="1270" anchor="ctr" anchorCtr="0">
            <a:noAutofit/>
          </a:bodyPr>
          <a:lstStyle/>
          <a:p>
            <a:pPr marL="0" marR="0" lvl="0" indent="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IE" sz="5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8B8B3A8-774F-CD81-06F0-99572B3BA2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3383" y="3112879"/>
            <a:ext cx="675311" cy="960493"/>
          </a:xfrm>
          <a:prstGeom prst="rect">
            <a:avLst/>
          </a:prstGeom>
          <a:ln>
            <a:solidFill>
              <a:srgbClr val="1987A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71B8A78-4966-3499-974C-A87FB173B2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9222" y="3331799"/>
            <a:ext cx="687135" cy="974838"/>
          </a:xfrm>
          <a:prstGeom prst="rect">
            <a:avLst/>
          </a:prstGeom>
          <a:ln>
            <a:solidFill>
              <a:srgbClr val="417C8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C1DA258-A1AD-1F3C-3C7A-9C110951D1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8829" y="3105707"/>
            <a:ext cx="682618" cy="974838"/>
          </a:xfrm>
          <a:prstGeom prst="rect">
            <a:avLst/>
          </a:prstGeom>
          <a:ln>
            <a:solidFill>
              <a:srgbClr val="1987A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60FB9F6-ADE1-566C-2BF7-865C2F32AA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9823" y="3322248"/>
            <a:ext cx="686723" cy="974838"/>
          </a:xfrm>
          <a:prstGeom prst="rect">
            <a:avLst/>
          </a:prstGeom>
          <a:ln>
            <a:solidFill>
              <a:srgbClr val="417C8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15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  <p:bldP spid="11" grpId="0" animBg="1"/>
      <p:bldP spid="12" grpId="0" animBg="1"/>
      <p:bldP spid="14" grpId="0" animBg="1"/>
      <p:bldP spid="16" grpId="0" animBg="1"/>
      <p:bldP spid="18" grpId="0" animBg="1"/>
      <p:bldP spid="19" grpId="0" animBg="1"/>
      <p:bldP spid="20" grpId="0" animBg="1"/>
      <p:bldP spid="22" grpId="0" animBg="1"/>
      <p:bldP spid="24" grpId="0" animBg="1"/>
      <p:bldP spid="26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8F599A-197D-F716-2B15-7EB2EC417F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8B60687-85C3-5459-A36A-E6D87F508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1" y="148105"/>
            <a:ext cx="10515600" cy="1325563"/>
          </a:xfrm>
        </p:spPr>
        <p:txBody>
          <a:bodyPr>
            <a:normAutofit/>
          </a:bodyPr>
          <a:lstStyle/>
          <a:p>
            <a:r>
              <a:rPr lang="en-GB" sz="4400" err="1"/>
              <a:t>Príomhdhoiciméid</a:t>
            </a:r>
            <a:r>
              <a:rPr lang="en-GB" sz="4400"/>
              <a:t> </a:t>
            </a:r>
            <a:r>
              <a:rPr lang="en-GB" sz="4400" err="1"/>
              <a:t>Tacaíochta</a:t>
            </a:r>
            <a:endParaRPr lang="en-IE" sz="4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C4E3A3-F5B3-27CD-73BC-AE4DDFAD11CC}"/>
              </a:ext>
            </a:extLst>
          </p:cNvPr>
          <p:cNvSpPr/>
          <p:nvPr/>
        </p:nvSpPr>
        <p:spPr>
          <a:xfrm>
            <a:off x="280157" y="5077581"/>
            <a:ext cx="11346929" cy="38158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E79F81-B12E-AE6D-28F6-D0637AE16FC9}"/>
              </a:ext>
            </a:extLst>
          </p:cNvPr>
          <p:cNvSpPr/>
          <p:nvPr/>
        </p:nvSpPr>
        <p:spPr>
          <a:xfrm>
            <a:off x="262721" y="1522435"/>
            <a:ext cx="11346929" cy="38158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FE68AFE-E48A-B70C-16AE-3ADDE843D843}"/>
              </a:ext>
            </a:extLst>
          </p:cNvPr>
          <p:cNvSpPr/>
          <p:nvPr/>
        </p:nvSpPr>
        <p:spPr>
          <a:xfrm>
            <a:off x="8001413" y="1820855"/>
            <a:ext cx="72638" cy="325672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270B6B-F438-2BDE-4199-EEDF1FFE286D}"/>
              </a:ext>
            </a:extLst>
          </p:cNvPr>
          <p:cNvSpPr/>
          <p:nvPr/>
        </p:nvSpPr>
        <p:spPr>
          <a:xfrm>
            <a:off x="2340169" y="1845722"/>
            <a:ext cx="72638" cy="325672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6" name="Picture 15" descr="A cover of a book&#10;&#10;Description automatically generated">
            <a:extLst>
              <a:ext uri="{FF2B5EF4-FFF2-40B4-BE49-F238E27FC236}">
                <a16:creationId xmlns:a16="http://schemas.microsoft.com/office/drawing/2014/main" id="{17C8E6AD-B27E-5DFD-1AB4-1D97BCBED469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60412" y="1764684"/>
            <a:ext cx="2340000" cy="3418801"/>
          </a:xfrm>
          <a:prstGeom prst="rect">
            <a:avLst/>
          </a:prstGeom>
          <a:ln>
            <a:solidFill>
              <a:srgbClr val="3C9CB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853C3E6-9706-588E-3F67-D1B87CBEFAED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509" t="652"/>
          <a:stretch/>
        </p:blipFill>
        <p:spPr>
          <a:xfrm>
            <a:off x="1346097" y="1748167"/>
            <a:ext cx="2340000" cy="3420000"/>
          </a:xfrm>
          <a:prstGeom prst="rect">
            <a:avLst/>
          </a:prstGeom>
          <a:ln>
            <a:solidFill>
              <a:srgbClr val="44A0B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90C9035-0D60-7391-C10D-A908DAA172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38188">
            <a:off x="1690315" y="1322893"/>
            <a:ext cx="3860705" cy="43229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3D4F472-E31E-4F9A-0484-CC2AD3FE0D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19253">
            <a:off x="2745783" y="1285722"/>
            <a:ext cx="3912027" cy="4371515"/>
          </a:xfrm>
          <a:prstGeom prst="rect">
            <a:avLst/>
          </a:prstGeom>
        </p:spPr>
      </p:pic>
      <p:pic>
        <p:nvPicPr>
          <p:cNvPr id="20" name="Picture 19" descr="A group of people in a classroom&#10;&#10;Description automatically generated">
            <a:extLst>
              <a:ext uri="{FF2B5EF4-FFF2-40B4-BE49-F238E27FC236}">
                <a16:creationId xmlns:a16="http://schemas.microsoft.com/office/drawing/2014/main" id="{F667020A-1E70-B782-055E-EE17AC92ABA6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4521405" y="1664240"/>
            <a:ext cx="2457209" cy="3529519"/>
          </a:xfrm>
          <a:prstGeom prst="rect">
            <a:avLst/>
          </a:prstGeom>
          <a:ln>
            <a:solidFill>
              <a:srgbClr val="44A0B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 descr="A group of people smiling and looking at the camera&#10;&#10;AI-generated content may be incorrect.">
            <a:extLst>
              <a:ext uri="{FF2B5EF4-FFF2-40B4-BE49-F238E27FC236}">
                <a16:creationId xmlns:a16="http://schemas.microsoft.com/office/drawing/2014/main" id="{EAAAFCF1-43FD-545E-BD90-FB8BC7409422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5750010" y="1679591"/>
            <a:ext cx="2457208" cy="3557151"/>
          </a:xfrm>
          <a:prstGeom prst="rect">
            <a:avLst/>
          </a:prstGeom>
          <a:ln>
            <a:solidFill>
              <a:srgbClr val="44A0B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 descr="A white and orange background with text&#10;&#10;Description automatically generated">
            <a:extLst>
              <a:ext uri="{FF2B5EF4-FFF2-40B4-BE49-F238E27FC236}">
                <a16:creationId xmlns:a16="http://schemas.microsoft.com/office/drawing/2014/main" id="{0F3137DF-78F5-8DB2-FEB0-B7A510377559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7046381" y="1664241"/>
            <a:ext cx="2457208" cy="3588344"/>
          </a:xfrm>
          <a:prstGeom prst="rect">
            <a:avLst/>
          </a:prstGeom>
          <a:ln>
            <a:solidFill>
              <a:srgbClr val="3C9CB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40FDBE5-05C5-0050-28E5-2D8257C3C219}"/>
              </a:ext>
            </a:extLst>
          </p:cNvPr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8144308" y="1663750"/>
            <a:ext cx="2520698" cy="358883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 descr="A group of children standing on a green field&#10;&#10;AI-generated content may be incorrect.">
            <a:extLst>
              <a:ext uri="{FF2B5EF4-FFF2-40B4-BE49-F238E27FC236}">
                <a16:creationId xmlns:a16="http://schemas.microsoft.com/office/drawing/2014/main" id="{C78C6FC9-62EA-05E6-3282-3AB7F1980655}"/>
              </a:ext>
            </a:extLst>
          </p:cNvPr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9230803" y="1654800"/>
            <a:ext cx="2530656" cy="3588835"/>
          </a:xfrm>
          <a:prstGeom prst="rect">
            <a:avLst/>
          </a:prstGeom>
          <a:ln>
            <a:solidFill>
              <a:srgbClr val="268FA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753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637DA-0D59-A8F0-B78E-609BF9859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/>
              <a:t>Príomhcháipéisí</a:t>
            </a:r>
            <a:endParaRPr lang="en-IE" sz="4400"/>
          </a:p>
        </p:txBody>
      </p:sp>
      <p:pic>
        <p:nvPicPr>
          <p:cNvPr id="3" name="Picture 2" descr="A cover of a book&#10;&#10;AI-generated content may be incorrect.">
            <a:extLst>
              <a:ext uri="{FF2B5EF4-FFF2-40B4-BE49-F238E27FC236}">
                <a16:creationId xmlns:a16="http://schemas.microsoft.com/office/drawing/2014/main" id="{075FE323-8335-2E42-FDA8-0C32EE6E7CC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662935"/>
            <a:ext cx="2880360" cy="3871297"/>
          </a:xfrm>
          <a:prstGeom prst="rect">
            <a:avLst/>
          </a:prstGeom>
          <a:ln>
            <a:solidFill>
              <a:srgbClr val="2892A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55E415-B514-7C73-4BAA-C4E38E8490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6052" y="1619998"/>
            <a:ext cx="2736105" cy="39849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E405E9-EE81-E060-4123-35487A8401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132" y="1625601"/>
            <a:ext cx="3063465" cy="40600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BD26DD-A5C4-5EBA-01AC-9420014B1F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3120" y="1635107"/>
            <a:ext cx="2736105" cy="3954707"/>
          </a:xfrm>
          <a:prstGeom prst="rect">
            <a:avLst/>
          </a:prstGeom>
          <a:ln>
            <a:solidFill>
              <a:srgbClr val="417C8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4ABA3C-A7E8-D7B8-4418-101BEBBE57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5558" y="1768304"/>
            <a:ext cx="1628291" cy="2325343"/>
          </a:xfrm>
          <a:prstGeom prst="rect">
            <a:avLst/>
          </a:prstGeom>
          <a:ln>
            <a:solidFill>
              <a:srgbClr val="1987A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698362-1970-3FB6-C61E-BD2E75C03C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26851" y="1816963"/>
            <a:ext cx="1587929" cy="2258506"/>
          </a:xfrm>
          <a:prstGeom prst="rect">
            <a:avLst/>
          </a:prstGeom>
          <a:ln>
            <a:solidFill>
              <a:srgbClr val="1987A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243A3C-2163-7EA3-3056-7285A0B110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63270" y="2273279"/>
            <a:ext cx="1628290" cy="2311442"/>
          </a:xfrm>
          <a:prstGeom prst="rect">
            <a:avLst/>
          </a:prstGeom>
          <a:ln>
            <a:solidFill>
              <a:srgbClr val="417C8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CD5E1EF-047D-5131-29AD-CC57BF9F26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24562" y="2326215"/>
            <a:ext cx="1591955" cy="2258506"/>
          </a:xfrm>
          <a:prstGeom prst="rect">
            <a:avLst/>
          </a:prstGeom>
          <a:ln>
            <a:solidFill>
              <a:srgbClr val="417C8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C884D5-AE39-425F-9AF2-DACD87BAF4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81150" y="3429000"/>
            <a:ext cx="1653823" cy="2369910"/>
          </a:xfrm>
          <a:prstGeom prst="rect">
            <a:avLst/>
          </a:prstGeom>
          <a:ln>
            <a:solidFill>
              <a:srgbClr val="24647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7596233"/>
      </p:ext>
    </p:extLst>
  </p:cSld>
  <p:clrMapOvr>
    <a:masterClrMapping/>
  </p:clrMapOvr>
</p:sld>
</file>

<file path=ppt/theme/theme1.xml><?xml version="1.0" encoding="utf-8"?>
<a:theme xmlns:a="http://schemas.openxmlformats.org/drawingml/2006/main" name="Oide blue theme_mark_state gold_state green_white tagline">
  <a:themeElements>
    <a:clrScheme name="Oide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987A8"/>
      </a:accent1>
      <a:accent2>
        <a:srgbClr val="44A0BB"/>
      </a:accent2>
      <a:accent3>
        <a:srgbClr val="24647C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ide mark_state gold_state green_white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aft Oide slide deck .pptx" id="{C5A06A77-7294-465F-AE37-720F180271B2}" vid="{30FD6475-0C4A-4832-AC20-0D9AA3C5D91C}"/>
    </a:ext>
  </a:extLst>
</a:theme>
</file>

<file path=ppt/theme/theme3.xml><?xml version="1.0" encoding="utf-8"?>
<a:theme xmlns:a="http://schemas.openxmlformats.org/drawingml/2006/main" name="Oide blue theme_mark_state gold_state green_white taglin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aft Oide slide deck .pptx" id="{C5A06A77-7294-465F-AE37-720F180271B2}" vid="{E036CE79-CD5E-4BD1-9A13-1D262CF54053}"/>
    </a:ext>
  </a:extLst>
</a:theme>
</file>

<file path=ppt/theme/theme4.xml><?xml version="1.0" encoding="utf-8"?>
<a:theme xmlns:a="http://schemas.openxmlformats.org/drawingml/2006/main" name="Oide mark_state gold_state green_white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aft Oide slide deck .pptx" id="{C5A06A77-7294-465F-AE37-720F180271B2}" vid="{30FD6475-0C4A-4832-AC20-0D9AA3C5D91C}"/>
    </a:ext>
  </a:extLst>
</a:theme>
</file>

<file path=ppt/theme/theme5.xml><?xml version="1.0" encoding="utf-8"?>
<a:theme xmlns:a="http://schemas.openxmlformats.org/drawingml/2006/main" name="3_Oide mark_state gold_state green_white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aft Oide slide deck .pptx" id="{C5A06A77-7294-465F-AE37-720F180271B2}" vid="{30FD6475-0C4A-4832-AC20-0D9AA3C5D91C}"/>
    </a:ext>
  </a:extLst>
</a:theme>
</file>

<file path=ppt/theme/theme6.xml><?xml version="1.0" encoding="utf-8"?>
<a:theme xmlns:a="http://schemas.openxmlformats.org/drawingml/2006/main" name="1_Oide blue theme_mark_state gold_state green_white taglin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aft Oide slide deck .pptx" id="{C5A06A77-7294-465F-AE37-720F180271B2}" vid="{E036CE79-CD5E-4BD1-9A13-1D262CF54053}"/>
    </a:ext>
  </a:extLst>
</a:theme>
</file>

<file path=ppt/theme/theme7.xml><?xml version="1.0" encoding="utf-8"?>
<a:theme xmlns:a="http://schemas.openxmlformats.org/drawingml/2006/main" name="2_Oide blue theme_mark_state gold_state green_white taglin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aft Oide slide deck .pptx" id="{C5A06A77-7294-465F-AE37-720F180271B2}" vid="{E036CE79-CD5E-4BD1-9A13-1D262CF54053}"/>
    </a:ext>
  </a:extLst>
</a:theme>
</file>

<file path=ppt/theme/theme8.xml><?xml version="1.0" encoding="utf-8"?>
<a:theme xmlns:a="http://schemas.openxmlformats.org/drawingml/2006/main" name="4_Oide blue theme_mark_state gold_state green_white taglin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aft Oide slide deck .pptx" id="{C5A06A77-7294-465F-AE37-720F180271B2}" vid="{E036CE79-CD5E-4BD1-9A13-1D262CF54053}"/>
    </a:ext>
  </a:extLst>
</a:theme>
</file>

<file path=ppt/theme/theme9.xml><?xml version="1.0" encoding="utf-8"?>
<a:theme xmlns:a="http://schemas.openxmlformats.org/drawingml/2006/main" name="3_Oide blue theme_mark_state gold_state green_white taglin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aft Oide slide deck .pptx" id="{C5A06A77-7294-465F-AE37-720F180271B2}" vid="{E036CE79-CD5E-4BD1-9A13-1D262CF5405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2664</Words>
  <Application>Microsoft Office PowerPoint</Application>
  <PresentationFormat>Widescreen</PresentationFormat>
  <Paragraphs>382</Paragraphs>
  <Slides>56</Slides>
  <Notes>56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56</vt:i4>
      </vt:variant>
    </vt:vector>
  </HeadingPairs>
  <TitlesOfParts>
    <vt:vector size="74" baseType="lpstr">
      <vt:lpstr>Arial</vt:lpstr>
      <vt:lpstr>Aptos</vt:lpstr>
      <vt:lpstr>Symbol</vt:lpstr>
      <vt:lpstr>Symbol,Sans-Serif</vt:lpstr>
      <vt:lpstr>Calibri Light</vt:lpstr>
      <vt:lpstr>Arial Bold</vt:lpstr>
      <vt:lpstr>DengXian</vt:lpstr>
      <vt:lpstr>Lato</vt:lpstr>
      <vt:lpstr>Calibri</vt:lpstr>
      <vt:lpstr>Oide blue theme_mark_state gold_state green_white tagline</vt:lpstr>
      <vt:lpstr>1_Oide mark_state gold_state green_white background</vt:lpstr>
      <vt:lpstr>Oide blue theme_mark_state gold_state green_white tagline</vt:lpstr>
      <vt:lpstr>Oide mark_state gold_state green_white background</vt:lpstr>
      <vt:lpstr>3_Oide mark_state gold_state green_white background</vt:lpstr>
      <vt:lpstr>1_Oide blue theme_mark_state gold_state green_white tagline</vt:lpstr>
      <vt:lpstr>2_Oide blue theme_mark_state gold_state green_white tagline</vt:lpstr>
      <vt:lpstr>4_Oide blue theme_mark_state gold_state green_white tagline</vt:lpstr>
      <vt:lpstr>3_Oide blue theme_mark_state gold_state green_white tagline</vt:lpstr>
      <vt:lpstr>Fócas ar Imscrúdú Praiticiúil d'Fhisic na hArdteistiméireachta  Eispéireas Foghlama Gairmiúil – Lá 3</vt:lpstr>
      <vt:lpstr>Foireann Eolaíochta Oide</vt:lpstr>
      <vt:lpstr>Cineálacha tacaíochta a sholáthraíonn Oide</vt:lpstr>
      <vt:lpstr>Amlíne EFG d’Ábhair Eolaíochta na hArdteistiméireachta </vt:lpstr>
      <vt:lpstr>PowerPoint Presentation</vt:lpstr>
      <vt:lpstr>Sceideal</vt:lpstr>
      <vt:lpstr>Dátaí Tábhachtacha</vt:lpstr>
      <vt:lpstr>Príomhdhoiciméid Tacaíochta</vt:lpstr>
      <vt:lpstr>Príomhcháipéisí</vt:lpstr>
      <vt:lpstr>Príomhinniúlachtaí agus Sonraíocht na Fisice </vt:lpstr>
      <vt:lpstr>Príomhinniúlachtaí agus Sonraíocht na Fisice </vt:lpstr>
      <vt:lpstr>Snáithe Aontach – Nádúr na hEolaíochta</vt:lpstr>
      <vt:lpstr>Snáithe Aontach – Nádúr na hEolaíochta</vt:lpstr>
      <vt:lpstr>Aidhmeanna Fhisic na hArdteistiméireachta </vt:lpstr>
      <vt:lpstr>Príomhtheachtaireachtaí:</vt:lpstr>
      <vt:lpstr>Faoi dheireadh an lae inniu, beidh tú tar éis:</vt:lpstr>
      <vt:lpstr>PowerPoint Presentation</vt:lpstr>
      <vt:lpstr>Imscrúdú sa Seomra Fisice</vt:lpstr>
      <vt:lpstr>Imscrúdú sa Seomra Fisice</vt:lpstr>
      <vt:lpstr>Próiseas chun an tImscrúdú Fisice i gCleachtas a chur i gcrích</vt:lpstr>
      <vt:lpstr>Rannpháirtíocht le Treoirlínte ar Imscrúdú na Fisice i gCleachtas</vt:lpstr>
      <vt:lpstr>PowerPoint Presentation</vt:lpstr>
      <vt:lpstr>Imscrúdú sa Seomra Fisice</vt:lpstr>
      <vt:lpstr>Tae/Caife</vt:lpstr>
      <vt:lpstr>PowerPoint Presentation</vt:lpstr>
      <vt:lpstr>Snáithe Aontaitheach – Ag Obair mar Eolaithe</vt:lpstr>
      <vt:lpstr>Imscrúdú agus Contanam an Fhiosraithe</vt:lpstr>
      <vt:lpstr>Foghlaim trí Fhiosrú san Fhisic</vt:lpstr>
      <vt:lpstr>Ag úsáid ICOMÚDI (SCAMPER)</vt:lpstr>
      <vt:lpstr>Imscrúduithe: Stáisiún 1</vt:lpstr>
      <vt:lpstr>Imscrúduithe: Stáisiún 2</vt:lpstr>
      <vt:lpstr>Imscrúduithe: Stáisiún 3</vt:lpstr>
      <vt:lpstr>Imscrúduithe: Stáisiún 4</vt:lpstr>
      <vt:lpstr>Imscrúduithe: Stáisiún 5</vt:lpstr>
      <vt:lpstr>Imscrúduithe: Stáisiún 6</vt:lpstr>
      <vt:lpstr>Imscrúdú sa Seomra Fisice</vt:lpstr>
      <vt:lpstr>Rothlú na nImscrúduithe </vt:lpstr>
      <vt:lpstr>Machnamh</vt:lpstr>
      <vt:lpstr>Lón</vt:lpstr>
      <vt:lpstr>Seisiún 3</vt:lpstr>
      <vt:lpstr>Anailís Aonad</vt:lpstr>
      <vt:lpstr>Anailís Aonad</vt:lpstr>
      <vt:lpstr>Príomhtheachtaireachtaí:</vt:lpstr>
      <vt:lpstr>Naisc a Dhéanamh ar fud na Sonraíochta</vt:lpstr>
      <vt:lpstr>Breithnithe maidir le Fisic i gCleachtas Imscrúdú </vt:lpstr>
      <vt:lpstr>Próiseas chun an tImscrúdú Fisice i gCleachtas a chur i gcrích</vt:lpstr>
      <vt:lpstr>Treoir Shamplach</vt:lpstr>
      <vt:lpstr>Ag plé leis an Treoir Shamplach</vt:lpstr>
      <vt:lpstr>Loga Imscrúdaithe don Fhisic i gCleachtas </vt:lpstr>
      <vt:lpstr>Gnéithe Loga Imscrúdaithe Éifeachtach</vt:lpstr>
      <vt:lpstr>Gnéithe Loga Imscrúdaithe Éifeachtach</vt:lpstr>
      <vt:lpstr>Ról an Mhúinteora i dTacú le hObair an Scoláire</vt:lpstr>
      <vt:lpstr>Ag plé leis an Treoir Shamplach</vt:lpstr>
      <vt:lpstr>Machnamh</vt:lpstr>
      <vt:lpstr>PowerPoint Presentation</vt:lpstr>
      <vt:lpstr>Ceangail linn agus Measúnú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modified xsi:type="dcterms:W3CDTF">2025-10-28T16:16:51Z</dcterms:modified>
</cp:coreProperties>
</file>