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m4a" ContentType="audio/mp4"/>
  <Default Extension="mp4" ContentType="video/mp4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.xml" ContentType="application/vnd.openxmlformats-officedocument.presentationml.tag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>
  <p:sldMasterIdLst>
    <p:sldMasterId id="2147483698" r:id="rId4"/>
    <p:sldMasterId id="2147483675" r:id="rId5"/>
    <p:sldMasterId id="2147483689" r:id="rId6"/>
  </p:sldMasterIdLst>
  <p:notesMasterIdLst>
    <p:notesMasterId r:id="rId64"/>
  </p:notesMasterIdLst>
  <p:sldIdLst>
    <p:sldId id="451" r:id="rId7"/>
    <p:sldId id="455" r:id="rId8"/>
    <p:sldId id="272" r:id="rId9"/>
    <p:sldId id="378" r:id="rId10"/>
    <p:sldId id="3014" r:id="rId11"/>
    <p:sldId id="431" r:id="rId12"/>
    <p:sldId id="2982" r:id="rId13"/>
    <p:sldId id="327" r:id="rId14"/>
    <p:sldId id="2983" r:id="rId15"/>
    <p:sldId id="2991" r:id="rId16"/>
    <p:sldId id="2989" r:id="rId17"/>
    <p:sldId id="2985" r:id="rId18"/>
    <p:sldId id="2986" r:id="rId19"/>
    <p:sldId id="2988" r:id="rId20"/>
    <p:sldId id="2993" r:id="rId21"/>
    <p:sldId id="2937" r:id="rId22"/>
    <p:sldId id="2939" r:id="rId23"/>
    <p:sldId id="371" r:id="rId24"/>
    <p:sldId id="398" r:id="rId25"/>
    <p:sldId id="403" r:id="rId26"/>
    <p:sldId id="391" r:id="rId27"/>
    <p:sldId id="404" r:id="rId28"/>
    <p:sldId id="437" r:id="rId29"/>
    <p:sldId id="2943" r:id="rId30"/>
    <p:sldId id="2944" r:id="rId31"/>
    <p:sldId id="445" r:id="rId32"/>
    <p:sldId id="3007" r:id="rId33"/>
    <p:sldId id="3015" r:id="rId34"/>
    <p:sldId id="3013" r:id="rId35"/>
    <p:sldId id="3002" r:id="rId36"/>
    <p:sldId id="2949" r:id="rId37"/>
    <p:sldId id="278" r:id="rId38"/>
    <p:sldId id="379" r:id="rId39"/>
    <p:sldId id="411" r:id="rId40"/>
    <p:sldId id="381" r:id="rId41"/>
    <p:sldId id="407" r:id="rId42"/>
    <p:sldId id="2959" r:id="rId43"/>
    <p:sldId id="2955" r:id="rId44"/>
    <p:sldId id="2962" r:id="rId45"/>
    <p:sldId id="2961" r:id="rId46"/>
    <p:sldId id="2963" r:id="rId47"/>
    <p:sldId id="2960" r:id="rId48"/>
    <p:sldId id="2951" r:id="rId49"/>
    <p:sldId id="3004" r:id="rId50"/>
    <p:sldId id="2958" r:id="rId51"/>
    <p:sldId id="325" r:id="rId52"/>
    <p:sldId id="2957" r:id="rId53"/>
    <p:sldId id="384" r:id="rId54"/>
    <p:sldId id="382" r:id="rId55"/>
    <p:sldId id="3017" r:id="rId56"/>
    <p:sldId id="3005" r:id="rId57"/>
    <p:sldId id="402" r:id="rId58"/>
    <p:sldId id="2965" r:id="rId59"/>
    <p:sldId id="2980" r:id="rId60"/>
    <p:sldId id="3016" r:id="rId61"/>
    <p:sldId id="416" r:id="rId62"/>
    <p:sldId id="2947" r:id="rId63"/>
  </p:sldIdLst>
  <p:sldSz cx="12192000" cy="6858000"/>
  <p:notesSz cx="10020300" cy="6888163"/>
  <p:custDataLst>
    <p:tags r:id="rId65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00000000-0000-0000-0000-000000000000}" name="Author" initials="A" userId="Author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E85AA"/>
    <a:srgbClr val="DD7C5E"/>
    <a:srgbClr val="FFCC66"/>
    <a:srgbClr val="C84829"/>
    <a:srgbClr val="24647C"/>
    <a:srgbClr val="EBAB58"/>
    <a:srgbClr val="882A04"/>
    <a:srgbClr val="862A01"/>
    <a:srgbClr val="F7F7F7"/>
    <a:srgbClr val="EBECE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6BF5F76-7076-42BF-9D83-ECD41E5F85C4}" v="8" dt="2025-06-09T15:16:25.091"/>
    <p1510:client id="{C040D3E5-ABC0-4447-ACDA-E100CBB0CAC8}" v="308" dt="2025-06-09T13:32:07.386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20"/>
    <p:restoredTop sz="95033" autoAdjust="0"/>
  </p:normalViewPr>
  <p:slideViewPr>
    <p:cSldViewPr snapToGrid="0">
      <p:cViewPr varScale="1">
        <p:scale>
          <a:sx n="79" d="100"/>
          <a:sy n="79" d="100"/>
        </p:scale>
        <p:origin x="744" y="72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-8275"/>
    </p:cViewPr>
  </p:sorterViewPr>
  <p:notesViewPr>
    <p:cSldViewPr snapToGrid="0">
      <p:cViewPr varScale="1">
        <p:scale>
          <a:sx n="81" d="100"/>
          <a:sy n="81" d="100"/>
        </p:scale>
        <p:origin x="3894" y="10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0.xml"/><Relationship Id="rId21" Type="http://schemas.openxmlformats.org/officeDocument/2006/relationships/slide" Target="slides/slide15.xml"/><Relationship Id="rId42" Type="http://schemas.openxmlformats.org/officeDocument/2006/relationships/slide" Target="slides/slide36.xml"/><Relationship Id="rId47" Type="http://schemas.openxmlformats.org/officeDocument/2006/relationships/slide" Target="slides/slide41.xml"/><Relationship Id="rId63" Type="http://schemas.openxmlformats.org/officeDocument/2006/relationships/slide" Target="slides/slide57.xml"/><Relationship Id="rId68" Type="http://schemas.openxmlformats.org/officeDocument/2006/relationships/theme" Target="theme/theme1.xml"/><Relationship Id="rId7" Type="http://schemas.openxmlformats.org/officeDocument/2006/relationships/slide" Target="slides/slide1.xml"/><Relationship Id="rId71" Type="http://schemas.microsoft.com/office/2018/10/relationships/authors" Target="authors.xml"/><Relationship Id="rId2" Type="http://schemas.openxmlformats.org/officeDocument/2006/relationships/customXml" Target="../customXml/item2.xml"/><Relationship Id="rId16" Type="http://schemas.openxmlformats.org/officeDocument/2006/relationships/slide" Target="slides/slide10.xml"/><Relationship Id="rId29" Type="http://schemas.openxmlformats.org/officeDocument/2006/relationships/slide" Target="slides/slide23.xml"/><Relationship Id="rId11" Type="http://schemas.openxmlformats.org/officeDocument/2006/relationships/slide" Target="slides/slide5.xml"/><Relationship Id="rId24" Type="http://schemas.openxmlformats.org/officeDocument/2006/relationships/slide" Target="slides/slide18.xml"/><Relationship Id="rId32" Type="http://schemas.openxmlformats.org/officeDocument/2006/relationships/slide" Target="slides/slide26.xml"/><Relationship Id="rId37" Type="http://schemas.openxmlformats.org/officeDocument/2006/relationships/slide" Target="slides/slide31.xml"/><Relationship Id="rId40" Type="http://schemas.openxmlformats.org/officeDocument/2006/relationships/slide" Target="slides/slide34.xml"/><Relationship Id="rId45" Type="http://schemas.openxmlformats.org/officeDocument/2006/relationships/slide" Target="slides/slide39.xml"/><Relationship Id="rId53" Type="http://schemas.openxmlformats.org/officeDocument/2006/relationships/slide" Target="slides/slide47.xml"/><Relationship Id="rId58" Type="http://schemas.openxmlformats.org/officeDocument/2006/relationships/slide" Target="slides/slide52.xml"/><Relationship Id="rId66" Type="http://schemas.openxmlformats.org/officeDocument/2006/relationships/presProps" Target="presProps.xml"/><Relationship Id="rId5" Type="http://schemas.openxmlformats.org/officeDocument/2006/relationships/slideMaster" Target="slideMasters/slideMaster2.xml"/><Relationship Id="rId61" Type="http://schemas.openxmlformats.org/officeDocument/2006/relationships/slide" Target="slides/slide55.xml"/><Relationship Id="rId19" Type="http://schemas.openxmlformats.org/officeDocument/2006/relationships/slide" Target="slides/slide13.xml"/><Relationship Id="rId14" Type="http://schemas.openxmlformats.org/officeDocument/2006/relationships/slide" Target="slides/slide8.xml"/><Relationship Id="rId22" Type="http://schemas.openxmlformats.org/officeDocument/2006/relationships/slide" Target="slides/slide16.xml"/><Relationship Id="rId27" Type="http://schemas.openxmlformats.org/officeDocument/2006/relationships/slide" Target="slides/slide21.xml"/><Relationship Id="rId30" Type="http://schemas.openxmlformats.org/officeDocument/2006/relationships/slide" Target="slides/slide24.xml"/><Relationship Id="rId35" Type="http://schemas.openxmlformats.org/officeDocument/2006/relationships/slide" Target="slides/slide29.xml"/><Relationship Id="rId43" Type="http://schemas.openxmlformats.org/officeDocument/2006/relationships/slide" Target="slides/slide37.xml"/><Relationship Id="rId48" Type="http://schemas.openxmlformats.org/officeDocument/2006/relationships/slide" Target="slides/slide42.xml"/><Relationship Id="rId56" Type="http://schemas.openxmlformats.org/officeDocument/2006/relationships/slide" Target="slides/slide50.xml"/><Relationship Id="rId64" Type="http://schemas.openxmlformats.org/officeDocument/2006/relationships/notesMaster" Target="notesMasters/notesMaster1.xml"/><Relationship Id="rId69" Type="http://schemas.openxmlformats.org/officeDocument/2006/relationships/tableStyles" Target="tableStyles.xml"/><Relationship Id="rId8" Type="http://schemas.openxmlformats.org/officeDocument/2006/relationships/slide" Target="slides/slide2.xml"/><Relationship Id="rId51" Type="http://schemas.openxmlformats.org/officeDocument/2006/relationships/slide" Target="slides/slide45.xml"/><Relationship Id="rId3" Type="http://schemas.openxmlformats.org/officeDocument/2006/relationships/customXml" Target="../customXml/item3.xml"/><Relationship Id="rId12" Type="http://schemas.openxmlformats.org/officeDocument/2006/relationships/slide" Target="slides/slide6.xml"/><Relationship Id="rId17" Type="http://schemas.openxmlformats.org/officeDocument/2006/relationships/slide" Target="slides/slide11.xml"/><Relationship Id="rId25" Type="http://schemas.openxmlformats.org/officeDocument/2006/relationships/slide" Target="slides/slide19.xml"/><Relationship Id="rId33" Type="http://schemas.openxmlformats.org/officeDocument/2006/relationships/slide" Target="slides/slide27.xml"/><Relationship Id="rId38" Type="http://schemas.openxmlformats.org/officeDocument/2006/relationships/slide" Target="slides/slide32.xml"/><Relationship Id="rId46" Type="http://schemas.openxmlformats.org/officeDocument/2006/relationships/slide" Target="slides/slide40.xml"/><Relationship Id="rId59" Type="http://schemas.openxmlformats.org/officeDocument/2006/relationships/slide" Target="slides/slide53.xml"/><Relationship Id="rId67" Type="http://schemas.openxmlformats.org/officeDocument/2006/relationships/viewProps" Target="viewProps.xml"/><Relationship Id="rId20" Type="http://schemas.openxmlformats.org/officeDocument/2006/relationships/slide" Target="slides/slide14.xml"/><Relationship Id="rId41" Type="http://schemas.openxmlformats.org/officeDocument/2006/relationships/slide" Target="slides/slide35.xml"/><Relationship Id="rId54" Type="http://schemas.openxmlformats.org/officeDocument/2006/relationships/slide" Target="slides/slide48.xml"/><Relationship Id="rId62" Type="http://schemas.openxmlformats.org/officeDocument/2006/relationships/slide" Target="slides/slide56.xml"/><Relationship Id="rId70" Type="http://schemas.microsoft.com/office/2015/10/relationships/revisionInfo" Target="revisionInfo.xml"/><Relationship Id="rId1" Type="http://schemas.openxmlformats.org/officeDocument/2006/relationships/customXml" Target="../customXml/item1.xml"/><Relationship Id="rId6" Type="http://schemas.openxmlformats.org/officeDocument/2006/relationships/slideMaster" Target="slideMasters/slideMaster3.xml"/><Relationship Id="rId15" Type="http://schemas.openxmlformats.org/officeDocument/2006/relationships/slide" Target="slides/slide9.xml"/><Relationship Id="rId23" Type="http://schemas.openxmlformats.org/officeDocument/2006/relationships/slide" Target="slides/slide17.xml"/><Relationship Id="rId28" Type="http://schemas.openxmlformats.org/officeDocument/2006/relationships/slide" Target="slides/slide22.xml"/><Relationship Id="rId36" Type="http://schemas.openxmlformats.org/officeDocument/2006/relationships/slide" Target="slides/slide30.xml"/><Relationship Id="rId49" Type="http://schemas.openxmlformats.org/officeDocument/2006/relationships/slide" Target="slides/slide43.xml"/><Relationship Id="rId57" Type="http://schemas.openxmlformats.org/officeDocument/2006/relationships/slide" Target="slides/slide51.xml"/><Relationship Id="rId10" Type="http://schemas.openxmlformats.org/officeDocument/2006/relationships/slide" Target="slides/slide4.xml"/><Relationship Id="rId31" Type="http://schemas.openxmlformats.org/officeDocument/2006/relationships/slide" Target="slides/slide25.xml"/><Relationship Id="rId44" Type="http://schemas.openxmlformats.org/officeDocument/2006/relationships/slide" Target="slides/slide38.xml"/><Relationship Id="rId52" Type="http://schemas.openxmlformats.org/officeDocument/2006/relationships/slide" Target="slides/slide46.xml"/><Relationship Id="rId60" Type="http://schemas.openxmlformats.org/officeDocument/2006/relationships/slide" Target="slides/slide54.xml"/><Relationship Id="rId65" Type="http://schemas.openxmlformats.org/officeDocument/2006/relationships/tags" Target="tags/tag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3.xml"/><Relationship Id="rId13" Type="http://schemas.openxmlformats.org/officeDocument/2006/relationships/slide" Target="slides/slide7.xml"/><Relationship Id="rId18" Type="http://schemas.openxmlformats.org/officeDocument/2006/relationships/slide" Target="slides/slide12.xml"/><Relationship Id="rId39" Type="http://schemas.openxmlformats.org/officeDocument/2006/relationships/slide" Target="slides/slide33.xml"/><Relationship Id="rId34" Type="http://schemas.openxmlformats.org/officeDocument/2006/relationships/slide" Target="slides/slide28.xml"/><Relationship Id="rId50" Type="http://schemas.openxmlformats.org/officeDocument/2006/relationships/slide" Target="slides/slide44.xml"/><Relationship Id="rId55" Type="http://schemas.openxmlformats.org/officeDocument/2006/relationships/slide" Target="slides/slide49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4342130" cy="345605"/>
          </a:xfrm>
          <a:prstGeom prst="rect">
            <a:avLst/>
          </a:prstGeom>
        </p:spPr>
        <p:txBody>
          <a:bodyPr vert="horz" lIns="96608" tIns="48305" rIns="96608" bIns="48305" rtlCol="0"/>
          <a:lstStyle>
            <a:lvl1pPr algn="l">
              <a:defRPr sz="1300"/>
            </a:lvl1pPr>
          </a:lstStyle>
          <a:p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5675852" y="0"/>
            <a:ext cx="4342130" cy="345605"/>
          </a:xfrm>
          <a:prstGeom prst="rect">
            <a:avLst/>
          </a:prstGeom>
        </p:spPr>
        <p:txBody>
          <a:bodyPr vert="horz" lIns="96608" tIns="48305" rIns="96608" bIns="48305" rtlCol="0"/>
          <a:lstStyle>
            <a:lvl1pPr algn="r">
              <a:defRPr sz="1300"/>
            </a:lvl1pPr>
          </a:lstStyle>
          <a:p>
            <a:fld id="{B8CC1DB3-DFF0-432D-A295-DB98AA8C6A3F}" type="datetimeFigureOut">
              <a:rPr lang="en-IE" smtClean="0"/>
              <a:t>09/06/2025</a:t>
            </a:fld>
            <a:endParaRPr lang="en-I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943225" y="860425"/>
            <a:ext cx="4133850" cy="23256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6608" tIns="48305" rIns="96608" bIns="48305" rtlCol="0" anchor="ctr"/>
          <a:lstStyle/>
          <a:p>
            <a:endParaRPr lang="en-I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1002030" y="3314929"/>
            <a:ext cx="8016240" cy="2712214"/>
          </a:xfrm>
          <a:prstGeom prst="rect">
            <a:avLst/>
          </a:prstGeom>
        </p:spPr>
        <p:txBody>
          <a:bodyPr vert="horz" lIns="96608" tIns="48305" rIns="96608" bIns="48305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6542559"/>
            <a:ext cx="4342130" cy="345604"/>
          </a:xfrm>
          <a:prstGeom prst="rect">
            <a:avLst/>
          </a:prstGeom>
        </p:spPr>
        <p:txBody>
          <a:bodyPr vert="horz" lIns="96608" tIns="48305" rIns="96608" bIns="48305" rtlCol="0" anchor="b"/>
          <a:lstStyle>
            <a:lvl1pPr algn="l">
              <a:defRPr sz="1300"/>
            </a:lvl1pPr>
          </a:lstStyle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5675852" y="6542559"/>
            <a:ext cx="4342130" cy="345604"/>
          </a:xfrm>
          <a:prstGeom prst="rect">
            <a:avLst/>
          </a:prstGeom>
        </p:spPr>
        <p:txBody>
          <a:bodyPr vert="horz" lIns="96608" tIns="48305" rIns="96608" bIns="48305" rtlCol="0" anchor="b"/>
          <a:lstStyle>
            <a:lvl1pPr algn="r">
              <a:defRPr sz="1300"/>
            </a:lvl1pPr>
          </a:lstStyle>
          <a:p>
            <a:fld id="{4D9A7D6B-38A0-40C0-B1A2-4E6103F0BCBC}" type="slidenum">
              <a:rPr lang="en-IE" smtClean="0"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440997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7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9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06557460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86399477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9" name="Google Shape;129;p4:notes"/>
          <p:cNvSpPr txBox="1">
            <a:spLocks noGrp="1"/>
          </p:cNvSpPr>
          <p:nvPr>
            <p:ph type="body" idx="1"/>
          </p:nvPr>
        </p:nvSpPr>
        <p:spPr>
          <a:xfrm>
            <a:off x="1002030" y="3314929"/>
            <a:ext cx="8016240" cy="2712214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6592" tIns="48283" rIns="96592" bIns="48283" anchor="t" anchorCtr="0">
            <a:noAutofit/>
          </a:bodyPr>
          <a:lstStyle/>
          <a:p>
            <a:pPr>
              <a:lnSpc>
                <a:spcPct val="115000"/>
              </a:lnSpc>
            </a:pPr>
            <a:endParaRPr dirty="0"/>
          </a:p>
        </p:txBody>
      </p:sp>
      <p:sp>
        <p:nvSpPr>
          <p:cNvPr id="130" name="Google Shape;130;p4:notes"/>
          <p:cNvSpPr>
            <a:spLocks noGrp="1" noRot="1" noChangeAspect="1"/>
          </p:cNvSpPr>
          <p:nvPr>
            <p:ph type="sldImg" idx="2"/>
          </p:nvPr>
        </p:nvSpPr>
        <p:spPr>
          <a:xfrm>
            <a:off x="2943225" y="860425"/>
            <a:ext cx="4133850" cy="2325688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algn="l">
              <a:buFont typeface="Arial" panose="020B0604020202020204" pitchFamily="34" charset="0"/>
              <a:buNone/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4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1660539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11884658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6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8402641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830554335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Google Shape;156;p7:notes"/>
          <p:cNvSpPr>
            <a:spLocks noGrp="1" noRot="1" noChangeAspect="1"/>
          </p:cNvSpPr>
          <p:nvPr>
            <p:ph type="sldImg" idx="2"/>
          </p:nvPr>
        </p:nvSpPr>
        <p:spPr>
          <a:xfrm>
            <a:off x="458788" y="1214438"/>
            <a:ext cx="5827712" cy="327818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12700" cap="flat" cmpd="sng">
            <a:solidFill>
              <a:srgbClr val="000000"/>
            </a:solidFill>
            <a:prstDash val="solid"/>
            <a:round/>
            <a:headEnd type="none" w="sm" len="sm"/>
            <a:tailEnd type="none" w="sm" len="sm"/>
          </a:ln>
        </p:spPr>
      </p:sp>
      <p:sp>
        <p:nvSpPr>
          <p:cNvPr id="157" name="Google Shape;157;p7:notes"/>
          <p:cNvSpPr txBox="1">
            <a:spLocks noGrp="1"/>
          </p:cNvSpPr>
          <p:nvPr>
            <p:ph type="body" idx="1"/>
          </p:nvPr>
        </p:nvSpPr>
        <p:spPr>
          <a:xfrm>
            <a:off x="674549" y="4676457"/>
            <a:ext cx="5396383" cy="382619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4204" tIns="47090" rIns="94204" bIns="47090" anchor="t" anchorCtr="0">
            <a:noAutofit/>
          </a:bodyPr>
          <a:lstStyle/>
          <a:p>
            <a:pPr>
              <a:buClr>
                <a:schemeClr val="dk1"/>
              </a:buClr>
              <a:buSzPts val="1200"/>
            </a:pPr>
            <a:endParaRPr dirty="0"/>
          </a:p>
        </p:txBody>
      </p:sp>
      <p:sp>
        <p:nvSpPr>
          <p:cNvPr id="158" name="Google Shape;158;p7:notes"/>
          <p:cNvSpPr txBox="1">
            <a:spLocks noGrp="1"/>
          </p:cNvSpPr>
          <p:nvPr>
            <p:ph type="sldNum" idx="12"/>
          </p:nvPr>
        </p:nvSpPr>
        <p:spPr>
          <a:xfrm>
            <a:off x="3820877" y="9229761"/>
            <a:ext cx="2923041" cy="487552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4204" tIns="47090" rIns="94204" bIns="47090" anchor="b" anchorCtr="0">
            <a:noAutofit/>
          </a:bodyPr>
          <a:lstStyle/>
          <a:p>
            <a:pPr>
              <a:buClr>
                <a:srgbClr val="000000"/>
              </a:buClr>
              <a:buSzPts val="1200"/>
            </a:pPr>
            <a:fld id="{00000000-1234-1234-1234-123412341234}" type="slidenum">
              <a:rPr lang="en-I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rPr>
              <a:pPr>
                <a:buClr>
                  <a:srgbClr val="000000"/>
                </a:buClr>
                <a:buSzPts val="1200"/>
              </a:pPr>
              <a:t>8</a:t>
            </a:fld>
            <a:endParaRPr>
              <a:solidFill>
                <a:srgbClr val="000000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891631">
              <a:defRPr/>
            </a:pPr>
            <a:fld id="{4D9A7D6B-38A0-40C0-B1A2-4E6103F0BCBC}" type="slidenum">
              <a:rPr lang="en-IE">
                <a:solidFill>
                  <a:prstClr val="black"/>
                </a:solidFill>
                <a:latin typeface="Calibri" panose="020F0502020204030204"/>
              </a:rPr>
              <a:pPr defTabSz="891631">
                <a:defRPr/>
              </a:pPr>
              <a:t>9</a:t>
            </a:fld>
            <a:endParaRPr lang="en-IE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60049016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11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04209671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12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58007756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229E80E-3215-C82E-05EA-3E1E01F4E95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3AE36604-EAF2-F2AC-0A4D-F10D5875A34E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6E79E53E-341B-9EAB-EC50-2841F4822E8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</a:pP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81FBAFB-DF5A-7D54-0F98-9F367B5327EF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891631">
              <a:defRPr/>
            </a:pPr>
            <a:fld id="{4D9A7D6B-38A0-40C0-B1A2-4E6103F0BCBC}" type="slidenum">
              <a:rPr lang="en-IE">
                <a:solidFill>
                  <a:prstClr val="black"/>
                </a:solidFill>
                <a:latin typeface="Calibri" panose="020F0502020204030204"/>
              </a:rPr>
              <a:pPr defTabSz="891631">
                <a:defRPr/>
              </a:pPr>
              <a:t>13</a:t>
            </a:fld>
            <a:endParaRPr lang="en-IE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68137396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C38B1FC-7C9D-9990-D6C0-7F736818E0C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41A51039-8B6B-1DC6-A54E-078EFE0D90B4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DBDF2190-4D6E-EC2B-8553-418940B36A4A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</a:pPr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E4A27CE-02FF-E872-0EDE-B7A4CEA539C6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 defTabSz="891631">
              <a:defRPr/>
            </a:pPr>
            <a:fld id="{4D9A7D6B-38A0-40C0-B1A2-4E6103F0BCBC}" type="slidenum">
              <a:rPr lang="en-IE">
                <a:solidFill>
                  <a:prstClr val="black"/>
                </a:solidFill>
                <a:latin typeface="Calibri" panose="020F0502020204030204"/>
              </a:rPr>
              <a:pPr defTabSz="891631">
                <a:defRPr/>
              </a:pPr>
              <a:t>14</a:t>
            </a:fld>
            <a:endParaRPr lang="en-IE">
              <a:solidFill>
                <a:prstClr val="black"/>
              </a:solidFill>
              <a:latin typeface="Calibri" panose="020F0502020204030204"/>
            </a:endParaRPr>
          </a:p>
        </p:txBody>
      </p:sp>
    </p:spTree>
    <p:extLst>
      <p:ext uri="{BB962C8B-B14F-4D97-AF65-F5344CB8AC3E}">
        <p14:creationId xmlns:p14="http://schemas.microsoft.com/office/powerpoint/2010/main" val="1882005062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15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5447389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16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941392630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0398A8D-3BC4-4660-BC4A-604E5D788B88}" type="slidenum">
              <a:rPr lang="en-IE" smtClean="0"/>
              <a:t>18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1864009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>
              <a:lnSpc>
                <a:spcPct val="115000"/>
              </a:lnSpc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19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90137360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defTabSz="966082">
              <a:defRPr/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16110243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362281" indent="-362281">
              <a:lnSpc>
                <a:spcPct val="90000"/>
              </a:lnSpc>
              <a:spcBef>
                <a:spcPts val="1057"/>
              </a:spcBef>
              <a:buFont typeface="Arial" panose="020B0604020202020204" pitchFamily="34" charset="0"/>
              <a:buChar char="•"/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187524052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22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33480797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2104338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24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810634203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25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91783501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26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96594367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01337040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28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89393903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29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14810082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30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115885438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31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97567166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7" name="Google Shape;367;p23:notes"/>
          <p:cNvSpPr txBox="1">
            <a:spLocks noGrp="1"/>
          </p:cNvSpPr>
          <p:nvPr>
            <p:ph type="body" idx="1"/>
          </p:nvPr>
        </p:nvSpPr>
        <p:spPr>
          <a:xfrm>
            <a:off x="674549" y="4676457"/>
            <a:ext cx="5396383" cy="3826192"/>
          </a:xfrm>
          <a:prstGeom prst="rect">
            <a:avLst/>
          </a:prstGeom>
        </p:spPr>
        <p:txBody>
          <a:bodyPr spcFirstLastPara="1" wrap="square" lIns="94204" tIns="47090" rIns="94204" bIns="47090" anchor="t" anchorCtr="0">
            <a:noAutofit/>
          </a:bodyPr>
          <a:lstStyle/>
          <a:p>
            <a:endParaRPr dirty="0"/>
          </a:p>
        </p:txBody>
      </p:sp>
      <p:sp>
        <p:nvSpPr>
          <p:cNvPr id="368" name="Google Shape;368;p23:notes"/>
          <p:cNvSpPr>
            <a:spLocks noGrp="1" noRot="1" noChangeAspect="1"/>
          </p:cNvSpPr>
          <p:nvPr>
            <p:ph type="sldImg" idx="2"/>
          </p:nvPr>
        </p:nvSpPr>
        <p:spPr>
          <a:xfrm>
            <a:off x="458788" y="1214438"/>
            <a:ext cx="5827712" cy="327818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33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80577420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34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48755881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0398A8D-3BC4-4660-BC4A-604E5D788B88}" type="slidenum">
              <a:rPr lang="en-IE" smtClean="0"/>
              <a:t>35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170621668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36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086312403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37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329626200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38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24207292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42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831617109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43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770109399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44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206406808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45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374054489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8" name="Google Shape;608;p44:notes"/>
          <p:cNvSpPr txBox="1">
            <a:spLocks noGrp="1"/>
          </p:cNvSpPr>
          <p:nvPr>
            <p:ph type="body" idx="1"/>
          </p:nvPr>
        </p:nvSpPr>
        <p:spPr>
          <a:xfrm>
            <a:off x="674549" y="4676457"/>
            <a:ext cx="5396383" cy="3826192"/>
          </a:xfrm>
          <a:prstGeom prst="rect">
            <a:avLst/>
          </a:prstGeom>
        </p:spPr>
        <p:txBody>
          <a:bodyPr spcFirstLastPara="1" wrap="square" lIns="94204" tIns="47090" rIns="94204" bIns="47090" anchor="t" anchorCtr="0">
            <a:noAutofit/>
          </a:bodyPr>
          <a:lstStyle/>
          <a:p>
            <a:endParaRPr dirty="0"/>
          </a:p>
        </p:txBody>
      </p:sp>
      <p:sp>
        <p:nvSpPr>
          <p:cNvPr id="609" name="Google Shape;609;p44:notes"/>
          <p:cNvSpPr>
            <a:spLocks noGrp="1" noRot="1" noChangeAspect="1"/>
          </p:cNvSpPr>
          <p:nvPr>
            <p:ph type="sldImg" idx="2"/>
          </p:nvPr>
        </p:nvSpPr>
        <p:spPr>
          <a:xfrm>
            <a:off x="458788" y="1214438"/>
            <a:ext cx="5827712" cy="327818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0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8" name="Google Shape;608;p44:notes"/>
          <p:cNvSpPr txBox="1">
            <a:spLocks noGrp="1"/>
          </p:cNvSpPr>
          <p:nvPr>
            <p:ph type="body" idx="1"/>
          </p:nvPr>
        </p:nvSpPr>
        <p:spPr>
          <a:xfrm>
            <a:off x="674549" y="4676457"/>
            <a:ext cx="5396383" cy="3826192"/>
          </a:xfrm>
          <a:prstGeom prst="rect">
            <a:avLst/>
          </a:prstGeom>
        </p:spPr>
        <p:txBody>
          <a:bodyPr spcFirstLastPara="1" wrap="square" lIns="94204" tIns="47090" rIns="94204" bIns="47090" anchor="t" anchorCtr="0">
            <a:noAutofit/>
          </a:bodyPr>
          <a:lstStyle/>
          <a:p>
            <a:endParaRPr dirty="0"/>
          </a:p>
        </p:txBody>
      </p:sp>
      <p:sp>
        <p:nvSpPr>
          <p:cNvPr id="609" name="Google Shape;609;p44:notes"/>
          <p:cNvSpPr>
            <a:spLocks noGrp="1" noRot="1" noChangeAspect="1"/>
          </p:cNvSpPr>
          <p:nvPr>
            <p:ph type="sldImg" idx="2"/>
          </p:nvPr>
        </p:nvSpPr>
        <p:spPr>
          <a:xfrm>
            <a:off x="458788" y="1214438"/>
            <a:ext cx="5827712" cy="3278187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  <p:extLst>
      <p:ext uri="{BB962C8B-B14F-4D97-AF65-F5344CB8AC3E}">
        <p14:creationId xmlns:p14="http://schemas.microsoft.com/office/powerpoint/2010/main" val="1334046237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0398A8D-3BC4-4660-BC4A-604E5D788B88}" type="slidenum">
              <a:rPr lang="en-IE" smtClean="0"/>
              <a:t>49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87264341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50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581791768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51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719418239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52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09097911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956002190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54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516858477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55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7433293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56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204869010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4D9A7D6B-38A0-40C0-B1A2-4E6103F0BCBC}" type="slidenum">
              <a:rPr lang="en-IE" smtClean="0"/>
              <a:t>57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09446960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svg"/><Relationship Id="rId3" Type="http://schemas.openxmlformats.org/officeDocument/2006/relationships/image" Target="../media/image5.sv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8.emf"/><Relationship Id="rId5" Type="http://schemas.openxmlformats.org/officeDocument/2006/relationships/image" Target="../media/image7.svg"/><Relationship Id="rId4" Type="http://schemas.openxmlformats.org/officeDocument/2006/relationships/image" Target="../media/image6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svg"/><Relationship Id="rId7" Type="http://schemas.openxmlformats.org/officeDocument/2006/relationships/image" Target="../media/image10.svg"/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9.png"/><Relationship Id="rId5" Type="http://schemas.openxmlformats.org/officeDocument/2006/relationships/image" Target="../media/image14.svg"/><Relationship Id="rId4" Type="http://schemas.openxmlformats.org/officeDocument/2006/relationships/image" Target="../media/image13.png"/></Relationships>
</file>

<file path=ppt/slideLayouts/_rels/slideLayout3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svg"/><Relationship Id="rId3" Type="http://schemas.openxmlformats.org/officeDocument/2006/relationships/image" Target="../media/image16.png"/><Relationship Id="rId7" Type="http://schemas.openxmlformats.org/officeDocument/2006/relationships/image" Target="../media/image20.png"/><Relationship Id="rId2" Type="http://schemas.openxmlformats.org/officeDocument/2006/relationships/image" Target="../media/image15.jpe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9.svg"/><Relationship Id="rId11" Type="http://schemas.openxmlformats.org/officeDocument/2006/relationships/image" Target="../media/image10.svg"/><Relationship Id="rId5" Type="http://schemas.openxmlformats.org/officeDocument/2006/relationships/image" Target="../media/image18.png"/><Relationship Id="rId10" Type="http://schemas.openxmlformats.org/officeDocument/2006/relationships/image" Target="../media/image9.png"/><Relationship Id="rId4" Type="http://schemas.openxmlformats.org/officeDocument/2006/relationships/image" Target="../media/image17.svg"/><Relationship Id="rId9" Type="http://schemas.openxmlformats.org/officeDocument/2006/relationships/image" Target="../media/image8.emf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svg"/><Relationship Id="rId3" Type="http://schemas.openxmlformats.org/officeDocument/2006/relationships/image" Target="../media/image16.png"/><Relationship Id="rId7" Type="http://schemas.openxmlformats.org/officeDocument/2006/relationships/image" Target="../media/image20.png"/><Relationship Id="rId2" Type="http://schemas.openxmlformats.org/officeDocument/2006/relationships/image" Target="../media/image15.jpeg"/><Relationship Id="rId1" Type="http://schemas.openxmlformats.org/officeDocument/2006/relationships/slideMaster" Target="../slideMasters/slideMaster3.xml"/><Relationship Id="rId6" Type="http://schemas.openxmlformats.org/officeDocument/2006/relationships/image" Target="../media/image19.svg"/><Relationship Id="rId5" Type="http://schemas.openxmlformats.org/officeDocument/2006/relationships/image" Target="../media/image18.png"/><Relationship Id="rId4" Type="http://schemas.openxmlformats.org/officeDocument/2006/relationships/image" Target="../media/image17.svg"/><Relationship Id="rId9" Type="http://schemas.openxmlformats.org/officeDocument/2006/relationships/image" Target="../media/image8.emf"/></Relationships>
</file>

<file path=ppt/slideLayouts/_rels/slideLayout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svg"/><Relationship Id="rId3" Type="http://schemas.openxmlformats.org/officeDocument/2006/relationships/image" Target="../media/image5.svg"/><Relationship Id="rId7" Type="http://schemas.openxmlformats.org/officeDocument/2006/relationships/image" Target="../media/image9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6" Type="http://schemas.openxmlformats.org/officeDocument/2006/relationships/image" Target="../media/image8.emf"/><Relationship Id="rId5" Type="http://schemas.openxmlformats.org/officeDocument/2006/relationships/image" Target="../media/image7.svg"/><Relationship Id="rId4" Type="http://schemas.openxmlformats.org/officeDocument/2006/relationships/image" Target="../media/image6.png"/></Relationships>
</file>

<file path=ppt/slideLayouts/_rels/slideLayout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svg"/><Relationship Id="rId3" Type="http://schemas.openxmlformats.org/officeDocument/2006/relationships/image" Target="../media/image17.svg"/><Relationship Id="rId7" Type="http://schemas.openxmlformats.org/officeDocument/2006/relationships/image" Target="../media/image20.png"/><Relationship Id="rId2" Type="http://schemas.openxmlformats.org/officeDocument/2006/relationships/image" Target="../media/image16.png"/><Relationship Id="rId1" Type="http://schemas.openxmlformats.org/officeDocument/2006/relationships/slideMaster" Target="../slideMasters/slideMaster3.xml"/><Relationship Id="rId6" Type="http://schemas.openxmlformats.org/officeDocument/2006/relationships/image" Target="../media/image19.svg"/><Relationship Id="rId11" Type="http://schemas.openxmlformats.org/officeDocument/2006/relationships/image" Target="../media/image10.svg"/><Relationship Id="rId5" Type="http://schemas.openxmlformats.org/officeDocument/2006/relationships/image" Target="../media/image18.png"/><Relationship Id="rId10" Type="http://schemas.openxmlformats.org/officeDocument/2006/relationships/image" Target="../media/image9.png"/><Relationship Id="rId4" Type="http://schemas.openxmlformats.org/officeDocument/2006/relationships/image" Target="../media/image28.jpeg"/><Relationship Id="rId9" Type="http://schemas.openxmlformats.org/officeDocument/2006/relationships/image" Target="../media/image8.emf"/></Relationships>
</file>

<file path=ppt/slideLayouts/_rels/slideLayout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1.svg"/><Relationship Id="rId3" Type="http://schemas.openxmlformats.org/officeDocument/2006/relationships/image" Target="../media/image16.png"/><Relationship Id="rId7" Type="http://schemas.openxmlformats.org/officeDocument/2006/relationships/image" Target="../media/image20.png"/><Relationship Id="rId2" Type="http://schemas.openxmlformats.org/officeDocument/2006/relationships/image" Target="../media/image29.jpeg"/><Relationship Id="rId1" Type="http://schemas.openxmlformats.org/officeDocument/2006/relationships/slideMaster" Target="../slideMasters/slideMaster3.xml"/><Relationship Id="rId6" Type="http://schemas.openxmlformats.org/officeDocument/2006/relationships/image" Target="../media/image19.svg"/><Relationship Id="rId11" Type="http://schemas.openxmlformats.org/officeDocument/2006/relationships/image" Target="../media/image10.svg"/><Relationship Id="rId5" Type="http://schemas.openxmlformats.org/officeDocument/2006/relationships/image" Target="../media/image18.png"/><Relationship Id="rId10" Type="http://schemas.openxmlformats.org/officeDocument/2006/relationships/image" Target="../media/image9.png"/><Relationship Id="rId4" Type="http://schemas.openxmlformats.org/officeDocument/2006/relationships/image" Target="../media/image17.svg"/><Relationship Id="rId9" Type="http://schemas.openxmlformats.org/officeDocument/2006/relationships/image" Target="../media/image8.emf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&amp; Subtitle  l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Graphic 14">
            <a:extLst>
              <a:ext uri="{FF2B5EF4-FFF2-40B4-BE49-F238E27FC236}">
                <a16:creationId xmlns:a16="http://schemas.microsoft.com/office/drawing/2014/main" id="{316989F7-607E-C42C-04A2-493393925C6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0" y="5118100"/>
            <a:ext cx="6494688" cy="1739900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D79987BE-CCC5-A892-BA86-A5DFE563B222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691464" y="4044950"/>
            <a:ext cx="10500537" cy="2813051"/>
          </a:xfrm>
          <a:prstGeom prst="rect">
            <a:avLst/>
          </a:prstGeom>
        </p:spPr>
      </p:pic>
      <p:sp>
        <p:nvSpPr>
          <p:cNvPr id="13" name="Title Text"/>
          <p:cNvSpPr txBox="1">
            <a:spLocks noGrp="1"/>
          </p:cNvSpPr>
          <p:nvPr>
            <p:ph type="title"/>
          </p:nvPr>
        </p:nvSpPr>
        <p:spPr>
          <a:xfrm>
            <a:off x="1854485" y="1907006"/>
            <a:ext cx="9448515" cy="2619571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>
              <a:lnSpc>
                <a:spcPct val="80000"/>
              </a:lnSpc>
              <a:defRPr sz="8000" b="0" i="0" cap="none" spc="-136">
                <a:solidFill>
                  <a:srgbClr val="FFFFFF"/>
                </a:solidFill>
                <a:latin typeface="+mn-lt"/>
                <a:ea typeface="Calibri Light" charset="0"/>
                <a:cs typeface="Calibri Light" charset="0"/>
                <a:sym typeface="Open Sans Light"/>
              </a:defRPr>
            </a:lvl1pPr>
          </a:lstStyle>
          <a:p>
            <a:r>
              <a:rPr lang="en-GB"/>
              <a:t>Click to edit Master title style</a:t>
            </a:r>
            <a:endParaRPr/>
          </a:p>
        </p:txBody>
      </p:sp>
      <p:sp>
        <p:nvSpPr>
          <p:cNvPr id="14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854485" y="4741162"/>
            <a:ext cx="9448515" cy="1503400"/>
          </a:xfrm>
          <a:prstGeom prst="rect">
            <a:avLst/>
          </a:prstGeom>
        </p:spPr>
        <p:txBody>
          <a:bodyPr/>
          <a:lstStyle>
            <a:lvl1pPr algn="l">
              <a:lnSpc>
                <a:spcPct val="120000"/>
              </a:lnSpc>
              <a:buClr>
                <a:schemeClr val="bg1"/>
              </a:buClr>
              <a:defRPr sz="1600" b="0" i="0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1pPr>
            <a:lvl2pPr indent="0" algn="l">
              <a:lnSpc>
                <a:spcPct val="120000"/>
              </a:lnSpc>
              <a:buClr>
                <a:schemeClr val="bg1"/>
              </a:buClr>
              <a:defRPr sz="1600" b="0" spc="0">
                <a:solidFill>
                  <a:schemeClr val="bg1"/>
                </a:solidFill>
                <a:latin typeface="+mn-lt"/>
                <a:ea typeface="Calibri" charset="0"/>
                <a:cs typeface="Calibri" charset="0"/>
                <a:sym typeface="Georgia"/>
              </a:defRPr>
            </a:lvl2pPr>
            <a:lvl3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3pPr>
            <a:lvl4pPr algn="l">
              <a:lnSpc>
                <a:spcPct val="120000"/>
              </a:lnSpc>
              <a:buClr>
                <a:schemeClr val="bg1"/>
              </a:buClr>
              <a:defRPr sz="1200" spc="0">
                <a:solidFill>
                  <a:schemeClr val="bg1"/>
                </a:solidFill>
                <a:latin typeface="+mn-lt"/>
                <a:ea typeface="Georgia"/>
                <a:cs typeface="Georgia"/>
                <a:sym typeface="Georgia"/>
              </a:defRPr>
            </a:lvl4pPr>
            <a:lvl5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/>
          </a:p>
        </p:txBody>
      </p:sp>
      <p:pic>
        <p:nvPicPr>
          <p:cNvPr id="9" name="Oide standard logo white">
            <a:extLst>
              <a:ext uri="{FF2B5EF4-FFF2-40B4-BE49-F238E27FC236}">
                <a16:creationId xmlns:a16="http://schemas.microsoft.com/office/drawing/2014/main" id="{3E91DDF9-2BDE-EC3D-A900-11BA526E543A}"/>
              </a:ext>
            </a:extLst>
          </p:cNvPr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>
          <a:xfrm>
            <a:off x="926976" y="805779"/>
            <a:ext cx="5949509" cy="1024638"/>
          </a:xfrm>
          <a:prstGeom prst="rect">
            <a:avLst/>
          </a:prstGeom>
        </p:spPr>
      </p:pic>
      <p:pic>
        <p:nvPicPr>
          <p:cNvPr id="2" name="Creative Commons logo">
            <a:extLst>
              <a:ext uri="{FF2B5EF4-FFF2-40B4-BE49-F238E27FC236}">
                <a16:creationId xmlns:a16="http://schemas.microsoft.com/office/drawing/2014/main" id="{86F8946A-B1BF-D2FE-C298-097FC5BB83C8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10821972" y="6264471"/>
            <a:ext cx="1143000" cy="40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2147569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4320">
          <p15:clr>
            <a:srgbClr val="FBAE40"/>
          </p15:clr>
        </p15:guide>
        <p15:guide id="2" pos="7680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2_Title &amp; Subtitle  l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Graphic 15">
            <a:extLst>
              <a:ext uri="{FF2B5EF4-FFF2-40B4-BE49-F238E27FC236}">
                <a16:creationId xmlns:a16="http://schemas.microsoft.com/office/drawing/2014/main" id="{F2E61496-955F-0BA1-2D5F-8076C78B543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0" y="4044950"/>
            <a:ext cx="12192000" cy="2813050"/>
          </a:xfrm>
          <a:prstGeom prst="rect">
            <a:avLst/>
          </a:prstGeom>
        </p:spPr>
      </p:pic>
      <p:pic>
        <p:nvPicPr>
          <p:cNvPr id="8" name="Graphic 7">
            <a:extLst>
              <a:ext uri="{FF2B5EF4-FFF2-40B4-BE49-F238E27FC236}">
                <a16:creationId xmlns:a16="http://schemas.microsoft.com/office/drawing/2014/main" id="{11BEF3D3-3597-087E-58D8-D8A93500320A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907926" y="802498"/>
            <a:ext cx="5968559" cy="1027919"/>
          </a:xfrm>
          <a:prstGeom prst="rect">
            <a:avLst/>
          </a:prstGeom>
        </p:spPr>
      </p:pic>
      <p:sp>
        <p:nvSpPr>
          <p:cNvPr id="13" name="Title Text"/>
          <p:cNvSpPr txBox="1">
            <a:spLocks noGrp="1"/>
          </p:cNvSpPr>
          <p:nvPr>
            <p:ph type="title"/>
          </p:nvPr>
        </p:nvSpPr>
        <p:spPr>
          <a:xfrm>
            <a:off x="1854485" y="1907006"/>
            <a:ext cx="9448515" cy="2619571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>
              <a:lnSpc>
                <a:spcPct val="80000"/>
              </a:lnSpc>
              <a:defRPr sz="8000" b="0" i="0" cap="none" spc="-136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  <a:sym typeface="Open Sans Light"/>
              </a:defRPr>
            </a:lvl1pPr>
          </a:lstStyle>
          <a:p>
            <a:r>
              <a:rPr lang="en-GB"/>
              <a:t>Click to edit Master title style</a:t>
            </a:r>
            <a:endParaRPr/>
          </a:p>
        </p:txBody>
      </p:sp>
      <p:sp>
        <p:nvSpPr>
          <p:cNvPr id="14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854485" y="4741162"/>
            <a:ext cx="9448515" cy="1503400"/>
          </a:xfrm>
          <a:prstGeom prst="rect">
            <a:avLst/>
          </a:prstGeom>
        </p:spPr>
        <p:txBody>
          <a:bodyPr/>
          <a:lstStyle>
            <a:lvl1pPr algn="l">
              <a:lnSpc>
                <a:spcPct val="120000"/>
              </a:lnSpc>
              <a:buClr>
                <a:schemeClr val="bg1"/>
              </a:buClr>
              <a:defRPr sz="1600" b="0" i="0" spc="0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</a:defRPr>
            </a:lvl1pPr>
            <a:lvl2pPr indent="0" algn="l">
              <a:lnSpc>
                <a:spcPct val="120000"/>
              </a:lnSpc>
              <a:buClr>
                <a:schemeClr val="bg1"/>
              </a:buClr>
              <a:defRPr sz="1600" b="0" spc="0">
                <a:solidFill>
                  <a:schemeClr val="tx1"/>
                </a:solidFill>
                <a:latin typeface="+mn-lt"/>
                <a:ea typeface="Calibri" charset="0"/>
                <a:cs typeface="Calibri" charset="0"/>
                <a:sym typeface="Georgia"/>
              </a:defRPr>
            </a:lvl2pPr>
            <a:lvl3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</a:defRPr>
            </a:lvl3pPr>
            <a:lvl4pPr algn="l">
              <a:lnSpc>
                <a:spcPct val="120000"/>
              </a:lnSpc>
              <a:buClr>
                <a:schemeClr val="bg1"/>
              </a:buClr>
              <a:defRPr sz="1200" spc="0">
                <a:solidFill>
                  <a:schemeClr val="tx1"/>
                </a:solidFill>
                <a:latin typeface="+mn-lt"/>
                <a:ea typeface="Georgia"/>
                <a:cs typeface="Georgia"/>
                <a:sym typeface="Georgia"/>
              </a:defRPr>
            </a:lvl4pPr>
            <a:lvl5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tx1"/>
                </a:solidFill>
                <a:latin typeface="+mn-lt"/>
                <a:ea typeface="Calibri Light" charset="0"/>
                <a:cs typeface="Calibri Light" charset="0"/>
              </a:defRPr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/>
          </a:p>
        </p:txBody>
      </p:sp>
      <p:pic>
        <p:nvPicPr>
          <p:cNvPr id="2" name="Creative Commons logo">
            <a:extLst>
              <a:ext uri="{FF2B5EF4-FFF2-40B4-BE49-F238E27FC236}">
                <a16:creationId xmlns:a16="http://schemas.microsoft.com/office/drawing/2014/main" id="{86F8946A-B1BF-D2FE-C298-097FC5BB83C8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0821972" y="6264471"/>
            <a:ext cx="1143000" cy="40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858458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4320">
          <p15:clr>
            <a:srgbClr val="FBAE40"/>
          </p15:clr>
        </p15:guide>
        <p15:guide id="2" pos="7680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76E45BF6-86A8-84A0-A1D8-4F3BFAA4760A}"/>
              </a:ext>
            </a:extLst>
          </p:cNvPr>
          <p:cNvSpPr/>
          <p:nvPr userDrawn="1"/>
        </p:nvSpPr>
        <p:spPr>
          <a:xfrm>
            <a:off x="2654300" y="0"/>
            <a:ext cx="95377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pic>
        <p:nvPicPr>
          <p:cNvPr id="8194" name="Picture 2" descr="Legacy of the Ancient Romans - World History Encyclopedia">
            <a:extLst>
              <a:ext uri="{FF2B5EF4-FFF2-40B4-BE49-F238E27FC236}">
                <a16:creationId xmlns:a16="http://schemas.microsoft.com/office/drawing/2014/main" id="{9B33F70D-8549-67BB-973B-B5F759BA4BA2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351212" y="0"/>
            <a:ext cx="8835231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Blue shape 1">
            <a:extLst>
              <a:ext uri="{FF2B5EF4-FFF2-40B4-BE49-F238E27FC236}">
                <a16:creationId xmlns:a16="http://schemas.microsoft.com/office/drawing/2014/main" id="{44F7C792-8988-EDC5-7094-29373BADA62D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0" y="0"/>
            <a:ext cx="6223000" cy="6858000"/>
          </a:xfrm>
          <a:prstGeom prst="rect">
            <a:avLst/>
          </a:prstGeom>
        </p:spPr>
      </p:pic>
      <p:pic>
        <p:nvPicPr>
          <p:cNvPr id="20" name="Blue shape 2">
            <a:extLst>
              <a:ext uri="{FF2B5EF4-FFF2-40B4-BE49-F238E27FC236}">
                <a16:creationId xmlns:a16="http://schemas.microsoft.com/office/drawing/2014/main" id="{CDC71264-9DEB-75C5-7874-06C333AF88FE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0" y="0"/>
            <a:ext cx="5562600" cy="6858000"/>
          </a:xfrm>
          <a:prstGeom prst="rect">
            <a:avLst/>
          </a:prstGeom>
        </p:spPr>
      </p:pic>
      <p:pic>
        <p:nvPicPr>
          <p:cNvPr id="10" name="Blue shape 3">
            <a:extLst>
              <a:ext uri="{FF2B5EF4-FFF2-40B4-BE49-F238E27FC236}">
                <a16:creationId xmlns:a16="http://schemas.microsoft.com/office/drawing/2014/main" id="{EBE1C1A6-7251-1F44-FC21-8FF34283E6CE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5557" y="0"/>
            <a:ext cx="497205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0" y="1854199"/>
            <a:ext cx="3857625" cy="1069975"/>
          </a:xfrm>
        </p:spPr>
        <p:txBody>
          <a:bodyPr anchor="b"/>
          <a:lstStyle>
            <a:lvl1pPr>
              <a:defRPr sz="32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914400" y="2924174"/>
            <a:ext cx="3857625" cy="2944813"/>
          </a:xfrm>
        </p:spPr>
        <p:txBody>
          <a:bodyPr/>
          <a:lstStyle>
            <a:lvl1pPr marL="0" indent="0">
              <a:buNone/>
              <a:defRPr sz="1600">
                <a:solidFill>
                  <a:schemeClr val="bg1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8EBE962D-139C-6130-FDB1-D9EDA707191F}"/>
              </a:ext>
            </a:extLst>
          </p:cNvPr>
          <p:cNvPicPr>
            <a:picLocks noChangeAspect="1"/>
          </p:cNvPicPr>
          <p:nvPr userDrawn="1"/>
        </p:nvPicPr>
        <p:blipFill>
          <a:blip r:embed="rId9"/>
          <a:stretch>
            <a:fillRect/>
          </a:stretch>
        </p:blipFill>
        <p:spPr>
          <a:xfrm>
            <a:off x="230187" y="206131"/>
            <a:ext cx="4757765" cy="819394"/>
          </a:xfrm>
          <a:prstGeom prst="rect">
            <a:avLst/>
          </a:prstGeom>
        </p:spPr>
      </p:pic>
      <p:pic>
        <p:nvPicPr>
          <p:cNvPr id="13" name="Graphic 12">
            <a:extLst>
              <a:ext uri="{FF2B5EF4-FFF2-40B4-BE49-F238E27FC236}">
                <a16:creationId xmlns:a16="http://schemas.microsoft.com/office/drawing/2014/main" id="{078D19DB-B48B-0B94-E732-6FD1FE6E76BD}"/>
              </a:ext>
            </a:extLst>
          </p:cNvPr>
          <p:cNvPicPr>
            <a:picLocks noChangeAspect="1"/>
          </p:cNvPicPr>
          <p:nvPr userDrawn="1"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248674" y="6264471"/>
            <a:ext cx="1143000" cy="40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252777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65101775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8278158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4972966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0597889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8320958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5431049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1_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15821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3246"/>
            <a:ext cx="3932237" cy="2965741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9772643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2">
            <a:extLst>
              <a:ext uri="{FF2B5EF4-FFF2-40B4-BE49-F238E27FC236}">
                <a16:creationId xmlns:a16="http://schemas.microsoft.com/office/drawing/2014/main" id="{62E17F0A-5EE9-86E9-24B3-3BB05F25D7D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8" name="Footer Placeholder 3">
            <a:extLst>
              <a:ext uri="{FF2B5EF4-FFF2-40B4-BE49-F238E27FC236}">
                <a16:creationId xmlns:a16="http://schemas.microsoft.com/office/drawing/2014/main" id="{515B56A4-E8EF-13F7-2D75-8DEA98FC27C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9" name="Slide Number Placeholder 4">
            <a:extLst>
              <a:ext uri="{FF2B5EF4-FFF2-40B4-BE49-F238E27FC236}">
                <a16:creationId xmlns:a16="http://schemas.microsoft.com/office/drawing/2014/main" id="{250C41C5-F769-839B-5C27-51EF88B34FD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09011124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2">
            <a:extLst>
              <a:ext uri="{FF2B5EF4-FFF2-40B4-BE49-F238E27FC236}">
                <a16:creationId xmlns:a16="http://schemas.microsoft.com/office/drawing/2014/main" id="{493D7BEE-8AA5-A4B3-6608-E47BEB0F8838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8" name="Footer Placeholder 3">
            <a:extLst>
              <a:ext uri="{FF2B5EF4-FFF2-40B4-BE49-F238E27FC236}">
                <a16:creationId xmlns:a16="http://schemas.microsoft.com/office/drawing/2014/main" id="{E4AAD831-1A85-248E-B6FB-C1DAF976877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9" name="Slide Number Placeholder 4">
            <a:extLst>
              <a:ext uri="{FF2B5EF4-FFF2-40B4-BE49-F238E27FC236}">
                <a16:creationId xmlns:a16="http://schemas.microsoft.com/office/drawing/2014/main" id="{1938BD33-D18E-77EB-0BBB-2C494D3E6E8F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26146582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8" name="Date Placeholder 2">
            <a:extLst>
              <a:ext uri="{FF2B5EF4-FFF2-40B4-BE49-F238E27FC236}">
                <a16:creationId xmlns:a16="http://schemas.microsoft.com/office/drawing/2014/main" id="{8CF39ECE-A175-CF8E-3E44-D55E3BD8541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9" name="Footer Placeholder 3">
            <a:extLst>
              <a:ext uri="{FF2B5EF4-FFF2-40B4-BE49-F238E27FC236}">
                <a16:creationId xmlns:a16="http://schemas.microsoft.com/office/drawing/2014/main" id="{0DA13B98-EDF3-7FDC-937A-78F9775C4FB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0" name="Slide Number Placeholder 4">
            <a:extLst>
              <a:ext uri="{FF2B5EF4-FFF2-40B4-BE49-F238E27FC236}">
                <a16:creationId xmlns:a16="http://schemas.microsoft.com/office/drawing/2014/main" id="{EAEA92D8-78A3-1D28-E774-8F2C35A49E4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2921994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10" name="Date Placeholder 2">
            <a:extLst>
              <a:ext uri="{FF2B5EF4-FFF2-40B4-BE49-F238E27FC236}">
                <a16:creationId xmlns:a16="http://schemas.microsoft.com/office/drawing/2014/main" id="{CF3ED693-25CB-8E4C-A868-41428AC80AB9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11" name="Footer Placeholder 3">
            <a:extLst>
              <a:ext uri="{FF2B5EF4-FFF2-40B4-BE49-F238E27FC236}">
                <a16:creationId xmlns:a16="http://schemas.microsoft.com/office/drawing/2014/main" id="{DE8FE0ED-54CC-3702-9686-3A6D59A3044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2" name="Slide Number Placeholder 4">
            <a:extLst>
              <a:ext uri="{FF2B5EF4-FFF2-40B4-BE49-F238E27FC236}">
                <a16:creationId xmlns:a16="http://schemas.microsoft.com/office/drawing/2014/main" id="{E61CD43C-DAE6-8ECD-FFE7-5A10664773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86524197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6" name="Date Placeholder 2">
            <a:extLst>
              <a:ext uri="{FF2B5EF4-FFF2-40B4-BE49-F238E27FC236}">
                <a16:creationId xmlns:a16="http://schemas.microsoft.com/office/drawing/2014/main" id="{A8FE454E-E564-5C1B-F926-543CB0A85DD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7" name="Footer Placeholder 3">
            <a:extLst>
              <a:ext uri="{FF2B5EF4-FFF2-40B4-BE49-F238E27FC236}">
                <a16:creationId xmlns:a16="http://schemas.microsoft.com/office/drawing/2014/main" id="{08F55B7E-1B43-B508-E820-4C174A48013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8" name="Slide Number Placeholder 4">
            <a:extLst>
              <a:ext uri="{FF2B5EF4-FFF2-40B4-BE49-F238E27FC236}">
                <a16:creationId xmlns:a16="http://schemas.microsoft.com/office/drawing/2014/main" id="{E2DA3393-AF25-EB4D-82B2-952BFA6A5AF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122028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2">
            <a:extLst>
              <a:ext uri="{FF2B5EF4-FFF2-40B4-BE49-F238E27FC236}">
                <a16:creationId xmlns:a16="http://schemas.microsoft.com/office/drawing/2014/main" id="{3FC6BF20-FA7A-E970-ABE1-5A900396BF7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6" name="Footer Placeholder 3">
            <a:extLst>
              <a:ext uri="{FF2B5EF4-FFF2-40B4-BE49-F238E27FC236}">
                <a16:creationId xmlns:a16="http://schemas.microsoft.com/office/drawing/2014/main" id="{F772F687-EC36-7312-27FE-F4DB0690914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7" name="Slide Number Placeholder 4">
            <a:extLst>
              <a:ext uri="{FF2B5EF4-FFF2-40B4-BE49-F238E27FC236}">
                <a16:creationId xmlns:a16="http://schemas.microsoft.com/office/drawing/2014/main" id="{4BEF84E9-84E1-4D0F-E6DB-54F5A3716CE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3005196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2">
            <a:extLst>
              <a:ext uri="{FF2B5EF4-FFF2-40B4-BE49-F238E27FC236}">
                <a16:creationId xmlns:a16="http://schemas.microsoft.com/office/drawing/2014/main" id="{694EF508-52B1-D783-C23A-3B91F7BE1FF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9" name="Footer Placeholder 3">
            <a:extLst>
              <a:ext uri="{FF2B5EF4-FFF2-40B4-BE49-F238E27FC236}">
                <a16:creationId xmlns:a16="http://schemas.microsoft.com/office/drawing/2014/main" id="{61D2B174-AE76-CFC3-7E75-6BB07683D77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0" name="Slide Number Placeholder 4">
            <a:extLst>
              <a:ext uri="{FF2B5EF4-FFF2-40B4-BE49-F238E27FC236}">
                <a16:creationId xmlns:a16="http://schemas.microsoft.com/office/drawing/2014/main" id="{DD3DB970-E0B4-32B4-077A-93B093471CE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38122931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D085ED-5D25-B048-1F9F-9DD6333779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4C0821C-30ED-A311-1D13-4B49BF33CFF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7" name="Date Placeholder 2">
            <a:extLst>
              <a:ext uri="{FF2B5EF4-FFF2-40B4-BE49-F238E27FC236}">
                <a16:creationId xmlns:a16="http://schemas.microsoft.com/office/drawing/2014/main" id="{307EEB32-2D86-EEAD-68D2-39738B77E3B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8" name="Footer Placeholder 3">
            <a:extLst>
              <a:ext uri="{FF2B5EF4-FFF2-40B4-BE49-F238E27FC236}">
                <a16:creationId xmlns:a16="http://schemas.microsoft.com/office/drawing/2014/main" id="{F51823DA-2247-40BC-3BD3-8F493C3E06F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9" name="Slide Number Placeholder 4">
            <a:extLst>
              <a:ext uri="{FF2B5EF4-FFF2-40B4-BE49-F238E27FC236}">
                <a16:creationId xmlns:a16="http://schemas.microsoft.com/office/drawing/2014/main" id="{8B4B57D7-A4AF-4CC0-B4FC-8C6C42E17B2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26205572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979882-A544-B115-8CBB-598356A9EC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>
            <a:norm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498157D-C18E-142E-6CE7-F40F28B2C30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>
            <a:normAutofit/>
          </a:bodyPr>
          <a:lstStyle>
            <a:lvl1pPr marL="0" indent="0">
              <a:buNone/>
              <a:defRPr sz="28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2">
            <a:extLst>
              <a:ext uri="{FF2B5EF4-FFF2-40B4-BE49-F238E27FC236}">
                <a16:creationId xmlns:a16="http://schemas.microsoft.com/office/drawing/2014/main" id="{C41F2112-34CD-B090-A46C-0F21C38AFE5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8" name="Footer Placeholder 3">
            <a:extLst>
              <a:ext uri="{FF2B5EF4-FFF2-40B4-BE49-F238E27FC236}">
                <a16:creationId xmlns:a16="http://schemas.microsoft.com/office/drawing/2014/main" id="{6A06C3A2-8A2C-A36E-0A52-977DEC121E6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9" name="Slide Number Placeholder 4">
            <a:extLst>
              <a:ext uri="{FF2B5EF4-FFF2-40B4-BE49-F238E27FC236}">
                <a16:creationId xmlns:a16="http://schemas.microsoft.com/office/drawing/2014/main" id="{19D1EA71-E8CF-A6E8-FCFE-84500A74508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365011713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CC772-8D91-2D76-2150-0055793234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4513A-73A9-F154-2097-4F022AC1C4F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7E9BBD4-CC86-F9F8-05AF-CC59CA06F93B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8" name="Date Placeholder 2">
            <a:extLst>
              <a:ext uri="{FF2B5EF4-FFF2-40B4-BE49-F238E27FC236}">
                <a16:creationId xmlns:a16="http://schemas.microsoft.com/office/drawing/2014/main" id="{D20CA218-FAF3-5E5A-9E70-1F587D6B61F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9" name="Footer Placeholder 3">
            <a:extLst>
              <a:ext uri="{FF2B5EF4-FFF2-40B4-BE49-F238E27FC236}">
                <a16:creationId xmlns:a16="http://schemas.microsoft.com/office/drawing/2014/main" id="{1DB3ECF7-1D9C-BC33-E4DC-A3163C1BCB0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0" name="Slide Number Placeholder 4">
            <a:extLst>
              <a:ext uri="{FF2B5EF4-FFF2-40B4-BE49-F238E27FC236}">
                <a16:creationId xmlns:a16="http://schemas.microsoft.com/office/drawing/2014/main" id="{FC48572F-182D-7AEB-6AEC-F1AF993F565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184801862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38F136-C1AC-2584-FED2-35A61D6151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755BDF-B145-20D4-81DC-857DDE6EE5A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1B17A9F-5174-D1B2-01DF-5DB4AE4CDF0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C05FC63-4EFC-8651-8112-387539FCDED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>
            <a:noAutofit/>
          </a:bodyPr>
          <a:lstStyle>
            <a:lvl1pPr marL="0" indent="0">
              <a:buNone/>
              <a:defRPr sz="28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00A9FD-AF65-0CC4-2ABB-A14A5EACDCF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10" name="Date Placeholder 2">
            <a:extLst>
              <a:ext uri="{FF2B5EF4-FFF2-40B4-BE49-F238E27FC236}">
                <a16:creationId xmlns:a16="http://schemas.microsoft.com/office/drawing/2014/main" id="{D168F624-ED4D-59B5-F013-4C0E23827FA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11" name="Footer Placeholder 3">
            <a:extLst>
              <a:ext uri="{FF2B5EF4-FFF2-40B4-BE49-F238E27FC236}">
                <a16:creationId xmlns:a16="http://schemas.microsoft.com/office/drawing/2014/main" id="{F42FF36C-AEFF-42B3-34AF-22E56AFD2B6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2" name="Slide Number Placeholder 4">
            <a:extLst>
              <a:ext uri="{FF2B5EF4-FFF2-40B4-BE49-F238E27FC236}">
                <a16:creationId xmlns:a16="http://schemas.microsoft.com/office/drawing/2014/main" id="{75E6B44C-E4C6-244B-FD92-FDD4C92455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09777756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25BC5E-FDB3-72F0-CE15-07F48E13407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6" name="Date Placeholder 2">
            <a:extLst>
              <a:ext uri="{FF2B5EF4-FFF2-40B4-BE49-F238E27FC236}">
                <a16:creationId xmlns:a16="http://schemas.microsoft.com/office/drawing/2014/main" id="{D6106A2E-6CDC-2E42-8C1F-B0D07C2CF58F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7" name="Footer Placeholder 3">
            <a:extLst>
              <a:ext uri="{FF2B5EF4-FFF2-40B4-BE49-F238E27FC236}">
                <a16:creationId xmlns:a16="http://schemas.microsoft.com/office/drawing/2014/main" id="{A152F8E6-C355-3775-C62B-9177CE103209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8" name="Slide Number Placeholder 4">
            <a:extLst>
              <a:ext uri="{FF2B5EF4-FFF2-40B4-BE49-F238E27FC236}">
                <a16:creationId xmlns:a16="http://schemas.microsoft.com/office/drawing/2014/main" id="{E089F997-4E34-B78D-7D40-69634420CEB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001376226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2">
            <a:extLst>
              <a:ext uri="{FF2B5EF4-FFF2-40B4-BE49-F238E27FC236}">
                <a16:creationId xmlns:a16="http://schemas.microsoft.com/office/drawing/2014/main" id="{CC822598-1FCF-9249-FE5C-118167B99F4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6" name="Footer Placeholder 3">
            <a:extLst>
              <a:ext uri="{FF2B5EF4-FFF2-40B4-BE49-F238E27FC236}">
                <a16:creationId xmlns:a16="http://schemas.microsoft.com/office/drawing/2014/main" id="{7FEA0737-0070-AC59-A53E-74849F7995E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7" name="Slide Number Placeholder 4">
            <a:extLst>
              <a:ext uri="{FF2B5EF4-FFF2-40B4-BE49-F238E27FC236}">
                <a16:creationId xmlns:a16="http://schemas.microsoft.com/office/drawing/2014/main" id="{EFF9D7CC-7E1A-55E7-3882-AC787631AC0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58530628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987425"/>
            <a:ext cx="3932237" cy="1920875"/>
          </a:xfrm>
        </p:spPr>
        <p:txBody>
          <a:bodyPr anchor="b">
            <a:noAutofit/>
          </a:bodyPr>
          <a:lstStyle>
            <a:lvl1pPr>
              <a:defRPr sz="4400"/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2EE68A2-6E51-E1A3-28B8-B10EF2B4C0E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2">
            <a:extLst>
              <a:ext uri="{FF2B5EF4-FFF2-40B4-BE49-F238E27FC236}">
                <a16:creationId xmlns:a16="http://schemas.microsoft.com/office/drawing/2014/main" id="{CE37D7F1-A548-4E78-D892-D0BC6EC23C37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9" name="Footer Placeholder 3">
            <a:extLst>
              <a:ext uri="{FF2B5EF4-FFF2-40B4-BE49-F238E27FC236}">
                <a16:creationId xmlns:a16="http://schemas.microsoft.com/office/drawing/2014/main" id="{AE9C0755-0DBA-11D3-8E50-A10F7C1E49F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0" name="Slide Number Placeholder 4">
            <a:extLst>
              <a:ext uri="{FF2B5EF4-FFF2-40B4-BE49-F238E27FC236}">
                <a16:creationId xmlns:a16="http://schemas.microsoft.com/office/drawing/2014/main" id="{F6D7679D-3331-4730-DAE8-6497283F7F5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45628646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76E45BF6-86A8-84A0-A1D8-4F3BFAA4760A}"/>
              </a:ext>
            </a:extLst>
          </p:cNvPr>
          <p:cNvSpPr/>
          <p:nvPr userDrawn="1"/>
        </p:nvSpPr>
        <p:spPr>
          <a:xfrm>
            <a:off x="2654300" y="0"/>
            <a:ext cx="95377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pic>
        <p:nvPicPr>
          <p:cNvPr id="8194" name="Picture 2" descr="Legacy of the Ancient Romans - World History Encyclopedia">
            <a:extLst>
              <a:ext uri="{FF2B5EF4-FFF2-40B4-BE49-F238E27FC236}">
                <a16:creationId xmlns:a16="http://schemas.microsoft.com/office/drawing/2014/main" id="{9B33F70D-8549-67BB-973B-B5F759BA4BA2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351212" y="0"/>
            <a:ext cx="8835231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Blue shape 1">
            <a:extLst>
              <a:ext uri="{FF2B5EF4-FFF2-40B4-BE49-F238E27FC236}">
                <a16:creationId xmlns:a16="http://schemas.microsoft.com/office/drawing/2014/main" id="{44F7C792-8988-EDC5-7094-29373BADA62D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-1" y="0"/>
            <a:ext cx="6536987" cy="6858000"/>
          </a:xfrm>
          <a:prstGeom prst="rect">
            <a:avLst/>
          </a:prstGeom>
        </p:spPr>
      </p:pic>
      <p:pic>
        <p:nvPicPr>
          <p:cNvPr id="20" name="Blue shape 2">
            <a:extLst>
              <a:ext uri="{FF2B5EF4-FFF2-40B4-BE49-F238E27FC236}">
                <a16:creationId xmlns:a16="http://schemas.microsoft.com/office/drawing/2014/main" id="{CDC71264-9DEB-75C5-7874-06C333AF88FE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0" y="0"/>
            <a:ext cx="6223000" cy="6858000"/>
          </a:xfrm>
          <a:prstGeom prst="rect">
            <a:avLst/>
          </a:prstGeom>
        </p:spPr>
      </p:pic>
      <p:pic>
        <p:nvPicPr>
          <p:cNvPr id="10" name="Blue shape 3">
            <a:extLst>
              <a:ext uri="{FF2B5EF4-FFF2-40B4-BE49-F238E27FC236}">
                <a16:creationId xmlns:a16="http://schemas.microsoft.com/office/drawing/2014/main" id="{EBE1C1A6-7251-1F44-FC21-8FF34283E6CE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5556" y="0"/>
            <a:ext cx="5208469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0" y="1854199"/>
            <a:ext cx="3857625" cy="1069975"/>
          </a:xfrm>
        </p:spPr>
        <p:txBody>
          <a:bodyPr anchor="b"/>
          <a:lstStyle>
            <a:lvl1pPr>
              <a:defRPr sz="32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914400" y="2924174"/>
            <a:ext cx="3857625" cy="2944813"/>
          </a:xfrm>
        </p:spPr>
        <p:txBody>
          <a:bodyPr/>
          <a:lstStyle>
            <a:lvl1pPr marL="0" indent="0">
              <a:buNone/>
              <a:defRPr sz="1600">
                <a:solidFill>
                  <a:schemeClr val="bg1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8EBE962D-139C-6130-FDB1-D9EDA707191F}"/>
              </a:ext>
            </a:extLst>
          </p:cNvPr>
          <p:cNvPicPr>
            <a:picLocks noChangeAspect="1"/>
          </p:cNvPicPr>
          <p:nvPr userDrawn="1"/>
        </p:nvPicPr>
        <p:blipFill>
          <a:blip r:embed="rId9"/>
          <a:stretch>
            <a:fillRect/>
          </a:stretch>
        </p:blipFill>
        <p:spPr>
          <a:xfrm>
            <a:off x="230187" y="206131"/>
            <a:ext cx="4757765" cy="8193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8702834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&amp; Subtitle  ligh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Graphic 14">
            <a:extLst>
              <a:ext uri="{FF2B5EF4-FFF2-40B4-BE49-F238E27FC236}">
                <a16:creationId xmlns:a16="http://schemas.microsoft.com/office/drawing/2014/main" id="{316989F7-607E-C42C-04A2-493393925C6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0" y="5118100"/>
            <a:ext cx="6494688" cy="1739900"/>
          </a:xfrm>
          <a:prstGeom prst="rect">
            <a:avLst/>
          </a:prstGeom>
        </p:spPr>
      </p:pic>
      <p:pic>
        <p:nvPicPr>
          <p:cNvPr id="21" name="Graphic 20">
            <a:extLst>
              <a:ext uri="{FF2B5EF4-FFF2-40B4-BE49-F238E27FC236}">
                <a16:creationId xmlns:a16="http://schemas.microsoft.com/office/drawing/2014/main" id="{D79987BE-CCC5-A892-BA86-A5DFE563B222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691464" y="4044950"/>
            <a:ext cx="10500537" cy="2813051"/>
          </a:xfrm>
          <a:prstGeom prst="rect">
            <a:avLst/>
          </a:prstGeom>
        </p:spPr>
      </p:pic>
      <p:sp>
        <p:nvSpPr>
          <p:cNvPr id="13" name="Title Text"/>
          <p:cNvSpPr txBox="1">
            <a:spLocks noGrp="1"/>
          </p:cNvSpPr>
          <p:nvPr>
            <p:ph type="title"/>
          </p:nvPr>
        </p:nvSpPr>
        <p:spPr>
          <a:xfrm>
            <a:off x="1854485" y="1907006"/>
            <a:ext cx="9448515" cy="2619571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>
              <a:lnSpc>
                <a:spcPct val="80000"/>
              </a:lnSpc>
              <a:defRPr sz="8000" b="0" i="0" cap="none" spc="-136">
                <a:solidFill>
                  <a:srgbClr val="FFFFFF"/>
                </a:solidFill>
                <a:latin typeface="+mn-lt"/>
                <a:ea typeface="Calibri Light" charset="0"/>
                <a:cs typeface="Calibri Light" charset="0"/>
                <a:sym typeface="Open Sans Light"/>
              </a:defRPr>
            </a:lvl1pPr>
          </a:lstStyle>
          <a:p>
            <a:r>
              <a:rPr lang="en-US"/>
              <a:t>Click to edit Master title style</a:t>
            </a:r>
            <a:endParaRPr/>
          </a:p>
        </p:txBody>
      </p:sp>
      <p:sp>
        <p:nvSpPr>
          <p:cNvPr id="14" name="Body Level One…"/>
          <p:cNvSpPr txBox="1">
            <a:spLocks noGrp="1"/>
          </p:cNvSpPr>
          <p:nvPr>
            <p:ph type="body" sz="quarter" idx="1"/>
          </p:nvPr>
        </p:nvSpPr>
        <p:spPr>
          <a:xfrm>
            <a:off x="1854485" y="4741162"/>
            <a:ext cx="9448515" cy="1503400"/>
          </a:xfrm>
          <a:prstGeom prst="rect">
            <a:avLst/>
          </a:prstGeom>
        </p:spPr>
        <p:txBody>
          <a:bodyPr/>
          <a:lstStyle>
            <a:lvl1pPr algn="l">
              <a:lnSpc>
                <a:spcPct val="120000"/>
              </a:lnSpc>
              <a:buClr>
                <a:schemeClr val="bg1"/>
              </a:buClr>
              <a:defRPr sz="1600" b="0" i="0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1pPr>
            <a:lvl2pPr indent="0" algn="l">
              <a:lnSpc>
                <a:spcPct val="120000"/>
              </a:lnSpc>
              <a:buClr>
                <a:schemeClr val="bg1"/>
              </a:buClr>
              <a:defRPr sz="1600" b="0" spc="0">
                <a:solidFill>
                  <a:schemeClr val="bg1"/>
                </a:solidFill>
                <a:latin typeface="+mn-lt"/>
                <a:ea typeface="Calibri" charset="0"/>
                <a:cs typeface="Calibri" charset="0"/>
                <a:sym typeface="Georgia"/>
              </a:defRPr>
            </a:lvl2pPr>
            <a:lvl3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3pPr>
            <a:lvl4pPr algn="l">
              <a:lnSpc>
                <a:spcPct val="120000"/>
              </a:lnSpc>
              <a:buClr>
                <a:schemeClr val="bg1"/>
              </a:buClr>
              <a:defRPr sz="1200" spc="0">
                <a:solidFill>
                  <a:schemeClr val="bg1"/>
                </a:solidFill>
                <a:latin typeface="+mn-lt"/>
                <a:ea typeface="Georgia"/>
                <a:cs typeface="Georgia"/>
                <a:sym typeface="Georgia"/>
              </a:defRPr>
            </a:lvl4pPr>
            <a:lvl5pPr algn="l">
              <a:lnSpc>
                <a:spcPct val="120000"/>
              </a:lnSpc>
              <a:buClr>
                <a:schemeClr val="bg1"/>
              </a:buClr>
              <a:defRPr sz="1200" b="0" i="1" spc="0">
                <a:solidFill>
                  <a:schemeClr val="bg1"/>
                </a:solidFill>
                <a:latin typeface="+mn-lt"/>
                <a:ea typeface="Calibri Light" charset="0"/>
                <a:cs typeface="Calibri Light" charset="0"/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/>
          </a:p>
        </p:txBody>
      </p:sp>
      <p:pic>
        <p:nvPicPr>
          <p:cNvPr id="9" name="Oide standard logo white">
            <a:extLst>
              <a:ext uri="{FF2B5EF4-FFF2-40B4-BE49-F238E27FC236}">
                <a16:creationId xmlns:a16="http://schemas.microsoft.com/office/drawing/2014/main" id="{3E91DDF9-2BDE-EC3D-A900-11BA526E543A}"/>
              </a:ext>
            </a:extLst>
          </p:cNvPr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>
          <a:xfrm>
            <a:off x="926976" y="805779"/>
            <a:ext cx="5949509" cy="1024638"/>
          </a:xfrm>
          <a:prstGeom prst="rect">
            <a:avLst/>
          </a:prstGeom>
        </p:spPr>
      </p:pic>
      <p:pic>
        <p:nvPicPr>
          <p:cNvPr id="2" name="Creative Commons logo">
            <a:extLst>
              <a:ext uri="{FF2B5EF4-FFF2-40B4-BE49-F238E27FC236}">
                <a16:creationId xmlns:a16="http://schemas.microsoft.com/office/drawing/2014/main" id="{86F8946A-B1BF-D2FE-C298-097FC5BB83C8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10821972" y="6264471"/>
            <a:ext cx="1143000" cy="40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3994654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76E45BF6-86A8-84A0-A1D8-4F3BFAA4760A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pic>
        <p:nvPicPr>
          <p:cNvPr id="14" name="Blue shape 1">
            <a:extLst>
              <a:ext uri="{FF2B5EF4-FFF2-40B4-BE49-F238E27FC236}">
                <a16:creationId xmlns:a16="http://schemas.microsoft.com/office/drawing/2014/main" id="{44F7C792-8988-EDC5-7094-29373BADA62D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3679372" y="-12700"/>
            <a:ext cx="6223000" cy="6858000"/>
          </a:xfrm>
          <a:prstGeom prst="rect">
            <a:avLst/>
          </a:prstGeom>
        </p:spPr>
      </p:pic>
      <p:pic>
        <p:nvPicPr>
          <p:cNvPr id="2050" name="Picture 2" descr="A vivid depiction of Apollo, the ancient Greek god of light and music,  playing a golden lyre under the sun's radiant beams">
            <a:extLst>
              <a:ext uri="{FF2B5EF4-FFF2-40B4-BE49-F238E27FC236}">
                <a16:creationId xmlns:a16="http://schemas.microsoft.com/office/drawing/2014/main" id="{EC8BFAA5-A18A-FBE4-4EF7-FC4255EBE5BB}"/>
              </a:ext>
            </a:extLst>
          </p:cNvPr>
          <p:cNvPicPr>
            <a:picLocks noChangeAspect="1" noChangeArrowheads="1"/>
          </p:cNvPicPr>
          <p:nvPr userDrawn="1"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34301" y="-12700"/>
            <a:ext cx="8663256" cy="69773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" name="Blue shape 2">
            <a:extLst>
              <a:ext uri="{FF2B5EF4-FFF2-40B4-BE49-F238E27FC236}">
                <a16:creationId xmlns:a16="http://schemas.microsoft.com/office/drawing/2014/main" id="{CDC71264-9DEB-75C5-7874-06C333AF88FE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0" y="0"/>
            <a:ext cx="5562600" cy="6858000"/>
          </a:xfrm>
          <a:prstGeom prst="rect">
            <a:avLst/>
          </a:prstGeom>
        </p:spPr>
      </p:pic>
      <p:pic>
        <p:nvPicPr>
          <p:cNvPr id="10" name="Blue shape 3">
            <a:extLst>
              <a:ext uri="{FF2B5EF4-FFF2-40B4-BE49-F238E27FC236}">
                <a16:creationId xmlns:a16="http://schemas.microsoft.com/office/drawing/2014/main" id="{EBE1C1A6-7251-1F44-FC21-8FF34283E6CE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5557" y="0"/>
            <a:ext cx="497205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0" y="1854199"/>
            <a:ext cx="3857625" cy="1069975"/>
          </a:xfrm>
        </p:spPr>
        <p:txBody>
          <a:bodyPr anchor="b"/>
          <a:lstStyle>
            <a:lvl1pPr>
              <a:defRPr sz="32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914400" y="2924174"/>
            <a:ext cx="3857625" cy="2944813"/>
          </a:xfrm>
        </p:spPr>
        <p:txBody>
          <a:bodyPr/>
          <a:lstStyle>
            <a:lvl1pPr marL="0" indent="0">
              <a:buNone/>
              <a:defRPr sz="1600">
                <a:solidFill>
                  <a:schemeClr val="bg1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8EBE962D-139C-6130-FDB1-D9EDA707191F}"/>
              </a:ext>
            </a:extLst>
          </p:cNvPr>
          <p:cNvPicPr>
            <a:picLocks noChangeAspect="1"/>
          </p:cNvPicPr>
          <p:nvPr userDrawn="1"/>
        </p:nvPicPr>
        <p:blipFill>
          <a:blip r:embed="rId9"/>
          <a:stretch>
            <a:fillRect/>
          </a:stretch>
        </p:blipFill>
        <p:spPr>
          <a:xfrm>
            <a:off x="230187" y="206131"/>
            <a:ext cx="4757765" cy="819394"/>
          </a:xfrm>
          <a:prstGeom prst="rect">
            <a:avLst/>
          </a:prstGeom>
        </p:spPr>
      </p:pic>
      <p:pic>
        <p:nvPicPr>
          <p:cNvPr id="13" name="Graphic 12">
            <a:extLst>
              <a:ext uri="{FF2B5EF4-FFF2-40B4-BE49-F238E27FC236}">
                <a16:creationId xmlns:a16="http://schemas.microsoft.com/office/drawing/2014/main" id="{078D19DB-B48B-0B94-E732-6FD1FE6E76BD}"/>
              </a:ext>
            </a:extLst>
          </p:cNvPr>
          <p:cNvPicPr>
            <a:picLocks noChangeAspect="1"/>
          </p:cNvPicPr>
          <p:nvPr userDrawn="1"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248674" y="6264471"/>
            <a:ext cx="1143000" cy="40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7365286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76E45BF6-86A8-84A0-A1D8-4F3BFAA4760A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IE"/>
          </a:p>
        </p:txBody>
      </p:sp>
      <p:pic>
        <p:nvPicPr>
          <p:cNvPr id="5" name="Picture 4" descr="A painting of a person and person&#10;&#10;Description automatically generated">
            <a:extLst>
              <a:ext uri="{FF2B5EF4-FFF2-40B4-BE49-F238E27FC236}">
                <a16:creationId xmlns:a16="http://schemas.microsoft.com/office/drawing/2014/main" id="{D8F2B683-E4B7-19A0-8C0E-6AD1D05A59D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690486" y="0"/>
            <a:ext cx="8507071" cy="6858000"/>
          </a:xfrm>
          <a:prstGeom prst="rect">
            <a:avLst/>
          </a:prstGeom>
        </p:spPr>
      </p:pic>
      <p:pic>
        <p:nvPicPr>
          <p:cNvPr id="14" name="Blue shape 1">
            <a:extLst>
              <a:ext uri="{FF2B5EF4-FFF2-40B4-BE49-F238E27FC236}">
                <a16:creationId xmlns:a16="http://schemas.microsoft.com/office/drawing/2014/main" id="{44F7C792-8988-EDC5-7094-29373BADA62D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562315" y="0"/>
            <a:ext cx="6223000" cy="6858000"/>
          </a:xfrm>
          <a:prstGeom prst="rect">
            <a:avLst/>
          </a:prstGeom>
        </p:spPr>
      </p:pic>
      <p:pic>
        <p:nvPicPr>
          <p:cNvPr id="20" name="Blue shape 2">
            <a:extLst>
              <a:ext uri="{FF2B5EF4-FFF2-40B4-BE49-F238E27FC236}">
                <a16:creationId xmlns:a16="http://schemas.microsoft.com/office/drawing/2014/main" id="{CDC71264-9DEB-75C5-7874-06C333AF88FE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0" y="0"/>
            <a:ext cx="5562600" cy="6858000"/>
          </a:xfrm>
          <a:prstGeom prst="rect">
            <a:avLst/>
          </a:prstGeom>
        </p:spPr>
      </p:pic>
      <p:pic>
        <p:nvPicPr>
          <p:cNvPr id="10" name="Blue shape 3">
            <a:extLst>
              <a:ext uri="{FF2B5EF4-FFF2-40B4-BE49-F238E27FC236}">
                <a16:creationId xmlns:a16="http://schemas.microsoft.com/office/drawing/2014/main" id="{EBE1C1A6-7251-1F44-FC21-8FF34283E6CE}"/>
              </a:ext>
            </a:extLst>
          </p:cNvPr>
          <p:cNvPicPr>
            <a:picLocks noChangeAspect="1"/>
          </p:cNvPicPr>
          <p:nvPr userDrawn="1"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5557" y="0"/>
            <a:ext cx="497205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39CEFFE9-E7EF-09BC-01AA-6022F7E1CD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14400" y="1854199"/>
            <a:ext cx="3857625" cy="1069975"/>
          </a:xfrm>
        </p:spPr>
        <p:txBody>
          <a:bodyPr anchor="b"/>
          <a:lstStyle>
            <a:lvl1pPr>
              <a:defRPr sz="320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7EFF95F-319D-F3F1-4560-740C491DACD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914400" y="2924174"/>
            <a:ext cx="3857625" cy="2944813"/>
          </a:xfrm>
        </p:spPr>
        <p:txBody>
          <a:bodyPr/>
          <a:lstStyle>
            <a:lvl1pPr marL="0" indent="0">
              <a:buNone/>
              <a:defRPr sz="1600">
                <a:solidFill>
                  <a:schemeClr val="bg1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8EBE962D-139C-6130-FDB1-D9EDA707191F}"/>
              </a:ext>
            </a:extLst>
          </p:cNvPr>
          <p:cNvPicPr>
            <a:picLocks noChangeAspect="1"/>
          </p:cNvPicPr>
          <p:nvPr userDrawn="1"/>
        </p:nvPicPr>
        <p:blipFill>
          <a:blip r:embed="rId9"/>
          <a:stretch>
            <a:fillRect/>
          </a:stretch>
        </p:blipFill>
        <p:spPr>
          <a:xfrm>
            <a:off x="230187" y="206131"/>
            <a:ext cx="4757765" cy="819394"/>
          </a:xfrm>
          <a:prstGeom prst="rect">
            <a:avLst/>
          </a:prstGeom>
        </p:spPr>
      </p:pic>
      <p:pic>
        <p:nvPicPr>
          <p:cNvPr id="13" name="Graphic 12">
            <a:extLst>
              <a:ext uri="{FF2B5EF4-FFF2-40B4-BE49-F238E27FC236}">
                <a16:creationId xmlns:a16="http://schemas.microsoft.com/office/drawing/2014/main" id="{078D19DB-B48B-0B94-E732-6FD1FE6E76BD}"/>
              </a:ext>
            </a:extLst>
          </p:cNvPr>
          <p:cNvPicPr>
            <a:picLocks noChangeAspect="1"/>
          </p:cNvPicPr>
          <p:nvPr userDrawn="1"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248674" y="6264471"/>
            <a:ext cx="1143000" cy="4000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575043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409A09-F8BE-88E6-BA4B-9FEC1271F14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428098717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3.sv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theme" Target="../theme/theme2.xml"/><Relationship Id="rId3" Type="http://schemas.openxmlformats.org/officeDocument/2006/relationships/slideLayout" Target="../slideLayouts/slideLayout13.xml"/><Relationship Id="rId7" Type="http://schemas.openxmlformats.org/officeDocument/2006/relationships/slideLayout" Target="../slideLayouts/slideLayout17.xml"/><Relationship Id="rId12" Type="http://schemas.openxmlformats.org/officeDocument/2006/relationships/image" Target="../media/image25.svg"/><Relationship Id="rId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1.xml"/><Relationship Id="rId6" Type="http://schemas.openxmlformats.org/officeDocument/2006/relationships/slideLayout" Target="../slideLayouts/slideLayout16.xml"/><Relationship Id="rId11" Type="http://schemas.openxmlformats.org/officeDocument/2006/relationships/image" Target="../media/image24.png"/><Relationship Id="rId5" Type="http://schemas.openxmlformats.org/officeDocument/2006/relationships/slideLayout" Target="../slideLayouts/slideLayout15.xml"/><Relationship Id="rId10" Type="http://schemas.openxmlformats.org/officeDocument/2006/relationships/image" Target="../media/image23.svg"/><Relationship Id="rId4" Type="http://schemas.openxmlformats.org/officeDocument/2006/relationships/slideLayout" Target="../slideLayouts/slideLayout14.xml"/><Relationship Id="rId9" Type="http://schemas.openxmlformats.org/officeDocument/2006/relationships/image" Target="../media/image22.png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5.xml"/><Relationship Id="rId13" Type="http://schemas.openxmlformats.org/officeDocument/2006/relationships/theme" Target="../theme/theme3.xml"/><Relationship Id="rId3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4.xml"/><Relationship Id="rId12" Type="http://schemas.openxmlformats.org/officeDocument/2006/relationships/slideLayout" Target="../slideLayouts/slideLayout29.xml"/><Relationship Id="rId17" Type="http://schemas.openxmlformats.org/officeDocument/2006/relationships/image" Target="../media/image3.svg"/><Relationship Id="rId2" Type="http://schemas.openxmlformats.org/officeDocument/2006/relationships/slideLayout" Target="../slideLayouts/slideLayout19.xml"/><Relationship Id="rId16" Type="http://schemas.openxmlformats.org/officeDocument/2006/relationships/image" Target="../media/image2.png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11" Type="http://schemas.openxmlformats.org/officeDocument/2006/relationships/slideLayout" Target="../slideLayouts/slideLayout28.xml"/><Relationship Id="rId5" Type="http://schemas.openxmlformats.org/officeDocument/2006/relationships/slideLayout" Target="../slideLayouts/slideLayout22.xml"/><Relationship Id="rId15" Type="http://schemas.openxmlformats.org/officeDocument/2006/relationships/image" Target="../media/image27.svg"/><Relationship Id="rId10" Type="http://schemas.openxmlformats.org/officeDocument/2006/relationships/slideLayout" Target="../slideLayouts/slideLayout27.xml"/><Relationship Id="rId4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6.xml"/><Relationship Id="rId14" Type="http://schemas.openxmlformats.org/officeDocument/2006/relationships/image" Target="../media/image26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Oide background">
            <a:extLst>
              <a:ext uri="{FF2B5EF4-FFF2-40B4-BE49-F238E27FC236}">
                <a16:creationId xmlns:a16="http://schemas.microsoft.com/office/drawing/2014/main" id="{0F43DD38-92C2-9527-ABE5-4CDDE9E4DA11}"/>
              </a:ext>
            </a:extLst>
          </p:cNvPr>
          <p:cNvPicPr>
            <a:picLocks noChangeAspect="1"/>
          </p:cNvPicPr>
          <p:nvPr userDrawn="1"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92" y="0"/>
            <a:ext cx="12190815" cy="6857999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pic>
        <p:nvPicPr>
          <p:cNvPr id="12" name="Oide logo">
            <a:extLst>
              <a:ext uri="{FF2B5EF4-FFF2-40B4-BE49-F238E27FC236}">
                <a16:creationId xmlns:a16="http://schemas.microsoft.com/office/drawing/2014/main" id="{29B03D4A-90D1-4388-1E06-16C8D54A1CFE}"/>
              </a:ext>
            </a:extLst>
          </p:cNvPr>
          <p:cNvPicPr>
            <a:picLocks noChangeAspect="1"/>
          </p:cNvPicPr>
          <p:nvPr userDrawn="1"/>
        </p:nvPicPr>
        <p:blipFill>
          <a:blip r:embed="rId13">
            <a:extLst>
              <a:ext uri="{96DAC541-7B7A-43D3-8B79-37D633B846F1}">
                <asvg:svgBlip xmlns:asvg="http://schemas.microsoft.com/office/drawing/2016/SVG/main" r:embed="rId14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29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0711711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9" r:id="rId1"/>
    <p:sldLayoutId id="2147483700" r:id="rId2"/>
    <p:sldLayoutId id="2147483701" r:id="rId3"/>
    <p:sldLayoutId id="2147483702" r:id="rId4"/>
    <p:sldLayoutId id="2147483703" r:id="rId5"/>
    <p:sldLayoutId id="2147483704" r:id="rId6"/>
    <p:sldLayoutId id="2147483705" r:id="rId7"/>
    <p:sldLayoutId id="2147483706" r:id="rId8"/>
    <p:sldLayoutId id="2147483707" r:id="rId9"/>
    <p:sldLayoutId id="2147483708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 userDrawn="1">
          <p15:clr>
            <a:srgbClr val="F26B43"/>
          </p15:clr>
        </p15:guide>
        <p15:guide id="2" pos="3840" userDrawn="1">
          <p15:clr>
            <a:srgbClr val="F26B43"/>
          </p15:clr>
        </p15:guide>
      </p15:sldGuideLst>
    </p:ext>
  </p:extLst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Tagline balck">
            <a:extLst>
              <a:ext uri="{FF2B5EF4-FFF2-40B4-BE49-F238E27FC236}">
                <a16:creationId xmlns:a16="http://schemas.microsoft.com/office/drawing/2014/main" id="{2B2EEFF1-F9C4-54BC-1AAC-E59A01D24F2E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8693427" y="6347019"/>
            <a:ext cx="3334326" cy="420686"/>
          </a:xfrm>
          <a:prstGeom prst="rect">
            <a:avLst/>
          </a:prstGeom>
        </p:spPr>
      </p:pic>
      <p:pic>
        <p:nvPicPr>
          <p:cNvPr id="9" name="Oide mark black">
            <a:extLst>
              <a:ext uri="{FF2B5EF4-FFF2-40B4-BE49-F238E27FC236}">
                <a16:creationId xmlns:a16="http://schemas.microsoft.com/office/drawing/2014/main" id="{2BF40E6F-255B-4E3E-E840-D124C7E14386}"/>
              </a:ext>
            </a:extLst>
          </p:cNvPr>
          <p:cNvPicPr>
            <a:picLocks noChangeAspect="1"/>
          </p:cNvPicPr>
          <p:nvPr userDrawn="1"/>
        </p:nvPicPr>
        <p:blipFill>
          <a:blip r:embed="rId11">
            <a:extLst>
              <a:ext uri="{96DAC541-7B7A-43D3-8B79-37D633B846F1}">
                <asvg:svgBlip xmlns:asvg="http://schemas.microsoft.com/office/drawing/2016/SVG/main" r:embed="rId12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0031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11" name="Date Placeholder 2">
            <a:extLst>
              <a:ext uri="{FF2B5EF4-FFF2-40B4-BE49-F238E27FC236}">
                <a16:creationId xmlns:a16="http://schemas.microsoft.com/office/drawing/2014/main" id="{69600CFA-360F-FE9A-024C-4ED0D94F9D9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12" name="Footer Placeholder 3">
            <a:extLst>
              <a:ext uri="{FF2B5EF4-FFF2-40B4-BE49-F238E27FC236}">
                <a16:creationId xmlns:a16="http://schemas.microsoft.com/office/drawing/2014/main" id="{33A777B9-099E-0BE2-37CE-208164DC3CA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3" name="Slide Number Placeholder 4">
            <a:extLst>
              <a:ext uri="{FF2B5EF4-FFF2-40B4-BE49-F238E27FC236}">
                <a16:creationId xmlns:a16="http://schemas.microsoft.com/office/drawing/2014/main" id="{75EF9B09-CFD1-0EFD-031F-5191823B3E9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3457031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6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 userDrawn="1">
          <p15:clr>
            <a:srgbClr val="F26B43"/>
          </p15:clr>
        </p15:guide>
        <p15:guide id="2" pos="3840" userDrawn="1">
          <p15:clr>
            <a:srgbClr val="F26B43"/>
          </p15:clr>
        </p15:guide>
      </p15:sldGuideLst>
    </p:ext>
  </p:extLst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Graphic 8">
            <a:extLst>
              <a:ext uri="{FF2B5EF4-FFF2-40B4-BE49-F238E27FC236}">
                <a16:creationId xmlns:a16="http://schemas.microsoft.com/office/drawing/2014/main" id="{4DDA7461-6BCB-787F-8686-337D55A28E07}"/>
              </a:ext>
            </a:extLst>
          </p:cNvPr>
          <p:cNvPicPr>
            <a:picLocks noChangeAspect="1"/>
          </p:cNvPicPr>
          <p:nvPr userDrawn="1"/>
        </p:nvPicPr>
        <p:blipFill>
          <a:blip r:embed="rId14">
            <a:extLst>
              <a:ext uri="{96DAC541-7B7A-43D3-8B79-37D633B846F1}">
                <asvg:svgBlip xmlns:asvg="http://schemas.microsoft.com/office/drawing/2016/SVG/main" r:embed="rId15"/>
              </a:ext>
            </a:extLst>
          </a:blip>
          <a:stretch>
            <a:fillRect/>
          </a:stretch>
        </p:blipFill>
        <p:spPr>
          <a:xfrm>
            <a:off x="8693427" y="6347019"/>
            <a:ext cx="3334318" cy="420685"/>
          </a:xfrm>
          <a:prstGeom prst="rect">
            <a:avLst/>
          </a:prstGeom>
        </p:spPr>
      </p:pic>
      <p:pic>
        <p:nvPicPr>
          <p:cNvPr id="7" name="Graphic 6">
            <a:extLst>
              <a:ext uri="{FF2B5EF4-FFF2-40B4-BE49-F238E27FC236}">
                <a16:creationId xmlns:a16="http://schemas.microsoft.com/office/drawing/2014/main" id="{04FBC4F4-F8C8-E204-5C96-DAA73323AB94}"/>
              </a:ext>
            </a:extLst>
          </p:cNvPr>
          <p:cNvPicPr>
            <a:picLocks noChangeAspect="1"/>
          </p:cNvPicPr>
          <p:nvPr userDrawn="1"/>
        </p:nvPicPr>
        <p:blipFill>
          <a:blip r:embed="rId16">
            <a:extLst>
              <a:ext uri="{96DAC541-7B7A-43D3-8B79-37D633B846F1}">
                <asvg:svgBlip xmlns:asvg="http://schemas.microsoft.com/office/drawing/2016/SVG/main" r:embed="rId17"/>
              </a:ext>
            </a:extLst>
          </a:blip>
          <a:stretch>
            <a:fillRect/>
          </a:stretch>
        </p:blipFill>
        <p:spPr>
          <a:xfrm>
            <a:off x="10430052" y="136525"/>
            <a:ext cx="1602162" cy="772902"/>
          </a:xfrm>
          <a:prstGeom prst="rect">
            <a:avLst/>
          </a:prstGeom>
        </p:spPr>
      </p:pic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C27F53D-030E-D6CB-775B-E460A00295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E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48EEC34-8657-098E-7DF9-B78DA566956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10" name="Date Placeholder 2">
            <a:extLst>
              <a:ext uri="{FF2B5EF4-FFF2-40B4-BE49-F238E27FC236}">
                <a16:creationId xmlns:a16="http://schemas.microsoft.com/office/drawing/2014/main" id="{CE433BEB-E663-3FC4-69E6-D2FE929206E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866640" y="6356350"/>
            <a:ext cx="1907506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EF7E4BA3-1BD3-4060-88BC-05B3782D92AA}" type="datetimeFigureOut">
              <a:rPr lang="en-IE" smtClean="0"/>
              <a:pPr/>
              <a:t>09/06/2025</a:t>
            </a:fld>
            <a:endParaRPr lang="en-IE"/>
          </a:p>
        </p:txBody>
      </p:sp>
      <p:sp>
        <p:nvSpPr>
          <p:cNvPr id="11" name="Footer Placeholder 3">
            <a:extLst>
              <a:ext uri="{FF2B5EF4-FFF2-40B4-BE49-F238E27FC236}">
                <a16:creationId xmlns:a16="http://schemas.microsoft.com/office/drawing/2014/main" id="{EEF992B7-500A-F63F-3935-F0BB0242A4E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18719" y="6356350"/>
            <a:ext cx="3865648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endParaRPr lang="en-IE"/>
          </a:p>
        </p:txBody>
      </p:sp>
      <p:sp>
        <p:nvSpPr>
          <p:cNvPr id="12" name="Slide Number Placeholder 4">
            <a:extLst>
              <a:ext uri="{FF2B5EF4-FFF2-40B4-BE49-F238E27FC236}">
                <a16:creationId xmlns:a16="http://schemas.microsoft.com/office/drawing/2014/main" id="{C91D3E72-AA00-455D-FC16-4DF4160090D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38200" y="6356350"/>
            <a:ext cx="783867" cy="36512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</a:lstStyle>
          <a:p>
            <a:fld id="{7B41CAFA-C62A-4CED-9744-7955D0D038F1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9958369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0" r:id="rId1"/>
    <p:sldLayoutId id="2147483691" r:id="rId2"/>
    <p:sldLayoutId id="2147483692" r:id="rId3"/>
    <p:sldLayoutId id="2147483693" r:id="rId4"/>
    <p:sldLayoutId id="2147483694" r:id="rId5"/>
    <p:sldLayoutId id="2147483695" r:id="rId6"/>
    <p:sldLayoutId id="2147483697" r:id="rId7"/>
    <p:sldLayoutId id="2147483728" r:id="rId8"/>
    <p:sldLayoutId id="2147483729" r:id="rId9"/>
    <p:sldLayoutId id="2147483712" r:id="rId10"/>
    <p:sldLayoutId id="2147483727" r:id="rId11"/>
    <p:sldLayoutId id="2147483711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rgbClr val="0E85AA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rgbClr val="0E85AA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rgbClr val="0E85AA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rgbClr val="0E85AA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rgbClr val="0E85AA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>
        <p15:guide id="1" orient="horz" pos="2160" userDrawn="1">
          <p15:clr>
            <a:srgbClr val="F26B43"/>
          </p15:clr>
        </p15:guide>
        <p15:guide id="2" pos="384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5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3.xml"/><Relationship Id="rId5" Type="http://schemas.openxmlformats.org/officeDocument/2006/relationships/image" Target="../media/image32.svg"/><Relationship Id="rId4" Type="http://schemas.openxmlformats.org/officeDocument/2006/relationships/image" Target="../media/image31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8.xml"/><Relationship Id="rId4" Type="http://schemas.openxmlformats.org/officeDocument/2006/relationships/image" Target="../media/image34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8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0.png"/><Relationship Id="rId13" Type="http://schemas.openxmlformats.org/officeDocument/2006/relationships/image" Target="../media/image45.svg"/><Relationship Id="rId18" Type="http://schemas.openxmlformats.org/officeDocument/2006/relationships/image" Target="../media/image50.png"/><Relationship Id="rId3" Type="http://schemas.openxmlformats.org/officeDocument/2006/relationships/image" Target="../media/image35.jpeg"/><Relationship Id="rId21" Type="http://schemas.openxmlformats.org/officeDocument/2006/relationships/image" Target="../media/image53.svg"/><Relationship Id="rId7" Type="http://schemas.openxmlformats.org/officeDocument/2006/relationships/image" Target="../media/image39.svg"/><Relationship Id="rId12" Type="http://schemas.openxmlformats.org/officeDocument/2006/relationships/image" Target="../media/image44.png"/><Relationship Id="rId17" Type="http://schemas.openxmlformats.org/officeDocument/2006/relationships/image" Target="../media/image49.svg"/><Relationship Id="rId2" Type="http://schemas.openxmlformats.org/officeDocument/2006/relationships/notesSlide" Target="../notesSlides/notesSlide5.xml"/><Relationship Id="rId16" Type="http://schemas.openxmlformats.org/officeDocument/2006/relationships/image" Target="../media/image48.png"/><Relationship Id="rId20" Type="http://schemas.openxmlformats.org/officeDocument/2006/relationships/image" Target="../media/image52.png"/><Relationship Id="rId1" Type="http://schemas.openxmlformats.org/officeDocument/2006/relationships/slideLayout" Target="../slideLayouts/slideLayout19.xml"/><Relationship Id="rId6" Type="http://schemas.openxmlformats.org/officeDocument/2006/relationships/image" Target="../media/image38.png"/><Relationship Id="rId11" Type="http://schemas.openxmlformats.org/officeDocument/2006/relationships/image" Target="../media/image43.svg"/><Relationship Id="rId5" Type="http://schemas.openxmlformats.org/officeDocument/2006/relationships/image" Target="../media/image37.svg"/><Relationship Id="rId15" Type="http://schemas.openxmlformats.org/officeDocument/2006/relationships/image" Target="../media/image47.svg"/><Relationship Id="rId10" Type="http://schemas.openxmlformats.org/officeDocument/2006/relationships/image" Target="../media/image42.png"/><Relationship Id="rId19" Type="http://schemas.openxmlformats.org/officeDocument/2006/relationships/image" Target="../media/image51.svg"/><Relationship Id="rId4" Type="http://schemas.openxmlformats.org/officeDocument/2006/relationships/image" Target="../media/image36.png"/><Relationship Id="rId9" Type="http://schemas.openxmlformats.org/officeDocument/2006/relationships/image" Target="../media/image41.svg"/><Relationship Id="rId14" Type="http://schemas.openxmlformats.org/officeDocument/2006/relationships/image" Target="../media/image4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0.xml"/><Relationship Id="rId6" Type="http://schemas.openxmlformats.org/officeDocument/2006/relationships/image" Target="../media/image57.png"/><Relationship Id="rId5" Type="http://schemas.openxmlformats.org/officeDocument/2006/relationships/image" Target="../media/image56.png"/><Relationship Id="rId4" Type="http://schemas.openxmlformats.org/officeDocument/2006/relationships/image" Target="../media/image5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8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64.png"/><Relationship Id="rId3" Type="http://schemas.openxmlformats.org/officeDocument/2006/relationships/image" Target="../media/image59.png"/><Relationship Id="rId7" Type="http://schemas.openxmlformats.org/officeDocument/2006/relationships/image" Target="../media/image63.sv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8.xml"/><Relationship Id="rId6" Type="http://schemas.openxmlformats.org/officeDocument/2006/relationships/image" Target="../media/image62.png"/><Relationship Id="rId5" Type="http://schemas.openxmlformats.org/officeDocument/2006/relationships/image" Target="../media/image61.png"/><Relationship Id="rId4" Type="http://schemas.openxmlformats.org/officeDocument/2006/relationships/image" Target="../media/image60.png"/><Relationship Id="rId9" Type="http://schemas.openxmlformats.org/officeDocument/2006/relationships/image" Target="../media/image65.sv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8.xml"/><Relationship Id="rId4" Type="http://schemas.openxmlformats.org/officeDocument/2006/relationships/image" Target="../media/image67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2" Type="http://schemas.openxmlformats.org/officeDocument/2006/relationships/image" Target="../media/image66.png"/><Relationship Id="rId1" Type="http://schemas.openxmlformats.org/officeDocument/2006/relationships/slideLayout" Target="../slideLayouts/slideLayout20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9.xml"/><Relationship Id="rId5" Type="http://schemas.openxmlformats.org/officeDocument/2006/relationships/image" Target="../media/image71.png"/><Relationship Id="rId4" Type="http://schemas.openxmlformats.org/officeDocument/2006/relationships/image" Target="../media/image7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73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4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8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5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8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6.jpeg"/><Relationship Id="rId7" Type="http://schemas.openxmlformats.org/officeDocument/2006/relationships/image" Target="../media/image79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8.xml"/><Relationship Id="rId6" Type="http://schemas.openxmlformats.org/officeDocument/2006/relationships/image" Target="../media/image78.png"/><Relationship Id="rId5" Type="http://schemas.openxmlformats.org/officeDocument/2006/relationships/image" Target="../media/image77.png"/><Relationship Id="rId4" Type="http://schemas.openxmlformats.org/officeDocument/2006/relationships/hyperlink" Target="https://www.flickr.com/photos/3oheme/5141328136" TargetMode="Externa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0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8.xml"/><Relationship Id="rId5" Type="http://schemas.openxmlformats.org/officeDocument/2006/relationships/image" Target="../media/image69.png"/><Relationship Id="rId4" Type="http://schemas.openxmlformats.org/officeDocument/2006/relationships/image" Target="../media/image81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2.jpe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0.xml"/><Relationship Id="rId4" Type="http://schemas.openxmlformats.org/officeDocument/2006/relationships/image" Target="../media/image83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jpe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8.xml"/><Relationship Id="rId6" Type="http://schemas.openxmlformats.org/officeDocument/2006/relationships/image" Target="../media/image87.png"/><Relationship Id="rId5" Type="http://schemas.openxmlformats.org/officeDocument/2006/relationships/image" Target="../media/image86.jpeg"/><Relationship Id="rId4" Type="http://schemas.openxmlformats.org/officeDocument/2006/relationships/image" Target="../media/image85.jp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8.xml"/><Relationship Id="rId4" Type="http://schemas.openxmlformats.org/officeDocument/2006/relationships/image" Target="../media/image89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20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1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8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2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0.xml"/><Relationship Id="rId5" Type="http://schemas.openxmlformats.org/officeDocument/2006/relationships/image" Target="../media/image93.png"/><Relationship Id="rId4" Type="http://schemas.openxmlformats.org/officeDocument/2006/relationships/image" Target="../media/image91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4.jpe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0.xml"/><Relationship Id="rId4" Type="http://schemas.openxmlformats.org/officeDocument/2006/relationships/image" Target="../media/image95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6.jp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18.xml"/><Relationship Id="rId4" Type="http://schemas.openxmlformats.org/officeDocument/2006/relationships/image" Target="../media/image95.png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0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0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6.xml"/><Relationship Id="rId2" Type="http://schemas.openxmlformats.org/officeDocument/2006/relationships/slideLayout" Target="../slideLayouts/slideLayout18.xml"/><Relationship Id="rId1" Type="http://schemas.openxmlformats.org/officeDocument/2006/relationships/video" Target="https://www.youtube.com/embed/orzrnEzKbaE?feature=oembed" TargetMode="External"/><Relationship Id="rId4" Type="http://schemas.openxmlformats.org/officeDocument/2006/relationships/image" Target="../media/image97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7.xml"/><Relationship Id="rId2" Type="http://schemas.openxmlformats.org/officeDocument/2006/relationships/slideLayout" Target="../slideLayouts/slideLayout18.xml"/><Relationship Id="rId1" Type="http://schemas.openxmlformats.org/officeDocument/2006/relationships/video" Target="https://www.youtube.com/embed/TAkQrwfvL1U?feature=oembed" TargetMode="External"/><Relationship Id="rId4" Type="http://schemas.openxmlformats.org/officeDocument/2006/relationships/image" Target="../media/image98.jpe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9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18.xml"/><Relationship Id="rId5" Type="http://schemas.openxmlformats.org/officeDocument/2006/relationships/image" Target="../media/image100.png"/><Relationship Id="rId4" Type="http://schemas.openxmlformats.org/officeDocument/2006/relationships/image" Target="../media/image69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1.jp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0.xml"/><Relationship Id="rId4" Type="http://schemas.openxmlformats.org/officeDocument/2006/relationships/image" Target="../media/image102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18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5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4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18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5.jpe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4.xml"/><Relationship Id="rId5" Type="http://schemas.openxmlformats.org/officeDocument/2006/relationships/hyperlink" Target="https://creativecommons.org/licenses/by-sa/3.0/" TargetMode="External"/><Relationship Id="rId4" Type="http://schemas.openxmlformats.org/officeDocument/2006/relationships/hyperlink" Target="https://commons.wikimedia.org/wiki/File:Ancient_Greek_theatre_Segesta996.jpg" TargetMode="Externa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6.jpe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18.xml"/><Relationship Id="rId5" Type="http://schemas.openxmlformats.org/officeDocument/2006/relationships/image" Target="../media/image108.jpeg"/><Relationship Id="rId4" Type="http://schemas.openxmlformats.org/officeDocument/2006/relationships/image" Target="../media/image107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18.xml"/><Relationship Id="rId4" Type="http://schemas.openxmlformats.org/officeDocument/2006/relationships/image" Target="../media/image110.sv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1.jpe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20.xml"/><Relationship Id="rId6" Type="http://schemas.openxmlformats.org/officeDocument/2006/relationships/image" Target="../media/image114.png"/><Relationship Id="rId5" Type="http://schemas.openxmlformats.org/officeDocument/2006/relationships/image" Target="../media/image113.png"/><Relationship Id="rId4" Type="http://schemas.openxmlformats.org/officeDocument/2006/relationships/image" Target="../media/image112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audio" Target="../media/media1.m4a"/><Relationship Id="rId2" Type="http://schemas.microsoft.com/office/2007/relationships/media" Target="../media/media1.m4a"/><Relationship Id="rId1" Type="http://schemas.openxmlformats.org/officeDocument/2006/relationships/video" Target="https://www.youtube.com/embed/54FLB-AmdKQ?feature=oembed" TargetMode="External"/><Relationship Id="rId6" Type="http://schemas.openxmlformats.org/officeDocument/2006/relationships/image" Target="../media/image116.png"/><Relationship Id="rId5" Type="http://schemas.openxmlformats.org/officeDocument/2006/relationships/image" Target="../media/image115.jpeg"/><Relationship Id="rId4" Type="http://schemas.openxmlformats.org/officeDocument/2006/relationships/slideLayout" Target="../slideLayouts/slideLayout20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7.png"/><Relationship Id="rId1" Type="http://schemas.openxmlformats.org/officeDocument/2006/relationships/slideLayout" Target="../slideLayouts/slideLayout20.xml"/></Relationships>
</file>

<file path=ppt/slides/_rels/slide4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6.png"/><Relationship Id="rId3" Type="http://schemas.microsoft.com/office/2007/relationships/media" Target="../media/media3.m4a"/><Relationship Id="rId7" Type="http://schemas.openxmlformats.org/officeDocument/2006/relationships/image" Target="../media/image119.png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6" Type="http://schemas.openxmlformats.org/officeDocument/2006/relationships/image" Target="../media/image118.png"/><Relationship Id="rId5" Type="http://schemas.openxmlformats.org/officeDocument/2006/relationships/slideLayout" Target="../slideLayouts/slideLayout20.xml"/><Relationship Id="rId4" Type="http://schemas.openxmlformats.org/officeDocument/2006/relationships/audio" Target="../media/media3.m4a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20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8.xml"/><Relationship Id="rId4" Type="http://schemas.openxmlformats.org/officeDocument/2006/relationships/image" Target="../media/image110.sv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20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2.jpeg"/><Relationship Id="rId2" Type="http://schemas.openxmlformats.org/officeDocument/2006/relationships/notesSlide" Target="../notesSlides/notesSlide40.xml"/><Relationship Id="rId1" Type="http://schemas.openxmlformats.org/officeDocument/2006/relationships/slideLayout" Target="../slideLayouts/slideLayout20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3.jpe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18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3.jpe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18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4.jpeg"/><Relationship Id="rId2" Type="http://schemas.openxmlformats.org/officeDocument/2006/relationships/notesSlide" Target="../notesSlides/notesSlide43.xml"/><Relationship Id="rId1" Type="http://schemas.openxmlformats.org/officeDocument/2006/relationships/slideLayout" Target="../slideLayouts/slideLayout20.xml"/><Relationship Id="rId5" Type="http://schemas.openxmlformats.org/officeDocument/2006/relationships/image" Target="../media/image102.png"/><Relationship Id="rId4" Type="http://schemas.openxmlformats.org/officeDocument/2006/relationships/image" Target="../media/image125.jpeg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6.jpeg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20.xml"/><Relationship Id="rId4" Type="http://schemas.openxmlformats.org/officeDocument/2006/relationships/image" Target="../media/image127.jpe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20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8.png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18.xml"/></Relationships>
</file>

<file path=ppt/slides/_rels/slide53.xml.rels><?xml version="1.0" encoding="UTF-8" standalone="yes"?>
<Relationships xmlns="http://schemas.openxmlformats.org/package/2006/relationships"><Relationship Id="rId8" Type="http://schemas.openxmlformats.org/officeDocument/2006/relationships/hyperlink" Target="https://pxhere.com/en/photo/1387062" TargetMode="External"/><Relationship Id="rId3" Type="http://schemas.openxmlformats.org/officeDocument/2006/relationships/image" Target="../media/image129.jpg"/><Relationship Id="rId7" Type="http://schemas.openxmlformats.org/officeDocument/2006/relationships/image" Target="../media/image131.jpg"/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20.xml"/><Relationship Id="rId6" Type="http://schemas.openxmlformats.org/officeDocument/2006/relationships/hyperlink" Target="http://www.metmuseum.org/art/collection/search/253348?img=1" TargetMode="External"/><Relationship Id="rId5" Type="http://schemas.openxmlformats.org/officeDocument/2006/relationships/image" Target="../media/image130.jpeg"/><Relationship Id="rId4" Type="http://schemas.openxmlformats.org/officeDocument/2006/relationships/hyperlink" Target="https://www.flickr.com/photos/136041510@N05/22385091302" TargetMode="Externa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2.jpe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20.xml"/><Relationship Id="rId5" Type="http://schemas.openxmlformats.org/officeDocument/2006/relationships/image" Target="../media/image134.png"/><Relationship Id="rId4" Type="http://schemas.openxmlformats.org/officeDocument/2006/relationships/image" Target="../media/image133.jpeg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5.jpeg"/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20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6.jpeg"/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20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9.png"/><Relationship Id="rId7" Type="http://schemas.openxmlformats.org/officeDocument/2006/relationships/hyperlink" Target="http://www.metmuseum.org/art/collection/search/253348?img=1" TargetMode="External"/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18.xml"/><Relationship Id="rId6" Type="http://schemas.openxmlformats.org/officeDocument/2006/relationships/image" Target="../media/image130.jpeg"/><Relationship Id="rId5" Type="http://schemas.openxmlformats.org/officeDocument/2006/relationships/image" Target="../media/image136.jpeg"/><Relationship Id="rId4" Type="http://schemas.openxmlformats.org/officeDocument/2006/relationships/image" Target="../media/image6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ED56D80-6D67-B199-4AB7-7520B869E2D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1403" y="1697308"/>
            <a:ext cx="7181345" cy="1069975"/>
          </a:xfrm>
        </p:spPr>
        <p:txBody>
          <a:bodyPr>
            <a:noAutofit/>
          </a:bodyPr>
          <a:lstStyle/>
          <a:p>
            <a:r>
              <a:rPr lang="en-GB" sz="3600" dirty="0" err="1"/>
              <a:t>Teangacha</a:t>
            </a:r>
            <a:r>
              <a:rPr lang="en-GB" sz="3600" dirty="0"/>
              <a:t> </a:t>
            </a:r>
            <a:r>
              <a:rPr lang="en-GB" sz="3600" dirty="0" err="1"/>
              <a:t>Clasaiceacha</a:t>
            </a:r>
            <a:endParaRPr lang="en-GB" sz="3600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EF7E4F6-606B-D485-1E20-FDBDBC4B169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330586" y="2965912"/>
            <a:ext cx="5032984" cy="2777466"/>
          </a:xfrm>
        </p:spPr>
        <p:txBody>
          <a:bodyPr vert="horz" lIns="91440" tIns="45720" rIns="91440" bIns="45720" rtlCol="0" anchor="t">
            <a:normAutofit/>
          </a:bodyPr>
          <a:lstStyle/>
          <a:p>
            <a:pPr>
              <a:lnSpc>
                <a:spcPct val="120000"/>
              </a:lnSpc>
              <a:buClr>
                <a:prstClr val="white"/>
              </a:buClr>
              <a:defRPr/>
            </a:pP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Iniúchadh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a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dhéanamh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ar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na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snáitheanna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staidéir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chun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eispéiris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foghlama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fiúntach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scoláire-lárnach</a:t>
            </a:r>
            <a:r>
              <a:rPr kumimoji="0" lang="en-GB" sz="2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 a </a:t>
            </a:r>
            <a:r>
              <a:rPr kumimoji="0" lang="en-GB" sz="2800" b="0" i="0" u="none" strike="noStrike" kern="1200" cap="none" spc="0" normalizeH="0" baseline="0" noProof="0" dirty="0" err="1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 panose="020B0604020202020204"/>
                <a:ea typeface="Calibri Light"/>
                <a:cs typeface="Calibri Light"/>
              </a:rPr>
              <a:t>chruthú</a:t>
            </a:r>
            <a:endParaRPr lang="en-IE" sz="2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Arial" panose="020B0604020202020204"/>
              <a:ea typeface="Calibri Light"/>
              <a:cs typeface="Calibri Light"/>
            </a:endParaRPr>
          </a:p>
        </p:txBody>
      </p:sp>
    </p:spTree>
    <p:extLst>
      <p:ext uri="{BB962C8B-B14F-4D97-AF65-F5344CB8AC3E}">
        <p14:creationId xmlns:p14="http://schemas.microsoft.com/office/powerpoint/2010/main" val="16335890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reeform 2"/>
          <p:cNvSpPr/>
          <p:nvPr/>
        </p:nvSpPr>
        <p:spPr>
          <a:xfrm>
            <a:off x="1" y="0"/>
            <a:ext cx="12191999" cy="6859441"/>
          </a:xfrm>
          <a:custGeom>
            <a:avLst/>
            <a:gdLst/>
            <a:ahLst/>
            <a:cxnLst/>
            <a:rect l="l" t="t" r="r" b="b"/>
            <a:pathLst>
              <a:path w="21374100" h="15116175">
                <a:moveTo>
                  <a:pt x="0" y="0"/>
                </a:moveTo>
                <a:lnTo>
                  <a:pt x="21374100" y="0"/>
                </a:lnTo>
                <a:lnTo>
                  <a:pt x="21374100" y="15116175"/>
                </a:lnTo>
                <a:lnTo>
                  <a:pt x="0" y="15116175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-3599" t="-756" r="-3645" b="-781"/>
            </a:stretch>
          </a:blipFill>
        </p:spPr>
        <p:txBody>
          <a:bodyPr/>
          <a:lstStyle/>
          <a:p>
            <a:endParaRPr lang="en-GB" sz="817"/>
          </a:p>
        </p:txBody>
      </p:sp>
      <p:sp>
        <p:nvSpPr>
          <p:cNvPr id="4" name="Freeform 4"/>
          <p:cNvSpPr/>
          <p:nvPr/>
        </p:nvSpPr>
        <p:spPr>
          <a:xfrm>
            <a:off x="1037692" y="2319769"/>
            <a:ext cx="9469624" cy="3633969"/>
          </a:xfrm>
          <a:custGeom>
            <a:avLst/>
            <a:gdLst/>
            <a:ahLst/>
            <a:cxnLst/>
            <a:rect l="l" t="t" r="r" b="b"/>
            <a:pathLst>
              <a:path w="27824328" h="10677586">
                <a:moveTo>
                  <a:pt x="0" y="0"/>
                </a:moveTo>
                <a:lnTo>
                  <a:pt x="27824328" y="0"/>
                </a:lnTo>
                <a:lnTo>
                  <a:pt x="27824328" y="10677586"/>
                </a:lnTo>
                <a:lnTo>
                  <a:pt x="0" y="10677586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GB" sz="817"/>
          </a:p>
        </p:txBody>
      </p:sp>
      <p:sp>
        <p:nvSpPr>
          <p:cNvPr id="5" name="TextBox 5"/>
          <p:cNvSpPr txBox="1"/>
          <p:nvPr/>
        </p:nvSpPr>
        <p:spPr>
          <a:xfrm>
            <a:off x="531934" y="1414066"/>
            <a:ext cx="4225548" cy="785343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2147"/>
              </a:lnSpc>
              <a:spcBef>
                <a:spcPct val="0"/>
              </a:spcBef>
            </a:pP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Teangacha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Clasaiceacha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</a:p>
          <a:p>
            <a:pPr algn="ctr">
              <a:lnSpc>
                <a:spcPts val="2147"/>
              </a:lnSpc>
              <a:spcBef>
                <a:spcPct val="0"/>
              </a:spcBef>
            </a:pP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Intreoir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ar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Shonraíochtaí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na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Sean-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Ghréigise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na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Laidine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–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Seimineár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Gréasáin</a:t>
            </a:r>
            <a:endParaRPr lang="en-US" sz="1533" b="1" dirty="0">
              <a:solidFill>
                <a:srgbClr val="000000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6" name="TextBox 6"/>
          <p:cNvSpPr txBox="1"/>
          <p:nvPr/>
        </p:nvSpPr>
        <p:spPr>
          <a:xfrm>
            <a:off x="3553071" y="6045307"/>
            <a:ext cx="2408822" cy="51603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2147"/>
              </a:lnSpc>
              <a:spcBef>
                <a:spcPct val="0"/>
              </a:spcBef>
            </a:pP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EFG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Iomlán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Lae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Aghaidh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ar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Aghaidh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</a:p>
        </p:txBody>
      </p:sp>
      <p:sp>
        <p:nvSpPr>
          <p:cNvPr id="7" name="TextBox 7"/>
          <p:cNvSpPr txBox="1"/>
          <p:nvPr/>
        </p:nvSpPr>
        <p:spPr>
          <a:xfrm>
            <a:off x="4910905" y="1799202"/>
            <a:ext cx="3903714" cy="246734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2147"/>
              </a:lnSpc>
            </a:pP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Teangacha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Clasaiceacha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ar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Líne</a:t>
            </a:r>
            <a:endParaRPr lang="en-US" sz="1533" b="1" dirty="0">
              <a:solidFill>
                <a:srgbClr val="000000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8" name="TextBox 8"/>
          <p:cNvSpPr txBox="1"/>
          <p:nvPr/>
        </p:nvSpPr>
        <p:spPr>
          <a:xfrm>
            <a:off x="7734507" y="6045307"/>
            <a:ext cx="2408822" cy="516039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2147"/>
              </a:lnSpc>
              <a:spcBef>
                <a:spcPct val="0"/>
              </a:spcBef>
            </a:pP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EFG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Iomlán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Lae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Aghaidh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ar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533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Aghaidh</a:t>
            </a:r>
            <a:r>
              <a:rPr lang="en-US" sz="1533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</a:p>
        </p:txBody>
      </p:sp>
      <p:sp>
        <p:nvSpPr>
          <p:cNvPr id="9" name="TextBox 9"/>
          <p:cNvSpPr txBox="1"/>
          <p:nvPr/>
        </p:nvSpPr>
        <p:spPr>
          <a:xfrm>
            <a:off x="1278466" y="281571"/>
            <a:ext cx="9635065" cy="98123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3821"/>
              </a:lnSpc>
              <a:spcBef>
                <a:spcPct val="0"/>
              </a:spcBef>
            </a:pPr>
            <a:r>
              <a:rPr lang="pt-BR" sz="4400" b="1" dirty="0">
                <a:solidFill>
                  <a:srgbClr val="0E85AA"/>
                </a:solidFill>
                <a:latin typeface="Arial Bold"/>
                <a:ea typeface="Arial Bold"/>
                <a:cs typeface="Arial Bold"/>
                <a:sym typeface="Arial Bold"/>
              </a:rPr>
              <a:t>Amlíne Tacaíochtaí Oide do Theangacha Clasaiceacha</a:t>
            </a:r>
            <a:endParaRPr lang="en-US" sz="4400" b="1" dirty="0">
              <a:solidFill>
                <a:srgbClr val="0E85AA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10" name="TextBox 10"/>
          <p:cNvSpPr txBox="1"/>
          <p:nvPr/>
        </p:nvSpPr>
        <p:spPr>
          <a:xfrm>
            <a:off x="2241112" y="3939959"/>
            <a:ext cx="789281" cy="415948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652"/>
              </a:lnSpc>
              <a:spcBef>
                <a:spcPct val="0"/>
              </a:spcBef>
            </a:pP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Samhain 2024</a:t>
            </a:r>
          </a:p>
        </p:txBody>
      </p:sp>
      <p:sp>
        <p:nvSpPr>
          <p:cNvPr id="11" name="TextBox 11"/>
          <p:cNvSpPr txBox="1"/>
          <p:nvPr/>
        </p:nvSpPr>
        <p:spPr>
          <a:xfrm>
            <a:off x="4362841" y="4018923"/>
            <a:ext cx="789281" cy="197042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652"/>
              </a:lnSpc>
              <a:spcBef>
                <a:spcPct val="0"/>
              </a:spcBef>
            </a:pPr>
            <a:r>
              <a:rPr lang="en-US" sz="115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Márta 2025</a:t>
            </a:r>
            <a:endParaRPr lang="en-US" sz="1180" b="1" dirty="0">
              <a:solidFill>
                <a:srgbClr val="000000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12" name="TextBox 12"/>
          <p:cNvSpPr txBox="1"/>
          <p:nvPr/>
        </p:nvSpPr>
        <p:spPr>
          <a:xfrm>
            <a:off x="6360378" y="3939959"/>
            <a:ext cx="971226" cy="41594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/>
          <a:p>
            <a:pPr algn="ctr">
              <a:lnSpc>
                <a:spcPts val="1652"/>
              </a:lnSpc>
            </a:pP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Téarma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3</a:t>
            </a:r>
          </a:p>
          <a:p>
            <a:pPr algn="ctr">
              <a:lnSpc>
                <a:spcPts val="1652"/>
              </a:lnSpc>
            </a:pP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2025</a:t>
            </a:r>
          </a:p>
        </p:txBody>
      </p:sp>
      <p:sp>
        <p:nvSpPr>
          <p:cNvPr id="13" name="TextBox 13"/>
          <p:cNvSpPr txBox="1"/>
          <p:nvPr/>
        </p:nvSpPr>
        <p:spPr>
          <a:xfrm>
            <a:off x="8480601" y="3943751"/>
            <a:ext cx="971226" cy="415948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652"/>
              </a:lnSpc>
            </a:pP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Téarma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1</a:t>
            </a:r>
          </a:p>
          <a:p>
            <a:pPr algn="ctr">
              <a:lnSpc>
                <a:spcPts val="1652"/>
              </a:lnSpc>
            </a:pP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2025</a:t>
            </a:r>
          </a:p>
        </p:txBody>
      </p:sp>
      <p:sp>
        <p:nvSpPr>
          <p:cNvPr id="14" name="TextBox 11">
            <a:extLst>
              <a:ext uri="{FF2B5EF4-FFF2-40B4-BE49-F238E27FC236}">
                <a16:creationId xmlns:a16="http://schemas.microsoft.com/office/drawing/2014/main" id="{7120A490-3B3B-D5BD-B678-CA90410EE66D}"/>
              </a:ext>
            </a:extLst>
          </p:cNvPr>
          <p:cNvSpPr txBox="1"/>
          <p:nvPr/>
        </p:nvSpPr>
        <p:spPr>
          <a:xfrm>
            <a:off x="10529125" y="3394938"/>
            <a:ext cx="1293027" cy="1942006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solidFill>
              <a:schemeClr val="tx1"/>
            </a:solidFill>
          </a:ln>
        </p:spPr>
        <p:txBody>
          <a:bodyPr wrap="square" lIns="0" tIns="0" rIns="0" bIns="0" rtlCol="0" anchor="t">
            <a:spAutoFit/>
          </a:bodyPr>
          <a:lstStyle/>
          <a:p>
            <a:pPr algn="ctr">
              <a:lnSpc>
                <a:spcPts val="1652"/>
              </a:lnSpc>
              <a:spcBef>
                <a:spcPct val="0"/>
              </a:spcBef>
            </a:pP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Meán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Fómhair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2025</a:t>
            </a:r>
          </a:p>
          <a:p>
            <a:pPr algn="ctr">
              <a:lnSpc>
                <a:spcPts val="1652"/>
              </a:lnSpc>
              <a:spcBef>
                <a:spcPct val="0"/>
              </a:spcBef>
            </a:pP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Tosaítear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ar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na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sonraíochtaí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nua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don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tSean-Ghréigis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don Laidin  a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theagasc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i</a:t>
            </a:r>
            <a:r>
              <a:rPr lang="en-US" sz="1180" b="1" dirty="0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180" b="1" dirty="0" err="1">
                <a:solidFill>
                  <a:srgbClr val="000000"/>
                </a:solidFill>
                <a:latin typeface="Arial Bold"/>
                <a:ea typeface="Arial Bold"/>
                <a:cs typeface="Arial Bold"/>
                <a:sym typeface="Arial Bold"/>
              </a:rPr>
              <a:t>scoileanna</a:t>
            </a:r>
            <a:endParaRPr lang="en-US" sz="1180" b="1" dirty="0">
              <a:solidFill>
                <a:srgbClr val="000000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3" name="Oval 2">
            <a:extLst>
              <a:ext uri="{FF2B5EF4-FFF2-40B4-BE49-F238E27FC236}">
                <a16:creationId xmlns:a16="http://schemas.microsoft.com/office/drawing/2014/main" id="{1248F1E7-9DD1-4E17-6719-62B85D2D2285}"/>
              </a:ext>
            </a:extLst>
          </p:cNvPr>
          <p:cNvSpPr/>
          <p:nvPr/>
        </p:nvSpPr>
        <p:spPr>
          <a:xfrm>
            <a:off x="3989220" y="3389114"/>
            <a:ext cx="1477926" cy="1456660"/>
          </a:xfrm>
          <a:prstGeom prst="ellipse">
            <a:avLst/>
          </a:prstGeom>
          <a:noFill/>
          <a:ln w="76200">
            <a:solidFill>
              <a:srgbClr val="00B05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  <p:bldP spid="8" grpId="0"/>
      <p:bldP spid="10" grpId="0"/>
      <p:bldP spid="11" grpId="0"/>
      <p:bldP spid="12" grpId="0"/>
      <p:bldP spid="13" grpId="0"/>
      <p:bldP spid="14" grpId="0" animBg="1"/>
      <p:bldP spid="3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B3400D13-B29A-50DB-ED31-348E0D6F9ED9}"/>
              </a:ext>
            </a:extLst>
          </p:cNvPr>
          <p:cNvGrpSpPr/>
          <p:nvPr/>
        </p:nvGrpSpPr>
        <p:grpSpPr>
          <a:xfrm>
            <a:off x="677779" y="1548714"/>
            <a:ext cx="7328452" cy="3664226"/>
            <a:chOff x="677779" y="1548714"/>
            <a:chExt cx="7328452" cy="3664226"/>
          </a:xfrm>
        </p:grpSpPr>
        <p:pic>
          <p:nvPicPr>
            <p:cNvPr id="3074" name="Picture 2" descr="NCCA on X: &quot;The National consultation forum for senior cycle takes place in  Croke Park today where participants will engage with and respond to ideas  emerging from its senior cycle review to">
              <a:extLst>
                <a:ext uri="{FF2B5EF4-FFF2-40B4-BE49-F238E27FC236}">
                  <a16:creationId xmlns:a16="http://schemas.microsoft.com/office/drawing/2014/main" id="{C0E6C0FF-7BA2-DF2D-BC99-4FF62B58330B}"/>
                </a:ext>
              </a:extLst>
            </p:cNvPr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77779" y="1548714"/>
              <a:ext cx="7328452" cy="3664226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" name="Rectangle 1">
              <a:extLst>
                <a:ext uri="{FF2B5EF4-FFF2-40B4-BE49-F238E27FC236}">
                  <a16:creationId xmlns:a16="http://schemas.microsoft.com/office/drawing/2014/main" id="{E7E817AF-189B-B64C-758B-915A600C4534}"/>
                </a:ext>
              </a:extLst>
            </p:cNvPr>
            <p:cNvSpPr/>
            <p:nvPr/>
          </p:nvSpPr>
          <p:spPr>
            <a:xfrm>
              <a:off x="6754774" y="1651585"/>
              <a:ext cx="1152939" cy="3513616"/>
            </a:xfrm>
            <a:prstGeom prst="rect">
              <a:avLst/>
            </a:prstGeom>
            <a:solidFill>
              <a:srgbClr val="EBECEE"/>
            </a:solidFill>
            <a:ln>
              <a:noFill/>
            </a:ln>
          </p:spPr>
          <p:style>
            <a:lnRef idx="2">
              <a:schemeClr val="accent1">
                <a:shade val="15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>
                <a:solidFill>
                  <a:srgbClr val="EBECEE"/>
                </a:solidFill>
              </a:endParaRPr>
            </a:p>
          </p:txBody>
        </p:sp>
      </p:grpSp>
      <p:sp>
        <p:nvSpPr>
          <p:cNvPr id="132" name="Google Shape;132;p4"/>
          <p:cNvSpPr txBox="1">
            <a:spLocks noGrp="1"/>
          </p:cNvSpPr>
          <p:nvPr>
            <p:ph type="title"/>
          </p:nvPr>
        </p:nvSpPr>
        <p:spPr>
          <a:xfrm>
            <a:off x="402990" y="105186"/>
            <a:ext cx="7904431" cy="1143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 fontScale="90000"/>
          </a:bodyPr>
          <a:lstStyle/>
          <a:p>
            <a:pPr marL="0" lvl="0" indent="0" algn="l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600"/>
              <a:buFont typeface="Arial"/>
              <a:buNone/>
            </a:pPr>
            <a:r>
              <a:rPr lang="en-IE" dirty="0" err="1"/>
              <a:t>Athfhorbairt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Sraithe</a:t>
            </a:r>
            <a:r>
              <a:rPr lang="en-IE" dirty="0"/>
              <a:t> </a:t>
            </a:r>
            <a:r>
              <a:rPr lang="en-IE" dirty="0" err="1"/>
              <a:t>Sinsearaí</a:t>
            </a:r>
            <a:endParaRPr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D450A97-2D87-15AB-948E-6F8791C83BE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933808" y="2223105"/>
            <a:ext cx="7831157" cy="3787770"/>
          </a:xfrm>
          <a:prstGeom prst="rect">
            <a:avLst/>
          </a:prstGeom>
        </p:spPr>
      </p:pic>
      <p:sp>
        <p:nvSpPr>
          <p:cNvPr id="7" name="Oval 6">
            <a:extLst>
              <a:ext uri="{FF2B5EF4-FFF2-40B4-BE49-F238E27FC236}">
                <a16:creationId xmlns:a16="http://schemas.microsoft.com/office/drawing/2014/main" id="{825A187F-ACBB-C41B-2941-4C0655DCFFFB}"/>
              </a:ext>
            </a:extLst>
          </p:cNvPr>
          <p:cNvSpPr/>
          <p:nvPr/>
        </p:nvSpPr>
        <p:spPr>
          <a:xfrm>
            <a:off x="7199495" y="2291655"/>
            <a:ext cx="518614" cy="219680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5" name="Oval 4">
            <a:extLst>
              <a:ext uri="{FF2B5EF4-FFF2-40B4-BE49-F238E27FC236}">
                <a16:creationId xmlns:a16="http://schemas.microsoft.com/office/drawing/2014/main" id="{D41AE6A5-EE2C-EE19-7472-C75AA4135740}"/>
              </a:ext>
            </a:extLst>
          </p:cNvPr>
          <p:cNvSpPr/>
          <p:nvPr/>
        </p:nvSpPr>
        <p:spPr>
          <a:xfrm>
            <a:off x="3933809" y="2899611"/>
            <a:ext cx="1241306" cy="445168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Oval 5">
            <a:extLst>
              <a:ext uri="{FF2B5EF4-FFF2-40B4-BE49-F238E27FC236}">
                <a16:creationId xmlns:a16="http://schemas.microsoft.com/office/drawing/2014/main" id="{79883111-2BA3-078F-DD5E-E3A2DFD4D6F3}"/>
              </a:ext>
            </a:extLst>
          </p:cNvPr>
          <p:cNvSpPr/>
          <p:nvPr/>
        </p:nvSpPr>
        <p:spPr>
          <a:xfrm>
            <a:off x="3933808" y="5165201"/>
            <a:ext cx="926949" cy="445168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5" grpId="0" animBg="1"/>
      <p:bldP spid="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845647-787F-DE8B-AB3A-138E7D5A351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6176" y="347196"/>
            <a:ext cx="10515600" cy="1325563"/>
          </a:xfrm>
        </p:spPr>
        <p:txBody>
          <a:bodyPr/>
          <a:lstStyle/>
          <a:p>
            <a:r>
              <a:rPr lang="en-GB" b="0" i="0" dirty="0" err="1">
                <a:effectLst/>
              </a:rPr>
              <a:t>Sraithe</a:t>
            </a:r>
            <a:r>
              <a:rPr lang="en-GB" b="0" i="0" dirty="0">
                <a:effectLst/>
              </a:rPr>
              <a:t> </a:t>
            </a:r>
            <a:r>
              <a:rPr lang="en-GB" b="0" i="0" dirty="0" err="1">
                <a:effectLst/>
              </a:rPr>
              <a:t>Sinsearaí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933D70-C2C3-528C-7540-EE0432729C7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0" indent="0" algn="ctr">
              <a:buNone/>
            </a:pPr>
            <a:r>
              <a:rPr lang="en-GB" dirty="0"/>
              <a:t>"</a:t>
            </a:r>
            <a:r>
              <a:rPr lang="en-GB" dirty="0" err="1"/>
              <a:t>Cuirtear</a:t>
            </a:r>
            <a:r>
              <a:rPr lang="en-GB" dirty="0"/>
              <a:t> </a:t>
            </a:r>
            <a:r>
              <a:rPr lang="en-GB" dirty="0" err="1"/>
              <a:t>oideachas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an </a:t>
            </a:r>
            <a:r>
              <a:rPr lang="en-GB" dirty="0" err="1"/>
              <a:t>duine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fad </a:t>
            </a:r>
            <a:r>
              <a:rPr lang="en-GB" dirty="0" err="1"/>
              <a:t>sa</a:t>
            </a:r>
            <a:r>
              <a:rPr lang="en-GB" dirty="0"/>
              <a:t> </a:t>
            </a:r>
            <a:r>
              <a:rPr lang="en-GB" dirty="0" err="1"/>
              <a:t>tsraith</a:t>
            </a:r>
            <a:r>
              <a:rPr lang="en-GB" dirty="0"/>
              <a:t> </a:t>
            </a:r>
            <a:r>
              <a:rPr lang="en-GB" dirty="0" err="1"/>
              <a:t>shinsearach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cuireann</a:t>
            </a:r>
            <a:r>
              <a:rPr lang="en-GB" dirty="0"/>
              <a:t> </a:t>
            </a:r>
            <a:r>
              <a:rPr lang="en-GB" dirty="0" err="1"/>
              <a:t>eispéiris</a:t>
            </a:r>
            <a:r>
              <a:rPr lang="en-GB" dirty="0"/>
              <a:t> an </a:t>
            </a:r>
            <a:r>
              <a:rPr lang="en-GB" dirty="0" err="1"/>
              <a:t>scoláire</a:t>
            </a:r>
            <a:r>
              <a:rPr lang="en-GB" dirty="0"/>
              <a:t> le linn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sraithe</a:t>
            </a:r>
            <a:r>
              <a:rPr lang="en-GB" dirty="0"/>
              <a:t> </a:t>
            </a:r>
            <a:r>
              <a:rPr lang="en-GB" dirty="0" err="1"/>
              <a:t>sinsearaí</a:t>
            </a:r>
            <a:r>
              <a:rPr lang="en-GB" dirty="0"/>
              <a:t> </a:t>
            </a:r>
            <a:r>
              <a:rPr lang="en-GB" dirty="0" err="1"/>
              <a:t>lena</a:t>
            </a:r>
            <a:r>
              <a:rPr lang="en-GB" dirty="0"/>
              <a:t> </a:t>
            </a:r>
            <a:r>
              <a:rPr lang="en-GB" dirty="0" err="1"/>
              <a:t>fhorbairt</a:t>
            </a:r>
            <a:r>
              <a:rPr lang="en-GB" dirty="0"/>
              <a:t> </a:t>
            </a:r>
            <a:r>
              <a:rPr lang="en-GB" dirty="0" err="1"/>
              <a:t>intleachtach</a:t>
            </a:r>
            <a:r>
              <a:rPr lang="en-GB" dirty="0"/>
              <a:t>, </a:t>
            </a:r>
            <a:r>
              <a:rPr lang="en-GB" dirty="0" err="1"/>
              <a:t>shóisialta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phearsanta</a:t>
            </a:r>
            <a:r>
              <a:rPr lang="en-GB" dirty="0"/>
              <a:t> mar </a:t>
            </a:r>
            <a:r>
              <a:rPr lang="en-GB" dirty="0" err="1"/>
              <a:t>aon</a:t>
            </a:r>
            <a:r>
              <a:rPr lang="en-GB" dirty="0"/>
              <a:t> </a:t>
            </a:r>
            <a:r>
              <a:rPr lang="en-GB" dirty="0" err="1"/>
              <a:t>lena</a:t>
            </a:r>
            <a:r>
              <a:rPr lang="en-GB" dirty="0"/>
              <a:t> </a:t>
            </a:r>
            <a:r>
              <a:rPr lang="en-GB" dirty="0" err="1"/>
              <a:t>fholláine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</a:t>
            </a:r>
            <a:r>
              <a:rPr lang="en-GB" dirty="0" err="1"/>
              <a:t>bhonn</a:t>
            </a:r>
            <a:r>
              <a:rPr lang="en-GB" dirty="0"/>
              <a:t> </a:t>
            </a:r>
            <a:r>
              <a:rPr lang="en-GB" dirty="0" err="1"/>
              <a:t>ginearálta</a:t>
            </a:r>
            <a:r>
              <a:rPr lang="en-GB" dirty="0"/>
              <a:t>.</a:t>
            </a:r>
          </a:p>
          <a:p>
            <a:pPr marL="0" indent="0" algn="ctr">
              <a:buNone/>
            </a:pPr>
            <a:endParaRPr lang="en-GB" dirty="0"/>
          </a:p>
          <a:p>
            <a:pPr marL="0" indent="0" algn="ctr">
              <a:buNone/>
            </a:pPr>
            <a:r>
              <a:rPr lang="en-GB" dirty="0"/>
              <a:t>Le linn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sraithe</a:t>
            </a:r>
            <a:r>
              <a:rPr lang="en-GB" dirty="0"/>
              <a:t> </a:t>
            </a:r>
            <a:r>
              <a:rPr lang="en-GB" dirty="0" err="1"/>
              <a:t>sinsearaí</a:t>
            </a:r>
            <a:r>
              <a:rPr lang="en-GB" dirty="0"/>
              <a:t>, </a:t>
            </a:r>
            <a:r>
              <a:rPr lang="en-GB" dirty="0" err="1"/>
              <a:t>forbraíonn</a:t>
            </a:r>
            <a:r>
              <a:rPr lang="en-GB" dirty="0"/>
              <a:t> an </a:t>
            </a:r>
            <a:r>
              <a:rPr lang="en-GB" dirty="0" err="1"/>
              <a:t>scoláire</a:t>
            </a:r>
            <a:r>
              <a:rPr lang="en-GB" dirty="0"/>
              <a:t> </a:t>
            </a:r>
            <a:r>
              <a:rPr lang="en-GB" dirty="0" err="1"/>
              <a:t>braistint</a:t>
            </a:r>
            <a:r>
              <a:rPr lang="en-GB" dirty="0"/>
              <a:t> </a:t>
            </a:r>
            <a:r>
              <a:rPr lang="en-GB" dirty="0" err="1"/>
              <a:t>níos</a:t>
            </a:r>
            <a:r>
              <a:rPr lang="en-GB" dirty="0"/>
              <a:t> </a:t>
            </a:r>
            <a:r>
              <a:rPr lang="en-GB" dirty="0" err="1"/>
              <a:t>láidre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a </a:t>
            </a:r>
            <a:r>
              <a:rPr lang="en-GB" dirty="0" err="1"/>
              <a:t>fhéiniúlacht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é ag </a:t>
            </a:r>
            <a:r>
              <a:rPr lang="en-GB" dirty="0" err="1"/>
              <a:t>foghlaim</a:t>
            </a:r>
            <a:r>
              <a:rPr lang="en-GB" dirty="0"/>
              <a:t> in </a:t>
            </a:r>
            <a:r>
              <a:rPr lang="en-GB" dirty="0" err="1"/>
              <a:t>éineacht</a:t>
            </a:r>
            <a:r>
              <a:rPr lang="en-GB" dirty="0"/>
              <a:t> </a:t>
            </a:r>
            <a:r>
              <a:rPr lang="en-GB" dirty="0" err="1"/>
              <a:t>lena</a:t>
            </a:r>
            <a:r>
              <a:rPr lang="en-GB" dirty="0"/>
              <a:t> </a:t>
            </a:r>
            <a:r>
              <a:rPr lang="en-GB" dirty="0" err="1"/>
              <a:t>chomhscoláirí</a:t>
            </a:r>
            <a:r>
              <a:rPr lang="en-GB" dirty="0"/>
              <a:t>, </a:t>
            </a:r>
            <a:r>
              <a:rPr lang="en-GB" dirty="0" err="1"/>
              <a:t>múinteoirí</a:t>
            </a:r>
            <a:r>
              <a:rPr lang="en-GB" dirty="0"/>
              <a:t>, </a:t>
            </a:r>
            <a:r>
              <a:rPr lang="en-GB" dirty="0" err="1"/>
              <a:t>daoine</a:t>
            </a:r>
            <a:r>
              <a:rPr lang="en-GB" dirty="0"/>
              <a:t> </a:t>
            </a:r>
            <a:r>
              <a:rPr lang="en-GB" dirty="0" err="1"/>
              <a:t>fásta</a:t>
            </a:r>
            <a:r>
              <a:rPr lang="en-GB" dirty="0"/>
              <a:t> </a:t>
            </a:r>
            <a:r>
              <a:rPr lang="en-GB" dirty="0" err="1"/>
              <a:t>eile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meáin</a:t>
            </a:r>
            <a:r>
              <a:rPr lang="en-GB" dirty="0"/>
              <a:t> </a:t>
            </a:r>
            <a:r>
              <a:rPr lang="en-GB" dirty="0" err="1"/>
              <a:t>éagsúla</a:t>
            </a:r>
            <a:r>
              <a:rPr lang="en-GB" dirty="0"/>
              <a:t>, </a:t>
            </a:r>
            <a:r>
              <a:rPr lang="en-GB" dirty="0" err="1"/>
              <a:t>agus</a:t>
            </a:r>
            <a:r>
              <a:rPr lang="en-GB" dirty="0"/>
              <a:t> ag </a:t>
            </a:r>
            <a:r>
              <a:rPr lang="en-GB" dirty="0" err="1"/>
              <a:t>foghlaim</a:t>
            </a:r>
            <a:r>
              <a:rPr lang="en-GB" dirty="0"/>
              <a:t> </a:t>
            </a:r>
            <a:r>
              <a:rPr lang="en-GB" dirty="0" err="1"/>
              <a:t>uathu</a:t>
            </a:r>
            <a:r>
              <a:rPr lang="en-GB" dirty="0"/>
              <a:t>.“</a:t>
            </a:r>
          </a:p>
          <a:p>
            <a:pPr marL="0" indent="0" algn="ctr">
              <a:buNone/>
            </a:pPr>
            <a:endParaRPr lang="en-GB" dirty="0"/>
          </a:p>
          <a:p>
            <a:pPr marL="0" indent="0">
              <a:buNone/>
            </a:pPr>
            <a:r>
              <a:rPr lang="en-GB" sz="1400" dirty="0"/>
              <a:t>An </a:t>
            </a:r>
            <a:r>
              <a:rPr lang="en-GB" sz="1400" dirty="0" err="1"/>
              <a:t>Roinn</a:t>
            </a:r>
            <a:r>
              <a:rPr lang="en-GB" sz="1400" dirty="0"/>
              <a:t> </a:t>
            </a:r>
            <a:r>
              <a:rPr lang="en-GB" sz="1400" dirty="0" err="1"/>
              <a:t>Oideachais</a:t>
            </a:r>
            <a:r>
              <a:rPr lang="en-GB" sz="1400" dirty="0"/>
              <a:t>, 2024, </a:t>
            </a:r>
            <a:r>
              <a:rPr lang="en-GB" sz="1400" dirty="0" err="1"/>
              <a:t>lch</a:t>
            </a:r>
            <a:r>
              <a:rPr lang="en-GB" sz="1400" dirty="0"/>
              <a:t>. 2 </a:t>
            </a:r>
            <a:r>
              <a:rPr lang="en-GB" sz="1400" dirty="0" err="1"/>
              <a:t>Sonraíocht</a:t>
            </a:r>
            <a:r>
              <a:rPr lang="en-GB" sz="1400" dirty="0"/>
              <a:t> </a:t>
            </a:r>
            <a:r>
              <a:rPr lang="en-GB" sz="1400" dirty="0" err="1"/>
              <a:t>churaclaim</a:t>
            </a:r>
            <a:r>
              <a:rPr lang="en-GB" sz="1400" dirty="0"/>
              <a:t> le </a:t>
            </a:r>
            <a:r>
              <a:rPr lang="en-GB" sz="1400" dirty="0" err="1"/>
              <a:t>haghaidh</a:t>
            </a:r>
            <a:r>
              <a:rPr lang="en-GB" sz="1400" dirty="0"/>
              <a:t> Shean-</a:t>
            </a:r>
            <a:r>
              <a:rPr lang="en-GB" sz="1400" dirty="0" err="1"/>
              <a:t>Ghréigis</a:t>
            </a:r>
            <a:r>
              <a:rPr lang="en-GB" sz="1400" dirty="0"/>
              <a:t> </a:t>
            </a:r>
            <a:r>
              <a:rPr lang="en-GB" sz="1400" dirty="0" err="1"/>
              <a:t>na</a:t>
            </a:r>
            <a:r>
              <a:rPr lang="en-GB" sz="1400" dirty="0"/>
              <a:t> </a:t>
            </a:r>
            <a:r>
              <a:rPr lang="en-GB" sz="1400" dirty="0" err="1"/>
              <a:t>hArdteistiméireachta</a:t>
            </a:r>
            <a:endParaRPr lang="en-GB" b="0" dirty="0">
              <a:effectLst/>
              <a:highlight>
                <a:srgbClr val="FFFF00"/>
              </a:highlight>
            </a:endParaRPr>
          </a:p>
          <a:p>
            <a:pPr marL="0" indent="0">
              <a:buNone/>
            </a:pPr>
            <a:endParaRPr lang="en-GB" b="0" dirty="0"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20838144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" name="Freeform 3">
            <a:extLst>
              <a:ext uri="{FF2B5EF4-FFF2-40B4-BE49-F238E27FC236}">
                <a16:creationId xmlns:a16="http://schemas.microsoft.com/office/drawing/2014/main" id="{2839451C-F5F2-7348-71B0-BBE4B10D80DB}"/>
              </a:ext>
            </a:extLst>
          </p:cNvPr>
          <p:cNvSpPr/>
          <p:nvPr/>
        </p:nvSpPr>
        <p:spPr>
          <a:xfrm>
            <a:off x="-3242" y="7468"/>
            <a:ext cx="12192000" cy="6858000"/>
          </a:xfrm>
          <a:custGeom>
            <a:avLst/>
            <a:gdLst/>
            <a:ahLst/>
            <a:cxnLst/>
            <a:rect l="l" t="t" r="r" b="b"/>
            <a:pathLst>
              <a:path w="18288000" h="12184380">
                <a:moveTo>
                  <a:pt x="0" y="0"/>
                </a:moveTo>
                <a:lnTo>
                  <a:pt x="18288000" y="0"/>
                </a:lnTo>
                <a:lnTo>
                  <a:pt x="18288000" y="12184380"/>
                </a:lnTo>
                <a:lnTo>
                  <a:pt x="0" y="12184380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alphaModFix amt="6999"/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ts val="371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4000" i="0" u="none" strike="noStrike" kern="1200" cap="none" spc="0" normalizeH="0" baseline="0" noProof="0" dirty="0">
              <a:ln>
                <a:noFill/>
              </a:ln>
              <a:solidFill>
                <a:srgbClr val="0C6980"/>
              </a:solidFill>
              <a:effectLst/>
              <a:uLnTx/>
              <a:uFillTx/>
              <a:latin typeface="Arial" panose="020B0604020202020204" pitchFamily="34" charset="0"/>
              <a:ea typeface="Arial Bold"/>
              <a:cs typeface="Arial" panose="020B0604020202020204" pitchFamily="34" charset="0"/>
              <a:sym typeface="Arial Bold"/>
            </a:endParaRPr>
          </a:p>
          <a:p>
            <a:pPr marL="0" marR="0" lvl="0" indent="0" algn="ctr" defTabSz="914400" rtl="0" eaLnBrk="1" fontAlgn="auto" latinLnBrk="0" hangingPunct="1">
              <a:lnSpc>
                <a:spcPts val="371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i="0" u="none" strike="noStrike" kern="1200" cap="none" spc="0" normalizeH="0" baseline="0" noProof="0" dirty="0" err="1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Treoirphrionsabail</a:t>
            </a:r>
            <a:endParaRPr kumimoji="0" lang="en-US" sz="4000" i="0" u="none" strike="noStrike" kern="1200" cap="none" spc="0" normalizeH="0" baseline="0" noProof="0" dirty="0">
              <a:ln>
                <a:noFill/>
              </a:ln>
              <a:solidFill>
                <a:srgbClr val="0E85AA"/>
              </a:solidFill>
              <a:effectLst/>
              <a:uLnTx/>
              <a:uFillTx/>
              <a:latin typeface="Arial" panose="020B0604020202020204" pitchFamily="34" charset="0"/>
              <a:ea typeface="Arial Bold"/>
              <a:cs typeface="Arial" panose="020B0604020202020204" pitchFamily="34" charset="0"/>
              <a:sym typeface="Arial Bold"/>
            </a:endParaRPr>
          </a:p>
          <a:p>
            <a:pPr marL="0" marR="0" lvl="0" indent="0" algn="ctr" defTabSz="914400" rtl="0" eaLnBrk="1" fontAlgn="auto" latinLnBrk="0" hangingPunct="1">
              <a:lnSpc>
                <a:spcPts val="371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4000" i="0" u="none" strike="noStrike" kern="1200" cap="none" spc="0" normalizeH="0" baseline="0" noProof="0" dirty="0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do </a:t>
            </a:r>
            <a:r>
              <a:rPr kumimoji="0" lang="en-US" sz="4000" i="0" u="none" strike="noStrike" kern="1200" cap="none" spc="0" normalizeH="0" baseline="0" noProof="0" dirty="0" err="1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Shraith</a:t>
            </a:r>
            <a:r>
              <a:rPr kumimoji="0" lang="en-US" sz="4000" i="0" u="none" strike="noStrike" kern="1200" cap="none" spc="0" normalizeH="0" baseline="0" noProof="0" dirty="0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 </a:t>
            </a:r>
            <a:r>
              <a:rPr kumimoji="0" lang="en-US" sz="4000" i="0" u="none" strike="noStrike" kern="1200" cap="none" spc="0" normalizeH="0" baseline="0" noProof="0" dirty="0" err="1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Shinsearach</a:t>
            </a:r>
            <a:r>
              <a:rPr kumimoji="0" lang="en-US" sz="4000" i="0" u="none" strike="noStrike" kern="1200" cap="none" spc="0" normalizeH="0" baseline="0" noProof="0" dirty="0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 </a:t>
            </a:r>
            <a:r>
              <a:rPr kumimoji="0" lang="en-US" sz="4000" i="0" u="none" strike="noStrike" kern="1200" cap="none" spc="0" normalizeH="0" baseline="0" noProof="0" dirty="0" err="1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Athfhorbartha</a:t>
            </a:r>
            <a:r>
              <a:rPr kumimoji="0" lang="en-US" sz="4000" i="0" u="none" strike="noStrike" kern="1200" cap="none" spc="0" normalizeH="0" baseline="0" noProof="0" dirty="0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 pitchFamily="34" charset="0"/>
                <a:ea typeface="Arial Bold"/>
                <a:cs typeface="Arial" panose="020B0604020202020204" pitchFamily="34" charset="0"/>
                <a:sym typeface="Arial Bold"/>
              </a:rPr>
              <a:t> </a:t>
            </a:r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F8533C1E-8430-A0C3-4D78-19D1835F5FF8}"/>
              </a:ext>
            </a:extLst>
          </p:cNvPr>
          <p:cNvGrpSpPr/>
          <p:nvPr/>
        </p:nvGrpSpPr>
        <p:grpSpPr>
          <a:xfrm>
            <a:off x="4306053" y="1928565"/>
            <a:ext cx="3720332" cy="3578983"/>
            <a:chOff x="0" y="0"/>
            <a:chExt cx="812800" cy="812800"/>
          </a:xfrm>
        </p:grpSpPr>
        <p:sp>
          <p:nvSpPr>
            <p:cNvPr id="52" name="Freeform 6">
              <a:extLst>
                <a:ext uri="{FF2B5EF4-FFF2-40B4-BE49-F238E27FC236}">
                  <a16:creationId xmlns:a16="http://schemas.microsoft.com/office/drawing/2014/main" id="{CE34570D-1C0D-9833-B2D4-641A55B44B2B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000000">
                <a:alpha val="0"/>
              </a:srgbClr>
            </a:solidFill>
            <a:ln w="19050" cap="sq">
              <a:solidFill>
                <a:srgbClr val="1987A8"/>
              </a:solidFill>
              <a:prstDash val="solid"/>
              <a:miter/>
            </a:ln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53" name="TextBox 7">
              <a:extLst>
                <a:ext uri="{FF2B5EF4-FFF2-40B4-BE49-F238E27FC236}">
                  <a16:creationId xmlns:a16="http://schemas.microsoft.com/office/drawing/2014/main" id="{7A4F8C29-CDC7-3205-C003-949E1EFEFF5D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7" name="Group 6">
            <a:extLst>
              <a:ext uri="{FF2B5EF4-FFF2-40B4-BE49-F238E27FC236}">
                <a16:creationId xmlns:a16="http://schemas.microsoft.com/office/drawing/2014/main" id="{2985632E-0F05-6C9D-FE79-3EBE21D20B7B}"/>
              </a:ext>
            </a:extLst>
          </p:cNvPr>
          <p:cNvGrpSpPr/>
          <p:nvPr/>
        </p:nvGrpSpPr>
        <p:grpSpPr>
          <a:xfrm>
            <a:off x="4461340" y="1663737"/>
            <a:ext cx="978730" cy="941544"/>
            <a:chOff x="0" y="0"/>
            <a:chExt cx="812800" cy="812800"/>
          </a:xfrm>
        </p:grpSpPr>
        <p:sp>
          <p:nvSpPr>
            <p:cNvPr id="50" name="Freeform 9">
              <a:extLst>
                <a:ext uri="{FF2B5EF4-FFF2-40B4-BE49-F238E27FC236}">
                  <a16:creationId xmlns:a16="http://schemas.microsoft.com/office/drawing/2014/main" id="{1CE1FF31-1233-1B9B-D579-6D7090B3530D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51" name="TextBox 10">
              <a:extLst>
                <a:ext uri="{FF2B5EF4-FFF2-40B4-BE49-F238E27FC236}">
                  <a16:creationId xmlns:a16="http://schemas.microsoft.com/office/drawing/2014/main" id="{2F5DD6BE-C821-C52B-9E4D-829D4F435B50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8" name="Group 7">
            <a:extLst>
              <a:ext uri="{FF2B5EF4-FFF2-40B4-BE49-F238E27FC236}">
                <a16:creationId xmlns:a16="http://schemas.microsoft.com/office/drawing/2014/main" id="{C734765F-2F23-E416-9FF1-35EB22D2B134}"/>
              </a:ext>
            </a:extLst>
          </p:cNvPr>
          <p:cNvGrpSpPr/>
          <p:nvPr/>
        </p:nvGrpSpPr>
        <p:grpSpPr>
          <a:xfrm>
            <a:off x="3764273" y="2736133"/>
            <a:ext cx="978730" cy="941544"/>
            <a:chOff x="0" y="0"/>
            <a:chExt cx="812800" cy="812800"/>
          </a:xfrm>
        </p:grpSpPr>
        <p:sp>
          <p:nvSpPr>
            <p:cNvPr id="48" name="Freeform 12">
              <a:extLst>
                <a:ext uri="{FF2B5EF4-FFF2-40B4-BE49-F238E27FC236}">
                  <a16:creationId xmlns:a16="http://schemas.microsoft.com/office/drawing/2014/main" id="{FA73271C-7A3F-165F-949A-3B651715297B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49" name="TextBox 13">
              <a:extLst>
                <a:ext uri="{FF2B5EF4-FFF2-40B4-BE49-F238E27FC236}">
                  <a16:creationId xmlns:a16="http://schemas.microsoft.com/office/drawing/2014/main" id="{9C2ECDF8-FE74-3C1E-3709-AFF1DC1C45C7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9" name="Group 8">
            <a:extLst>
              <a:ext uri="{FF2B5EF4-FFF2-40B4-BE49-F238E27FC236}">
                <a16:creationId xmlns:a16="http://schemas.microsoft.com/office/drawing/2014/main" id="{8FCB8565-F275-541D-338B-B13BF317F2F0}"/>
              </a:ext>
            </a:extLst>
          </p:cNvPr>
          <p:cNvGrpSpPr/>
          <p:nvPr/>
        </p:nvGrpSpPr>
        <p:grpSpPr>
          <a:xfrm>
            <a:off x="3764273" y="3890696"/>
            <a:ext cx="978730" cy="941544"/>
            <a:chOff x="0" y="0"/>
            <a:chExt cx="812800" cy="812800"/>
          </a:xfrm>
        </p:grpSpPr>
        <p:sp>
          <p:nvSpPr>
            <p:cNvPr id="46" name="Freeform 15">
              <a:extLst>
                <a:ext uri="{FF2B5EF4-FFF2-40B4-BE49-F238E27FC236}">
                  <a16:creationId xmlns:a16="http://schemas.microsoft.com/office/drawing/2014/main" id="{4B7B94FD-5C4A-3A0E-5B95-323D2BD4B238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47" name="TextBox 16">
              <a:extLst>
                <a:ext uri="{FF2B5EF4-FFF2-40B4-BE49-F238E27FC236}">
                  <a16:creationId xmlns:a16="http://schemas.microsoft.com/office/drawing/2014/main" id="{F2DC927C-2B9B-B81F-27C5-0A40849EC940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10" name="Group 9">
            <a:extLst>
              <a:ext uri="{FF2B5EF4-FFF2-40B4-BE49-F238E27FC236}">
                <a16:creationId xmlns:a16="http://schemas.microsoft.com/office/drawing/2014/main" id="{3640D07D-BEC0-E197-2631-A7CE34E4F06E}"/>
              </a:ext>
            </a:extLst>
          </p:cNvPr>
          <p:cNvGrpSpPr/>
          <p:nvPr/>
        </p:nvGrpSpPr>
        <p:grpSpPr>
          <a:xfrm>
            <a:off x="4461340" y="4992329"/>
            <a:ext cx="978730" cy="941544"/>
            <a:chOff x="0" y="0"/>
            <a:chExt cx="812800" cy="812800"/>
          </a:xfrm>
        </p:grpSpPr>
        <p:sp>
          <p:nvSpPr>
            <p:cNvPr id="44" name="Freeform 18">
              <a:extLst>
                <a:ext uri="{FF2B5EF4-FFF2-40B4-BE49-F238E27FC236}">
                  <a16:creationId xmlns:a16="http://schemas.microsoft.com/office/drawing/2014/main" id="{BF4596D3-3CC2-6365-39A5-27AECC9115B6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45" name="TextBox 19">
              <a:extLst>
                <a:ext uri="{FF2B5EF4-FFF2-40B4-BE49-F238E27FC236}">
                  <a16:creationId xmlns:a16="http://schemas.microsoft.com/office/drawing/2014/main" id="{CAF19381-466F-9E85-A5BC-D9B3DE9D9280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11" name="Group 10">
            <a:extLst>
              <a:ext uri="{FF2B5EF4-FFF2-40B4-BE49-F238E27FC236}">
                <a16:creationId xmlns:a16="http://schemas.microsoft.com/office/drawing/2014/main" id="{967EA3C0-8DC0-F1AA-4963-ADE416045510}"/>
              </a:ext>
            </a:extLst>
          </p:cNvPr>
          <p:cNvGrpSpPr/>
          <p:nvPr/>
        </p:nvGrpSpPr>
        <p:grpSpPr>
          <a:xfrm>
            <a:off x="6816976" y="1663737"/>
            <a:ext cx="978730" cy="941544"/>
            <a:chOff x="0" y="0"/>
            <a:chExt cx="812800" cy="812800"/>
          </a:xfrm>
        </p:grpSpPr>
        <p:sp>
          <p:nvSpPr>
            <p:cNvPr id="42" name="Freeform 21">
              <a:extLst>
                <a:ext uri="{FF2B5EF4-FFF2-40B4-BE49-F238E27FC236}">
                  <a16:creationId xmlns:a16="http://schemas.microsoft.com/office/drawing/2014/main" id="{1F6A2F4A-E10D-0254-79BF-4157CE91B367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43" name="TextBox 22">
              <a:extLst>
                <a:ext uri="{FF2B5EF4-FFF2-40B4-BE49-F238E27FC236}">
                  <a16:creationId xmlns:a16="http://schemas.microsoft.com/office/drawing/2014/main" id="{8FAC9161-7345-75D6-4B5D-3273F8A2E324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12" name="Group 11">
            <a:extLst>
              <a:ext uri="{FF2B5EF4-FFF2-40B4-BE49-F238E27FC236}">
                <a16:creationId xmlns:a16="http://schemas.microsoft.com/office/drawing/2014/main" id="{867A8AA0-EBD4-5558-7A3B-3C1FB5BB4815}"/>
              </a:ext>
            </a:extLst>
          </p:cNvPr>
          <p:cNvGrpSpPr/>
          <p:nvPr/>
        </p:nvGrpSpPr>
        <p:grpSpPr>
          <a:xfrm>
            <a:off x="7483542" y="2776747"/>
            <a:ext cx="978730" cy="941544"/>
            <a:chOff x="0" y="0"/>
            <a:chExt cx="812800" cy="812800"/>
          </a:xfrm>
        </p:grpSpPr>
        <p:sp>
          <p:nvSpPr>
            <p:cNvPr id="40" name="Freeform 24">
              <a:extLst>
                <a:ext uri="{FF2B5EF4-FFF2-40B4-BE49-F238E27FC236}">
                  <a16:creationId xmlns:a16="http://schemas.microsoft.com/office/drawing/2014/main" id="{2D67A15F-7FC1-83A4-70EB-C5377A80BA36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41" name="TextBox 25">
              <a:extLst>
                <a:ext uri="{FF2B5EF4-FFF2-40B4-BE49-F238E27FC236}">
                  <a16:creationId xmlns:a16="http://schemas.microsoft.com/office/drawing/2014/main" id="{762C2F12-5CED-11D5-3D6A-C810E5809272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13" name="Group 12">
            <a:extLst>
              <a:ext uri="{FF2B5EF4-FFF2-40B4-BE49-F238E27FC236}">
                <a16:creationId xmlns:a16="http://schemas.microsoft.com/office/drawing/2014/main" id="{CB6C30E5-CB15-D40E-AC96-E60DA18F5677}"/>
              </a:ext>
            </a:extLst>
          </p:cNvPr>
          <p:cNvGrpSpPr/>
          <p:nvPr/>
        </p:nvGrpSpPr>
        <p:grpSpPr>
          <a:xfrm>
            <a:off x="7483542" y="3931310"/>
            <a:ext cx="978730" cy="941544"/>
            <a:chOff x="0" y="0"/>
            <a:chExt cx="812800" cy="812800"/>
          </a:xfrm>
        </p:grpSpPr>
        <p:sp>
          <p:nvSpPr>
            <p:cNvPr id="38" name="Freeform 27">
              <a:extLst>
                <a:ext uri="{FF2B5EF4-FFF2-40B4-BE49-F238E27FC236}">
                  <a16:creationId xmlns:a16="http://schemas.microsoft.com/office/drawing/2014/main" id="{AC808DEB-F84A-BE2B-C9EA-E3BA46FC7F9E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39" name="TextBox 28">
              <a:extLst>
                <a:ext uri="{FF2B5EF4-FFF2-40B4-BE49-F238E27FC236}">
                  <a16:creationId xmlns:a16="http://schemas.microsoft.com/office/drawing/2014/main" id="{7F5DDD8D-18AD-1FAA-5408-70651FFDA4EC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14" name="Group 13">
            <a:extLst>
              <a:ext uri="{FF2B5EF4-FFF2-40B4-BE49-F238E27FC236}">
                <a16:creationId xmlns:a16="http://schemas.microsoft.com/office/drawing/2014/main" id="{5296A2FB-6436-0A95-8A9A-696590E80F21}"/>
              </a:ext>
            </a:extLst>
          </p:cNvPr>
          <p:cNvGrpSpPr/>
          <p:nvPr/>
        </p:nvGrpSpPr>
        <p:grpSpPr>
          <a:xfrm>
            <a:off x="6816976" y="4992329"/>
            <a:ext cx="978730" cy="941544"/>
            <a:chOff x="0" y="0"/>
            <a:chExt cx="812800" cy="812800"/>
          </a:xfrm>
        </p:grpSpPr>
        <p:sp>
          <p:nvSpPr>
            <p:cNvPr id="36" name="Freeform 30">
              <a:extLst>
                <a:ext uri="{FF2B5EF4-FFF2-40B4-BE49-F238E27FC236}">
                  <a16:creationId xmlns:a16="http://schemas.microsoft.com/office/drawing/2014/main" id="{603FB431-E308-81C8-B526-83437DD622B8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37" name="TextBox 31">
              <a:extLst>
                <a:ext uri="{FF2B5EF4-FFF2-40B4-BE49-F238E27FC236}">
                  <a16:creationId xmlns:a16="http://schemas.microsoft.com/office/drawing/2014/main" id="{DF5E1193-FB03-00B1-7BA9-70867B0101E4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grpSp>
        <p:nvGrpSpPr>
          <p:cNvPr id="15" name="Group 14">
            <a:extLst>
              <a:ext uri="{FF2B5EF4-FFF2-40B4-BE49-F238E27FC236}">
                <a16:creationId xmlns:a16="http://schemas.microsoft.com/office/drawing/2014/main" id="{97A7C1E5-5018-5154-61FE-18FFC80E4C1B}"/>
              </a:ext>
            </a:extLst>
          </p:cNvPr>
          <p:cNvGrpSpPr/>
          <p:nvPr/>
        </p:nvGrpSpPr>
        <p:grpSpPr>
          <a:xfrm>
            <a:off x="4997271" y="2586054"/>
            <a:ext cx="2337894" cy="2249069"/>
            <a:chOff x="0" y="0"/>
            <a:chExt cx="812800" cy="812800"/>
          </a:xfrm>
        </p:grpSpPr>
        <p:sp>
          <p:nvSpPr>
            <p:cNvPr id="34" name="Freeform 33">
              <a:extLst>
                <a:ext uri="{FF2B5EF4-FFF2-40B4-BE49-F238E27FC236}">
                  <a16:creationId xmlns:a16="http://schemas.microsoft.com/office/drawing/2014/main" id="{B16818EB-5707-3F58-9163-5939B3213C48}"/>
                </a:ext>
              </a:extLst>
            </p:cNvPr>
            <p:cNvSpPr/>
            <p:nvPr/>
          </p:nvSpPr>
          <p:spPr>
            <a:xfrm>
              <a:off x="0" y="0"/>
              <a:ext cx="812800" cy="812800"/>
            </a:xfrm>
            <a:custGeom>
              <a:avLst/>
              <a:gdLst/>
              <a:ahLst/>
              <a:cxnLst/>
              <a:rect l="l" t="t" r="r" b="b"/>
              <a:pathLst>
                <a:path w="812800" h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1987A8"/>
            </a:solidFill>
          </p:spPr>
          <p:txBody>
            <a:bodyPr/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35" name="TextBox 34">
              <a:extLst>
                <a:ext uri="{FF2B5EF4-FFF2-40B4-BE49-F238E27FC236}">
                  <a16:creationId xmlns:a16="http://schemas.microsoft.com/office/drawing/2014/main" id="{B23790D6-389D-4ACA-686B-ADADF6867EEE}"/>
                </a:ext>
              </a:extLst>
            </p:cNvPr>
            <p:cNvSpPr txBox="1"/>
            <p:nvPr/>
          </p:nvSpPr>
          <p:spPr>
            <a:xfrm>
              <a:off x="76200" y="57150"/>
              <a:ext cx="660400" cy="679450"/>
            </a:xfrm>
            <a:prstGeom prst="rect">
              <a:avLst/>
            </a:prstGeom>
          </p:spPr>
          <p:txBody>
            <a:bodyPr lIns="13037" tIns="13037" rIns="13037" bIns="13037" rtlCol="0" anchor="ctr"/>
            <a:lstStyle>
              <a:defPPr>
                <a:defRPr lang="en-US"/>
              </a:defPPr>
              <a:lvl1pPr marL="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457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914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371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18288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2860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27432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2004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3657600" algn="l" defTabSz="914400" rtl="0" eaLnBrk="1" latinLnBrk="0" hangingPunct="1">
                <a:defRPr sz="18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ctr" defTabSz="914400" rtl="0" eaLnBrk="1" fontAlgn="auto" latinLnBrk="0" hangingPunct="1">
                <a:lnSpc>
                  <a:spcPts val="1135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sz="1800" b="0" i="0" u="none" strike="noStrike" kern="120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  <a:latin typeface="Calibri"/>
                <a:ea typeface="+mn-ea"/>
                <a:cs typeface="+mn-cs"/>
              </a:endParaRPr>
            </a:p>
          </p:txBody>
        </p:sp>
      </p:grpSp>
      <p:sp>
        <p:nvSpPr>
          <p:cNvPr id="16" name="Freeform 35">
            <a:extLst>
              <a:ext uri="{FF2B5EF4-FFF2-40B4-BE49-F238E27FC236}">
                <a16:creationId xmlns:a16="http://schemas.microsoft.com/office/drawing/2014/main" id="{BB0494A7-E76C-4C2D-7EAC-0CCA60575198}"/>
              </a:ext>
            </a:extLst>
          </p:cNvPr>
          <p:cNvSpPr/>
          <p:nvPr/>
        </p:nvSpPr>
        <p:spPr>
          <a:xfrm>
            <a:off x="4602387" y="1827260"/>
            <a:ext cx="696635" cy="599495"/>
          </a:xfrm>
          <a:custGeom>
            <a:avLst/>
            <a:gdLst/>
            <a:ahLst/>
            <a:cxnLst/>
            <a:rect l="l" t="t" r="r" b="b"/>
            <a:pathLst>
              <a:path w="520504" h="465614">
                <a:moveTo>
                  <a:pt x="0" y="0"/>
                </a:moveTo>
                <a:lnTo>
                  <a:pt x="520504" y="0"/>
                </a:lnTo>
                <a:lnTo>
                  <a:pt x="520504" y="465615"/>
                </a:lnTo>
                <a:lnTo>
                  <a:pt x="0" y="465615"/>
                </a:lnTo>
                <a:lnTo>
                  <a:pt x="0" y="0"/>
                </a:lnTo>
                <a:close/>
              </a:path>
            </a:pathLst>
          </a:custGeom>
          <a:blipFill>
            <a:blip r:embed="rId4">
              <a:extLs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17" name="Freeform 36">
            <a:extLst>
              <a:ext uri="{FF2B5EF4-FFF2-40B4-BE49-F238E27FC236}">
                <a16:creationId xmlns:a16="http://schemas.microsoft.com/office/drawing/2014/main" id="{5A074D36-1E93-0241-D7EA-865D1E1D02FB}"/>
              </a:ext>
            </a:extLst>
          </p:cNvPr>
          <p:cNvSpPr/>
          <p:nvPr/>
        </p:nvSpPr>
        <p:spPr>
          <a:xfrm>
            <a:off x="7017621" y="1869888"/>
            <a:ext cx="577439" cy="529240"/>
          </a:xfrm>
          <a:custGeom>
            <a:avLst/>
            <a:gdLst/>
            <a:ahLst/>
            <a:cxnLst/>
            <a:rect l="l" t="t" r="r" b="b"/>
            <a:pathLst>
              <a:path w="431444" h="411049">
                <a:moveTo>
                  <a:pt x="0" y="0"/>
                </a:moveTo>
                <a:lnTo>
                  <a:pt x="431444" y="0"/>
                </a:lnTo>
                <a:lnTo>
                  <a:pt x="431444" y="411049"/>
                </a:lnTo>
                <a:lnTo>
                  <a:pt x="0" y="411049"/>
                </a:lnTo>
                <a:lnTo>
                  <a:pt x="0" y="0"/>
                </a:lnTo>
                <a:close/>
              </a:path>
            </a:pathLst>
          </a:custGeom>
          <a:blipFill>
            <a:blip r:embed="rId6">
              <a:extLst>
                <a:ext uri="{96DAC541-7B7A-43D3-8B79-37D633B846F1}">
                  <asvg:svgBlip xmlns:asvg="http://schemas.microsoft.com/office/drawing/2016/SVG/main" r:embed="rId7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18" name="Freeform 37">
            <a:extLst>
              <a:ext uri="{FF2B5EF4-FFF2-40B4-BE49-F238E27FC236}">
                <a16:creationId xmlns:a16="http://schemas.microsoft.com/office/drawing/2014/main" id="{508A1BA2-5796-A251-58BA-34B7BD9184C7}"/>
              </a:ext>
            </a:extLst>
          </p:cNvPr>
          <p:cNvSpPr/>
          <p:nvPr/>
        </p:nvSpPr>
        <p:spPr>
          <a:xfrm>
            <a:off x="3869201" y="2853218"/>
            <a:ext cx="733188" cy="722407"/>
          </a:xfrm>
          <a:custGeom>
            <a:avLst/>
            <a:gdLst/>
            <a:ahLst/>
            <a:cxnLst/>
            <a:rect l="l" t="t" r="r" b="b"/>
            <a:pathLst>
              <a:path w="547815" h="561077">
                <a:moveTo>
                  <a:pt x="0" y="0"/>
                </a:moveTo>
                <a:lnTo>
                  <a:pt x="547814" y="0"/>
                </a:lnTo>
                <a:lnTo>
                  <a:pt x="547814" y="561077"/>
                </a:lnTo>
                <a:lnTo>
                  <a:pt x="0" y="561077"/>
                </a:lnTo>
                <a:lnTo>
                  <a:pt x="0" y="0"/>
                </a:lnTo>
                <a:close/>
              </a:path>
            </a:pathLst>
          </a:custGeom>
          <a:blipFill>
            <a:blip r:embed="rId8">
              <a:extLst>
                <a:ext uri="{96DAC541-7B7A-43D3-8B79-37D633B846F1}">
                  <asvg:svgBlip xmlns:asvg="http://schemas.microsoft.com/office/drawing/2016/SVG/main" r:embed="rId9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19" name="Freeform 38">
            <a:extLst>
              <a:ext uri="{FF2B5EF4-FFF2-40B4-BE49-F238E27FC236}">
                <a16:creationId xmlns:a16="http://schemas.microsoft.com/office/drawing/2014/main" id="{CB8B0014-55FF-AE29-C4F7-FB559F8D77E6}"/>
              </a:ext>
            </a:extLst>
          </p:cNvPr>
          <p:cNvSpPr/>
          <p:nvPr/>
        </p:nvSpPr>
        <p:spPr>
          <a:xfrm>
            <a:off x="3910076" y="4033390"/>
            <a:ext cx="692311" cy="629680"/>
          </a:xfrm>
          <a:custGeom>
            <a:avLst/>
            <a:gdLst/>
            <a:ahLst/>
            <a:cxnLst/>
            <a:rect l="l" t="t" r="r" b="b"/>
            <a:pathLst>
              <a:path w="517273" h="489058">
                <a:moveTo>
                  <a:pt x="0" y="0"/>
                </a:moveTo>
                <a:lnTo>
                  <a:pt x="517273" y="0"/>
                </a:lnTo>
                <a:lnTo>
                  <a:pt x="517273" y="489058"/>
                </a:lnTo>
                <a:lnTo>
                  <a:pt x="0" y="489058"/>
                </a:lnTo>
                <a:lnTo>
                  <a:pt x="0" y="0"/>
                </a:lnTo>
                <a:close/>
              </a:path>
            </a:pathLst>
          </a:custGeom>
          <a:blipFill>
            <a:blip r:embed="rId10">
              <a:extLst>
                <a:ext uri="{96DAC541-7B7A-43D3-8B79-37D633B846F1}">
                  <asvg:svgBlip xmlns:asvg="http://schemas.microsoft.com/office/drawing/2016/SVG/main" r:embed="rId11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20" name="Freeform 39">
            <a:extLst>
              <a:ext uri="{FF2B5EF4-FFF2-40B4-BE49-F238E27FC236}">
                <a16:creationId xmlns:a16="http://schemas.microsoft.com/office/drawing/2014/main" id="{F02E09E4-89C9-173F-2A12-45CCE3E5F402}"/>
              </a:ext>
            </a:extLst>
          </p:cNvPr>
          <p:cNvSpPr/>
          <p:nvPr/>
        </p:nvSpPr>
        <p:spPr>
          <a:xfrm>
            <a:off x="7045369" y="5185544"/>
            <a:ext cx="521945" cy="629072"/>
          </a:xfrm>
          <a:custGeom>
            <a:avLst/>
            <a:gdLst/>
            <a:ahLst/>
            <a:cxnLst/>
            <a:rect l="l" t="t" r="r" b="b"/>
            <a:pathLst>
              <a:path w="389981" h="488586">
                <a:moveTo>
                  <a:pt x="0" y="0"/>
                </a:moveTo>
                <a:lnTo>
                  <a:pt x="389981" y="0"/>
                </a:lnTo>
                <a:lnTo>
                  <a:pt x="389981" y="488586"/>
                </a:lnTo>
                <a:lnTo>
                  <a:pt x="0" y="488586"/>
                </a:lnTo>
                <a:lnTo>
                  <a:pt x="0" y="0"/>
                </a:lnTo>
                <a:close/>
              </a:path>
            </a:pathLst>
          </a:custGeom>
          <a:blipFill>
            <a:blip r:embed="rId12">
              <a:extLst>
                <a:ext uri="{96DAC541-7B7A-43D3-8B79-37D633B846F1}">
                  <asvg:svgBlip xmlns:asvg="http://schemas.microsoft.com/office/drawing/2016/SVG/main" r:embed="rId13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21" name="Freeform 40">
            <a:extLst>
              <a:ext uri="{FF2B5EF4-FFF2-40B4-BE49-F238E27FC236}">
                <a16:creationId xmlns:a16="http://schemas.microsoft.com/office/drawing/2014/main" id="{0854F479-F433-39B3-1157-67B6702453C0}"/>
              </a:ext>
            </a:extLst>
          </p:cNvPr>
          <p:cNvSpPr/>
          <p:nvPr/>
        </p:nvSpPr>
        <p:spPr>
          <a:xfrm>
            <a:off x="5774979" y="2705709"/>
            <a:ext cx="782478" cy="805471"/>
          </a:xfrm>
          <a:custGeom>
            <a:avLst/>
            <a:gdLst/>
            <a:ahLst/>
            <a:cxnLst/>
            <a:rect l="l" t="t" r="r" b="b"/>
            <a:pathLst>
              <a:path w="584643" h="625591">
                <a:moveTo>
                  <a:pt x="0" y="0"/>
                </a:moveTo>
                <a:lnTo>
                  <a:pt x="584643" y="0"/>
                </a:lnTo>
                <a:lnTo>
                  <a:pt x="584643" y="625591"/>
                </a:lnTo>
                <a:lnTo>
                  <a:pt x="0" y="625591"/>
                </a:lnTo>
                <a:lnTo>
                  <a:pt x="0" y="0"/>
                </a:lnTo>
                <a:close/>
              </a:path>
            </a:pathLst>
          </a:custGeom>
          <a:blipFill>
            <a:blip r:embed="rId14">
              <a:extLst>
                <a:ext uri="{96DAC541-7B7A-43D3-8B79-37D633B846F1}">
                  <asvg:svgBlip xmlns:asvg="http://schemas.microsoft.com/office/drawing/2016/SVG/main" r:embed="rId15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22" name="Freeform 41">
            <a:extLst>
              <a:ext uri="{FF2B5EF4-FFF2-40B4-BE49-F238E27FC236}">
                <a16:creationId xmlns:a16="http://schemas.microsoft.com/office/drawing/2014/main" id="{7F7C3494-6466-E27D-9EB7-C1695E10B4C7}"/>
              </a:ext>
            </a:extLst>
          </p:cNvPr>
          <p:cNvSpPr/>
          <p:nvPr/>
        </p:nvSpPr>
        <p:spPr>
          <a:xfrm>
            <a:off x="4636840" y="5185544"/>
            <a:ext cx="571384" cy="579158"/>
          </a:xfrm>
          <a:custGeom>
            <a:avLst/>
            <a:gdLst/>
            <a:ahLst/>
            <a:cxnLst/>
            <a:rect l="l" t="t" r="r" b="b"/>
            <a:pathLst>
              <a:path w="426920" h="449819">
                <a:moveTo>
                  <a:pt x="0" y="0"/>
                </a:moveTo>
                <a:lnTo>
                  <a:pt x="426920" y="0"/>
                </a:lnTo>
                <a:lnTo>
                  <a:pt x="426920" y="449819"/>
                </a:lnTo>
                <a:lnTo>
                  <a:pt x="0" y="449819"/>
                </a:lnTo>
                <a:lnTo>
                  <a:pt x="0" y="0"/>
                </a:lnTo>
                <a:close/>
              </a:path>
            </a:pathLst>
          </a:custGeom>
          <a:blipFill>
            <a:blip r:embed="rId16">
              <a:extLst>
                <a:ext uri="{96DAC541-7B7A-43D3-8B79-37D633B846F1}">
                  <asvg:svgBlip xmlns:asvg="http://schemas.microsoft.com/office/drawing/2016/SVG/main" r:embed="rId17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23" name="Freeform 42">
            <a:extLst>
              <a:ext uri="{FF2B5EF4-FFF2-40B4-BE49-F238E27FC236}">
                <a16:creationId xmlns:a16="http://schemas.microsoft.com/office/drawing/2014/main" id="{45EEE613-7CA2-DAEC-5408-624244C30760}"/>
              </a:ext>
            </a:extLst>
          </p:cNvPr>
          <p:cNvSpPr/>
          <p:nvPr/>
        </p:nvSpPr>
        <p:spPr>
          <a:xfrm>
            <a:off x="7655670" y="2896067"/>
            <a:ext cx="634473" cy="679558"/>
          </a:xfrm>
          <a:custGeom>
            <a:avLst/>
            <a:gdLst/>
            <a:ahLst/>
            <a:cxnLst/>
            <a:rect l="l" t="t" r="r" b="b"/>
            <a:pathLst>
              <a:path w="474058" h="527797">
                <a:moveTo>
                  <a:pt x="0" y="0"/>
                </a:moveTo>
                <a:lnTo>
                  <a:pt x="474058" y="0"/>
                </a:lnTo>
                <a:lnTo>
                  <a:pt x="474058" y="527797"/>
                </a:lnTo>
                <a:lnTo>
                  <a:pt x="0" y="527797"/>
                </a:lnTo>
                <a:lnTo>
                  <a:pt x="0" y="0"/>
                </a:lnTo>
                <a:close/>
              </a:path>
            </a:pathLst>
          </a:custGeom>
          <a:blipFill>
            <a:blip r:embed="rId18">
              <a:extLst>
                <a:ext uri="{96DAC541-7B7A-43D3-8B79-37D633B846F1}">
                  <asvg:svgBlip xmlns:asvg="http://schemas.microsoft.com/office/drawing/2016/SVG/main" r:embed="rId19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24" name="Freeform 43">
            <a:extLst>
              <a:ext uri="{FF2B5EF4-FFF2-40B4-BE49-F238E27FC236}">
                <a16:creationId xmlns:a16="http://schemas.microsoft.com/office/drawing/2014/main" id="{C04F6BF2-E96D-DB36-97FF-A56BD92734FF}"/>
              </a:ext>
            </a:extLst>
          </p:cNvPr>
          <p:cNvSpPr/>
          <p:nvPr/>
        </p:nvSpPr>
        <p:spPr>
          <a:xfrm>
            <a:off x="7655670" y="4089433"/>
            <a:ext cx="646159" cy="640235"/>
          </a:xfrm>
          <a:custGeom>
            <a:avLst/>
            <a:gdLst/>
            <a:ahLst/>
            <a:cxnLst/>
            <a:rect l="l" t="t" r="r" b="b"/>
            <a:pathLst>
              <a:path w="482790" h="497256">
                <a:moveTo>
                  <a:pt x="0" y="0"/>
                </a:moveTo>
                <a:lnTo>
                  <a:pt x="482790" y="0"/>
                </a:lnTo>
                <a:lnTo>
                  <a:pt x="482790" y="497256"/>
                </a:lnTo>
                <a:lnTo>
                  <a:pt x="0" y="497256"/>
                </a:lnTo>
                <a:lnTo>
                  <a:pt x="0" y="0"/>
                </a:lnTo>
                <a:close/>
              </a:path>
            </a:pathLst>
          </a:custGeom>
          <a:blipFill>
            <a:blip r:embed="rId20">
              <a:extLst>
                <a:ext uri="{96DAC541-7B7A-43D3-8B79-37D633B846F1}">
                  <asvg:svgBlip xmlns:asvg="http://schemas.microsoft.com/office/drawing/2016/SVG/main" r:embed="rId21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25" name="TextBox 44">
            <a:extLst>
              <a:ext uri="{FF2B5EF4-FFF2-40B4-BE49-F238E27FC236}">
                <a16:creationId xmlns:a16="http://schemas.microsoft.com/office/drawing/2014/main" id="{A369776E-444A-31D5-85A4-330F039126A7}"/>
              </a:ext>
            </a:extLst>
          </p:cNvPr>
          <p:cNvSpPr txBox="1"/>
          <p:nvPr/>
        </p:nvSpPr>
        <p:spPr>
          <a:xfrm>
            <a:off x="1922311" y="1666625"/>
            <a:ext cx="2062030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Folláine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caidreamh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26" name="TextBox 45">
            <a:extLst>
              <a:ext uri="{FF2B5EF4-FFF2-40B4-BE49-F238E27FC236}">
                <a16:creationId xmlns:a16="http://schemas.microsoft.com/office/drawing/2014/main" id="{873D4E21-9961-E998-1E39-B738394742C0}"/>
              </a:ext>
            </a:extLst>
          </p:cNvPr>
          <p:cNvSpPr txBox="1"/>
          <p:nvPr/>
        </p:nvSpPr>
        <p:spPr>
          <a:xfrm>
            <a:off x="940935" y="2739021"/>
            <a:ext cx="2346338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Oideachas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cuimsitheach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éagsúlacht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27" name="TextBox 46">
            <a:extLst>
              <a:ext uri="{FF2B5EF4-FFF2-40B4-BE49-F238E27FC236}">
                <a16:creationId xmlns:a16="http://schemas.microsoft.com/office/drawing/2014/main" id="{4D6EF978-A107-9482-D1E0-01A804F28350}"/>
              </a:ext>
            </a:extLst>
          </p:cNvPr>
          <p:cNvSpPr txBox="1"/>
          <p:nvPr/>
        </p:nvSpPr>
        <p:spPr>
          <a:xfrm>
            <a:off x="1253673" y="3893584"/>
            <a:ext cx="2155764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Dúshlán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,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rannpháirtíocht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cruthaitheacht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28" name="TextBox 47">
            <a:extLst>
              <a:ext uri="{FF2B5EF4-FFF2-40B4-BE49-F238E27FC236}">
                <a16:creationId xmlns:a16="http://schemas.microsoft.com/office/drawing/2014/main" id="{63DF9934-DD6C-B191-492F-73A2849509CD}"/>
              </a:ext>
            </a:extLst>
          </p:cNvPr>
          <p:cNvSpPr txBox="1"/>
          <p:nvPr/>
        </p:nvSpPr>
        <p:spPr>
          <a:xfrm>
            <a:off x="1970241" y="5281757"/>
            <a:ext cx="2335812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Foghlaim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le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foghlaim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,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foghlaim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don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saol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29" name="TextBox 48">
            <a:extLst>
              <a:ext uri="{FF2B5EF4-FFF2-40B4-BE49-F238E27FC236}">
                <a16:creationId xmlns:a16="http://schemas.microsoft.com/office/drawing/2014/main" id="{C7025EC1-9614-20A0-CD12-38F848028009}"/>
              </a:ext>
            </a:extLst>
          </p:cNvPr>
          <p:cNvSpPr txBox="1"/>
          <p:nvPr/>
        </p:nvSpPr>
        <p:spPr>
          <a:xfrm>
            <a:off x="8348096" y="1666625"/>
            <a:ext cx="1550278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Rogha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solúbthacht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30" name="TextBox 49">
            <a:extLst>
              <a:ext uri="{FF2B5EF4-FFF2-40B4-BE49-F238E27FC236}">
                <a16:creationId xmlns:a16="http://schemas.microsoft.com/office/drawing/2014/main" id="{2F35F2DE-AE96-FE82-1199-5EACD75E5A84}"/>
              </a:ext>
            </a:extLst>
          </p:cNvPr>
          <p:cNvSpPr txBox="1"/>
          <p:nvPr/>
        </p:nvSpPr>
        <p:spPr>
          <a:xfrm>
            <a:off x="8811193" y="2779635"/>
            <a:ext cx="1840595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Leanúnachas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aistrithe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31" name="TextBox 50">
            <a:extLst>
              <a:ext uri="{FF2B5EF4-FFF2-40B4-BE49-F238E27FC236}">
                <a16:creationId xmlns:a16="http://schemas.microsoft.com/office/drawing/2014/main" id="{CC3CE959-E05B-3716-B690-65CD5C618E2E}"/>
              </a:ext>
            </a:extLst>
          </p:cNvPr>
          <p:cNvSpPr txBox="1"/>
          <p:nvPr/>
        </p:nvSpPr>
        <p:spPr>
          <a:xfrm>
            <a:off x="8828934" y="3941666"/>
            <a:ext cx="1822854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Rannpháirtíocht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saoránacht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32" name="TextBox 51">
            <a:extLst>
              <a:ext uri="{FF2B5EF4-FFF2-40B4-BE49-F238E27FC236}">
                <a16:creationId xmlns:a16="http://schemas.microsoft.com/office/drawing/2014/main" id="{20893462-E59C-3DAE-EB25-F7059AEAD4E0}"/>
              </a:ext>
            </a:extLst>
          </p:cNvPr>
          <p:cNvSpPr txBox="1"/>
          <p:nvPr/>
        </p:nvSpPr>
        <p:spPr>
          <a:xfrm>
            <a:off x="8462272" y="5229575"/>
            <a:ext cx="2303692" cy="467051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>
              <a:lnSpc>
                <a:spcPts val="1948"/>
              </a:lnSpc>
              <a:spcBef>
                <a:spcPct val="0"/>
              </a:spcBef>
            </a:pP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Timpeallachtaí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foghlama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agus</a:t>
            </a:r>
            <a:r>
              <a:rPr lang="en-US" sz="1391" b="1" dirty="0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 </a:t>
            </a:r>
            <a:r>
              <a:rPr lang="en-US" sz="1391" b="1" dirty="0" err="1">
                <a:solidFill>
                  <a:srgbClr val="1987A8"/>
                </a:solidFill>
                <a:latin typeface="Arial Bold"/>
                <a:ea typeface="Arial Bold"/>
                <a:cs typeface="Arial Bold"/>
                <a:sym typeface="Arial Bold"/>
              </a:rPr>
              <a:t>comhpháirtíochtaí</a:t>
            </a:r>
            <a:endParaRPr lang="en-US" sz="1391" b="1" dirty="0">
              <a:solidFill>
                <a:srgbClr val="1987A8"/>
              </a:solidFill>
              <a:latin typeface="Arial Bold"/>
              <a:ea typeface="Arial Bold"/>
              <a:cs typeface="Arial Bold"/>
              <a:sym typeface="Arial Bold"/>
            </a:endParaRPr>
          </a:p>
        </p:txBody>
      </p:sp>
      <p:sp>
        <p:nvSpPr>
          <p:cNvPr id="33" name="TextBox 52">
            <a:extLst>
              <a:ext uri="{FF2B5EF4-FFF2-40B4-BE49-F238E27FC236}">
                <a16:creationId xmlns:a16="http://schemas.microsoft.com/office/drawing/2014/main" id="{93D152EA-9A41-20A3-3080-7C808D49B1FE}"/>
              </a:ext>
            </a:extLst>
          </p:cNvPr>
          <p:cNvSpPr txBox="1"/>
          <p:nvPr/>
        </p:nvSpPr>
        <p:spPr>
          <a:xfrm>
            <a:off x="5417434" y="3756240"/>
            <a:ext cx="1515562" cy="246158"/>
          </a:xfrm>
          <a:prstGeom prst="rect">
            <a:avLst/>
          </a:prstGeom>
        </p:spPr>
        <p:txBody>
          <a:bodyPr lIns="0" tIns="0" rIns="0" bIns="0" rtlCol="0" anchor="t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lvl="0" algn="ctr">
              <a:lnSpc>
                <a:spcPts val="2118"/>
              </a:lnSpc>
              <a:spcBef>
                <a:spcPct val="0"/>
              </a:spcBef>
            </a:pPr>
            <a:r>
              <a:rPr lang="en-US" sz="1513" spc="-30" dirty="0" err="1">
                <a:solidFill>
                  <a:srgbClr val="FFFFFF"/>
                </a:solidFill>
                <a:ea typeface="Arial"/>
                <a:cs typeface="Arial"/>
                <a:sym typeface="Arial"/>
              </a:rPr>
              <a:t>Treoirphrionsabail</a:t>
            </a:r>
            <a:endParaRPr lang="en-US" sz="1513" spc="-30" dirty="0">
              <a:solidFill>
                <a:srgbClr val="FFFFFF"/>
              </a:solidFill>
              <a:latin typeface="Arial"/>
              <a:ea typeface="Arial"/>
              <a:cs typeface="Arial"/>
              <a:sym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38829183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4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8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1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2" fill="hold">
                      <p:stCondLst>
                        <p:cond delay="indefinite"/>
                      </p:stCondLst>
                      <p:childTnLst>
                        <p:par>
                          <p:cTn id="73" fill="hold">
                            <p:stCondLst>
                              <p:cond delay="0"/>
                            </p:stCondLst>
                            <p:childTnLst>
                              <p:par>
                                <p:cTn id="7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0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3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4" fill="hold">
                      <p:stCondLst>
                        <p:cond delay="indefinite"/>
                      </p:stCondLst>
                      <p:childTnLst>
                        <p:par>
                          <p:cTn id="95" fill="hold">
                            <p:stCondLst>
                              <p:cond delay="0"/>
                            </p:stCondLst>
                            <p:childTnLst>
                              <p:par>
                                <p:cTn id="9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8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1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4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17" grpId="0" animBg="1"/>
      <p:bldP spid="18" grpId="0" animBg="1"/>
      <p:bldP spid="19" grpId="0" animBg="1"/>
      <p:bldP spid="20" grpId="0" animBg="1"/>
      <p:bldP spid="21" grpId="0" animBg="1"/>
      <p:bldP spid="22" grpId="0" animBg="1"/>
      <p:bldP spid="23" grpId="0" animBg="1"/>
      <p:bldP spid="24" grpId="0" animBg="1"/>
      <p:bldP spid="25" grpId="0"/>
      <p:bldP spid="26" grpId="0"/>
      <p:bldP spid="27" grpId="0"/>
      <p:bldP spid="28" grpId="0"/>
      <p:bldP spid="29" grpId="0"/>
      <p:bldP spid="30" grpId="0"/>
      <p:bldP spid="31" grpId="0"/>
      <p:bldP spid="32" grpId="0"/>
      <p:bldP spid="33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>
            <a:extLst>
              <a:ext uri="{FF2B5EF4-FFF2-40B4-BE49-F238E27FC236}">
                <a16:creationId xmlns:a16="http://schemas.microsoft.com/office/drawing/2014/main" id="{740CB7A0-B1FD-3FE7-B346-33E7D6A6436C}"/>
              </a:ext>
            </a:extLst>
          </p:cNvPr>
          <p:cNvSpPr/>
          <p:nvPr/>
        </p:nvSpPr>
        <p:spPr>
          <a:xfrm>
            <a:off x="-97847" y="1405719"/>
            <a:ext cx="12192000" cy="545228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C144CA-CC97-D2FD-0C3A-E883606E5AB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6228" y="463957"/>
            <a:ext cx="10981669" cy="1325563"/>
          </a:xfrm>
        </p:spPr>
        <p:txBody>
          <a:bodyPr/>
          <a:lstStyle/>
          <a:p>
            <a:r>
              <a:rPr lang="en-IE" dirty="0" err="1"/>
              <a:t>Sonraíochtaí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dTeangacha</a:t>
            </a:r>
            <a:r>
              <a:rPr lang="en-IE" dirty="0"/>
              <a:t> </a:t>
            </a:r>
            <a:r>
              <a:rPr lang="en-IE" dirty="0" err="1"/>
              <a:t>Clasaiceacha</a:t>
            </a:r>
            <a:endParaRPr lang="en-GB" dirty="0"/>
          </a:p>
        </p:txBody>
      </p:sp>
      <p:grpSp>
        <p:nvGrpSpPr>
          <p:cNvPr id="3" name="Group 2">
            <a:extLst>
              <a:ext uri="{FF2B5EF4-FFF2-40B4-BE49-F238E27FC236}">
                <a16:creationId xmlns:a16="http://schemas.microsoft.com/office/drawing/2014/main" id="{618F6C5A-F0B1-B30E-C51D-098EE9A58D25}"/>
              </a:ext>
            </a:extLst>
          </p:cNvPr>
          <p:cNvGrpSpPr/>
          <p:nvPr/>
        </p:nvGrpSpPr>
        <p:grpSpPr>
          <a:xfrm>
            <a:off x="241236" y="1981889"/>
            <a:ext cx="11685441" cy="3572604"/>
            <a:chOff x="339083" y="1592783"/>
            <a:chExt cx="11685441" cy="3572604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02B2FA84-3568-9D30-5832-270B0A492CF5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998" b="998"/>
            <a:stretch/>
          </p:blipFill>
          <p:spPr>
            <a:xfrm>
              <a:off x="339083" y="1592784"/>
              <a:ext cx="2946725" cy="3572603"/>
            </a:xfrm>
            <a:prstGeom prst="rect">
              <a:avLst/>
            </a:prstGeom>
            <a:ln>
              <a:solidFill>
                <a:schemeClr val="bg1"/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1" name="Picture 10">
              <a:extLst>
                <a:ext uri="{FF2B5EF4-FFF2-40B4-BE49-F238E27FC236}">
                  <a16:creationId xmlns:a16="http://schemas.microsoft.com/office/drawing/2014/main" id="{061E7DED-CDB7-FE72-96C5-16A5463842E7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9125985" y="1592783"/>
              <a:ext cx="2898539" cy="3572516"/>
            </a:xfrm>
            <a:prstGeom prst="rect">
              <a:avLst/>
            </a:prstGeom>
            <a:ln>
              <a:solidFill>
                <a:schemeClr val="bg1"/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71E45986-F2FD-1430-16D4-50AA784732DF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/>
          </p:blipFill>
          <p:spPr>
            <a:xfrm>
              <a:off x="6341686" y="1592783"/>
              <a:ext cx="2514529" cy="3572602"/>
            </a:xfrm>
            <a:prstGeom prst="rect">
              <a:avLst/>
            </a:prstGeom>
            <a:ln>
              <a:solidFill>
                <a:schemeClr val="bg1"/>
              </a:solidFill>
            </a:ln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  <p:pic>
          <p:nvPicPr>
            <p:cNvPr id="16" name="Picture 15">
              <a:extLst>
                <a:ext uri="{FF2B5EF4-FFF2-40B4-BE49-F238E27FC236}">
                  <a16:creationId xmlns:a16="http://schemas.microsoft.com/office/drawing/2014/main" id="{C4D39A67-3003-3149-286E-6109D21A41CC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2264" b="2264"/>
            <a:stretch/>
          </p:blipFill>
          <p:spPr>
            <a:xfrm>
              <a:off x="3464514" y="1592784"/>
              <a:ext cx="2631486" cy="3572603"/>
            </a:xfrm>
            <a:prstGeom prst="rect">
              <a:avLst/>
            </a:prstGeom>
            <a:effectLst>
              <a:outerShdw blurRad="63500" sx="102000" sy="102000" algn="ctr" rotWithShape="0">
                <a:prstClr val="black">
                  <a:alpha val="40000"/>
                </a:prstClr>
              </a:outerShdw>
            </a:effectLst>
          </p:spPr>
        </p:pic>
      </p:grpSp>
    </p:spTree>
    <p:extLst>
      <p:ext uri="{BB962C8B-B14F-4D97-AF65-F5344CB8AC3E}">
        <p14:creationId xmlns:p14="http://schemas.microsoft.com/office/powerpoint/2010/main" val="8703803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0B9ED2-54F8-BCD6-7CFE-68C124AD95B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16787" y="-35828"/>
            <a:ext cx="10515600" cy="1325563"/>
          </a:xfrm>
        </p:spPr>
        <p:txBody>
          <a:bodyPr/>
          <a:lstStyle/>
          <a:p>
            <a:r>
              <a:rPr lang="en-IE" dirty="0" err="1"/>
              <a:t>Tapaigh</a:t>
            </a:r>
            <a:r>
              <a:rPr lang="en-IE" dirty="0"/>
              <a:t> an Deis</a:t>
            </a:r>
            <a:endParaRPr lang="en-GB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C1A65BD2-F515-9631-8342-259A7EEE51D9}"/>
              </a:ext>
            </a:extLst>
          </p:cNvPr>
          <p:cNvSpPr txBox="1"/>
          <p:nvPr/>
        </p:nvSpPr>
        <p:spPr>
          <a:xfrm>
            <a:off x="5614422" y="1083301"/>
            <a:ext cx="6272777" cy="31085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800" dirty="0" err="1"/>
              <a:t>Solúbthacht</a:t>
            </a:r>
            <a:r>
              <a:rPr lang="en-GB" sz="2800" dirty="0"/>
              <a:t> </a:t>
            </a:r>
            <a:r>
              <a:rPr lang="en-GB" sz="2800" dirty="0" err="1"/>
              <a:t>i</a:t>
            </a:r>
            <a:r>
              <a:rPr lang="en-GB" sz="2800" dirty="0"/>
              <a:t> </a:t>
            </a:r>
            <a:r>
              <a:rPr lang="en-GB" sz="2800" dirty="0" err="1"/>
              <a:t>ndearadh</a:t>
            </a:r>
            <a:r>
              <a:rPr lang="en-GB" sz="2800" dirty="0"/>
              <a:t> an </a:t>
            </a:r>
            <a:r>
              <a:rPr lang="en-GB" sz="2800" dirty="0" err="1"/>
              <a:t>churaclaim</a:t>
            </a:r>
            <a:endParaRPr lang="en-GB" sz="2800" dirty="0"/>
          </a:p>
          <a:p>
            <a:endParaRPr lang="en-GB" sz="2800" dirty="0"/>
          </a:p>
          <a:p>
            <a:r>
              <a:rPr lang="en-GB" sz="2800" dirty="0" err="1"/>
              <a:t>Deiseanna</a:t>
            </a:r>
            <a:r>
              <a:rPr lang="en-GB" sz="2800" dirty="0"/>
              <a:t> </a:t>
            </a:r>
            <a:r>
              <a:rPr lang="en-GB" sz="2800" dirty="0" err="1"/>
              <a:t>foghlama</a:t>
            </a:r>
            <a:r>
              <a:rPr lang="en-GB" sz="2800" dirty="0"/>
              <a:t> ó </a:t>
            </a:r>
            <a:r>
              <a:rPr lang="en-GB" sz="2800" dirty="0" err="1"/>
              <a:t>thaithí</a:t>
            </a:r>
            <a:endParaRPr lang="en-GB" sz="2800" dirty="0"/>
          </a:p>
          <a:p>
            <a:endParaRPr lang="en-GB" sz="2800" dirty="0"/>
          </a:p>
          <a:p>
            <a:r>
              <a:rPr lang="en-GB" sz="2800" dirty="0" err="1"/>
              <a:t>Neamhspleáchas</a:t>
            </a:r>
            <a:r>
              <a:rPr lang="en-GB" sz="2800" dirty="0"/>
              <a:t> an </a:t>
            </a:r>
            <a:r>
              <a:rPr lang="en-GB" sz="2800" dirty="0" err="1"/>
              <a:t>scoláire</a:t>
            </a:r>
            <a:r>
              <a:rPr lang="en-GB" sz="2800" dirty="0"/>
              <a:t> </a:t>
            </a:r>
            <a:r>
              <a:rPr lang="en-GB" sz="2800" dirty="0" err="1"/>
              <a:t>maidir</a:t>
            </a:r>
            <a:r>
              <a:rPr lang="en-GB" sz="2800" dirty="0"/>
              <a:t> le </a:t>
            </a:r>
            <a:r>
              <a:rPr lang="en-GB" sz="2800" dirty="0" err="1"/>
              <a:t>bealaí</a:t>
            </a:r>
            <a:r>
              <a:rPr lang="en-GB" sz="2800" dirty="0"/>
              <a:t> </a:t>
            </a:r>
            <a:r>
              <a:rPr lang="en-GB" sz="2800" dirty="0" err="1"/>
              <a:t>foghlama</a:t>
            </a:r>
            <a:r>
              <a:rPr lang="en-GB" sz="2800" dirty="0"/>
              <a:t> a </a:t>
            </a:r>
            <a:r>
              <a:rPr lang="en-GB" sz="2800" dirty="0" err="1"/>
              <a:t>roghnú</a:t>
            </a:r>
            <a:r>
              <a:rPr lang="en-GB" sz="2800" dirty="0"/>
              <a:t> </a:t>
            </a:r>
            <a:r>
              <a:rPr lang="en-GB" sz="2800" dirty="0" err="1"/>
              <a:t>agus</a:t>
            </a:r>
            <a:r>
              <a:rPr lang="en-GB" sz="2800" dirty="0"/>
              <a:t> </a:t>
            </a:r>
            <a:r>
              <a:rPr lang="en-GB" sz="2800" dirty="0" err="1"/>
              <a:t>díriú</a:t>
            </a:r>
            <a:r>
              <a:rPr lang="en-GB" sz="2800" dirty="0"/>
              <a:t> </a:t>
            </a:r>
            <a:r>
              <a:rPr lang="en-GB" sz="2800" dirty="0" err="1"/>
              <a:t>ar</a:t>
            </a:r>
            <a:r>
              <a:rPr lang="en-GB" sz="2800" dirty="0"/>
              <a:t> </a:t>
            </a:r>
            <a:r>
              <a:rPr lang="en-GB" sz="2800" dirty="0" err="1"/>
              <a:t>ábhair</a:t>
            </a:r>
            <a:r>
              <a:rPr lang="en-GB" sz="2800" dirty="0"/>
              <a:t> </a:t>
            </a:r>
            <a:r>
              <a:rPr lang="en-GB" sz="2800" dirty="0" err="1"/>
              <a:t>spéise</a:t>
            </a:r>
            <a:r>
              <a:rPr lang="en-GB" sz="2800" dirty="0"/>
              <a:t> </a:t>
            </a:r>
            <a:r>
              <a:rPr lang="en-GB" sz="2800" dirty="0" err="1"/>
              <a:t>phearsanta</a:t>
            </a:r>
            <a:endParaRPr lang="en-GB" sz="2800" dirty="0"/>
          </a:p>
        </p:txBody>
      </p:sp>
      <p:sp>
        <p:nvSpPr>
          <p:cNvPr id="7" name="Arrow: Right 6">
            <a:extLst>
              <a:ext uri="{FF2B5EF4-FFF2-40B4-BE49-F238E27FC236}">
                <a16:creationId xmlns:a16="http://schemas.microsoft.com/office/drawing/2014/main" id="{3B2F6F4E-3682-F3ED-3257-4909E33E17DA}"/>
              </a:ext>
            </a:extLst>
          </p:cNvPr>
          <p:cNvSpPr/>
          <p:nvPr/>
        </p:nvSpPr>
        <p:spPr>
          <a:xfrm>
            <a:off x="3995057" y="3657600"/>
            <a:ext cx="1306286" cy="783771"/>
          </a:xfrm>
          <a:prstGeom prst="rightArrow">
            <a:avLst/>
          </a:prstGeom>
          <a:gradFill flip="none" rotWithShape="1">
            <a:gsLst>
              <a:gs pos="44000">
                <a:srgbClr val="24647C"/>
              </a:gs>
              <a:gs pos="62000">
                <a:schemeClr val="accent5">
                  <a:lumMod val="97000"/>
                  <a:lumOff val="3000"/>
                </a:schemeClr>
              </a:gs>
              <a:gs pos="66000">
                <a:schemeClr val="accent5">
                  <a:lumMod val="60000"/>
                  <a:lumOff val="40000"/>
                </a:schemeClr>
              </a:gs>
            </a:gsLst>
            <a:lin ang="16200000" scaled="1"/>
            <a:tileRect/>
          </a:gra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C7588458-8B90-7B53-ED86-F00884047291}"/>
              </a:ext>
            </a:extLst>
          </p:cNvPr>
          <p:cNvSpPr txBox="1"/>
          <p:nvPr/>
        </p:nvSpPr>
        <p:spPr>
          <a:xfrm>
            <a:off x="5614423" y="4441371"/>
            <a:ext cx="5892006" cy="1569660"/>
          </a:xfrm>
          <a:prstGeom prst="rect">
            <a:avLst/>
          </a:prstGeom>
          <a:solidFill>
            <a:srgbClr val="0E85AA"/>
          </a:solidFill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wrap="square">
            <a:spAutoFit/>
          </a:bodyPr>
          <a:lstStyle/>
          <a:p>
            <a:pPr algn="ctr"/>
            <a:r>
              <a:rPr lang="en-GB" sz="3200" dirty="0">
                <a:solidFill>
                  <a:schemeClr val="bg1"/>
                </a:solidFill>
              </a:rPr>
              <a:t>Cad é an </a:t>
            </a:r>
            <a:r>
              <a:rPr lang="en-GB" sz="3200" dirty="0" err="1">
                <a:solidFill>
                  <a:schemeClr val="bg1"/>
                </a:solidFill>
              </a:rPr>
              <a:t>chuma</a:t>
            </a:r>
            <a:r>
              <a:rPr lang="en-GB" sz="3200" dirty="0">
                <a:solidFill>
                  <a:schemeClr val="bg1"/>
                </a:solidFill>
              </a:rPr>
              <a:t> a </a:t>
            </a:r>
            <a:r>
              <a:rPr lang="en-GB" sz="3200" dirty="0" err="1">
                <a:solidFill>
                  <a:schemeClr val="bg1"/>
                </a:solidFill>
              </a:rPr>
              <a:t>bhíonn</a:t>
            </a:r>
            <a:r>
              <a:rPr lang="en-GB" sz="3200" dirty="0">
                <a:solidFill>
                  <a:schemeClr val="bg1"/>
                </a:solidFill>
              </a:rPr>
              <a:t> air </a:t>
            </a:r>
            <a:r>
              <a:rPr lang="en-GB" sz="3200" dirty="0" err="1">
                <a:solidFill>
                  <a:schemeClr val="bg1"/>
                </a:solidFill>
              </a:rPr>
              <a:t>seo</a:t>
            </a:r>
            <a:r>
              <a:rPr lang="en-GB" sz="3200" dirty="0">
                <a:solidFill>
                  <a:schemeClr val="bg1"/>
                </a:solidFill>
              </a:rPr>
              <a:t> </a:t>
            </a:r>
          </a:p>
          <a:p>
            <a:pPr algn="ctr"/>
            <a:r>
              <a:rPr lang="en-GB" sz="3200" dirty="0" err="1">
                <a:solidFill>
                  <a:schemeClr val="bg1"/>
                </a:solidFill>
              </a:rPr>
              <a:t>sa</a:t>
            </a:r>
            <a:r>
              <a:rPr lang="en-GB" sz="3200" dirty="0">
                <a:solidFill>
                  <a:schemeClr val="bg1"/>
                </a:solidFill>
              </a:rPr>
              <a:t> </a:t>
            </a:r>
            <a:r>
              <a:rPr lang="en-GB" sz="3200" dirty="0" err="1">
                <a:solidFill>
                  <a:schemeClr val="bg1"/>
                </a:solidFill>
              </a:rPr>
              <a:t>seomra</a:t>
            </a:r>
            <a:r>
              <a:rPr lang="en-GB" sz="3200" dirty="0">
                <a:solidFill>
                  <a:schemeClr val="bg1"/>
                </a:solidFill>
              </a:rPr>
              <a:t> </a:t>
            </a:r>
            <a:r>
              <a:rPr lang="en-GB" sz="3200" dirty="0" err="1">
                <a:solidFill>
                  <a:schemeClr val="bg1"/>
                </a:solidFill>
              </a:rPr>
              <a:t>ranga</a:t>
            </a:r>
            <a:r>
              <a:rPr lang="en-GB" sz="3200" dirty="0">
                <a:solidFill>
                  <a:schemeClr val="bg1"/>
                </a:solidFill>
              </a:rPr>
              <a:t>?</a:t>
            </a:r>
          </a:p>
        </p:txBody>
      </p:sp>
      <p:pic>
        <p:nvPicPr>
          <p:cNvPr id="1028" name="Picture 4">
            <a:extLst>
              <a:ext uri="{FF2B5EF4-FFF2-40B4-BE49-F238E27FC236}">
                <a16:creationId xmlns:a16="http://schemas.microsoft.com/office/drawing/2014/main" id="{1CB0EF51-9C46-03A6-5532-CD1F148ED7B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5571" y="2115910"/>
            <a:ext cx="3238500" cy="38671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1426682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9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60" name="Google Shape;160;p7"/>
          <p:cNvCxnSpPr>
            <a:endCxn id="161" idx="2"/>
          </p:cNvCxnSpPr>
          <p:nvPr/>
        </p:nvCxnSpPr>
        <p:spPr>
          <a:xfrm>
            <a:off x="3533143" y="2514601"/>
            <a:ext cx="1294500" cy="0"/>
          </a:xfrm>
          <a:prstGeom prst="straightConnector1">
            <a:avLst/>
          </a:prstGeom>
          <a:noFill/>
          <a:ln w="38100" cap="flat" cmpd="sng">
            <a:solidFill>
              <a:srgbClr val="00B050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162" name="Google Shape;162;p7"/>
          <p:cNvSpPr/>
          <p:nvPr/>
        </p:nvSpPr>
        <p:spPr>
          <a:xfrm>
            <a:off x="364714" y="2098235"/>
            <a:ext cx="832731" cy="832731"/>
          </a:xfrm>
          <a:prstGeom prst="ellipse">
            <a:avLst/>
          </a:prstGeom>
          <a:noFill/>
          <a:ln w="57150" cap="flat" cmpd="sng">
            <a:solidFill>
              <a:srgbClr val="24647C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</a:pPr>
            <a:endParaRPr sz="24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163" name="Google Shape;163;p7"/>
          <p:cNvGrpSpPr/>
          <p:nvPr/>
        </p:nvGrpSpPr>
        <p:grpSpPr>
          <a:xfrm>
            <a:off x="158032" y="1905000"/>
            <a:ext cx="1219200" cy="3740888"/>
            <a:chOff x="381000" y="1760220"/>
            <a:chExt cx="914400" cy="2716530"/>
          </a:xfrm>
          <a:solidFill>
            <a:srgbClr val="24647C"/>
          </a:solidFill>
        </p:grpSpPr>
        <p:sp>
          <p:nvSpPr>
            <p:cNvPr id="164" name="Google Shape;164;p7"/>
            <p:cNvSpPr/>
            <p:nvPr/>
          </p:nvSpPr>
          <p:spPr>
            <a:xfrm rot="5400000">
              <a:off x="381000" y="1760220"/>
              <a:ext cx="914400" cy="914400"/>
            </a:xfrm>
            <a:prstGeom prst="blockArc">
              <a:avLst>
                <a:gd name="adj1" fmla="val 10800000"/>
                <a:gd name="adj2" fmla="val 21471145"/>
                <a:gd name="adj3" fmla="val 5524"/>
              </a:avLst>
            </a:prstGeom>
            <a:grpFill/>
            <a:ln w="25400" cap="flat" cmpd="sng">
              <a:solidFill>
                <a:srgbClr val="24647C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400"/>
                <a:buFont typeface="Arial"/>
                <a:buNone/>
              </a:pPr>
              <a:endParaRPr sz="2400" b="0" i="0" u="none" strike="noStrike" cap="non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165" name="Google Shape;165;p7"/>
            <p:cNvCxnSpPr/>
            <p:nvPr/>
          </p:nvCxnSpPr>
          <p:spPr>
            <a:xfrm flipH="1">
              <a:off x="853440" y="2626201"/>
              <a:ext cx="16187" cy="1850549"/>
            </a:xfrm>
            <a:prstGeom prst="straightConnector1">
              <a:avLst/>
            </a:prstGeom>
            <a:grpFill/>
            <a:ln w="38100" cap="flat" cmpd="sng">
              <a:solidFill>
                <a:srgbClr val="24647C"/>
              </a:solidFill>
              <a:prstDash val="solid"/>
              <a:round/>
              <a:headEnd type="none" w="sm" len="sm"/>
              <a:tailEnd type="none" w="sm" len="sm"/>
            </a:ln>
          </p:spPr>
        </p:cxnSp>
      </p:grpSp>
      <p:sp>
        <p:nvSpPr>
          <p:cNvPr id="161" name="Google Shape;161;p7"/>
          <p:cNvSpPr/>
          <p:nvPr/>
        </p:nvSpPr>
        <p:spPr>
          <a:xfrm>
            <a:off x="4827643" y="2098235"/>
            <a:ext cx="832731" cy="832731"/>
          </a:xfrm>
          <a:prstGeom prst="ellipse">
            <a:avLst/>
          </a:prstGeom>
          <a:noFill/>
          <a:ln w="57150" cap="flat" cmpd="sng">
            <a:solidFill>
              <a:srgbClr val="24647C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</a:pPr>
            <a:endParaRPr sz="24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166" name="Google Shape;166;p7"/>
          <p:cNvGrpSpPr/>
          <p:nvPr/>
        </p:nvGrpSpPr>
        <p:grpSpPr>
          <a:xfrm>
            <a:off x="4634408" y="1905000"/>
            <a:ext cx="1219200" cy="3740888"/>
            <a:chOff x="3657600" y="1760220"/>
            <a:chExt cx="914400" cy="2716530"/>
          </a:xfrm>
          <a:solidFill>
            <a:srgbClr val="24647C"/>
          </a:solidFill>
        </p:grpSpPr>
        <p:sp>
          <p:nvSpPr>
            <p:cNvPr id="167" name="Google Shape;167;p7"/>
            <p:cNvSpPr/>
            <p:nvPr/>
          </p:nvSpPr>
          <p:spPr>
            <a:xfrm rot="5400000">
              <a:off x="3657600" y="1760220"/>
              <a:ext cx="914400" cy="914400"/>
            </a:xfrm>
            <a:prstGeom prst="blockArc">
              <a:avLst>
                <a:gd name="adj1" fmla="val 10800000"/>
                <a:gd name="adj2" fmla="val 21471145"/>
                <a:gd name="adj3" fmla="val 5524"/>
              </a:avLst>
            </a:prstGeom>
            <a:grpFill/>
            <a:ln w="25400" cap="flat" cmpd="sng">
              <a:solidFill>
                <a:srgbClr val="24647C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400"/>
                <a:buFont typeface="Arial"/>
                <a:buNone/>
              </a:pPr>
              <a:endParaRPr sz="2400" b="0" i="0" u="none" strike="noStrike" cap="non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168" name="Google Shape;168;p7"/>
            <p:cNvCxnSpPr/>
            <p:nvPr/>
          </p:nvCxnSpPr>
          <p:spPr>
            <a:xfrm flipH="1">
              <a:off x="4130040" y="2626201"/>
              <a:ext cx="16187" cy="1850549"/>
            </a:xfrm>
            <a:prstGeom prst="straightConnector1">
              <a:avLst/>
            </a:prstGeom>
            <a:grpFill/>
            <a:ln w="38100" cap="flat" cmpd="sng">
              <a:solidFill>
                <a:srgbClr val="24647C"/>
              </a:solidFill>
              <a:prstDash val="solid"/>
              <a:round/>
              <a:headEnd type="none" w="sm" len="sm"/>
              <a:tailEnd type="none" w="sm" len="sm"/>
            </a:ln>
          </p:spPr>
        </p:cxnSp>
      </p:grpSp>
      <p:grpSp>
        <p:nvGrpSpPr>
          <p:cNvPr id="169" name="Google Shape;169;p7"/>
          <p:cNvGrpSpPr/>
          <p:nvPr/>
        </p:nvGrpSpPr>
        <p:grpSpPr>
          <a:xfrm>
            <a:off x="6859149" y="1904998"/>
            <a:ext cx="1219200" cy="3740885"/>
            <a:chOff x="5295900" y="1760220"/>
            <a:chExt cx="914400" cy="2716530"/>
          </a:xfrm>
        </p:grpSpPr>
        <p:sp>
          <p:nvSpPr>
            <p:cNvPr id="170" name="Google Shape;170;p7"/>
            <p:cNvSpPr/>
            <p:nvPr/>
          </p:nvSpPr>
          <p:spPr>
            <a:xfrm rot="5400000">
              <a:off x="5295900" y="1760220"/>
              <a:ext cx="914400" cy="914400"/>
            </a:xfrm>
            <a:prstGeom prst="blockArc">
              <a:avLst>
                <a:gd name="adj1" fmla="val 10800000"/>
                <a:gd name="adj2" fmla="val 21471145"/>
                <a:gd name="adj3" fmla="val 5524"/>
              </a:avLst>
            </a:prstGeom>
            <a:solidFill>
              <a:srgbClr val="00B050"/>
            </a:solidFill>
            <a:ln w="25400" cap="flat" cmpd="sng">
              <a:solidFill>
                <a:srgbClr val="00B050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400"/>
                <a:buFont typeface="Arial"/>
                <a:buNone/>
              </a:pPr>
              <a:endParaRPr sz="2400" b="0" i="0" u="none" strike="noStrike" cap="none" dirty="0">
                <a:solidFill>
                  <a:srgbClr val="00B05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171" name="Google Shape;171;p7"/>
            <p:cNvCxnSpPr/>
            <p:nvPr/>
          </p:nvCxnSpPr>
          <p:spPr>
            <a:xfrm flipH="1">
              <a:off x="5768340" y="2626201"/>
              <a:ext cx="16187" cy="1850549"/>
            </a:xfrm>
            <a:prstGeom prst="straightConnector1">
              <a:avLst/>
            </a:prstGeom>
            <a:noFill/>
            <a:ln w="38100" cap="flat" cmpd="sng">
              <a:solidFill>
                <a:srgbClr val="00B050"/>
              </a:solidFill>
              <a:prstDash val="solid"/>
              <a:round/>
              <a:headEnd type="none" w="sm" len="sm"/>
              <a:tailEnd type="none" w="sm" len="sm"/>
            </a:ln>
          </p:spPr>
        </p:cxnSp>
      </p:grpSp>
      <p:cxnSp>
        <p:nvCxnSpPr>
          <p:cNvPr id="172" name="Google Shape;172;p7"/>
          <p:cNvCxnSpPr/>
          <p:nvPr/>
        </p:nvCxnSpPr>
        <p:spPr>
          <a:xfrm>
            <a:off x="1377233" y="2514598"/>
            <a:ext cx="1158435" cy="0"/>
          </a:xfrm>
          <a:prstGeom prst="straightConnector1">
            <a:avLst/>
          </a:prstGeom>
          <a:noFill/>
          <a:ln w="38100" cap="flat" cmpd="sng">
            <a:solidFill>
              <a:srgbClr val="24647C"/>
            </a:solidFill>
            <a:prstDash val="solid"/>
            <a:round/>
            <a:headEnd type="none" w="sm" len="sm"/>
            <a:tailEnd type="none" w="sm" len="sm"/>
          </a:ln>
        </p:spPr>
      </p:cxnSp>
      <p:cxnSp>
        <p:nvCxnSpPr>
          <p:cNvPr id="173" name="Google Shape;173;p7"/>
          <p:cNvCxnSpPr>
            <a:endCxn id="174" idx="2"/>
          </p:cNvCxnSpPr>
          <p:nvPr/>
        </p:nvCxnSpPr>
        <p:spPr>
          <a:xfrm>
            <a:off x="5856977" y="2514599"/>
            <a:ext cx="1236900" cy="0"/>
          </a:xfrm>
          <a:prstGeom prst="straightConnector1">
            <a:avLst/>
          </a:prstGeom>
          <a:noFill/>
          <a:ln w="38100" cap="flat" cmpd="sng">
            <a:solidFill>
              <a:srgbClr val="24647C"/>
            </a:solidFill>
            <a:prstDash val="solid"/>
            <a:round/>
            <a:headEnd type="none" w="sm" len="sm"/>
            <a:tailEnd type="none" w="sm" len="sm"/>
          </a:ln>
        </p:spPr>
      </p:cxnSp>
      <p:cxnSp>
        <p:nvCxnSpPr>
          <p:cNvPr id="175" name="Google Shape;175;p7"/>
          <p:cNvCxnSpPr>
            <a:cxnSpLocks/>
            <a:endCxn id="176" idx="2"/>
          </p:cNvCxnSpPr>
          <p:nvPr/>
        </p:nvCxnSpPr>
        <p:spPr>
          <a:xfrm flipV="1">
            <a:off x="8078349" y="2514601"/>
            <a:ext cx="1292282" cy="7535"/>
          </a:xfrm>
          <a:prstGeom prst="straightConnector1">
            <a:avLst/>
          </a:prstGeom>
          <a:noFill/>
          <a:ln w="38100" cap="flat" cmpd="sng">
            <a:solidFill>
              <a:srgbClr val="00B050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177" name="Google Shape;177;p7"/>
          <p:cNvSpPr/>
          <p:nvPr/>
        </p:nvSpPr>
        <p:spPr>
          <a:xfrm>
            <a:off x="2522568" y="2085557"/>
            <a:ext cx="832731" cy="832731"/>
          </a:xfrm>
          <a:prstGeom prst="ellipse">
            <a:avLst/>
          </a:prstGeom>
          <a:noFill/>
          <a:ln w="57150" cap="flat" cmpd="sng">
            <a:solidFill>
              <a:srgbClr val="00B05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</a:pPr>
            <a:endParaRPr sz="24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178" name="Google Shape;178;p7"/>
          <p:cNvGrpSpPr/>
          <p:nvPr/>
        </p:nvGrpSpPr>
        <p:grpSpPr>
          <a:xfrm>
            <a:off x="2315538" y="1905000"/>
            <a:ext cx="1219200" cy="3740884"/>
            <a:chOff x="2019300" y="1760220"/>
            <a:chExt cx="914400" cy="2716530"/>
          </a:xfrm>
          <a:solidFill>
            <a:srgbClr val="00B050"/>
          </a:solidFill>
        </p:grpSpPr>
        <p:sp>
          <p:nvSpPr>
            <p:cNvPr id="179" name="Google Shape;179;p7"/>
            <p:cNvSpPr/>
            <p:nvPr/>
          </p:nvSpPr>
          <p:spPr>
            <a:xfrm rot="5400000">
              <a:off x="2019300" y="1760220"/>
              <a:ext cx="914400" cy="914400"/>
            </a:xfrm>
            <a:prstGeom prst="blockArc">
              <a:avLst>
                <a:gd name="adj1" fmla="val 10800000"/>
                <a:gd name="adj2" fmla="val 21471145"/>
                <a:gd name="adj3" fmla="val 5524"/>
              </a:avLst>
            </a:prstGeom>
            <a:grpFill/>
            <a:ln w="25400" cap="flat" cmpd="sng">
              <a:solidFill>
                <a:srgbClr val="00B050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400"/>
                <a:buFont typeface="Arial"/>
                <a:buNone/>
              </a:pPr>
              <a:endParaRPr sz="2400" b="0" i="0" u="none" strike="noStrike" cap="non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cxnSp>
          <p:nvCxnSpPr>
            <p:cNvPr id="180" name="Google Shape;180;p7"/>
            <p:cNvCxnSpPr/>
            <p:nvPr/>
          </p:nvCxnSpPr>
          <p:spPr>
            <a:xfrm flipH="1">
              <a:off x="2491740" y="2626201"/>
              <a:ext cx="16187" cy="1850549"/>
            </a:xfrm>
            <a:prstGeom prst="straightConnector1">
              <a:avLst/>
            </a:prstGeom>
            <a:grpFill/>
            <a:ln w="38100" cap="flat" cmpd="sng">
              <a:solidFill>
                <a:srgbClr val="00B050"/>
              </a:solidFill>
              <a:prstDash val="solid"/>
              <a:round/>
              <a:headEnd type="none" w="sm" len="sm"/>
              <a:tailEnd type="none" w="sm" len="sm"/>
            </a:ln>
          </p:spPr>
        </p:cxnSp>
      </p:grpSp>
      <p:sp>
        <p:nvSpPr>
          <p:cNvPr id="181" name="Google Shape;181;p7"/>
          <p:cNvSpPr txBox="1"/>
          <p:nvPr/>
        </p:nvSpPr>
        <p:spPr>
          <a:xfrm>
            <a:off x="3689689" y="2936557"/>
            <a:ext cx="1018081" cy="49244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lvl="0">
              <a:buClr>
                <a:srgbClr val="000000"/>
              </a:buClr>
              <a:buSzPts val="2400"/>
            </a:pPr>
            <a:r>
              <a:rPr lang="en-IE" sz="24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Sos</a:t>
            </a:r>
            <a:endParaRPr sz="2400" b="0" i="0" u="none" strike="noStrike" cap="none" dirty="0">
              <a:solidFill>
                <a:srgbClr val="0E85AA"/>
              </a:solidFill>
              <a:ea typeface="Calibri"/>
              <a:cs typeface="Calibri"/>
              <a:sym typeface="Calibri"/>
            </a:endParaRPr>
          </a:p>
        </p:txBody>
      </p:sp>
      <p:sp>
        <p:nvSpPr>
          <p:cNvPr id="182" name="Google Shape;182;p7"/>
          <p:cNvSpPr txBox="1"/>
          <p:nvPr/>
        </p:nvSpPr>
        <p:spPr>
          <a:xfrm>
            <a:off x="5295852" y="3226477"/>
            <a:ext cx="1900924" cy="1559401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lvl="0"/>
            <a:r>
              <a:rPr lang="en-IE" sz="2800" b="1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Seisiún</a:t>
            </a:r>
            <a:r>
              <a:rPr lang="en-IE" sz="2800" b="1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2</a:t>
            </a:r>
          </a:p>
          <a:p>
            <a:pPr lvl="0"/>
            <a:r>
              <a:rPr lang="en-GB" sz="1600" dirty="0" err="1">
                <a:solidFill>
                  <a:srgbClr val="0E85AA"/>
                </a:solidFill>
              </a:rPr>
              <a:t>Príomhinniúlachtaí</a:t>
            </a:r>
            <a:r>
              <a:rPr lang="en-GB" sz="1600" dirty="0">
                <a:solidFill>
                  <a:srgbClr val="0E85AA"/>
                </a:solidFill>
              </a:rPr>
              <a:t> a </a:t>
            </a:r>
            <a:r>
              <a:rPr lang="en-GB" sz="1600" dirty="0" err="1">
                <a:solidFill>
                  <a:srgbClr val="0E85AA"/>
                </a:solidFill>
              </a:rPr>
              <a:t>fhorbairt</a:t>
            </a:r>
            <a:r>
              <a:rPr lang="en-GB" sz="1600" dirty="0">
                <a:solidFill>
                  <a:srgbClr val="0E85AA"/>
                </a:solidFill>
              </a:rPr>
              <a:t> </a:t>
            </a:r>
            <a:r>
              <a:rPr lang="en-GB" sz="1600" dirty="0" err="1">
                <a:solidFill>
                  <a:srgbClr val="0E85AA"/>
                </a:solidFill>
              </a:rPr>
              <a:t>trí</a:t>
            </a:r>
            <a:r>
              <a:rPr lang="en-GB" sz="1600" dirty="0">
                <a:solidFill>
                  <a:srgbClr val="0E85AA"/>
                </a:solidFill>
              </a:rPr>
              <a:t> </a:t>
            </a:r>
            <a:r>
              <a:rPr lang="en-GB" sz="1600" dirty="0" err="1">
                <a:solidFill>
                  <a:srgbClr val="0E85AA"/>
                </a:solidFill>
              </a:rPr>
              <a:t>théacsanna</a:t>
            </a:r>
            <a:r>
              <a:rPr lang="en-GB" sz="1600" dirty="0">
                <a:solidFill>
                  <a:srgbClr val="0E85AA"/>
                </a:solidFill>
              </a:rPr>
              <a:t> </a:t>
            </a:r>
            <a:r>
              <a:rPr lang="en-GB" sz="1600" dirty="0" err="1">
                <a:solidFill>
                  <a:srgbClr val="0E85AA"/>
                </a:solidFill>
              </a:rPr>
              <a:t>clasaiceacha</a:t>
            </a:r>
            <a:r>
              <a:rPr lang="en-GB" sz="1600" dirty="0">
                <a:solidFill>
                  <a:srgbClr val="0E85AA"/>
                </a:solidFill>
              </a:rPr>
              <a:t> </a:t>
            </a:r>
            <a:r>
              <a:rPr lang="en-GB" sz="1600" dirty="0" err="1">
                <a:solidFill>
                  <a:srgbClr val="0E85AA"/>
                </a:solidFill>
              </a:rPr>
              <a:t>barántúla</a:t>
            </a:r>
            <a:r>
              <a:rPr lang="en-GB" sz="1600" dirty="0">
                <a:solidFill>
                  <a:srgbClr val="0E85AA"/>
                </a:solidFill>
              </a:rPr>
              <a:t>.</a:t>
            </a:r>
            <a:endParaRPr lang="en-IE" sz="2800" b="1" dirty="0">
              <a:solidFill>
                <a:srgbClr val="0E85AA"/>
              </a:solidFill>
              <a:ea typeface="Calibri"/>
              <a:cs typeface="Calibri"/>
              <a:sym typeface="Calibri"/>
            </a:endParaRPr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br>
              <a:rPr lang="en-IE" sz="2400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</a:br>
            <a:endParaRPr sz="1233" b="0" i="0" u="none" strike="noStrike" cap="none" dirty="0">
              <a:solidFill>
                <a:srgbClr val="59595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183" name="Google Shape;183;p7"/>
          <p:cNvGrpSpPr/>
          <p:nvPr/>
        </p:nvGrpSpPr>
        <p:grpSpPr>
          <a:xfrm>
            <a:off x="7844773" y="2979306"/>
            <a:ext cx="1917895" cy="2139541"/>
            <a:chOff x="419100" y="1348415"/>
            <a:chExt cx="1438421" cy="1604656"/>
          </a:xfrm>
        </p:grpSpPr>
        <p:sp>
          <p:nvSpPr>
            <p:cNvPr id="184" name="Google Shape;184;p7"/>
            <p:cNvSpPr txBox="1"/>
            <p:nvPr/>
          </p:nvSpPr>
          <p:spPr>
            <a:xfrm>
              <a:off x="638321" y="1348415"/>
              <a:ext cx="1219200" cy="369332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400"/>
                <a:buFont typeface="Arial"/>
                <a:buNone/>
              </a:pPr>
              <a:r>
                <a:rPr lang="en-IE" sz="2400" b="0" i="0" u="none" strike="noStrike" cap="none" dirty="0" err="1">
                  <a:solidFill>
                    <a:srgbClr val="0E85AA"/>
                  </a:solidFill>
                  <a:ea typeface="Calibri"/>
                  <a:cs typeface="Calibri"/>
                  <a:sym typeface="Calibri"/>
                </a:rPr>
                <a:t>Lón</a:t>
              </a:r>
              <a:endParaRPr sz="2400" b="0" i="0" u="none" strike="noStrike" cap="none" dirty="0">
                <a:solidFill>
                  <a:srgbClr val="0E85AA"/>
                </a:solidFill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85" name="Google Shape;185;p7"/>
            <p:cNvSpPr txBox="1"/>
            <p:nvPr/>
          </p:nvSpPr>
          <p:spPr>
            <a:xfrm>
              <a:off x="419100" y="1783520"/>
              <a:ext cx="1118075" cy="1169551"/>
            </a:xfrm>
            <a:prstGeom prst="rect">
              <a:avLst/>
            </a:prstGeom>
            <a:noFill/>
            <a:ln>
              <a:noFill/>
            </a:ln>
          </p:spPr>
          <p:txBody>
            <a:bodyPr spcFirstLastPara="1" wrap="square" lIns="91425" tIns="45700" rIns="91425" bIns="45700" anchor="t" anchorCtr="0">
              <a:noAutofit/>
            </a:bodyPr>
            <a:lstStyle/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333"/>
                <a:buFont typeface="Arial"/>
                <a:buNone/>
              </a:pPr>
              <a:endParaRPr sz="1333" b="0" i="0" u="none" strike="noStrike" cap="none">
                <a:solidFill>
                  <a:srgbClr val="595959"/>
                </a:solidFill>
                <a:latin typeface="Calibri"/>
                <a:ea typeface="Calibri"/>
                <a:cs typeface="Calibri"/>
                <a:sym typeface="Calibri"/>
              </a:endParaRPr>
            </a:p>
            <a:p>
              <a:pPr marL="0" marR="0" lvl="0" indent="0" algn="l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1333"/>
                <a:buFont typeface="Arial"/>
                <a:buNone/>
              </a:pPr>
              <a:endParaRPr sz="1333" b="0" i="0" u="none" strike="noStrike" cap="none">
                <a:solidFill>
                  <a:srgbClr val="595959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86" name="Google Shape;186;p7"/>
          <p:cNvSpPr txBox="1"/>
          <p:nvPr/>
        </p:nvSpPr>
        <p:spPr>
          <a:xfrm>
            <a:off x="9852208" y="3245469"/>
            <a:ext cx="2119650" cy="175579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r>
              <a:rPr lang="en-IE" sz="2800" b="1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Seisiún</a:t>
            </a:r>
            <a:r>
              <a:rPr lang="en-IE" sz="2800" b="1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3</a:t>
            </a:r>
            <a:br>
              <a:rPr lang="en-IE" dirty="0">
                <a:solidFill>
                  <a:schemeClr val="dk1"/>
                </a:solidFill>
                <a:ea typeface="Calibri"/>
                <a:cs typeface="Calibri"/>
                <a:sym typeface="Calibri"/>
              </a:rPr>
            </a:b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Comhoibriú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agus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breithniú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a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dhéanamh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ar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chuir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chuige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i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leith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comhthéacsanna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cultúrtha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a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theagasc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sa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phróiseas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foghlama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teanga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.</a:t>
            </a:r>
          </a:p>
        </p:txBody>
      </p:sp>
      <p:cxnSp>
        <p:nvCxnSpPr>
          <p:cNvPr id="187" name="Google Shape;187;p7"/>
          <p:cNvCxnSpPr/>
          <p:nvPr/>
        </p:nvCxnSpPr>
        <p:spPr>
          <a:xfrm rot="10800000" flipH="1">
            <a:off x="10397609" y="2490964"/>
            <a:ext cx="1370237" cy="13095"/>
          </a:xfrm>
          <a:prstGeom prst="straightConnector1">
            <a:avLst/>
          </a:prstGeom>
          <a:noFill/>
          <a:ln w="38100" cap="flat" cmpd="sng">
            <a:solidFill>
              <a:srgbClr val="24647C"/>
            </a:solidFill>
            <a:prstDash val="solid"/>
            <a:round/>
            <a:headEnd type="none" w="sm" len="sm"/>
            <a:tailEnd type="none" w="sm" len="sm"/>
          </a:ln>
        </p:spPr>
      </p:cxnSp>
      <p:grpSp>
        <p:nvGrpSpPr>
          <p:cNvPr id="188" name="Google Shape;188;p7"/>
          <p:cNvGrpSpPr/>
          <p:nvPr/>
        </p:nvGrpSpPr>
        <p:grpSpPr>
          <a:xfrm>
            <a:off x="9191466" y="1905000"/>
            <a:ext cx="1219200" cy="3740884"/>
            <a:chOff x="6934200" y="1760219"/>
            <a:chExt cx="914400" cy="2716531"/>
          </a:xfrm>
          <a:solidFill>
            <a:srgbClr val="24647C"/>
          </a:solidFill>
        </p:grpSpPr>
        <p:cxnSp>
          <p:nvCxnSpPr>
            <p:cNvPr id="189" name="Google Shape;189;p7"/>
            <p:cNvCxnSpPr/>
            <p:nvPr/>
          </p:nvCxnSpPr>
          <p:spPr>
            <a:xfrm flipH="1">
              <a:off x="7406640" y="2626201"/>
              <a:ext cx="16187" cy="1850549"/>
            </a:xfrm>
            <a:prstGeom prst="straightConnector1">
              <a:avLst/>
            </a:prstGeom>
            <a:grpFill/>
            <a:ln w="38100" cap="flat" cmpd="sng">
              <a:solidFill>
                <a:srgbClr val="24647C"/>
              </a:solidFill>
              <a:prstDash val="solid"/>
              <a:round/>
              <a:headEnd type="none" w="sm" len="sm"/>
              <a:tailEnd type="none" w="sm" len="sm"/>
            </a:ln>
          </p:spPr>
        </p:cxnSp>
        <p:sp>
          <p:nvSpPr>
            <p:cNvPr id="190" name="Google Shape;190;p7"/>
            <p:cNvSpPr/>
            <p:nvPr/>
          </p:nvSpPr>
          <p:spPr>
            <a:xfrm rot="5400000">
              <a:off x="6934200" y="1760219"/>
              <a:ext cx="914400" cy="914400"/>
            </a:xfrm>
            <a:prstGeom prst="blockArc">
              <a:avLst>
                <a:gd name="adj1" fmla="val 10800000"/>
                <a:gd name="adj2" fmla="val 21471145"/>
                <a:gd name="adj3" fmla="val 5524"/>
              </a:avLst>
            </a:prstGeom>
            <a:grpFill/>
            <a:ln w="25400" cap="flat" cmpd="sng">
              <a:solidFill>
                <a:srgbClr val="24647C"/>
              </a:solidFill>
              <a:prstDash val="solid"/>
              <a:round/>
              <a:headEnd type="none" w="sm" len="sm"/>
              <a:tailEnd type="none" w="sm" len="sm"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>
                  <a:srgbClr val="000000"/>
                </a:buClr>
                <a:buSzPts val="2400"/>
                <a:buFont typeface="Arial"/>
                <a:buNone/>
              </a:pPr>
              <a:endParaRPr sz="2400" b="0" i="0" u="none" strike="noStrike" cap="none">
                <a:solidFill>
                  <a:srgbClr val="000000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sp>
        <p:nvSpPr>
          <p:cNvPr id="176" name="Google Shape;176;p7"/>
          <p:cNvSpPr/>
          <p:nvPr/>
        </p:nvSpPr>
        <p:spPr>
          <a:xfrm>
            <a:off x="9370631" y="2098235"/>
            <a:ext cx="832731" cy="832731"/>
          </a:xfrm>
          <a:prstGeom prst="ellipse">
            <a:avLst/>
          </a:prstGeom>
          <a:noFill/>
          <a:ln w="57150" cap="flat" cmpd="sng">
            <a:solidFill>
              <a:srgbClr val="24647C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</a:pPr>
            <a:endParaRPr sz="24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74" name="Google Shape;174;p7"/>
          <p:cNvSpPr/>
          <p:nvPr/>
        </p:nvSpPr>
        <p:spPr>
          <a:xfrm>
            <a:off x="7093877" y="2098233"/>
            <a:ext cx="832731" cy="832731"/>
          </a:xfrm>
          <a:prstGeom prst="ellipse">
            <a:avLst/>
          </a:prstGeom>
          <a:noFill/>
          <a:ln w="57150" cap="flat" cmpd="sng">
            <a:solidFill>
              <a:srgbClr val="00B050"/>
            </a:solidFill>
            <a:prstDash val="solid"/>
            <a:round/>
            <a:headEnd type="none" w="sm" len="sm"/>
            <a:tailEnd type="none" w="sm" len="sm"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2400"/>
              <a:buFont typeface="Arial"/>
              <a:buNone/>
            </a:pPr>
            <a:endParaRPr sz="24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91" name="Google Shape;191;p7"/>
          <p:cNvSpPr txBox="1"/>
          <p:nvPr/>
        </p:nvSpPr>
        <p:spPr>
          <a:xfrm>
            <a:off x="1326906" y="2191488"/>
            <a:ext cx="1310999" cy="4251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67"/>
              <a:buFont typeface="Arial"/>
              <a:buNone/>
            </a:pPr>
            <a:r>
              <a:rPr lang="en-IE" sz="1600" b="1" i="0" u="none" strike="noStrike" cap="none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9:30-11:00</a:t>
            </a:r>
            <a:endParaRPr sz="1600" b="1" i="0" u="none" strike="noStrike" cap="none" dirty="0">
              <a:solidFill>
                <a:srgbClr val="0E85AA"/>
              </a:solidFill>
              <a:ea typeface="Arial"/>
              <a:cs typeface="Arial"/>
              <a:sym typeface="Arial"/>
            </a:endParaRPr>
          </a:p>
        </p:txBody>
      </p:sp>
      <p:sp>
        <p:nvSpPr>
          <p:cNvPr id="192" name="Google Shape;192;p7"/>
          <p:cNvSpPr txBox="1"/>
          <p:nvPr/>
        </p:nvSpPr>
        <p:spPr>
          <a:xfrm>
            <a:off x="3480157" y="2183584"/>
            <a:ext cx="1391007" cy="36630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67"/>
              <a:buFont typeface="Arial"/>
              <a:buNone/>
            </a:pPr>
            <a:r>
              <a:rPr lang="en-IE" sz="1600" b="1" i="0" u="none" strike="noStrike" cap="none" dirty="0">
                <a:solidFill>
                  <a:srgbClr val="00B050"/>
                </a:solidFill>
                <a:ea typeface="Calibri"/>
                <a:cs typeface="Calibri"/>
                <a:sym typeface="Calibri"/>
              </a:rPr>
              <a:t>11:00-11:15</a:t>
            </a:r>
            <a:endParaRPr sz="1600" b="1" i="0" u="none" strike="noStrike" cap="none" dirty="0">
              <a:solidFill>
                <a:srgbClr val="00B050"/>
              </a:solidFill>
              <a:ea typeface="Arial"/>
              <a:cs typeface="Arial"/>
              <a:sym typeface="Arial"/>
            </a:endParaRPr>
          </a:p>
        </p:txBody>
      </p:sp>
      <p:sp>
        <p:nvSpPr>
          <p:cNvPr id="193" name="Google Shape;193;p7"/>
          <p:cNvSpPr txBox="1"/>
          <p:nvPr/>
        </p:nvSpPr>
        <p:spPr>
          <a:xfrm>
            <a:off x="5748166" y="2191488"/>
            <a:ext cx="1404168" cy="39949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67"/>
              <a:buFont typeface="Arial"/>
              <a:buNone/>
            </a:pPr>
            <a:r>
              <a:rPr lang="en-IE" sz="1600" b="1" i="0" u="none" strike="noStrike" cap="none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11:20-13:00</a:t>
            </a:r>
            <a:endParaRPr sz="1600" b="1" i="0" u="none" strike="noStrike" cap="none" dirty="0">
              <a:solidFill>
                <a:srgbClr val="0E85AA"/>
              </a:solidFill>
              <a:ea typeface="Arial"/>
              <a:cs typeface="Arial"/>
              <a:sym typeface="Arial"/>
            </a:endParaRPr>
          </a:p>
        </p:txBody>
      </p:sp>
      <p:sp>
        <p:nvSpPr>
          <p:cNvPr id="194" name="Google Shape;194;p7"/>
          <p:cNvSpPr txBox="1"/>
          <p:nvPr/>
        </p:nvSpPr>
        <p:spPr>
          <a:xfrm>
            <a:off x="7983455" y="2196529"/>
            <a:ext cx="1413637" cy="30555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67"/>
              <a:buFont typeface="Arial"/>
              <a:buNone/>
            </a:pPr>
            <a:r>
              <a:rPr lang="en-IE" sz="1600" b="1" i="0" u="none" strike="noStrike" cap="none" dirty="0">
                <a:solidFill>
                  <a:srgbClr val="00B050"/>
                </a:solidFill>
                <a:ea typeface="Calibri"/>
                <a:cs typeface="Calibri"/>
                <a:sym typeface="Calibri"/>
              </a:rPr>
              <a:t>13:00-14:00</a:t>
            </a:r>
            <a:endParaRPr sz="1600" b="1" i="0" u="none" strike="noStrike" cap="none" dirty="0">
              <a:solidFill>
                <a:srgbClr val="00B050"/>
              </a:solidFill>
              <a:ea typeface="Arial"/>
              <a:cs typeface="Arial"/>
              <a:sym typeface="Arial"/>
            </a:endParaRPr>
          </a:p>
        </p:txBody>
      </p:sp>
      <p:sp>
        <p:nvSpPr>
          <p:cNvPr id="195" name="Google Shape;195;p7"/>
          <p:cNvSpPr txBox="1"/>
          <p:nvPr/>
        </p:nvSpPr>
        <p:spPr>
          <a:xfrm>
            <a:off x="10309559" y="2184977"/>
            <a:ext cx="1487418" cy="668418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867"/>
              <a:buFont typeface="Arial"/>
              <a:buNone/>
            </a:pPr>
            <a:r>
              <a:rPr lang="en-IE" sz="1600" b="1" i="0" u="none" strike="noStrike" cap="none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14:00-15:30</a:t>
            </a:r>
            <a:endParaRPr sz="1600" b="1" i="0" u="none" strike="noStrike" cap="none" dirty="0">
              <a:solidFill>
                <a:srgbClr val="0E85AA"/>
              </a:solidFill>
              <a:ea typeface="Arial"/>
              <a:cs typeface="Arial"/>
              <a:sym typeface="Arial"/>
            </a:endParaRPr>
          </a:p>
        </p:txBody>
      </p:sp>
      <p:sp>
        <p:nvSpPr>
          <p:cNvPr id="196" name="Google Shape;196;p7"/>
          <p:cNvSpPr txBox="1"/>
          <p:nvPr/>
        </p:nvSpPr>
        <p:spPr>
          <a:xfrm>
            <a:off x="400424" y="301022"/>
            <a:ext cx="5095703" cy="61555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marR="0" lvl="0" indent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3200"/>
              <a:buFont typeface="Arial"/>
              <a:buNone/>
            </a:pPr>
            <a:r>
              <a:rPr lang="en-IE" sz="4400" i="0" u="none" strike="noStrike" cap="none" dirty="0" err="1">
                <a:solidFill>
                  <a:srgbClr val="0E85AA"/>
                </a:solidFill>
                <a:latin typeface="Arial"/>
                <a:ea typeface="Arial"/>
                <a:cs typeface="Arial"/>
                <a:sym typeface="Arial"/>
              </a:rPr>
              <a:t>Amlíne</a:t>
            </a:r>
            <a:r>
              <a:rPr lang="en-IE" sz="4400" i="0" u="none" strike="noStrike" cap="none" dirty="0">
                <a:solidFill>
                  <a:srgbClr val="0E85AA"/>
                </a:solidFill>
                <a:latin typeface="Arial"/>
                <a:ea typeface="Arial"/>
                <a:cs typeface="Arial"/>
                <a:sym typeface="Arial"/>
              </a:rPr>
              <a:t> an </a:t>
            </a:r>
            <a:r>
              <a:rPr lang="en-IE" sz="4400" i="0" u="none" strike="noStrike" cap="none" dirty="0" err="1">
                <a:solidFill>
                  <a:srgbClr val="0E85AA"/>
                </a:solidFill>
                <a:latin typeface="Arial"/>
                <a:ea typeface="Arial"/>
                <a:cs typeface="Arial"/>
                <a:sym typeface="Arial"/>
              </a:rPr>
              <a:t>lae</a:t>
            </a:r>
            <a:r>
              <a:rPr lang="en-IE" sz="4400" i="0" u="none" strike="noStrike" cap="none" dirty="0">
                <a:solidFill>
                  <a:srgbClr val="0E85AA"/>
                </a:solidFill>
                <a:latin typeface="Arial"/>
                <a:ea typeface="Arial"/>
                <a:cs typeface="Arial"/>
                <a:sym typeface="Arial"/>
              </a:rPr>
              <a:t> </a:t>
            </a:r>
            <a:r>
              <a:rPr lang="en-IE" sz="4400" i="0" u="none" strike="noStrike" cap="none" dirty="0" err="1">
                <a:solidFill>
                  <a:srgbClr val="0E85AA"/>
                </a:solidFill>
                <a:latin typeface="Arial"/>
                <a:ea typeface="Arial"/>
                <a:cs typeface="Arial"/>
                <a:sym typeface="Arial"/>
              </a:rPr>
              <a:t>inniu</a:t>
            </a:r>
            <a:endParaRPr sz="4400" i="0" u="none" strike="noStrike" cap="none" dirty="0">
              <a:solidFill>
                <a:srgbClr val="0E85AA"/>
              </a:solidFill>
              <a:latin typeface="Arial"/>
              <a:ea typeface="Arial"/>
              <a:cs typeface="Arial"/>
              <a:sym typeface="Arial"/>
            </a:endParaRPr>
          </a:p>
        </p:txBody>
      </p:sp>
      <p:sp>
        <p:nvSpPr>
          <p:cNvPr id="197" name="Google Shape;197;p7"/>
          <p:cNvSpPr txBox="1"/>
          <p:nvPr/>
        </p:nvSpPr>
        <p:spPr>
          <a:xfrm>
            <a:off x="892745" y="3270957"/>
            <a:ext cx="2092371" cy="1610377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lvl="0"/>
            <a:r>
              <a:rPr lang="en-IE" sz="2800" b="1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Seisiún</a:t>
            </a:r>
            <a:r>
              <a:rPr lang="en-IE" sz="2800" b="1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1</a:t>
            </a:r>
          </a:p>
          <a:p>
            <a:pPr lvl="0"/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Iniúchadh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a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dhéanamh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ar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chur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chuige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chun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naisc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fhiúntacha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a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chruthú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ar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fud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na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snáitheanna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 </a:t>
            </a:r>
            <a:r>
              <a:rPr lang="en-GB" sz="1600" dirty="0" err="1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staidéir</a:t>
            </a:r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.</a:t>
            </a:r>
          </a:p>
          <a:p>
            <a:pPr lvl="0"/>
            <a:r>
              <a:rPr lang="en-GB" sz="1600" dirty="0">
                <a:solidFill>
                  <a:srgbClr val="0E85AA"/>
                </a:solidFill>
                <a:ea typeface="Calibri"/>
                <a:cs typeface="Calibri"/>
                <a:sym typeface="Calibri"/>
              </a:rPr>
              <a:t>.</a:t>
            </a:r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lang="en-IE" sz="2800" b="1" dirty="0">
              <a:solidFill>
                <a:srgbClr val="0E85AA"/>
              </a:solidFill>
              <a:ea typeface="Calibri"/>
              <a:cs typeface="Calibri"/>
              <a:sym typeface="Calibri"/>
            </a:endParaRPr>
          </a:p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 sz="2800" dirty="0">
              <a:solidFill>
                <a:srgbClr val="0E85AA"/>
              </a:solidFill>
            </a:endParaRPr>
          </a:p>
          <a:p>
            <a:pPr marL="0" marR="0" lvl="0" indent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33"/>
              <a:buFont typeface="Arial"/>
              <a:buNone/>
            </a:pPr>
            <a:endParaRPr sz="1333" b="0" i="0" u="none" strike="noStrike" cap="none" dirty="0">
              <a:solidFill>
                <a:srgbClr val="595959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pic>
        <p:nvPicPr>
          <p:cNvPr id="198" name="Google Shape;198;p7" descr="Brain in head"/>
          <p:cNvPicPr preferRelativeResize="0"/>
          <p:nvPr/>
        </p:nvPicPr>
        <p:blipFill rotWithShape="1">
          <a:blip r:embed="rId3">
            <a:alphaModFix/>
          </a:blip>
          <a:srcRect/>
          <a:stretch/>
        </p:blipFill>
        <p:spPr>
          <a:xfrm>
            <a:off x="413036" y="2096621"/>
            <a:ext cx="835957" cy="835957"/>
          </a:xfrm>
          <a:prstGeom prst="rect">
            <a:avLst/>
          </a:prstGeom>
          <a:noFill/>
          <a:ln>
            <a:noFill/>
          </a:ln>
        </p:spPr>
      </p:pic>
      <p:pic>
        <p:nvPicPr>
          <p:cNvPr id="199" name="Google Shape;199;p7" descr="Coffee"/>
          <p:cNvPicPr preferRelativeResize="0"/>
          <p:nvPr/>
        </p:nvPicPr>
        <p:blipFill rotWithShape="1">
          <a:blip r:embed="rId4">
            <a:alphaModFix/>
          </a:blip>
          <a:srcRect/>
          <a:stretch/>
        </p:blipFill>
        <p:spPr>
          <a:xfrm>
            <a:off x="2601602" y="2078005"/>
            <a:ext cx="780340" cy="780340"/>
          </a:xfrm>
          <a:prstGeom prst="rect">
            <a:avLst/>
          </a:prstGeom>
          <a:noFill/>
          <a:ln>
            <a:noFill/>
          </a:ln>
        </p:spPr>
      </p:pic>
      <p:pic>
        <p:nvPicPr>
          <p:cNvPr id="200" name="Google Shape;200;p7" descr="Fork and knife"/>
          <p:cNvPicPr preferRelativeResize="0"/>
          <p:nvPr/>
        </p:nvPicPr>
        <p:blipFill rotWithShape="1">
          <a:blip r:embed="rId5">
            <a:alphaModFix/>
          </a:blip>
          <a:srcRect/>
          <a:stretch/>
        </p:blipFill>
        <p:spPr>
          <a:xfrm>
            <a:off x="7174504" y="2161936"/>
            <a:ext cx="651176" cy="677402"/>
          </a:xfrm>
          <a:prstGeom prst="rect">
            <a:avLst/>
          </a:prstGeom>
          <a:noFill/>
          <a:ln>
            <a:noFill/>
          </a:ln>
        </p:spPr>
      </p:pic>
      <p:pic>
        <p:nvPicPr>
          <p:cNvPr id="4" name="Graphic 3" descr="Questions with solid fill">
            <a:extLst>
              <a:ext uri="{FF2B5EF4-FFF2-40B4-BE49-F238E27FC236}">
                <a16:creationId xmlns:a16="http://schemas.microsoft.com/office/drawing/2014/main" id="{2F997F7A-F672-555D-4955-90518A8F6B1B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4884395" y="2183584"/>
            <a:ext cx="719225" cy="719225"/>
          </a:xfrm>
          <a:prstGeom prst="rect">
            <a:avLst/>
          </a:prstGeom>
        </p:spPr>
      </p:pic>
      <p:pic>
        <p:nvPicPr>
          <p:cNvPr id="6" name="Graphic 5" descr="Blockchain with solid fill">
            <a:extLst>
              <a:ext uri="{FF2B5EF4-FFF2-40B4-BE49-F238E27FC236}">
                <a16:creationId xmlns:a16="http://schemas.microsoft.com/office/drawing/2014/main" id="{EB516C7F-01F8-B2D3-7731-BE3184BF0639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9423554" y="2114160"/>
            <a:ext cx="737093" cy="737093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1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1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1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9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7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1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500"/>
                                        <p:tgtEl>
                                          <p:spTgt spid="1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18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1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6" dur="500"/>
                                        <p:tgtEl>
                                          <p:spTgt spid="16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17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1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19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0" dur="500"/>
                                        <p:tgtEl>
                                          <p:spTgt spid="2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3" dur="500"/>
                                        <p:tgtEl>
                                          <p:spTgt spid="1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6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500"/>
                                        <p:tgtEl>
                                          <p:spTgt spid="1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2" dur="500"/>
                                        <p:tgtEl>
                                          <p:spTgt spid="1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7" dur="500"/>
                                        <p:tgtEl>
                                          <p:spTgt spid="1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0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3" dur="500"/>
                                        <p:tgtEl>
                                          <p:spTgt spid="1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6" dur="500"/>
                                        <p:tgtEl>
                                          <p:spTgt spid="1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9" dur="500"/>
                                        <p:tgtEl>
                                          <p:spTgt spid="18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0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2" dur="500"/>
                                        <p:tgtEl>
                                          <p:spTgt spid="18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CF032109-F0BB-E8E7-8C29-21B21D250664}"/>
              </a:ext>
            </a:extLst>
          </p:cNvPr>
          <p:cNvSpPr/>
          <p:nvPr/>
        </p:nvSpPr>
        <p:spPr>
          <a:xfrm>
            <a:off x="347869" y="4810539"/>
            <a:ext cx="11834191" cy="204746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50D3337-5153-0D71-C9A7-C8E18FB6108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694" y="120862"/>
            <a:ext cx="10515600" cy="1325563"/>
          </a:xfrm>
        </p:spPr>
        <p:txBody>
          <a:bodyPr/>
          <a:lstStyle/>
          <a:p>
            <a:r>
              <a:rPr lang="en-GB" dirty="0" err="1"/>
              <a:t>Litearthachtaí</a:t>
            </a:r>
            <a:r>
              <a:rPr lang="en-GB" dirty="0"/>
              <a:t> a </a:t>
            </a:r>
            <a:r>
              <a:rPr lang="en-GB" dirty="0" err="1"/>
              <a:t>Fhorbairt</a:t>
            </a:r>
            <a:endParaRPr lang="en-GB" dirty="0"/>
          </a:p>
        </p:txBody>
      </p:sp>
      <p:sp>
        <p:nvSpPr>
          <p:cNvPr id="8" name="Content Placeholder 3">
            <a:extLst>
              <a:ext uri="{FF2B5EF4-FFF2-40B4-BE49-F238E27FC236}">
                <a16:creationId xmlns:a16="http://schemas.microsoft.com/office/drawing/2014/main" id="{9AACFA5B-63E1-0CAD-B9D8-277A8E73EBDF}"/>
              </a:ext>
            </a:extLst>
          </p:cNvPr>
          <p:cNvSpPr txBox="1">
            <a:spLocks noGrp="1"/>
          </p:cNvSpPr>
          <p:nvPr>
            <p:ph idx="1"/>
          </p:nvPr>
        </p:nvSpPr>
        <p:spPr>
          <a:xfrm>
            <a:off x="476695" y="1277486"/>
            <a:ext cx="6431002" cy="4752263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0" marR="0" indent="0">
              <a:lnSpc>
                <a:spcPct val="107000"/>
              </a:lnSpc>
              <a:spcAft>
                <a:spcPts val="800"/>
              </a:spcAft>
              <a:buNone/>
            </a:pPr>
            <a:r>
              <a:rPr lang="en-US" sz="1800" kern="100" dirty="0" err="1">
                <a:ea typeface="Aptos" panose="020B0004020202020204" pitchFamily="34" charset="0"/>
              </a:rPr>
              <a:t>Bunaithe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ar</a:t>
            </a:r>
            <a:r>
              <a:rPr lang="en-US" sz="1800" kern="100" dirty="0">
                <a:ea typeface="Aptos" panose="020B0004020202020204" pitchFamily="34" charset="0"/>
              </a:rPr>
              <a:t> an </a:t>
            </a:r>
            <a:r>
              <a:rPr lang="en-US" sz="1800" kern="100" dirty="0" err="1">
                <a:ea typeface="Aptos" panose="020B0004020202020204" pitchFamily="34" charset="0"/>
              </a:rPr>
              <a:t>gcluiche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móréilimh</a:t>
            </a:r>
            <a:r>
              <a:rPr lang="en-US" sz="1800" kern="100" dirty="0">
                <a:ea typeface="Aptos" panose="020B0004020202020204" pitchFamily="34" charset="0"/>
              </a:rPr>
              <a:t> NYT Connections.</a:t>
            </a:r>
          </a:p>
          <a:p>
            <a:pPr marL="0" marR="0" indent="0">
              <a:lnSpc>
                <a:spcPct val="107000"/>
              </a:lnSpc>
              <a:spcAft>
                <a:spcPts val="800"/>
              </a:spcAft>
              <a:buNone/>
            </a:pPr>
            <a:r>
              <a:rPr lang="en-US" sz="1800" kern="100" dirty="0" err="1">
                <a:ea typeface="Aptos" panose="020B0004020202020204" pitchFamily="34" charset="0"/>
              </a:rPr>
              <a:t>Tugtar</a:t>
            </a:r>
            <a:r>
              <a:rPr lang="en-US" sz="1800" kern="100" dirty="0">
                <a:ea typeface="Aptos" panose="020B0004020202020204" pitchFamily="34" charset="0"/>
              </a:rPr>
              <a:t> 16 </a:t>
            </a:r>
            <a:r>
              <a:rPr lang="en-US" sz="1800" kern="100" dirty="0" err="1">
                <a:ea typeface="Aptos" panose="020B0004020202020204" pitchFamily="34" charset="0"/>
              </a:rPr>
              <a:t>fhocal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d'imreoirí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agus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aimsíonn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siad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grúpaí</a:t>
            </a:r>
            <a:r>
              <a:rPr lang="en-US" sz="1800" kern="100" dirty="0">
                <a:ea typeface="Aptos" panose="020B0004020202020204" pitchFamily="34" charset="0"/>
              </a:rPr>
              <a:t> de </a:t>
            </a:r>
            <a:r>
              <a:rPr lang="en-US" sz="1800" kern="100" dirty="0" err="1">
                <a:ea typeface="Aptos" panose="020B0004020202020204" pitchFamily="34" charset="0"/>
              </a:rPr>
              <a:t>cheithre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mhír</a:t>
            </a:r>
            <a:r>
              <a:rPr lang="en-US" sz="1800" kern="100" dirty="0">
                <a:ea typeface="Aptos" panose="020B0004020202020204" pitchFamily="34" charset="0"/>
              </a:rPr>
              <a:t> a </a:t>
            </a:r>
            <a:r>
              <a:rPr lang="en-US" sz="1800" kern="100" dirty="0" err="1">
                <a:ea typeface="Aptos" panose="020B0004020202020204" pitchFamily="34" charset="0"/>
              </a:rPr>
              <a:t>bhfuil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rud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éigin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i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gcoiteann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acu</a:t>
            </a:r>
            <a:r>
              <a:rPr lang="en-US" sz="1800" kern="100" dirty="0">
                <a:ea typeface="Aptos" panose="020B0004020202020204" pitchFamily="34" charset="0"/>
              </a:rPr>
              <a:t>.</a:t>
            </a:r>
          </a:p>
          <a:p>
            <a:pPr marL="0" marR="0" indent="0">
              <a:lnSpc>
                <a:spcPct val="107000"/>
              </a:lnSpc>
              <a:spcAft>
                <a:spcPts val="800"/>
              </a:spcAft>
              <a:buNone/>
            </a:pPr>
            <a:r>
              <a:rPr lang="en-US" sz="1800" b="1" kern="100" dirty="0">
                <a:ea typeface="Aptos" panose="020B0004020202020204" pitchFamily="34" charset="0"/>
              </a:rPr>
              <a:t>Mar </a:t>
            </a:r>
            <a:r>
              <a:rPr lang="en-US" sz="1800" b="1" kern="100" dirty="0" err="1">
                <a:ea typeface="Aptos" panose="020B0004020202020204" pitchFamily="34" charset="0"/>
              </a:rPr>
              <a:t>shampla</a:t>
            </a:r>
            <a:r>
              <a:rPr lang="en-US" sz="1800" b="1" kern="100" dirty="0">
                <a:ea typeface="Aptos" panose="020B0004020202020204" pitchFamily="34" charset="0"/>
              </a:rPr>
              <a:t>:</a:t>
            </a:r>
          </a:p>
          <a:p>
            <a:pPr marL="457200" lvl="1" indent="0">
              <a:lnSpc>
                <a:spcPct val="107000"/>
              </a:lnSpc>
              <a:spcAft>
                <a:spcPts val="800"/>
              </a:spcAft>
              <a:buNone/>
            </a:pPr>
            <a:r>
              <a:rPr lang="en-US" sz="1400" b="1" kern="100" dirty="0">
                <a:ea typeface="Aptos" panose="020B0004020202020204" pitchFamily="34" charset="0"/>
              </a:rPr>
              <a:t>IASC: </a:t>
            </a:r>
            <a:r>
              <a:rPr lang="en-US" sz="1400" b="1" kern="100" dirty="0" err="1">
                <a:ea typeface="Aptos" panose="020B0004020202020204" pitchFamily="34" charset="0"/>
              </a:rPr>
              <a:t>Doingean</a:t>
            </a:r>
            <a:r>
              <a:rPr lang="en-US" sz="1400" b="1" kern="100" dirty="0">
                <a:ea typeface="Aptos" panose="020B0004020202020204" pitchFamily="34" charset="0"/>
              </a:rPr>
              <a:t>, Leith, Bradán, Breac</a:t>
            </a:r>
          </a:p>
          <a:p>
            <a:pPr marL="457200" lvl="1" indent="0">
              <a:lnSpc>
                <a:spcPct val="107000"/>
              </a:lnSpc>
              <a:spcAft>
                <a:spcPts val="800"/>
              </a:spcAft>
              <a:buNone/>
            </a:pPr>
            <a:r>
              <a:rPr lang="en-US" sz="1400" b="1" kern="100" dirty="0">
                <a:ea typeface="Aptos" panose="020B0004020202020204" pitchFamily="34" charset="0"/>
              </a:rPr>
              <a:t>TINE: </a:t>
            </a:r>
            <a:r>
              <a:rPr lang="en-US" sz="1400" b="1" kern="100" dirty="0" err="1">
                <a:ea typeface="Aptos" panose="020B0004020202020204" pitchFamily="34" charset="0"/>
              </a:rPr>
              <a:t>Seangán</a:t>
            </a:r>
            <a:r>
              <a:rPr lang="en-US" sz="1400" b="1" kern="100" dirty="0">
                <a:ea typeface="Aptos" panose="020B0004020202020204" pitchFamily="34" charset="0"/>
              </a:rPr>
              <a:t>, </a:t>
            </a:r>
            <a:r>
              <a:rPr lang="en-US" sz="1400" b="1" kern="100" dirty="0" err="1">
                <a:ea typeface="Aptos" panose="020B0004020202020204" pitchFamily="34" charset="0"/>
              </a:rPr>
              <a:t>Druil</a:t>
            </a:r>
            <a:r>
              <a:rPr lang="en-US" sz="1400" b="1" kern="100" dirty="0">
                <a:ea typeface="Aptos" panose="020B0004020202020204" pitchFamily="34" charset="0"/>
              </a:rPr>
              <a:t>, </a:t>
            </a:r>
            <a:r>
              <a:rPr lang="en-US" sz="1400" b="1" kern="100" dirty="0" err="1">
                <a:ea typeface="Aptos" panose="020B0004020202020204" pitchFamily="34" charset="0"/>
              </a:rPr>
              <a:t>Bríce</a:t>
            </a:r>
            <a:r>
              <a:rPr lang="en-US" sz="1400" b="1" kern="100" dirty="0">
                <a:ea typeface="Aptos" panose="020B0004020202020204" pitchFamily="34" charset="0"/>
              </a:rPr>
              <a:t>, Arm </a:t>
            </a:r>
          </a:p>
          <a:p>
            <a:pPr marL="0" marR="0" indent="0">
              <a:lnSpc>
                <a:spcPct val="107000"/>
              </a:lnSpc>
              <a:spcAft>
                <a:spcPts val="800"/>
              </a:spcAft>
              <a:buNone/>
            </a:pPr>
            <a:r>
              <a:rPr lang="en-US" sz="1800" kern="100" dirty="0" err="1">
                <a:ea typeface="Aptos" panose="020B0004020202020204" pitchFamily="34" charset="0"/>
              </a:rPr>
              <a:t>Sanntar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dath</a:t>
            </a:r>
            <a:r>
              <a:rPr lang="en-US" sz="1800" kern="100" dirty="0">
                <a:ea typeface="Aptos" panose="020B0004020202020204" pitchFamily="34" charset="0"/>
              </a:rPr>
              <a:t> do </a:t>
            </a:r>
            <a:r>
              <a:rPr lang="en-US" sz="1800" kern="100" dirty="0" err="1">
                <a:ea typeface="Aptos" panose="020B0004020202020204" pitchFamily="34" charset="0"/>
              </a:rPr>
              <a:t>gach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grúpa</a:t>
            </a:r>
            <a:r>
              <a:rPr lang="en-US" sz="1800" kern="100" dirty="0">
                <a:ea typeface="Aptos" panose="020B0004020202020204" pitchFamily="34" charset="0"/>
              </a:rPr>
              <a:t> (</a:t>
            </a:r>
            <a:r>
              <a:rPr lang="en-US" sz="1800" kern="100" dirty="0" err="1">
                <a:ea typeface="Aptos" panose="020B0004020202020204" pitchFamily="34" charset="0"/>
              </a:rPr>
              <a:t>Buí</a:t>
            </a:r>
            <a:r>
              <a:rPr lang="en-US" sz="1800" kern="100" dirty="0">
                <a:ea typeface="Aptos" panose="020B0004020202020204" pitchFamily="34" charset="0"/>
              </a:rPr>
              <a:t>, Glas, Gorm, </a:t>
            </a:r>
            <a:r>
              <a:rPr lang="en-US" sz="1800" kern="100" dirty="0" err="1">
                <a:ea typeface="Aptos" panose="020B0004020202020204" pitchFamily="34" charset="0"/>
              </a:rPr>
              <a:t>nó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Corcra</a:t>
            </a:r>
            <a:r>
              <a:rPr lang="en-US" sz="1800" kern="100" dirty="0">
                <a:ea typeface="Aptos" panose="020B0004020202020204" pitchFamily="34" charset="0"/>
              </a:rPr>
              <a:t>), </a:t>
            </a:r>
            <a:r>
              <a:rPr lang="en-US" sz="1800" kern="100" dirty="0" err="1">
                <a:ea typeface="Aptos" panose="020B0004020202020204" pitchFamily="34" charset="0"/>
              </a:rPr>
              <a:t>agus</a:t>
            </a:r>
            <a:r>
              <a:rPr lang="en-US" sz="1800" kern="100" dirty="0">
                <a:ea typeface="Aptos" panose="020B0004020202020204" pitchFamily="34" charset="0"/>
              </a:rPr>
              <a:t> is é </a:t>
            </a:r>
            <a:r>
              <a:rPr lang="en-US" sz="1800" kern="100" dirty="0" err="1">
                <a:ea typeface="Aptos" panose="020B0004020202020204" pitchFamily="34" charset="0"/>
              </a:rPr>
              <a:t>Buí</a:t>
            </a:r>
            <a:r>
              <a:rPr lang="en-US" sz="1800" kern="100" dirty="0">
                <a:ea typeface="Aptos" panose="020B0004020202020204" pitchFamily="34" charset="0"/>
              </a:rPr>
              <a:t> an </a:t>
            </a:r>
            <a:r>
              <a:rPr lang="en-US" sz="1800" kern="100" dirty="0" err="1">
                <a:ea typeface="Aptos" panose="020B0004020202020204" pitchFamily="34" charset="0"/>
              </a:rPr>
              <a:t>catagóir</a:t>
            </a:r>
            <a:r>
              <a:rPr lang="en-US" sz="1800" kern="100" dirty="0">
                <a:ea typeface="Aptos" panose="020B0004020202020204" pitchFamily="34" charset="0"/>
              </a:rPr>
              <a:t> is </a:t>
            </a:r>
            <a:r>
              <a:rPr lang="en-US" sz="1800" kern="100" dirty="0" err="1">
                <a:ea typeface="Aptos" panose="020B0004020202020204" pitchFamily="34" charset="0"/>
              </a:rPr>
              <a:t>éasca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agus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Corcra</a:t>
            </a:r>
            <a:r>
              <a:rPr lang="en-US" sz="1800" kern="100" dirty="0">
                <a:ea typeface="Aptos" panose="020B0004020202020204" pitchFamily="34" charset="0"/>
              </a:rPr>
              <a:t> an </a:t>
            </a:r>
            <a:r>
              <a:rPr lang="en-US" sz="1800" kern="100" dirty="0" err="1">
                <a:ea typeface="Aptos" panose="020B0004020202020204" pitchFamily="34" charset="0"/>
              </a:rPr>
              <a:t>catagóir</a:t>
            </a:r>
            <a:r>
              <a:rPr lang="en-US" sz="1800" kern="100" dirty="0">
                <a:ea typeface="Aptos" panose="020B0004020202020204" pitchFamily="34" charset="0"/>
              </a:rPr>
              <a:t> is </a:t>
            </a:r>
            <a:r>
              <a:rPr lang="en-US" sz="1800" kern="100" dirty="0" err="1">
                <a:ea typeface="Aptos" panose="020B0004020202020204" pitchFamily="34" charset="0"/>
              </a:rPr>
              <a:t>deacra</a:t>
            </a:r>
            <a:r>
              <a:rPr lang="en-US" sz="1800" kern="100" dirty="0">
                <a:ea typeface="Aptos" panose="020B0004020202020204" pitchFamily="34" charset="0"/>
              </a:rPr>
              <a:t>.</a:t>
            </a:r>
          </a:p>
          <a:p>
            <a:pPr marL="0" marR="0" indent="0">
              <a:lnSpc>
                <a:spcPct val="107000"/>
              </a:lnSpc>
              <a:spcAft>
                <a:spcPts val="800"/>
              </a:spcAft>
              <a:buNone/>
            </a:pPr>
            <a:r>
              <a:rPr lang="en-US" sz="1800" kern="100" dirty="0" err="1">
                <a:ea typeface="Aptos" panose="020B0004020202020204" pitchFamily="34" charset="0"/>
              </a:rPr>
              <a:t>Tá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réiteach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amháin</a:t>
            </a:r>
            <a:r>
              <a:rPr lang="en-US" sz="1800" kern="100" dirty="0">
                <a:ea typeface="Aptos" panose="020B0004020202020204" pitchFamily="34" charset="0"/>
              </a:rPr>
              <a:t> ag </a:t>
            </a:r>
            <a:r>
              <a:rPr lang="en-US" sz="1800" kern="100" dirty="0" err="1">
                <a:ea typeface="Aptos" panose="020B0004020202020204" pitchFamily="34" charset="0"/>
              </a:rPr>
              <a:t>gach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freagra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agus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tá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sé</a:t>
            </a:r>
            <a:r>
              <a:rPr lang="en-US" sz="1800" kern="100" dirty="0">
                <a:ea typeface="Aptos" panose="020B0004020202020204" pitchFamily="34" charset="0"/>
              </a:rPr>
              <a:t> in </a:t>
            </a:r>
            <a:r>
              <a:rPr lang="en-US" sz="1800" kern="100" dirty="0" err="1">
                <a:ea typeface="Aptos" panose="020B0004020202020204" pitchFamily="34" charset="0"/>
              </a:rPr>
              <a:t>ainm</a:t>
            </a:r>
            <a:r>
              <a:rPr lang="en-US" sz="1800" kern="100" dirty="0">
                <a:ea typeface="Aptos" panose="020B0004020202020204" pitchFamily="34" charset="0"/>
              </a:rPr>
              <a:t> a </a:t>
            </a:r>
            <a:r>
              <a:rPr lang="en-US" sz="1800" kern="100" dirty="0" err="1">
                <a:ea typeface="Aptos" panose="020B0004020202020204" pitchFamily="34" charset="0"/>
              </a:rPr>
              <a:t>bheith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deacair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trí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fhocail</a:t>
            </a:r>
            <a:r>
              <a:rPr lang="en-US" sz="1800" kern="100" dirty="0">
                <a:ea typeface="Aptos" panose="020B0004020202020204" pitchFamily="34" charset="0"/>
              </a:rPr>
              <a:t> a </a:t>
            </a:r>
            <a:r>
              <a:rPr lang="en-US" sz="1800" kern="100" dirty="0" err="1">
                <a:ea typeface="Aptos" panose="020B0004020202020204" pitchFamily="34" charset="0"/>
              </a:rPr>
              <a:t>bheith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ann</a:t>
            </a:r>
            <a:r>
              <a:rPr lang="en-US" sz="1800" kern="100" dirty="0">
                <a:ea typeface="Aptos" panose="020B0004020202020204" pitchFamily="34" charset="0"/>
              </a:rPr>
              <a:t> a </a:t>
            </a:r>
            <a:r>
              <a:rPr lang="en-US" sz="1800" kern="100" dirty="0" err="1">
                <a:ea typeface="Aptos" panose="020B0004020202020204" pitchFamily="34" charset="0"/>
              </a:rPr>
              <a:t>d’oirfeadh</a:t>
            </a:r>
            <a:r>
              <a:rPr lang="en-US" sz="1800" kern="100" dirty="0">
                <a:ea typeface="Aptos" panose="020B0004020202020204" pitchFamily="34" charset="0"/>
              </a:rPr>
              <a:t> do </a:t>
            </a:r>
            <a:r>
              <a:rPr lang="en-US" sz="1800" kern="100" dirty="0" err="1">
                <a:ea typeface="Aptos" panose="020B0004020202020204" pitchFamily="34" charset="0"/>
              </a:rPr>
              <a:t>chatagóirí</a:t>
            </a:r>
            <a:r>
              <a:rPr lang="en-US" sz="1800" kern="100" dirty="0">
                <a:ea typeface="Aptos" panose="020B0004020202020204" pitchFamily="34" charset="0"/>
              </a:rPr>
              <a:t> </a:t>
            </a:r>
            <a:r>
              <a:rPr lang="en-US" sz="1800" kern="100" dirty="0" err="1">
                <a:ea typeface="Aptos" panose="020B0004020202020204" pitchFamily="34" charset="0"/>
              </a:rPr>
              <a:t>éagsúla</a:t>
            </a:r>
            <a:r>
              <a:rPr lang="en-US" sz="1800" kern="100" dirty="0">
                <a:ea typeface="Aptos" panose="020B0004020202020204" pitchFamily="34" charset="0"/>
              </a:rPr>
              <a:t>.</a:t>
            </a:r>
            <a:endParaRPr lang="en-US" sz="1800" kern="100" dirty="0">
              <a:effectLst/>
              <a:ea typeface="Aptos" panose="020B0004020202020204" pitchFamily="34" charset="0"/>
            </a:endParaRPr>
          </a:p>
        </p:txBody>
      </p:sp>
      <p:pic>
        <p:nvPicPr>
          <p:cNvPr id="3" name="Content Placeholder 36">
            <a:extLst>
              <a:ext uri="{FF2B5EF4-FFF2-40B4-BE49-F238E27FC236}">
                <a16:creationId xmlns:a16="http://schemas.microsoft.com/office/drawing/2014/main" id="{DE0F3139-C492-E55B-36DF-6DCBB25DFF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505477" y="1317751"/>
            <a:ext cx="4429609" cy="2111249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B84CBB19-8FA2-4B94-8456-6DAA831B0A75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5710" t="3607" r="5582" b="3412"/>
          <a:stretch/>
        </p:blipFill>
        <p:spPr>
          <a:xfrm>
            <a:off x="7505477" y="4166742"/>
            <a:ext cx="4429608" cy="2302039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24219387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82424038-EFD1-307E-40D4-E7EC9DB31B09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5" name="Content Placeholder 36">
            <a:extLst>
              <a:ext uri="{FF2B5EF4-FFF2-40B4-BE49-F238E27FC236}">
                <a16:creationId xmlns:a16="http://schemas.microsoft.com/office/drawing/2014/main" id="{5EEE74EB-86A5-AD0F-9E7C-1D87661F98A8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2"/>
          <a:stretch>
            <a:fillRect/>
          </a:stretch>
        </p:blipFill>
        <p:spPr>
          <a:xfrm>
            <a:off x="1179322" y="650239"/>
            <a:ext cx="10199878" cy="5300921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7" name="Oval 6">
            <a:extLst>
              <a:ext uri="{FF2B5EF4-FFF2-40B4-BE49-F238E27FC236}">
                <a16:creationId xmlns:a16="http://schemas.microsoft.com/office/drawing/2014/main" id="{197844DD-7F98-574E-BE93-64550442452F}"/>
              </a:ext>
            </a:extLst>
          </p:cNvPr>
          <p:cNvSpPr/>
          <p:nvPr/>
        </p:nvSpPr>
        <p:spPr>
          <a:xfrm>
            <a:off x="9471550" y="5051736"/>
            <a:ext cx="944217" cy="566530"/>
          </a:xfrm>
          <a:prstGeom prst="ellipse">
            <a:avLst/>
          </a:prstGeom>
          <a:noFill/>
          <a:ln w="76200">
            <a:solidFill>
              <a:srgbClr val="FFC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8" name="Oval 7">
            <a:extLst>
              <a:ext uri="{FF2B5EF4-FFF2-40B4-BE49-F238E27FC236}">
                <a16:creationId xmlns:a16="http://schemas.microsoft.com/office/drawing/2014/main" id="{417F7BDB-400A-44D4-212B-C8B9ABBBF487}"/>
              </a:ext>
            </a:extLst>
          </p:cNvPr>
          <p:cNvSpPr/>
          <p:nvPr/>
        </p:nvSpPr>
        <p:spPr>
          <a:xfrm>
            <a:off x="4745603" y="1992397"/>
            <a:ext cx="944217" cy="566530"/>
          </a:xfrm>
          <a:prstGeom prst="ellipse">
            <a:avLst/>
          </a:prstGeom>
          <a:noFill/>
          <a:ln w="76200">
            <a:solidFill>
              <a:srgbClr val="FFC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id="{F136ED68-E8E4-9B78-578B-D113F9ACC2DF}"/>
              </a:ext>
            </a:extLst>
          </p:cNvPr>
          <p:cNvSpPr/>
          <p:nvPr/>
        </p:nvSpPr>
        <p:spPr>
          <a:xfrm>
            <a:off x="2390140" y="3017435"/>
            <a:ext cx="944217" cy="566530"/>
          </a:xfrm>
          <a:prstGeom prst="ellipse">
            <a:avLst/>
          </a:prstGeom>
          <a:noFill/>
          <a:ln w="76200">
            <a:solidFill>
              <a:srgbClr val="FFC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Oval 9">
            <a:extLst>
              <a:ext uri="{FF2B5EF4-FFF2-40B4-BE49-F238E27FC236}">
                <a16:creationId xmlns:a16="http://schemas.microsoft.com/office/drawing/2014/main" id="{611059BB-68D1-2A5A-C09A-90AD306FF941}"/>
              </a:ext>
            </a:extLst>
          </p:cNvPr>
          <p:cNvSpPr/>
          <p:nvPr/>
        </p:nvSpPr>
        <p:spPr>
          <a:xfrm>
            <a:off x="9399767" y="1997766"/>
            <a:ext cx="1115833" cy="590978"/>
          </a:xfrm>
          <a:prstGeom prst="ellipse">
            <a:avLst/>
          </a:prstGeom>
          <a:noFill/>
          <a:ln w="76200">
            <a:solidFill>
              <a:srgbClr val="FFC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1" name="Oval 10">
            <a:extLst>
              <a:ext uri="{FF2B5EF4-FFF2-40B4-BE49-F238E27FC236}">
                <a16:creationId xmlns:a16="http://schemas.microsoft.com/office/drawing/2014/main" id="{726B5AA6-17B0-3BBA-88CA-06BADFD0DB5C}"/>
              </a:ext>
            </a:extLst>
          </p:cNvPr>
          <p:cNvSpPr/>
          <p:nvPr/>
        </p:nvSpPr>
        <p:spPr>
          <a:xfrm>
            <a:off x="7138173" y="2012275"/>
            <a:ext cx="944217" cy="566530"/>
          </a:xfrm>
          <a:prstGeom prst="ellipse">
            <a:avLst/>
          </a:prstGeom>
          <a:noFill/>
          <a:ln w="76200">
            <a:solidFill>
              <a:srgbClr val="00B05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5667045F-1300-D601-BC8D-D155906B5BCC}"/>
              </a:ext>
            </a:extLst>
          </p:cNvPr>
          <p:cNvSpPr/>
          <p:nvPr/>
        </p:nvSpPr>
        <p:spPr>
          <a:xfrm>
            <a:off x="4745604" y="5051736"/>
            <a:ext cx="944217" cy="566530"/>
          </a:xfrm>
          <a:prstGeom prst="ellipse">
            <a:avLst/>
          </a:prstGeom>
          <a:noFill/>
          <a:ln w="76200">
            <a:solidFill>
              <a:srgbClr val="00B05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4EA17691-D48B-6627-1882-9DD8C9EABFA1}"/>
              </a:ext>
            </a:extLst>
          </p:cNvPr>
          <p:cNvSpPr/>
          <p:nvPr/>
        </p:nvSpPr>
        <p:spPr>
          <a:xfrm>
            <a:off x="9440417" y="3017434"/>
            <a:ext cx="944217" cy="566530"/>
          </a:xfrm>
          <a:prstGeom prst="ellipse">
            <a:avLst/>
          </a:prstGeom>
          <a:noFill/>
          <a:ln w="76200">
            <a:solidFill>
              <a:srgbClr val="00B05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543ACCA2-F63B-0FA0-8EA4-82384D83EE22}"/>
              </a:ext>
            </a:extLst>
          </p:cNvPr>
          <p:cNvSpPr/>
          <p:nvPr/>
        </p:nvSpPr>
        <p:spPr>
          <a:xfrm>
            <a:off x="2390141" y="2024983"/>
            <a:ext cx="944217" cy="566530"/>
          </a:xfrm>
          <a:prstGeom prst="ellipse">
            <a:avLst/>
          </a:prstGeom>
          <a:noFill/>
          <a:ln w="76200">
            <a:solidFill>
              <a:srgbClr val="00B05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7" name="Content Placeholder 16">
            <a:extLst>
              <a:ext uri="{FF2B5EF4-FFF2-40B4-BE49-F238E27FC236}">
                <a16:creationId xmlns:a16="http://schemas.microsoft.com/office/drawing/2014/main" id="{AD34C6C3-42A2-FF2F-11B3-E9E29851AEC0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EDC72E2B-A962-FCEA-8F1F-C383E572F51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79322" y="757490"/>
            <a:ext cx="10224423" cy="50864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62109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7" grpId="0" animBg="1"/>
      <p:bldP spid="8" grpId="0" animBg="1"/>
      <p:bldP spid="9" grpId="0" animBg="1"/>
      <p:bldP spid="10" grpId="0" animBg="1"/>
      <p:bldP spid="11" grpId="0" animBg="1"/>
      <p:bldP spid="12" grpId="0" animBg="1"/>
      <p:bldP spid="13" grpId="0" animBg="1"/>
      <p:bldP spid="14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FB9EF520-0C19-01F6-6F48-71E6B4A46A6C}"/>
              </a:ext>
            </a:extLst>
          </p:cNvPr>
          <p:cNvSpPr txBox="1"/>
          <p:nvPr/>
        </p:nvSpPr>
        <p:spPr>
          <a:xfrm>
            <a:off x="6136969" y="5142708"/>
            <a:ext cx="403777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dirty="0"/>
              <a:t>https://sam-hu.com/connections/today</a:t>
            </a:r>
          </a:p>
        </p:txBody>
      </p:sp>
      <p:grpSp>
        <p:nvGrpSpPr>
          <p:cNvPr id="12" name="Group 11">
            <a:extLst>
              <a:ext uri="{FF2B5EF4-FFF2-40B4-BE49-F238E27FC236}">
                <a16:creationId xmlns:a16="http://schemas.microsoft.com/office/drawing/2014/main" id="{07D1B7AF-9AB8-BC20-DEB1-F3306C175495}"/>
              </a:ext>
            </a:extLst>
          </p:cNvPr>
          <p:cNvGrpSpPr/>
          <p:nvPr/>
        </p:nvGrpSpPr>
        <p:grpSpPr>
          <a:xfrm>
            <a:off x="828123" y="2600829"/>
            <a:ext cx="3134414" cy="3192181"/>
            <a:chOff x="8322227" y="2518642"/>
            <a:chExt cx="3134414" cy="3192181"/>
          </a:xfrm>
        </p:grpSpPr>
        <p:pic>
          <p:nvPicPr>
            <p:cNvPr id="10" name="Picture 2" descr="A screen shot of a phone&#10;&#10;Description automatically generated">
              <a:extLst>
                <a:ext uri="{FF2B5EF4-FFF2-40B4-BE49-F238E27FC236}">
                  <a16:creationId xmlns:a16="http://schemas.microsoft.com/office/drawing/2014/main" id="{AA8A8435-E2EF-0450-E315-BE149E7CBE16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28546"/>
            <a:stretch>
              <a:fillRect/>
            </a:stretch>
          </p:blipFill>
          <p:spPr bwMode="auto">
            <a:xfrm>
              <a:off x="8322227" y="2518642"/>
              <a:ext cx="3134414" cy="3192181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7" name="Picture 6" descr="A qr code on a white background&#10;&#10;AI-generated content may be incorrect.">
              <a:extLst>
                <a:ext uri="{FF2B5EF4-FFF2-40B4-BE49-F238E27FC236}">
                  <a16:creationId xmlns:a16="http://schemas.microsoft.com/office/drawing/2014/main" id="{2939C062-5BC5-DA3B-3F45-A969ABBC83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607682" y="2770012"/>
              <a:ext cx="2563503" cy="2563503"/>
            </a:xfrm>
            <a:prstGeom prst="rect">
              <a:avLst/>
            </a:prstGeom>
          </p:spPr>
        </p:pic>
      </p:grpSp>
      <p:pic>
        <p:nvPicPr>
          <p:cNvPr id="9" name="Picture 8">
            <a:extLst>
              <a:ext uri="{FF2B5EF4-FFF2-40B4-BE49-F238E27FC236}">
                <a16:creationId xmlns:a16="http://schemas.microsoft.com/office/drawing/2014/main" id="{162D8B83-F622-06E5-A0D0-8B56EB83AA3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871041" y="2600829"/>
            <a:ext cx="6569628" cy="1980893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B710C5BA-609E-CB14-B062-FBA5C553162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8079" y="0"/>
            <a:ext cx="10515600" cy="1325563"/>
          </a:xfrm>
        </p:spPr>
        <p:txBody>
          <a:bodyPr/>
          <a:lstStyle/>
          <a:p>
            <a:r>
              <a:rPr lang="en-GB" dirty="0" err="1"/>
              <a:t>Litearthachtaí</a:t>
            </a:r>
            <a:r>
              <a:rPr lang="en-GB" dirty="0"/>
              <a:t> a </a:t>
            </a:r>
            <a:r>
              <a:rPr lang="en-GB" dirty="0" err="1"/>
              <a:t>Fhorbairt</a:t>
            </a:r>
            <a:endParaRPr lang="en-GB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6643A08D-D724-B821-EDB5-7EF523BC9B9C}"/>
              </a:ext>
            </a:extLst>
          </p:cNvPr>
          <p:cNvSpPr txBox="1"/>
          <p:nvPr/>
        </p:nvSpPr>
        <p:spPr>
          <a:xfrm>
            <a:off x="1293290" y="1890116"/>
            <a:ext cx="2504309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3200" b="1" dirty="0" err="1">
                <a:solidFill>
                  <a:srgbClr val="0E85AA"/>
                </a:solidFill>
              </a:rPr>
              <a:t>Scantar</a:t>
            </a:r>
            <a:r>
              <a:rPr lang="en-GB" sz="3200" b="1" dirty="0">
                <a:solidFill>
                  <a:srgbClr val="0E85AA"/>
                </a:solidFill>
              </a:rPr>
              <a:t> </a:t>
            </a:r>
            <a:r>
              <a:rPr lang="en-GB" sz="3200" b="1" dirty="0" err="1">
                <a:solidFill>
                  <a:srgbClr val="0E85AA"/>
                </a:solidFill>
              </a:rPr>
              <a:t>mé</a:t>
            </a:r>
            <a:endParaRPr lang="en-GB" sz="3200" b="1" dirty="0">
              <a:solidFill>
                <a:srgbClr val="0E85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76504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>
            <a:extLst>
              <a:ext uri="{FF2B5EF4-FFF2-40B4-BE49-F238E27FC236}">
                <a16:creationId xmlns:a16="http://schemas.microsoft.com/office/drawing/2014/main" id="{F2CB6E54-026C-D035-F4F4-60D5DBC3B3D3}"/>
              </a:ext>
            </a:extLst>
          </p:cNvPr>
          <p:cNvSpPr/>
          <p:nvPr/>
        </p:nvSpPr>
        <p:spPr>
          <a:xfrm>
            <a:off x="6848061" y="5009322"/>
            <a:ext cx="5343939" cy="1848678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E47201FC-3F43-2BC7-25B5-B346A2F5224E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2585" r="2256"/>
          <a:stretch/>
        </p:blipFill>
        <p:spPr>
          <a:xfrm>
            <a:off x="655306" y="1450475"/>
            <a:ext cx="5991333" cy="4398483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EB35FE77-9546-5354-A125-6251F827118C}"/>
              </a:ext>
            </a:extLst>
          </p:cNvPr>
          <p:cNvSpPr txBox="1"/>
          <p:nvPr/>
        </p:nvSpPr>
        <p:spPr>
          <a:xfrm>
            <a:off x="367861" y="365725"/>
            <a:ext cx="6743057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GB" sz="4400" b="0" i="0" u="none" strike="noStrike" kern="1200" cap="none" spc="0" normalizeH="0" baseline="0" noProof="0" dirty="0" err="1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/>
                <a:ea typeface="+mj-ea"/>
                <a:cs typeface="+mj-cs"/>
              </a:rPr>
              <a:t>Litearthachtaí</a:t>
            </a:r>
            <a:r>
              <a:rPr kumimoji="0" lang="en-GB" sz="4400" b="0" i="0" u="none" strike="noStrike" kern="1200" cap="none" spc="0" normalizeH="0" baseline="0" noProof="0" dirty="0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/>
                <a:ea typeface="+mj-ea"/>
                <a:cs typeface="+mj-cs"/>
              </a:rPr>
              <a:t> a </a:t>
            </a:r>
            <a:r>
              <a:rPr kumimoji="0" lang="en-GB" sz="4400" b="0" i="0" u="none" strike="noStrike" kern="1200" cap="none" spc="0" normalizeH="0" baseline="0" noProof="0" dirty="0" err="1">
                <a:ln>
                  <a:noFill/>
                </a:ln>
                <a:solidFill>
                  <a:srgbClr val="0E85AA"/>
                </a:solidFill>
                <a:effectLst/>
                <a:uLnTx/>
                <a:uFillTx/>
                <a:latin typeface="Arial" panose="020B0604020202020204"/>
                <a:ea typeface="+mj-ea"/>
                <a:cs typeface="+mj-cs"/>
              </a:rPr>
              <a:t>Fhorbairt</a:t>
            </a:r>
            <a:endParaRPr lang="en-GB" dirty="0"/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0AAD5C34-94B2-A5DB-378D-6806EF7F182F}"/>
              </a:ext>
            </a:extLst>
          </p:cNvPr>
          <p:cNvPicPr>
            <a:picLocks noChangeAspect="1"/>
          </p:cNvPicPr>
          <p:nvPr/>
        </p:nvPicPr>
        <p:blipFill>
          <a:blip r:embed="rId4"/>
          <a:srcRect l="9249" r="6316"/>
          <a:stretch/>
        </p:blipFill>
        <p:spPr>
          <a:xfrm>
            <a:off x="7272808" y="973395"/>
            <a:ext cx="4263886" cy="5469747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337236448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ADCBB76-28BF-1E15-FBFE-871B257853B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DE9CE8-CA97-8368-1078-7CBC72D874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6694" y="120862"/>
            <a:ext cx="10515600" cy="1325563"/>
          </a:xfrm>
        </p:spPr>
        <p:txBody>
          <a:bodyPr/>
          <a:lstStyle/>
          <a:p>
            <a:r>
              <a:rPr lang="en-GB" dirty="0" err="1"/>
              <a:t>Litearthachtaí</a:t>
            </a:r>
            <a:r>
              <a:rPr lang="en-GB" dirty="0"/>
              <a:t> a </a:t>
            </a:r>
            <a:r>
              <a:rPr lang="en-GB" dirty="0" err="1"/>
              <a:t>Fhorbairt</a:t>
            </a:r>
            <a:endParaRPr lang="en-GB" dirty="0"/>
          </a:p>
        </p:txBody>
      </p:sp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509520B2-CE5D-E08E-9C9C-FD0F3436581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rcRect t="19309"/>
          <a:stretch>
            <a:fillRect/>
          </a:stretch>
        </p:blipFill>
        <p:spPr>
          <a:xfrm>
            <a:off x="1630927" y="1579186"/>
            <a:ext cx="8930145" cy="3948019"/>
          </a:xfr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40396817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7FED43A-B903-4C27-5F92-7E8EB08FE15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036088-A1F1-4BFE-DB53-D6F060DE14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 anchor="ctr">
            <a:normAutofit/>
          </a:bodyPr>
          <a:lstStyle/>
          <a:p>
            <a:r>
              <a:rPr lang="en-GB" dirty="0" err="1"/>
              <a:t>Litearthachtaí</a:t>
            </a:r>
            <a:r>
              <a:rPr lang="en-GB" dirty="0"/>
              <a:t> a </a:t>
            </a:r>
            <a:r>
              <a:rPr lang="en-GB" dirty="0" err="1"/>
              <a:t>Fhorbairt</a:t>
            </a:r>
            <a:endParaRPr lang="en-GB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74FF33A-A5A2-9659-8A3B-0F68B2B3A3C2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t="16368"/>
          <a:stretch>
            <a:fillRect/>
          </a:stretch>
        </p:blipFill>
        <p:spPr>
          <a:xfrm>
            <a:off x="1428098" y="1690688"/>
            <a:ext cx="9335803" cy="40233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46696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 descr="Many colorful post-it notes on a white wall&#10;&#10;Description automatically generated">
            <a:extLst>
              <a:ext uri="{FF2B5EF4-FFF2-40B4-BE49-F238E27FC236}">
                <a16:creationId xmlns:a16="http://schemas.microsoft.com/office/drawing/2014/main" id="{8F63FEBE-AA9E-01C3-64B2-814966E8A11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4"/>
              </a:ext>
            </a:extLst>
          </a:blip>
          <a:srcRect/>
          <a:stretch/>
        </p:blipFill>
        <p:spPr>
          <a:xfrm>
            <a:off x="0" y="13357"/>
            <a:ext cx="12192000" cy="685800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67DDBF2-4A47-4CA8-D886-5D4C561A5427}"/>
              </a:ext>
            </a:extLst>
          </p:cNvPr>
          <p:cNvSpPr txBox="1"/>
          <p:nvPr/>
        </p:nvSpPr>
        <p:spPr>
          <a:xfrm>
            <a:off x="3687170" y="2767280"/>
            <a:ext cx="4817660" cy="1323439"/>
          </a:xfrm>
          <a:prstGeom prst="rect">
            <a:avLst/>
          </a:prstGeom>
          <a:solidFill>
            <a:schemeClr val="bg1">
              <a:alpha val="68000"/>
            </a:schemeClr>
          </a:solidFill>
          <a:effectLst>
            <a:outerShdw blurRad="50800" dist="50800" dir="5400000" algn="ctr" rotWithShape="0">
              <a:srgbClr val="000000">
                <a:alpha val="63000"/>
              </a:srgb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IE" sz="8000" dirty="0"/>
              <a:t>Questions</a:t>
            </a:r>
            <a:endParaRPr lang="en-GB" sz="8000" dirty="0"/>
          </a:p>
        </p:txBody>
      </p:sp>
      <p:pic>
        <p:nvPicPr>
          <p:cNvPr id="1026" name="Picture 2" descr="Tips and Tricks for Teachers on Padlet">
            <a:extLst>
              <a:ext uri="{FF2B5EF4-FFF2-40B4-BE49-F238E27FC236}">
                <a16:creationId xmlns:a16="http://schemas.microsoft.com/office/drawing/2014/main" id="{0ACEEE93-3CC4-B098-4681-D409A8A08F7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51467" y="168844"/>
            <a:ext cx="4689066" cy="2381748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7ABE4332-62A0-A6F0-0EC1-B0C75F7ADF1A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l="-160655" t="43621" r="160655" b="-15134"/>
          <a:stretch>
            <a:fillRect/>
          </a:stretch>
        </p:blipFill>
        <p:spPr>
          <a:xfrm>
            <a:off x="3552899" y="4656444"/>
            <a:ext cx="1692536" cy="1699095"/>
          </a:xfrm>
          <a:prstGeom prst="rect">
            <a:avLst/>
          </a:prstGeom>
        </p:spPr>
      </p:pic>
      <p:pic>
        <p:nvPicPr>
          <p:cNvPr id="16" name="Picture 15" descr="A qr code with a few squares&#10;&#10;Description automatically generated">
            <a:extLst>
              <a:ext uri="{FF2B5EF4-FFF2-40B4-BE49-F238E27FC236}">
                <a16:creationId xmlns:a16="http://schemas.microsoft.com/office/drawing/2014/main" id="{27C33C02-7D67-A2A4-B2C7-D0D9CE927B91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82599" y="4419202"/>
            <a:ext cx="2269954" cy="226995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464034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A24475-C9DD-521F-75CF-78F486D87AA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775" y="130290"/>
            <a:ext cx="10515600" cy="1325563"/>
          </a:xfrm>
        </p:spPr>
        <p:txBody>
          <a:bodyPr/>
          <a:lstStyle/>
          <a:p>
            <a:r>
              <a:rPr lang="en-IE" dirty="0" err="1"/>
              <a:t>Bí</a:t>
            </a:r>
            <a:r>
              <a:rPr lang="en-IE" dirty="0"/>
              <a:t> </a:t>
            </a:r>
            <a:r>
              <a:rPr lang="en-IE" dirty="0" err="1"/>
              <a:t>ar</a:t>
            </a:r>
            <a:r>
              <a:rPr lang="en-IE" dirty="0"/>
              <a:t> </a:t>
            </a:r>
            <a:r>
              <a:rPr lang="en-IE" dirty="0" err="1"/>
              <a:t>ár</a:t>
            </a:r>
            <a:r>
              <a:rPr lang="en-IE" dirty="0"/>
              <a:t> </a:t>
            </a:r>
            <a:r>
              <a:rPr lang="en-IE" dirty="0" err="1"/>
              <a:t>liosta</a:t>
            </a:r>
            <a:r>
              <a:rPr lang="en-IE" dirty="0"/>
              <a:t> </a:t>
            </a:r>
            <a:r>
              <a:rPr lang="en-IE" dirty="0" err="1"/>
              <a:t>seoltaí</a:t>
            </a:r>
            <a:r>
              <a:rPr lang="en-IE" dirty="0"/>
              <a:t> </a:t>
            </a:r>
            <a:r>
              <a:rPr lang="en-IE" dirty="0" err="1"/>
              <a:t>nua</a:t>
            </a:r>
            <a:r>
              <a:rPr lang="en-IE" dirty="0"/>
              <a:t> </a:t>
            </a:r>
            <a:r>
              <a:rPr lang="en-IE" dirty="0" err="1"/>
              <a:t>chun</a:t>
            </a:r>
            <a:r>
              <a:rPr lang="en-IE" dirty="0"/>
              <a:t> </a:t>
            </a:r>
            <a:r>
              <a:rPr lang="en-IE" dirty="0" err="1"/>
              <a:t>nuacht</a:t>
            </a:r>
            <a:r>
              <a:rPr lang="en-IE" dirty="0"/>
              <a:t> </a:t>
            </a:r>
            <a:r>
              <a:rPr lang="en-IE" dirty="0" err="1"/>
              <a:t>agus</a:t>
            </a:r>
            <a:r>
              <a:rPr lang="en-IE" dirty="0"/>
              <a:t> an t-</a:t>
            </a:r>
            <a:r>
              <a:rPr lang="en-IE" dirty="0" err="1"/>
              <a:t>eolas</a:t>
            </a:r>
            <a:r>
              <a:rPr lang="en-IE" dirty="0"/>
              <a:t> is </a:t>
            </a:r>
            <a:r>
              <a:rPr lang="en-IE" dirty="0" err="1"/>
              <a:t>déanaí</a:t>
            </a:r>
            <a:r>
              <a:rPr lang="en-IE" dirty="0"/>
              <a:t> a </a:t>
            </a:r>
            <a:r>
              <a:rPr lang="en-IE" dirty="0" err="1"/>
              <a:t>fháil</a:t>
            </a:r>
            <a:endParaRPr lang="en-IE" dirty="0"/>
          </a:p>
        </p:txBody>
      </p:sp>
      <p:pic>
        <p:nvPicPr>
          <p:cNvPr id="4" name="Picture 3" descr="A qr code with a dinosaur&#10;&#10;Description automatically generated">
            <a:extLst>
              <a:ext uri="{FF2B5EF4-FFF2-40B4-BE49-F238E27FC236}">
                <a16:creationId xmlns:a16="http://schemas.microsoft.com/office/drawing/2014/main" id="{7116D9E2-38BD-CFDE-45D2-24903A67831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58669" y="2497194"/>
            <a:ext cx="2625584" cy="262558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6" name="Picture 5" descr="A blue background with white text&#10;&#10;Description automatically generated">
            <a:extLst>
              <a:ext uri="{FF2B5EF4-FFF2-40B4-BE49-F238E27FC236}">
                <a16:creationId xmlns:a16="http://schemas.microsoft.com/office/drawing/2014/main" id="{35EB3913-7A58-9D0F-6786-1EFDC599546E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063666" y="2921917"/>
            <a:ext cx="6460268" cy="1776140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7" name="Picture 2" descr="A screen shot of a phone&#10;&#10;Description automatically generated">
            <a:extLst>
              <a:ext uri="{FF2B5EF4-FFF2-40B4-BE49-F238E27FC236}">
                <a16:creationId xmlns:a16="http://schemas.microsoft.com/office/drawing/2014/main" id="{A2153CC1-980F-E7FD-6B45-6656E9B3CD2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983"/>
          <a:stretch>
            <a:fillRect/>
          </a:stretch>
        </p:blipFill>
        <p:spPr bwMode="auto">
          <a:xfrm>
            <a:off x="804254" y="2224364"/>
            <a:ext cx="3134414" cy="31712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5020122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9909ED-E557-538F-DECB-70385434F2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47472" y="1671319"/>
            <a:ext cx="3857625" cy="1069975"/>
          </a:xfrm>
        </p:spPr>
        <p:txBody>
          <a:bodyPr>
            <a:normAutofit/>
          </a:bodyPr>
          <a:lstStyle/>
          <a:p>
            <a:r>
              <a:rPr lang="en-IE" sz="4400" dirty="0" err="1"/>
              <a:t>Seisiún</a:t>
            </a:r>
            <a:r>
              <a:rPr lang="en-IE" sz="4400" dirty="0"/>
              <a:t> 1</a:t>
            </a:r>
            <a:endParaRPr lang="en-GB" sz="4400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1982620-F5A6-48B1-5608-F074205A5DA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347472" y="2948697"/>
            <a:ext cx="4372495" cy="2944813"/>
          </a:xfrm>
        </p:spPr>
        <p:txBody>
          <a:bodyPr>
            <a:normAutofit/>
          </a:bodyPr>
          <a:lstStyle/>
          <a:p>
            <a:r>
              <a:rPr lang="en-IE" sz="3200" dirty="0" err="1"/>
              <a:t>Iniúchadh</a:t>
            </a:r>
            <a:r>
              <a:rPr lang="en-IE" sz="3200" dirty="0"/>
              <a:t> a </a:t>
            </a:r>
            <a:r>
              <a:rPr lang="en-IE" sz="3200" dirty="0" err="1"/>
              <a:t>dhéanamh</a:t>
            </a:r>
            <a:r>
              <a:rPr lang="en-IE" sz="3200" dirty="0"/>
              <a:t> </a:t>
            </a:r>
            <a:r>
              <a:rPr lang="en-IE" sz="3200" dirty="0" err="1"/>
              <a:t>ar</a:t>
            </a:r>
            <a:r>
              <a:rPr lang="en-IE" sz="3200" dirty="0"/>
              <a:t> chur </a:t>
            </a:r>
            <a:r>
              <a:rPr lang="en-IE" sz="3200" dirty="0" err="1"/>
              <a:t>chuige</a:t>
            </a:r>
            <a:r>
              <a:rPr lang="en-IE" sz="3200" dirty="0"/>
              <a:t> </a:t>
            </a:r>
            <a:r>
              <a:rPr lang="en-IE" sz="3200" dirty="0" err="1"/>
              <a:t>chun</a:t>
            </a:r>
            <a:r>
              <a:rPr lang="en-IE" sz="3200" dirty="0"/>
              <a:t> </a:t>
            </a:r>
            <a:r>
              <a:rPr lang="en-IE" sz="3200" dirty="0" err="1"/>
              <a:t>naisc</a:t>
            </a:r>
            <a:r>
              <a:rPr lang="en-IE" sz="3200" dirty="0"/>
              <a:t> </a:t>
            </a:r>
            <a:r>
              <a:rPr lang="en-IE" sz="3200" dirty="0" err="1"/>
              <a:t>fhiúntacha</a:t>
            </a:r>
            <a:r>
              <a:rPr lang="en-IE" sz="3200" dirty="0"/>
              <a:t> a </a:t>
            </a:r>
            <a:r>
              <a:rPr lang="en-IE" sz="3200" dirty="0" err="1"/>
              <a:t>chruthú</a:t>
            </a:r>
            <a:r>
              <a:rPr lang="en-IE" sz="3200" dirty="0"/>
              <a:t> </a:t>
            </a:r>
            <a:r>
              <a:rPr lang="en-IE" sz="3200" dirty="0" err="1"/>
              <a:t>ar</a:t>
            </a:r>
            <a:r>
              <a:rPr lang="en-IE" sz="3200" dirty="0"/>
              <a:t> fud </a:t>
            </a:r>
            <a:r>
              <a:rPr lang="en-IE" sz="3200" dirty="0" err="1"/>
              <a:t>na</a:t>
            </a:r>
            <a:r>
              <a:rPr lang="en-IE" sz="3200" dirty="0"/>
              <a:t> </a:t>
            </a:r>
            <a:r>
              <a:rPr lang="en-IE" sz="3200" dirty="0" err="1"/>
              <a:t>snáitheanna</a:t>
            </a:r>
            <a:r>
              <a:rPr lang="en-IE" sz="3200" dirty="0"/>
              <a:t> </a:t>
            </a:r>
            <a:r>
              <a:rPr lang="en-IE" sz="3200" dirty="0" err="1"/>
              <a:t>staidéir</a:t>
            </a:r>
            <a:r>
              <a:rPr lang="en-IE" sz="3200" dirty="0"/>
              <a:t>.</a:t>
            </a:r>
            <a:endParaRPr lang="en-GB" sz="3200" dirty="0"/>
          </a:p>
        </p:txBody>
      </p:sp>
    </p:spTree>
    <p:extLst>
      <p:ext uri="{BB962C8B-B14F-4D97-AF65-F5344CB8AC3E}">
        <p14:creationId xmlns:p14="http://schemas.microsoft.com/office/powerpoint/2010/main" val="12924703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497CC1-DCA1-DC72-8C2F-F844C69998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45141" y="126719"/>
            <a:ext cx="10515600" cy="1325563"/>
          </a:xfrm>
        </p:spPr>
        <p:txBody>
          <a:bodyPr/>
          <a:lstStyle/>
          <a:p>
            <a:r>
              <a:rPr lang="en-IE" dirty="0"/>
              <a:t>Intinní </a:t>
            </a:r>
            <a:r>
              <a:rPr lang="en-IE" dirty="0" err="1"/>
              <a:t>Foghlama</a:t>
            </a:r>
            <a:endParaRPr lang="en-I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D61858-6484-E9BD-3560-1787CB9745B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75805" y="1452282"/>
            <a:ext cx="5433676" cy="4721506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lvl="0" indent="0" algn="ctr">
              <a:buNone/>
            </a:pPr>
            <a:r>
              <a:rPr lang="en-IE" dirty="0" err="1"/>
              <a:t>Cuir</a:t>
            </a:r>
            <a:r>
              <a:rPr lang="en-IE" dirty="0"/>
              <a:t> </a:t>
            </a:r>
            <a:r>
              <a:rPr lang="en-IE" dirty="0" err="1"/>
              <a:t>chuige</a:t>
            </a:r>
            <a:r>
              <a:rPr lang="en-IE" dirty="0"/>
              <a:t> a </a:t>
            </a:r>
            <a:r>
              <a:rPr lang="en-IE" dirty="0" err="1"/>
              <a:t>iniúchadh</a:t>
            </a:r>
            <a:r>
              <a:rPr lang="en-IE" dirty="0"/>
              <a:t> </a:t>
            </a:r>
            <a:r>
              <a:rPr lang="en-IE" dirty="0" err="1"/>
              <a:t>agus</a:t>
            </a:r>
            <a:r>
              <a:rPr lang="en-IE" dirty="0"/>
              <a:t> a </a:t>
            </a:r>
            <a:r>
              <a:rPr lang="en-IE" dirty="0" err="1"/>
              <a:t>fhorbairt</a:t>
            </a:r>
            <a:r>
              <a:rPr lang="en-IE" dirty="0"/>
              <a:t> </a:t>
            </a:r>
            <a:r>
              <a:rPr lang="en-IE" dirty="0" err="1"/>
              <a:t>i</a:t>
            </a:r>
            <a:r>
              <a:rPr lang="en-IE" dirty="0"/>
              <a:t> </a:t>
            </a:r>
            <a:r>
              <a:rPr lang="en-IE" dirty="0" err="1"/>
              <a:t>leith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foghlama</a:t>
            </a:r>
            <a:r>
              <a:rPr lang="en-IE" dirty="0"/>
              <a:t> </a:t>
            </a:r>
            <a:r>
              <a:rPr lang="en-IE" dirty="0" err="1"/>
              <a:t>scoláire-lárnaí</a:t>
            </a:r>
            <a:r>
              <a:rPr lang="en-IE" dirty="0"/>
              <a:t> </a:t>
            </a:r>
            <a:endParaRPr lang="en-GB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86073A0-1194-109F-474D-CD34DF310A7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435437" y="1452282"/>
            <a:ext cx="5577268" cy="4724681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lvl="0" indent="0" algn="ctr">
              <a:buNone/>
            </a:pPr>
            <a:r>
              <a:rPr lang="en-IE" dirty="0"/>
              <a:t>Naisc a </a:t>
            </a:r>
            <a:r>
              <a:rPr lang="en-IE" dirty="0" err="1"/>
              <a:t>dhéanamh</a:t>
            </a:r>
            <a:r>
              <a:rPr lang="en-IE" dirty="0"/>
              <a:t> </a:t>
            </a:r>
            <a:r>
              <a:rPr lang="en-IE" dirty="0" err="1"/>
              <a:t>laistigh</a:t>
            </a:r>
            <a:r>
              <a:rPr lang="en-IE" dirty="0"/>
              <a:t> de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snáitheanna</a:t>
            </a:r>
            <a:r>
              <a:rPr lang="en-IE" dirty="0"/>
              <a:t> </a:t>
            </a:r>
            <a:r>
              <a:rPr lang="en-IE" dirty="0" err="1"/>
              <a:t>staidéir</a:t>
            </a:r>
            <a:r>
              <a:rPr lang="en-IE" dirty="0"/>
              <a:t> </a:t>
            </a:r>
            <a:r>
              <a:rPr lang="en-IE" dirty="0" err="1"/>
              <a:t>agus</a:t>
            </a:r>
            <a:r>
              <a:rPr lang="en-IE" dirty="0"/>
              <a:t> </a:t>
            </a:r>
            <a:r>
              <a:rPr lang="en-IE" dirty="0" err="1"/>
              <a:t>trasna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snáitheanna</a:t>
            </a:r>
            <a:r>
              <a:rPr lang="en-IE" dirty="0"/>
              <a:t> </a:t>
            </a:r>
            <a:r>
              <a:rPr lang="en-IE" dirty="0" err="1"/>
              <a:t>staidéir</a:t>
            </a:r>
            <a:endParaRPr lang="en-GB" sz="2400" dirty="0"/>
          </a:p>
        </p:txBody>
      </p:sp>
      <p:pic>
        <p:nvPicPr>
          <p:cNvPr id="1030" name="Picture 6" descr="undefined">
            <a:extLst>
              <a:ext uri="{FF2B5EF4-FFF2-40B4-BE49-F238E27FC236}">
                <a16:creationId xmlns:a16="http://schemas.microsoft.com/office/drawing/2014/main" id="{549DBF92-9B6D-9330-C446-6FB1C815B83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3777" y="2777845"/>
            <a:ext cx="3744882" cy="3313105"/>
          </a:xfrm>
          <a:prstGeom prst="rect">
            <a:avLst/>
          </a:prstGeom>
          <a:noFill/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>
            <a:extLst>
              <a:ext uri="{FF2B5EF4-FFF2-40B4-BE49-F238E27FC236}">
                <a16:creationId xmlns:a16="http://schemas.microsoft.com/office/drawing/2014/main" id="{B89559D9-E612-AE3B-052B-85A22A65D24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220010" y="2773535"/>
            <a:ext cx="3744882" cy="3317415"/>
          </a:xfrm>
          <a:prstGeom prst="rect">
            <a:avLst/>
          </a:prstGeom>
          <a:noFill/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899489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121295-9EE9-BEF3-6F4C-242522FE4BD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0528" y="85465"/>
            <a:ext cx="10515600" cy="1325563"/>
          </a:xfrm>
        </p:spPr>
        <p:txBody>
          <a:bodyPr/>
          <a:lstStyle/>
          <a:p>
            <a:r>
              <a:rPr lang="en-IE" dirty="0" err="1"/>
              <a:t>Staidéar</a:t>
            </a:r>
            <a:r>
              <a:rPr lang="en-IE" dirty="0"/>
              <a:t> a </a:t>
            </a:r>
            <a:r>
              <a:rPr lang="en-IE" dirty="0" err="1"/>
              <a:t>dhéanamh</a:t>
            </a:r>
            <a:r>
              <a:rPr lang="en-IE" dirty="0"/>
              <a:t> </a:t>
            </a:r>
            <a:r>
              <a:rPr lang="en-IE" dirty="0" err="1"/>
              <a:t>ar</a:t>
            </a:r>
            <a:r>
              <a:rPr lang="en-IE" dirty="0"/>
              <a:t> an </a:t>
            </a:r>
            <a:r>
              <a:rPr lang="en-IE" dirty="0" err="1"/>
              <a:t>tSean-Ghréigis</a:t>
            </a:r>
            <a:r>
              <a:rPr lang="en-IE" dirty="0"/>
              <a:t> </a:t>
            </a:r>
            <a:r>
              <a:rPr lang="en-IE" dirty="0" err="1"/>
              <a:t>agus</a:t>
            </a:r>
            <a:r>
              <a:rPr lang="en-IE" dirty="0"/>
              <a:t> </a:t>
            </a:r>
            <a:r>
              <a:rPr lang="en-IE" dirty="0" err="1"/>
              <a:t>ar</a:t>
            </a:r>
            <a:r>
              <a:rPr lang="en-IE" dirty="0"/>
              <a:t> an Laidin</a:t>
            </a:r>
            <a:endParaRPr lang="en-GB" dirty="0"/>
          </a:p>
        </p:txBody>
      </p:sp>
      <p:pic>
        <p:nvPicPr>
          <p:cNvPr id="9" name="Picture 8" descr="Close-up of a manuscript&#10;&#10;Description automatically generated">
            <a:extLst>
              <a:ext uri="{FF2B5EF4-FFF2-40B4-BE49-F238E27FC236}">
                <a16:creationId xmlns:a16="http://schemas.microsoft.com/office/drawing/2014/main" id="{281F83A6-3CCD-C09D-CC0D-FCAB7A64C26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24835" y="2207236"/>
            <a:ext cx="2816811" cy="2811589"/>
          </a:xfrm>
          <a:prstGeom prst="rect">
            <a:avLst/>
          </a:prstGeom>
        </p:spPr>
      </p:pic>
      <p:pic>
        <p:nvPicPr>
          <p:cNvPr id="11" name="Picture 10" descr="A page of a book&#10;&#10;Description automatically generated">
            <a:extLst>
              <a:ext uri="{FF2B5EF4-FFF2-40B4-BE49-F238E27FC236}">
                <a16:creationId xmlns:a16="http://schemas.microsoft.com/office/drawing/2014/main" id="{285F1029-2A98-1223-4AA3-22CCE85F65E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05452" y="2207236"/>
            <a:ext cx="2140955" cy="2811589"/>
          </a:xfrm>
          <a:prstGeom prst="rect">
            <a:avLst/>
          </a:prstGeom>
        </p:spPr>
      </p:pic>
      <p:pic>
        <p:nvPicPr>
          <p:cNvPr id="17" name="Picture 16" descr="A statue of a person with a beard&#10;&#10;Description automatically generated">
            <a:extLst>
              <a:ext uri="{FF2B5EF4-FFF2-40B4-BE49-F238E27FC236}">
                <a16:creationId xmlns:a16="http://schemas.microsoft.com/office/drawing/2014/main" id="{147379AC-9B6D-7ED3-7AA4-E65963C5E05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-1"/>
          <a:stretch>
            <a:fillRect/>
          </a:stretch>
        </p:blipFill>
        <p:spPr>
          <a:xfrm>
            <a:off x="4620774" y="2207236"/>
            <a:ext cx="1906250" cy="2811589"/>
          </a:xfrm>
          <a:prstGeom prst="rect">
            <a:avLst/>
          </a:prstGeom>
        </p:spPr>
      </p:pic>
      <p:pic>
        <p:nvPicPr>
          <p:cNvPr id="13" name="Picture 12" descr="A drawing of a group of people sitting in front of a building&#10;&#10;Description automatically generated">
            <a:extLst>
              <a:ext uri="{FF2B5EF4-FFF2-40B4-BE49-F238E27FC236}">
                <a16:creationId xmlns:a16="http://schemas.microsoft.com/office/drawing/2014/main" id="{46B4FCBD-C30A-7C1D-B2F8-32030462E694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333"/>
          <a:stretch>
            <a:fillRect/>
          </a:stretch>
        </p:blipFill>
        <p:spPr>
          <a:xfrm>
            <a:off x="360528" y="2207236"/>
            <a:ext cx="3985302" cy="281158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38658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9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91E14B4A-66CF-4A5D-D8F0-F7949BBD138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812971" y="3125607"/>
            <a:ext cx="5956570" cy="1553202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834ED1A-AA15-BF46-709E-3A48ED28C2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67352" y="78522"/>
            <a:ext cx="10515600" cy="1325563"/>
          </a:xfrm>
        </p:spPr>
        <p:txBody>
          <a:bodyPr/>
          <a:lstStyle/>
          <a:p>
            <a:r>
              <a:rPr lang="en-IE" dirty="0" err="1"/>
              <a:t>Tá</a:t>
            </a:r>
            <a:r>
              <a:rPr lang="en-IE" dirty="0"/>
              <a:t> </a:t>
            </a:r>
            <a:r>
              <a:rPr lang="en-IE" dirty="0" err="1"/>
              <a:t>Príomhinniúlachtaí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Sraithe</a:t>
            </a:r>
            <a:r>
              <a:rPr lang="en-IE" dirty="0"/>
              <a:t> </a:t>
            </a:r>
            <a:r>
              <a:rPr lang="en-IE" dirty="0" err="1"/>
              <a:t>Sinsearaí</a:t>
            </a:r>
            <a:endParaRPr lang="en-GB" dirty="0"/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id="{3470E1D3-9BE3-8477-5746-940D0453770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256" b="3256"/>
          <a:stretch/>
        </p:blipFill>
        <p:spPr>
          <a:xfrm>
            <a:off x="222069" y="1314804"/>
            <a:ext cx="5590902" cy="5543196"/>
          </a:xfrm>
        </p:spPr>
      </p:pic>
    </p:spTree>
    <p:extLst>
      <p:ext uri="{BB962C8B-B14F-4D97-AF65-F5344CB8AC3E}">
        <p14:creationId xmlns:p14="http://schemas.microsoft.com/office/powerpoint/2010/main" val="17942705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86ECDC13-3C6E-CA53-1C4F-BD571726BBD6}"/>
              </a:ext>
            </a:extLst>
          </p:cNvPr>
          <p:cNvSpPr/>
          <p:nvPr/>
        </p:nvSpPr>
        <p:spPr>
          <a:xfrm>
            <a:off x="7818318" y="5680953"/>
            <a:ext cx="4373682" cy="1177047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34C1758C-CEF3-B843-1B68-5C3648D42AB2}"/>
              </a:ext>
            </a:extLst>
          </p:cNvPr>
          <p:cNvSpPr/>
          <p:nvPr/>
        </p:nvSpPr>
        <p:spPr>
          <a:xfrm>
            <a:off x="8534400" y="0"/>
            <a:ext cx="3657600" cy="1491343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0" name="Title 1">
            <a:extLst>
              <a:ext uri="{FF2B5EF4-FFF2-40B4-BE49-F238E27FC236}">
                <a16:creationId xmlns:a16="http://schemas.microsoft.com/office/drawing/2014/main" id="{2514B38E-07EF-0A39-B48D-2AD4CE8740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7824" y="351477"/>
            <a:ext cx="7783410" cy="1325563"/>
          </a:xfrm>
        </p:spPr>
        <p:txBody>
          <a:bodyPr>
            <a:normAutofit fontScale="90000"/>
          </a:bodyPr>
          <a:lstStyle/>
          <a:p>
            <a:r>
              <a:rPr lang="en-US" dirty="0" err="1"/>
              <a:t>Tá</a:t>
            </a:r>
            <a:r>
              <a:rPr lang="en-US" dirty="0"/>
              <a:t> </a:t>
            </a:r>
            <a:r>
              <a:rPr lang="en-US" dirty="0" err="1"/>
              <a:t>Príomhinniúlachtaí</a:t>
            </a:r>
            <a:r>
              <a:rPr lang="en-US" dirty="0"/>
              <a:t> </a:t>
            </a:r>
            <a:r>
              <a:rPr lang="en-US" dirty="0" err="1"/>
              <a:t>na</a:t>
            </a:r>
            <a:r>
              <a:rPr lang="en-US" dirty="0"/>
              <a:t> </a:t>
            </a:r>
            <a:r>
              <a:rPr lang="en-US" dirty="0" err="1"/>
              <a:t>Sraithe</a:t>
            </a:r>
            <a:r>
              <a:rPr lang="en-US" dirty="0"/>
              <a:t> </a:t>
            </a:r>
            <a:r>
              <a:rPr lang="en-US" dirty="0" err="1"/>
              <a:t>Sinsearaí</a:t>
            </a:r>
            <a:br>
              <a:rPr lang="en-US" dirty="0"/>
            </a:br>
            <a:endParaRPr lang="en-US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F5447FE9-2A7F-96C8-5EA9-922B0913411D}"/>
              </a:ext>
            </a:extLst>
          </p:cNvPr>
          <p:cNvSpPr txBox="1"/>
          <p:nvPr/>
        </p:nvSpPr>
        <p:spPr>
          <a:xfrm>
            <a:off x="914400" y="1574514"/>
            <a:ext cx="5181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 fontScale="92500" lnSpcReduction="20000"/>
          </a:bodyPr>
          <a:lstStyle/>
          <a:p>
            <a:pPr>
              <a:lnSpc>
                <a:spcPct val="90000"/>
              </a:lnSpc>
              <a:spcBef>
                <a:spcPts val="1000"/>
              </a:spcBef>
            </a:pPr>
            <a:endParaRPr lang="en-US" sz="2400" dirty="0">
              <a:solidFill>
                <a:srgbClr val="0E85AA"/>
              </a:solidFill>
              <a:effectLst/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it-IT" sz="2400" dirty="0">
                <a:solidFill>
                  <a:srgbClr val="0E85AA"/>
                </a:solidFill>
              </a:rPr>
              <a:t>nasctha agus cumasctha le chéile</a:t>
            </a:r>
          </a:p>
          <a:p>
            <a:pPr>
              <a:lnSpc>
                <a:spcPct val="90000"/>
              </a:lnSpc>
              <a:spcBef>
                <a:spcPts val="1000"/>
              </a:spcBef>
            </a:pPr>
            <a:endParaRPr lang="en-US" sz="2400" dirty="0">
              <a:solidFill>
                <a:srgbClr val="0E85AA"/>
              </a:solidFill>
              <a:effectLst/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rgbClr val="0E85AA"/>
                </a:solidFill>
              </a:rPr>
              <a:t>le </a:t>
            </a:r>
            <a:r>
              <a:rPr lang="en-US" sz="2400" dirty="0" err="1">
                <a:solidFill>
                  <a:srgbClr val="0E85AA"/>
                </a:solidFill>
              </a:rPr>
              <a:t>feiceáil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ar</a:t>
            </a:r>
            <a:r>
              <a:rPr lang="en-US" sz="2400" dirty="0">
                <a:solidFill>
                  <a:srgbClr val="0E85AA"/>
                </a:solidFill>
              </a:rPr>
              <a:t> fud an </a:t>
            </a:r>
            <a:r>
              <a:rPr lang="en-US" sz="2400" dirty="0" err="1">
                <a:solidFill>
                  <a:srgbClr val="0E85AA"/>
                </a:solidFill>
              </a:rPr>
              <a:t>churaclaim</a:t>
            </a:r>
            <a:endParaRPr lang="en-US" sz="2400" dirty="0">
              <a:solidFill>
                <a:srgbClr val="0E85AA"/>
              </a:solidFill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endParaRPr lang="en-US" sz="2400" dirty="0">
              <a:solidFill>
                <a:srgbClr val="0E85AA"/>
              </a:solidFill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endParaRPr lang="en-US" sz="2400" dirty="0">
              <a:solidFill>
                <a:srgbClr val="0E85AA"/>
              </a:solidFill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rgbClr val="0E85AA"/>
                </a:solidFill>
              </a:rPr>
              <a:t>in </a:t>
            </a:r>
            <a:r>
              <a:rPr lang="en-US" sz="2400" dirty="0" err="1">
                <a:solidFill>
                  <a:srgbClr val="0E85AA"/>
                </a:solidFill>
              </a:rPr>
              <a:t>ann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cabhrú</a:t>
            </a:r>
            <a:r>
              <a:rPr lang="en-US" sz="2400" dirty="0">
                <a:solidFill>
                  <a:srgbClr val="0E85AA"/>
                </a:solidFill>
              </a:rPr>
              <a:t> le </a:t>
            </a:r>
            <a:r>
              <a:rPr lang="en-US" sz="2400" dirty="0" err="1">
                <a:solidFill>
                  <a:srgbClr val="0E85AA"/>
                </a:solidFill>
              </a:rPr>
              <a:t>scoláirí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agus</a:t>
            </a:r>
            <a:r>
              <a:rPr lang="en-US" sz="2400" dirty="0">
                <a:solidFill>
                  <a:srgbClr val="0E85AA"/>
                </a:solidFill>
              </a:rPr>
              <a:t> le </a:t>
            </a:r>
            <a:r>
              <a:rPr lang="en-US" sz="2400" dirty="0" err="1">
                <a:solidFill>
                  <a:srgbClr val="0E85AA"/>
                </a:solidFill>
              </a:rPr>
              <a:t>múinteoirí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naisc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fhiúntacha</a:t>
            </a:r>
            <a:r>
              <a:rPr lang="en-US" sz="2400" dirty="0">
                <a:solidFill>
                  <a:srgbClr val="0E85AA"/>
                </a:solidFill>
              </a:rPr>
              <a:t> a </a:t>
            </a:r>
            <a:r>
              <a:rPr lang="en-US" sz="2400" dirty="0" err="1">
                <a:solidFill>
                  <a:srgbClr val="0E85AA"/>
                </a:solidFill>
              </a:rPr>
              <a:t>dhéanamh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idir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agus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trasna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réimsí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éagsúla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foghlama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endParaRPr lang="en-US" sz="2400" dirty="0">
              <a:solidFill>
                <a:srgbClr val="0E85AA"/>
              </a:solidFill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rgbClr val="0E85AA"/>
                </a:solidFill>
              </a:rPr>
              <a:t>in </a:t>
            </a:r>
            <a:r>
              <a:rPr lang="en-US" sz="2400" dirty="0" err="1">
                <a:solidFill>
                  <a:srgbClr val="0E85AA"/>
                </a:solidFill>
              </a:rPr>
              <a:t>ann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feabhas</a:t>
            </a:r>
            <a:r>
              <a:rPr lang="en-US" sz="2400" dirty="0">
                <a:solidFill>
                  <a:srgbClr val="0E85AA"/>
                </a:solidFill>
              </a:rPr>
              <a:t> a chur </a:t>
            </a:r>
            <a:r>
              <a:rPr lang="en-US" sz="2400" dirty="0" err="1">
                <a:solidFill>
                  <a:srgbClr val="0E85AA"/>
                </a:solidFill>
              </a:rPr>
              <a:t>ar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fhoghlaim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ghinearálta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na</a:t>
            </a:r>
            <a:r>
              <a:rPr lang="en-US" sz="2400" dirty="0">
                <a:solidFill>
                  <a:srgbClr val="0E85AA"/>
                </a:solidFill>
              </a:rPr>
              <a:t> </a:t>
            </a:r>
            <a:r>
              <a:rPr lang="en-US" sz="2400" dirty="0" err="1">
                <a:solidFill>
                  <a:srgbClr val="0E85AA"/>
                </a:solidFill>
              </a:rPr>
              <a:t>scoláirí</a:t>
            </a:r>
            <a:endParaRPr lang="en-US" sz="2400" dirty="0">
              <a:solidFill>
                <a:srgbClr val="0E85AA"/>
              </a:solidFill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BA81E086-28E6-9998-D3ED-1D57577DA7D9}"/>
              </a:ext>
            </a:extLst>
          </p:cNvPr>
          <p:cNvSpPr txBox="1"/>
          <p:nvPr/>
        </p:nvSpPr>
        <p:spPr>
          <a:xfrm>
            <a:off x="8020263" y="4019688"/>
            <a:ext cx="3495836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000" dirty="0">
                <a:solidFill>
                  <a:srgbClr val="0E85AA"/>
                </a:solidFill>
              </a:rPr>
              <a:t>" </a:t>
            </a:r>
            <a:r>
              <a:rPr lang="en-GB" sz="2000" dirty="0" err="1">
                <a:solidFill>
                  <a:srgbClr val="0E85AA"/>
                </a:solidFill>
              </a:rPr>
              <a:t>Cuirtear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beocht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sna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príomhinniúlachtaí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trí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na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heispéiris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foghlama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agus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na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hoideolaíochtaí</a:t>
            </a:r>
            <a:r>
              <a:rPr lang="en-GB" sz="2000" dirty="0">
                <a:solidFill>
                  <a:srgbClr val="0E85AA"/>
                </a:solidFill>
              </a:rPr>
              <a:t> a </a:t>
            </a:r>
            <a:r>
              <a:rPr lang="en-GB" sz="2000" dirty="0" err="1">
                <a:solidFill>
                  <a:srgbClr val="0E85AA"/>
                </a:solidFill>
              </a:rPr>
              <a:t>roghnaíonn</a:t>
            </a:r>
            <a:r>
              <a:rPr lang="en-GB" sz="2000" dirty="0">
                <a:solidFill>
                  <a:srgbClr val="0E85AA"/>
                </a:solidFill>
              </a:rPr>
              <a:t> an </a:t>
            </a:r>
            <a:r>
              <a:rPr lang="en-GB" sz="2000" dirty="0" err="1">
                <a:solidFill>
                  <a:srgbClr val="0E85AA"/>
                </a:solidFill>
              </a:rPr>
              <a:t>múinteoir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agus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trí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fhreagairtí</a:t>
            </a:r>
            <a:r>
              <a:rPr lang="en-GB" sz="2000" dirty="0">
                <a:solidFill>
                  <a:srgbClr val="0E85AA"/>
                </a:solidFill>
              </a:rPr>
              <a:t> an </a:t>
            </a:r>
            <a:r>
              <a:rPr lang="en-GB" sz="2000" dirty="0" err="1">
                <a:solidFill>
                  <a:srgbClr val="0E85AA"/>
                </a:solidFill>
              </a:rPr>
              <a:t>scoláire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orthu</a:t>
            </a:r>
            <a:r>
              <a:rPr lang="en-GB" sz="2000" dirty="0">
                <a:solidFill>
                  <a:srgbClr val="0E85AA"/>
                </a:solidFill>
              </a:rPr>
              <a:t> </a:t>
            </a:r>
            <a:r>
              <a:rPr lang="en-GB" sz="2000" dirty="0" err="1">
                <a:solidFill>
                  <a:srgbClr val="0E85AA"/>
                </a:solidFill>
              </a:rPr>
              <a:t>seo</a:t>
            </a:r>
            <a:r>
              <a:rPr lang="en-GB" sz="2000" dirty="0">
                <a:solidFill>
                  <a:srgbClr val="0E85AA"/>
                </a:solidFill>
              </a:rPr>
              <a:t>."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F12DAB5-1898-CAA3-DBBA-C77EF15CDA24}"/>
              </a:ext>
            </a:extLst>
          </p:cNvPr>
          <p:cNvSpPr txBox="1"/>
          <p:nvPr/>
        </p:nvSpPr>
        <p:spPr>
          <a:xfrm>
            <a:off x="838200" y="6026392"/>
            <a:ext cx="5257800" cy="4801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lnSpc>
                <a:spcPct val="90000"/>
              </a:lnSpc>
              <a:spcBef>
                <a:spcPts val="1000"/>
              </a:spcBef>
              <a:defRPr/>
            </a:pPr>
            <a:r>
              <a:rPr lang="en-GB" sz="1400" dirty="0">
                <a:solidFill>
                  <a:srgbClr val="0E85AA"/>
                </a:solidFill>
              </a:rPr>
              <a:t>An </a:t>
            </a:r>
            <a:r>
              <a:rPr lang="en-GB" sz="1400" dirty="0" err="1">
                <a:solidFill>
                  <a:srgbClr val="0E85AA"/>
                </a:solidFill>
              </a:rPr>
              <a:t>Roinn</a:t>
            </a:r>
            <a:r>
              <a:rPr lang="en-GB" sz="1400" dirty="0">
                <a:solidFill>
                  <a:srgbClr val="0E85AA"/>
                </a:solidFill>
              </a:rPr>
              <a:t> </a:t>
            </a:r>
            <a:r>
              <a:rPr lang="en-GB" sz="1400" dirty="0" err="1">
                <a:solidFill>
                  <a:srgbClr val="0E85AA"/>
                </a:solidFill>
              </a:rPr>
              <a:t>Oideachais</a:t>
            </a:r>
            <a:r>
              <a:rPr lang="en-GB" sz="1400" dirty="0">
                <a:solidFill>
                  <a:srgbClr val="0E85AA"/>
                </a:solidFill>
              </a:rPr>
              <a:t>, 2024, </a:t>
            </a:r>
            <a:r>
              <a:rPr lang="en-GB" sz="1400" dirty="0" err="1">
                <a:solidFill>
                  <a:srgbClr val="0E85AA"/>
                </a:solidFill>
              </a:rPr>
              <a:t>lch</a:t>
            </a:r>
            <a:r>
              <a:rPr lang="en-GB" sz="1400" dirty="0">
                <a:solidFill>
                  <a:srgbClr val="0E85AA"/>
                </a:solidFill>
              </a:rPr>
              <a:t>. 2 </a:t>
            </a:r>
            <a:r>
              <a:rPr lang="en-GB" sz="1400" dirty="0" err="1">
                <a:solidFill>
                  <a:srgbClr val="0E85AA"/>
                </a:solidFill>
              </a:rPr>
              <a:t>Sonraíocht</a:t>
            </a:r>
            <a:r>
              <a:rPr lang="en-GB" sz="1400" dirty="0">
                <a:solidFill>
                  <a:srgbClr val="0E85AA"/>
                </a:solidFill>
              </a:rPr>
              <a:t> </a:t>
            </a:r>
            <a:r>
              <a:rPr lang="en-GB" sz="1400" dirty="0" err="1">
                <a:solidFill>
                  <a:srgbClr val="0E85AA"/>
                </a:solidFill>
              </a:rPr>
              <a:t>Churaclaim</a:t>
            </a:r>
            <a:r>
              <a:rPr lang="en-GB" sz="1400" dirty="0">
                <a:solidFill>
                  <a:srgbClr val="0E85AA"/>
                </a:solidFill>
              </a:rPr>
              <a:t> do Laidin </a:t>
            </a:r>
            <a:r>
              <a:rPr lang="en-GB" sz="1400" dirty="0" err="1">
                <a:solidFill>
                  <a:srgbClr val="0E85AA"/>
                </a:solidFill>
              </a:rPr>
              <a:t>na</a:t>
            </a:r>
            <a:r>
              <a:rPr lang="en-GB" sz="1400" dirty="0">
                <a:solidFill>
                  <a:srgbClr val="0E85AA"/>
                </a:solidFill>
              </a:rPr>
              <a:t> </a:t>
            </a:r>
            <a:r>
              <a:rPr lang="en-GB" sz="1400" dirty="0" err="1">
                <a:solidFill>
                  <a:srgbClr val="0E85AA"/>
                </a:solidFill>
              </a:rPr>
              <a:t>hArdteistiméireachta</a:t>
            </a:r>
            <a:endParaRPr kumimoji="0" lang="en-GB" sz="1400" b="0" i="0" u="none" strike="noStrike" kern="1200" cap="none" spc="0" normalizeH="0" baseline="0" noProof="0" dirty="0">
              <a:ln>
                <a:noFill/>
              </a:ln>
              <a:solidFill>
                <a:srgbClr val="0E85AA"/>
              </a:solidFill>
              <a:effectLst/>
              <a:uLnTx/>
              <a:uFillTx/>
              <a:latin typeface="Arial" panose="020B0604020202020204"/>
              <a:ea typeface="+mn-ea"/>
              <a:cs typeface="+mn-cs"/>
            </a:endParaRP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429A7F4-88AD-21C5-7E75-D844A85081B5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9623620B-8570-7B38-9550-63A2E59E552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79055" y="125702"/>
            <a:ext cx="3578252" cy="37840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07476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4">
            <a:extLst>
              <a:ext uri="{FF2B5EF4-FFF2-40B4-BE49-F238E27FC236}">
                <a16:creationId xmlns:a16="http://schemas.microsoft.com/office/drawing/2014/main" id="{F04EC69A-DB3F-4D34-F635-9BFB38F9D67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7268094" y="1232660"/>
            <a:ext cx="4390116" cy="4642620"/>
          </a:xfrm>
          <a:prstGeom prst="rect">
            <a:avLst/>
          </a:prstGeom>
          <a:noFill/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6EB58509-E68D-5974-2A8E-099827D2E8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1367" y="199061"/>
            <a:ext cx="10515600" cy="1325563"/>
          </a:xfrm>
        </p:spPr>
        <p:txBody>
          <a:bodyPr/>
          <a:lstStyle/>
          <a:p>
            <a:r>
              <a:rPr lang="en-IE" dirty="0"/>
              <a:t>Visibility of Key Competencies</a:t>
            </a:r>
            <a:endParaRPr lang="en-GB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96ADCA3-05D9-D9C7-A34C-EABD0FA9543C}"/>
              </a:ext>
            </a:extLst>
          </p:cNvPr>
          <p:cNvSpPr txBox="1"/>
          <p:nvPr/>
        </p:nvSpPr>
        <p:spPr>
          <a:xfrm>
            <a:off x="343140" y="2110473"/>
            <a:ext cx="6569122" cy="212365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GB" sz="2200" dirty="0">
                <a:solidFill>
                  <a:srgbClr val="0E85AA"/>
                </a:solidFill>
              </a:rPr>
              <a:t>Is </a:t>
            </a:r>
            <a:r>
              <a:rPr lang="en-GB" sz="2200" dirty="0" err="1">
                <a:solidFill>
                  <a:srgbClr val="0E85AA"/>
                </a:solidFill>
              </a:rPr>
              <a:t>féidir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agus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ba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cheart</a:t>
            </a:r>
            <a:r>
              <a:rPr lang="en-GB" sz="2200" dirty="0">
                <a:solidFill>
                  <a:srgbClr val="0E85AA"/>
                </a:solidFill>
              </a:rPr>
              <a:t> go </a:t>
            </a:r>
            <a:r>
              <a:rPr lang="en-GB" sz="2200" dirty="0" err="1">
                <a:solidFill>
                  <a:srgbClr val="0E85AA"/>
                </a:solidFill>
              </a:rPr>
              <a:t>gcabhrófaí</a:t>
            </a:r>
            <a:r>
              <a:rPr lang="en-GB" sz="2200" dirty="0">
                <a:solidFill>
                  <a:srgbClr val="0E85AA"/>
                </a:solidFill>
              </a:rPr>
              <a:t> leis an </a:t>
            </a:r>
            <a:r>
              <a:rPr lang="en-GB" sz="2200" dirty="0" err="1">
                <a:solidFill>
                  <a:srgbClr val="0E85AA"/>
                </a:solidFill>
              </a:rPr>
              <a:t>scoláire</a:t>
            </a:r>
            <a:r>
              <a:rPr lang="en-GB" sz="2200" dirty="0">
                <a:solidFill>
                  <a:srgbClr val="0E85AA"/>
                </a:solidFill>
              </a:rPr>
              <a:t> a </a:t>
            </a:r>
            <a:r>
              <a:rPr lang="en-GB" sz="2200" dirty="0" err="1">
                <a:solidFill>
                  <a:srgbClr val="0E85AA"/>
                </a:solidFill>
              </a:rPr>
              <a:t>chuid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príomhinniúlachtaí</a:t>
            </a:r>
            <a:r>
              <a:rPr lang="en-GB" sz="2200" dirty="0">
                <a:solidFill>
                  <a:srgbClr val="0E85AA"/>
                </a:solidFill>
              </a:rPr>
              <a:t> a </a:t>
            </a:r>
            <a:r>
              <a:rPr lang="en-GB" sz="2200" dirty="0" err="1">
                <a:solidFill>
                  <a:srgbClr val="0E85AA"/>
                </a:solidFill>
              </a:rPr>
              <a:t>fhorbairt</a:t>
            </a:r>
            <a:r>
              <a:rPr lang="en-GB" sz="2200" dirty="0">
                <a:solidFill>
                  <a:srgbClr val="0E85AA"/>
                </a:solidFill>
              </a:rPr>
              <a:t>, </a:t>
            </a:r>
            <a:r>
              <a:rPr lang="en-GB" sz="2200" dirty="0" err="1">
                <a:solidFill>
                  <a:srgbClr val="0E85AA"/>
                </a:solidFill>
              </a:rPr>
              <a:t>beag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beann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ar</a:t>
            </a:r>
            <a:r>
              <a:rPr lang="en-GB" sz="2200" dirty="0">
                <a:solidFill>
                  <a:srgbClr val="0E85AA"/>
                </a:solidFill>
              </a:rPr>
              <a:t> a </a:t>
            </a:r>
            <a:r>
              <a:rPr lang="en-GB" sz="2200" dirty="0" err="1">
                <a:solidFill>
                  <a:srgbClr val="0E85AA"/>
                </a:solidFill>
              </a:rPr>
              <a:t>chúlra</a:t>
            </a:r>
            <a:r>
              <a:rPr lang="en-GB" sz="2200" dirty="0">
                <a:solidFill>
                  <a:srgbClr val="0E85AA"/>
                </a:solidFill>
              </a:rPr>
              <a:t>, a </a:t>
            </a:r>
            <a:r>
              <a:rPr lang="en-GB" sz="2200" dirty="0" err="1">
                <a:solidFill>
                  <a:srgbClr val="0E85AA"/>
                </a:solidFill>
              </a:rPr>
              <a:t>chuid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cúinsí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ná</a:t>
            </a:r>
            <a:r>
              <a:rPr lang="en-GB" sz="2200" dirty="0">
                <a:solidFill>
                  <a:srgbClr val="0E85AA"/>
                </a:solidFill>
              </a:rPr>
              <a:t> a </a:t>
            </a:r>
            <a:r>
              <a:rPr lang="en-GB" sz="2200" dirty="0" err="1">
                <a:solidFill>
                  <a:srgbClr val="0E85AA"/>
                </a:solidFill>
              </a:rPr>
              <a:t>chuid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eispéireas</a:t>
            </a:r>
            <a:r>
              <a:rPr lang="en-GB" sz="2200" dirty="0">
                <a:solidFill>
                  <a:srgbClr val="0E85AA"/>
                </a:solidFill>
              </a:rPr>
              <a:t>, </a:t>
            </a:r>
            <a:r>
              <a:rPr lang="en-GB" sz="2200" dirty="0" err="1">
                <a:solidFill>
                  <a:srgbClr val="0E85AA"/>
                </a:solidFill>
              </a:rPr>
              <a:t>faoi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láthair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nó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roimhe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seo</a:t>
            </a:r>
            <a:r>
              <a:rPr lang="en-GB" sz="2200" dirty="0">
                <a:solidFill>
                  <a:srgbClr val="0E85AA"/>
                </a:solidFill>
              </a:rPr>
              <a:t>, </a:t>
            </a:r>
            <a:r>
              <a:rPr lang="en-GB" sz="2200" dirty="0" err="1">
                <a:solidFill>
                  <a:srgbClr val="0E85AA"/>
                </a:solidFill>
              </a:rPr>
              <a:t>agus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ba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cheart</a:t>
            </a:r>
            <a:r>
              <a:rPr lang="en-GB" sz="2200" dirty="0">
                <a:solidFill>
                  <a:srgbClr val="0E85AA"/>
                </a:solidFill>
              </a:rPr>
              <a:t> go </a:t>
            </a:r>
            <a:r>
              <a:rPr lang="en-GB" sz="2200" dirty="0" err="1">
                <a:solidFill>
                  <a:srgbClr val="0E85AA"/>
                </a:solidFill>
              </a:rPr>
              <a:t>mbeadh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neart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deiseanna</a:t>
            </a:r>
            <a:r>
              <a:rPr lang="en-GB" sz="2200" dirty="0">
                <a:solidFill>
                  <a:srgbClr val="0E85AA"/>
                </a:solidFill>
              </a:rPr>
              <a:t> </a:t>
            </a:r>
            <a:r>
              <a:rPr lang="en-GB" sz="2200" dirty="0" err="1">
                <a:solidFill>
                  <a:srgbClr val="0E85AA"/>
                </a:solidFill>
              </a:rPr>
              <a:t>aige</a:t>
            </a:r>
            <a:r>
              <a:rPr lang="en-GB" sz="2200" dirty="0">
                <a:solidFill>
                  <a:srgbClr val="0E85AA"/>
                </a:solidFill>
              </a:rPr>
              <a:t> a </a:t>
            </a:r>
            <a:r>
              <a:rPr lang="en-GB" sz="2200" dirty="0" err="1">
                <a:solidFill>
                  <a:srgbClr val="0E85AA"/>
                </a:solidFill>
              </a:rPr>
              <a:t>phríomhinniúlachtaí</a:t>
            </a:r>
            <a:r>
              <a:rPr lang="en-GB" sz="2200" dirty="0">
                <a:solidFill>
                  <a:srgbClr val="0E85AA"/>
                </a:solidFill>
              </a:rPr>
              <a:t> a </a:t>
            </a:r>
            <a:r>
              <a:rPr lang="en-GB" sz="2200" dirty="0" err="1">
                <a:solidFill>
                  <a:srgbClr val="0E85AA"/>
                </a:solidFill>
              </a:rPr>
              <a:t>léiriú</a:t>
            </a:r>
            <a:r>
              <a:rPr lang="en-GB" sz="2200" dirty="0">
                <a:solidFill>
                  <a:srgbClr val="0E85AA"/>
                </a:solidFill>
              </a:rPr>
              <a:t>."</a:t>
            </a:r>
            <a:endParaRPr lang="en-GB" sz="2200" b="1" dirty="0">
              <a:solidFill>
                <a:srgbClr val="0E85AA"/>
              </a:solidFill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0820AC9-2BBB-7536-F457-6BF6BBF94C34}"/>
              </a:ext>
            </a:extLst>
          </p:cNvPr>
          <p:cNvSpPr txBox="1"/>
          <p:nvPr/>
        </p:nvSpPr>
        <p:spPr>
          <a:xfrm>
            <a:off x="946569" y="6034625"/>
            <a:ext cx="6825831" cy="27699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1200" dirty="0">
                <a:solidFill>
                  <a:srgbClr val="0E85AA"/>
                </a:solidFill>
              </a:rPr>
              <a:t>An </a:t>
            </a:r>
            <a:r>
              <a:rPr lang="en-GB" sz="1200" dirty="0" err="1">
                <a:solidFill>
                  <a:srgbClr val="0E85AA"/>
                </a:solidFill>
              </a:rPr>
              <a:t>Roinn</a:t>
            </a:r>
            <a:r>
              <a:rPr lang="en-GB" sz="1200" dirty="0">
                <a:solidFill>
                  <a:srgbClr val="0E85AA"/>
                </a:solidFill>
              </a:rPr>
              <a:t> </a:t>
            </a:r>
            <a:r>
              <a:rPr lang="en-GB" sz="1200" dirty="0" err="1">
                <a:solidFill>
                  <a:srgbClr val="0E85AA"/>
                </a:solidFill>
              </a:rPr>
              <a:t>Oideachais</a:t>
            </a:r>
            <a:r>
              <a:rPr lang="en-GB" sz="1200" dirty="0">
                <a:solidFill>
                  <a:srgbClr val="0E85AA"/>
                </a:solidFill>
              </a:rPr>
              <a:t>, 2024, </a:t>
            </a:r>
            <a:r>
              <a:rPr lang="en-GB" sz="1200" dirty="0" err="1">
                <a:solidFill>
                  <a:srgbClr val="0E85AA"/>
                </a:solidFill>
              </a:rPr>
              <a:t>lch</a:t>
            </a:r>
            <a:r>
              <a:rPr lang="en-GB" sz="1200" dirty="0">
                <a:solidFill>
                  <a:srgbClr val="0E85AA"/>
                </a:solidFill>
              </a:rPr>
              <a:t>. 2 </a:t>
            </a:r>
            <a:r>
              <a:rPr lang="en-GB" sz="1200" dirty="0" err="1">
                <a:solidFill>
                  <a:srgbClr val="0E85AA"/>
                </a:solidFill>
              </a:rPr>
              <a:t>Sonraíocht</a:t>
            </a:r>
            <a:r>
              <a:rPr lang="en-GB" sz="1200" dirty="0">
                <a:solidFill>
                  <a:srgbClr val="0E85AA"/>
                </a:solidFill>
              </a:rPr>
              <a:t> </a:t>
            </a:r>
            <a:r>
              <a:rPr lang="en-GB" sz="1200" dirty="0" err="1">
                <a:solidFill>
                  <a:srgbClr val="0E85AA"/>
                </a:solidFill>
              </a:rPr>
              <a:t>Churaclaim</a:t>
            </a:r>
            <a:r>
              <a:rPr lang="en-GB" sz="1200" dirty="0">
                <a:solidFill>
                  <a:srgbClr val="0E85AA"/>
                </a:solidFill>
              </a:rPr>
              <a:t> do Laidin </a:t>
            </a:r>
            <a:r>
              <a:rPr lang="en-GB" sz="1200" dirty="0" err="1">
                <a:solidFill>
                  <a:srgbClr val="0E85AA"/>
                </a:solidFill>
              </a:rPr>
              <a:t>na</a:t>
            </a:r>
            <a:r>
              <a:rPr lang="en-GB" sz="1200" dirty="0">
                <a:solidFill>
                  <a:srgbClr val="0E85AA"/>
                </a:solidFill>
              </a:rPr>
              <a:t> </a:t>
            </a:r>
            <a:r>
              <a:rPr lang="en-GB" sz="1200" dirty="0" err="1">
                <a:solidFill>
                  <a:srgbClr val="0E85AA"/>
                </a:solidFill>
              </a:rPr>
              <a:t>hArdteistiméireachta</a:t>
            </a:r>
            <a:endParaRPr lang="en-GB" sz="1200" dirty="0">
              <a:solidFill>
                <a:srgbClr val="0E85AA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0467386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6" presetClass="emph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11" dur="2000" fill="hold"/>
                                        <p:tgtEl>
                                          <p:spTgt spid="7"/>
                                        </p:tgtEl>
                                      </p:cBhvr>
                                      <p:by x="50000" y="50000"/>
                                    </p:animScale>
                                  </p:childTnLst>
                                </p:cTn>
                              </p:par>
                              <p:par>
                                <p:cTn id="12" presetID="50" presetClass="path" presetSubtype="0" accel="4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29167E-6 -4.44444E-6 L 0.14375 -4.44444E-6 C 0.20794 -4.44444E-6 0.2875 0.00162 0.2875 0.00325 L 0.2875 0.00672 " pathEditMode="relative" rAng="0" ptsTypes="AAAA">
                                      <p:cBhvr>
                                        <p:cTn id="13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4375" y="324"/>
                                    </p:animMotion>
                                  </p:childTnLst>
                                </p:cTn>
                              </p:par>
                              <p:par>
                                <p:cTn id="14" presetID="9" presetClass="emph" presetSubtype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indefinite"/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75"/>
                                      </p:to>
                                    </p:set>
                                    <p:animEffect filter="image" prLst="opacity: 0.75">
                                      <p:cBhvr rctx="IE">
                                        <p:cTn id="16" dur="indefinite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11" grpId="0"/>
      <p:bldP spid="5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 27">
            <a:extLst>
              <a:ext uri="{FF2B5EF4-FFF2-40B4-BE49-F238E27FC236}">
                <a16:creationId xmlns:a16="http://schemas.microsoft.com/office/drawing/2014/main" id="{E7A7C761-1CB3-C574-FE67-7113D70EFCF6}"/>
              </a:ext>
            </a:extLst>
          </p:cNvPr>
          <p:cNvSpPr/>
          <p:nvPr/>
        </p:nvSpPr>
        <p:spPr>
          <a:xfrm>
            <a:off x="0" y="1121229"/>
            <a:ext cx="12192000" cy="5736771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0B9372E8-B99B-7C89-F5E2-E5246CBE697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4555" b="14555"/>
          <a:stretch/>
        </p:blipFill>
        <p:spPr>
          <a:xfrm>
            <a:off x="2797629" y="1352608"/>
            <a:ext cx="6653908" cy="2928460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0B68E9FB-2CA6-EC27-83B6-35F80279F31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0115" y="148204"/>
            <a:ext cx="10515600" cy="1325563"/>
          </a:xfrm>
        </p:spPr>
        <p:txBody>
          <a:bodyPr/>
          <a:lstStyle/>
          <a:p>
            <a:r>
              <a:rPr lang="en-IE" dirty="0" err="1"/>
              <a:t>Forléargas</a:t>
            </a:r>
            <a:r>
              <a:rPr lang="en-IE" dirty="0"/>
              <a:t> </a:t>
            </a:r>
            <a:r>
              <a:rPr lang="en-IE" dirty="0" err="1"/>
              <a:t>ar</a:t>
            </a:r>
            <a:r>
              <a:rPr lang="en-IE" dirty="0"/>
              <a:t> </a:t>
            </a:r>
            <a:r>
              <a:rPr lang="en-IE" dirty="0" err="1"/>
              <a:t>Shnáitheanna</a:t>
            </a:r>
            <a:r>
              <a:rPr lang="en-IE" dirty="0"/>
              <a:t> </a:t>
            </a:r>
            <a:r>
              <a:rPr lang="en-IE" dirty="0" err="1"/>
              <a:t>Staidéir</a:t>
            </a:r>
            <a:endParaRPr lang="en-GB" dirty="0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23642F27-5311-A2D0-331C-E319CEC6D5D9}"/>
              </a:ext>
            </a:extLst>
          </p:cNvPr>
          <p:cNvCxnSpPr>
            <a:cxnSpLocks/>
          </p:cNvCxnSpPr>
          <p:nvPr/>
        </p:nvCxnSpPr>
        <p:spPr>
          <a:xfrm flipH="1" flipV="1">
            <a:off x="9194800" y="2069333"/>
            <a:ext cx="809171" cy="187607"/>
          </a:xfrm>
          <a:prstGeom prst="straightConnector1">
            <a:avLst/>
          </a:prstGeom>
          <a:ln w="88900">
            <a:solidFill>
              <a:srgbClr val="0E85AA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1463CDB1-8E52-E863-D759-C8AEE0DCFD0C}"/>
              </a:ext>
            </a:extLst>
          </p:cNvPr>
          <p:cNvCxnSpPr>
            <a:cxnSpLocks/>
          </p:cNvCxnSpPr>
          <p:nvPr/>
        </p:nvCxnSpPr>
        <p:spPr>
          <a:xfrm flipV="1">
            <a:off x="2184400" y="2069333"/>
            <a:ext cx="736766" cy="187607"/>
          </a:xfrm>
          <a:prstGeom prst="straightConnector1">
            <a:avLst/>
          </a:prstGeom>
          <a:ln w="88900">
            <a:solidFill>
              <a:srgbClr val="0E85AA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5B22B7FE-34B6-BAE0-877B-F64D80771AC8}"/>
              </a:ext>
            </a:extLst>
          </p:cNvPr>
          <p:cNvSpPr txBox="1"/>
          <p:nvPr/>
        </p:nvSpPr>
        <p:spPr>
          <a:xfrm>
            <a:off x="9591353" y="1284514"/>
            <a:ext cx="2427514" cy="2308324"/>
          </a:xfrm>
          <a:prstGeom prst="rect">
            <a:avLst/>
          </a:prstGeom>
          <a:noFill/>
          <a:ln w="31750">
            <a:solidFill>
              <a:srgbClr val="0E85AA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solidFill>
                  <a:srgbClr val="0E85AA"/>
                </a:solidFill>
              </a:rPr>
              <a:t>Torthaí </a:t>
            </a:r>
            <a:r>
              <a:rPr lang="en-GB" dirty="0" err="1">
                <a:solidFill>
                  <a:srgbClr val="0E85AA"/>
                </a:solidFill>
              </a:rPr>
              <a:t>foghlama</a:t>
            </a:r>
            <a:r>
              <a:rPr lang="en-GB" dirty="0">
                <a:solidFill>
                  <a:srgbClr val="0E85AA"/>
                </a:solidFill>
              </a:rPr>
              <a:t> a </a:t>
            </a:r>
            <a:r>
              <a:rPr lang="en-GB" dirty="0" err="1">
                <a:solidFill>
                  <a:srgbClr val="0E85AA"/>
                </a:solidFill>
              </a:rPr>
              <a:t>chuireann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síos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ar</a:t>
            </a:r>
            <a:r>
              <a:rPr lang="en-GB" dirty="0">
                <a:solidFill>
                  <a:srgbClr val="0E85AA"/>
                </a:solidFill>
              </a:rPr>
              <a:t> an </a:t>
            </a:r>
            <a:r>
              <a:rPr lang="en-GB" dirty="0" err="1">
                <a:solidFill>
                  <a:srgbClr val="0E85AA"/>
                </a:solidFill>
              </a:rPr>
              <a:t>eolas</a:t>
            </a:r>
            <a:r>
              <a:rPr lang="en-GB" dirty="0">
                <a:solidFill>
                  <a:srgbClr val="0E85AA"/>
                </a:solidFill>
              </a:rPr>
              <a:t>, </a:t>
            </a:r>
            <a:r>
              <a:rPr lang="en-GB" dirty="0" err="1">
                <a:solidFill>
                  <a:srgbClr val="0E85AA"/>
                </a:solidFill>
              </a:rPr>
              <a:t>na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scileanna</a:t>
            </a:r>
            <a:r>
              <a:rPr lang="en-GB" dirty="0">
                <a:solidFill>
                  <a:srgbClr val="0E85AA"/>
                </a:solidFill>
              </a:rPr>
              <a:t>, </a:t>
            </a:r>
            <a:r>
              <a:rPr lang="en-GB" dirty="0" err="1">
                <a:solidFill>
                  <a:srgbClr val="0E85AA"/>
                </a:solidFill>
              </a:rPr>
              <a:t>na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luachanna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agus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na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meonta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ba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chóir</a:t>
            </a:r>
            <a:r>
              <a:rPr lang="en-GB" dirty="0">
                <a:solidFill>
                  <a:srgbClr val="0E85AA"/>
                </a:solidFill>
              </a:rPr>
              <a:t> do </a:t>
            </a:r>
            <a:r>
              <a:rPr lang="en-GB" dirty="0" err="1">
                <a:solidFill>
                  <a:srgbClr val="0E85AA"/>
                </a:solidFill>
              </a:rPr>
              <a:t>scoláire</a:t>
            </a:r>
            <a:r>
              <a:rPr lang="en-GB" dirty="0">
                <a:solidFill>
                  <a:srgbClr val="0E85AA"/>
                </a:solidFill>
              </a:rPr>
              <a:t> a </a:t>
            </a:r>
            <a:r>
              <a:rPr lang="en-GB" dirty="0" err="1">
                <a:solidFill>
                  <a:srgbClr val="0E85AA"/>
                </a:solidFill>
              </a:rPr>
              <a:t>bheith</a:t>
            </a:r>
            <a:r>
              <a:rPr lang="en-GB" dirty="0">
                <a:solidFill>
                  <a:srgbClr val="0E85AA"/>
                </a:solidFill>
              </a:rPr>
              <a:t> in </a:t>
            </a:r>
            <a:r>
              <a:rPr lang="en-GB" dirty="0" err="1">
                <a:solidFill>
                  <a:srgbClr val="0E85AA"/>
                </a:solidFill>
              </a:rPr>
              <a:t>ann</a:t>
            </a:r>
            <a:r>
              <a:rPr lang="en-GB" dirty="0">
                <a:solidFill>
                  <a:srgbClr val="0E85AA"/>
                </a:solidFill>
              </a:rPr>
              <a:t> a </a:t>
            </a:r>
            <a:r>
              <a:rPr lang="en-GB" dirty="0" err="1">
                <a:solidFill>
                  <a:srgbClr val="0E85AA"/>
                </a:solidFill>
              </a:rPr>
              <a:t>léiriú</a:t>
            </a:r>
            <a:r>
              <a:rPr lang="en-GB" dirty="0">
                <a:solidFill>
                  <a:srgbClr val="0E85AA"/>
                </a:solidFill>
              </a:rPr>
              <a:t> tar </a:t>
            </a:r>
            <a:r>
              <a:rPr lang="en-GB" dirty="0" err="1">
                <a:solidFill>
                  <a:srgbClr val="0E85AA"/>
                </a:solidFill>
              </a:rPr>
              <a:t>éis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tréimhse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foghlama</a:t>
            </a:r>
            <a:r>
              <a:rPr lang="en-GB" dirty="0">
                <a:solidFill>
                  <a:srgbClr val="0E85AA"/>
                </a:solidFill>
              </a:rPr>
              <a:t>.</a:t>
            </a:r>
          </a:p>
        </p:txBody>
      </p:sp>
      <p:sp>
        <p:nvSpPr>
          <p:cNvPr id="20" name="TextBox 19">
            <a:extLst>
              <a:ext uri="{FF2B5EF4-FFF2-40B4-BE49-F238E27FC236}">
                <a16:creationId xmlns:a16="http://schemas.microsoft.com/office/drawing/2014/main" id="{B4394292-1ECE-1F43-D951-AAAD6D936B73}"/>
              </a:ext>
            </a:extLst>
          </p:cNvPr>
          <p:cNvSpPr txBox="1"/>
          <p:nvPr/>
        </p:nvSpPr>
        <p:spPr>
          <a:xfrm>
            <a:off x="215313" y="1284514"/>
            <a:ext cx="2427514" cy="2308324"/>
          </a:xfrm>
          <a:prstGeom prst="rect">
            <a:avLst/>
          </a:prstGeom>
          <a:noFill/>
          <a:ln w="31750">
            <a:solidFill>
              <a:srgbClr val="0E85AA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GB" dirty="0" err="1">
                <a:solidFill>
                  <a:srgbClr val="0E85AA"/>
                </a:solidFill>
              </a:rPr>
              <a:t>Tugann</a:t>
            </a:r>
            <a:r>
              <a:rPr lang="en-GB" dirty="0">
                <a:solidFill>
                  <a:srgbClr val="0E85AA"/>
                </a:solidFill>
              </a:rPr>
              <a:t> an </a:t>
            </a:r>
            <a:r>
              <a:rPr lang="en-GB" dirty="0" err="1">
                <a:solidFill>
                  <a:srgbClr val="0E85AA"/>
                </a:solidFill>
              </a:rPr>
              <a:t>colún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ar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chlé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breac-chuntas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ar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réimsí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sonracha</a:t>
            </a:r>
            <a:r>
              <a:rPr lang="en-GB" dirty="0">
                <a:solidFill>
                  <a:srgbClr val="0E85AA"/>
                </a:solidFill>
              </a:rPr>
              <a:t> a </a:t>
            </a:r>
            <a:r>
              <a:rPr lang="en-GB" dirty="0" err="1">
                <a:solidFill>
                  <a:srgbClr val="0E85AA"/>
                </a:solidFill>
              </a:rPr>
              <a:t>bhfoghlaimíonn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scoláirí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fúthu</a:t>
            </a:r>
            <a:r>
              <a:rPr lang="en-GB" dirty="0">
                <a:solidFill>
                  <a:srgbClr val="0E85AA"/>
                </a:solidFill>
              </a:rPr>
              <a:t>. </a:t>
            </a:r>
          </a:p>
          <a:p>
            <a:pPr algn="ctr"/>
            <a:endParaRPr lang="en-GB" dirty="0">
              <a:solidFill>
                <a:srgbClr val="0E85AA"/>
              </a:solidFill>
            </a:endParaRPr>
          </a:p>
          <a:p>
            <a:pPr algn="ctr"/>
            <a:endParaRPr lang="en-GB" dirty="0">
              <a:solidFill>
                <a:srgbClr val="0E85AA"/>
              </a:solidFill>
            </a:endParaRPr>
          </a:p>
          <a:p>
            <a:pPr algn="ctr"/>
            <a:endParaRPr lang="en-GB" dirty="0">
              <a:solidFill>
                <a:srgbClr val="0E85AA"/>
              </a:solidFill>
            </a:endParaRP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30B5358A-1215-1562-1384-2C30578E17ED}"/>
              </a:ext>
            </a:extLst>
          </p:cNvPr>
          <p:cNvSpPr txBox="1"/>
          <p:nvPr/>
        </p:nvSpPr>
        <p:spPr>
          <a:xfrm>
            <a:off x="9591353" y="3665764"/>
            <a:ext cx="2427514" cy="2862322"/>
          </a:xfrm>
          <a:prstGeom prst="rect">
            <a:avLst/>
          </a:prstGeom>
          <a:noFill/>
          <a:ln w="31750">
            <a:solidFill>
              <a:srgbClr val="0E85AA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GB" dirty="0" err="1">
                <a:solidFill>
                  <a:srgbClr val="0E85AA"/>
                </a:solidFill>
              </a:rPr>
              <a:t>Liosta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táscach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stór</a:t>
            </a:r>
            <a:r>
              <a:rPr lang="en-GB" dirty="0">
                <a:solidFill>
                  <a:srgbClr val="0E85AA"/>
                </a:solidFill>
              </a:rPr>
              <a:t> focal </a:t>
            </a:r>
            <a:r>
              <a:rPr lang="en-GB" dirty="0" err="1">
                <a:solidFill>
                  <a:srgbClr val="0E85AA"/>
                </a:solidFill>
              </a:rPr>
              <a:t>agus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treoirlínte</a:t>
            </a:r>
            <a:r>
              <a:rPr lang="en-GB" dirty="0">
                <a:solidFill>
                  <a:srgbClr val="0E85AA"/>
                </a:solidFill>
              </a:rPr>
              <a:t> - </a:t>
            </a:r>
            <a:r>
              <a:rPr lang="en-GB" dirty="0" err="1">
                <a:solidFill>
                  <a:srgbClr val="0E85AA"/>
                </a:solidFill>
              </a:rPr>
              <a:t>curtha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ar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fáil</a:t>
            </a:r>
            <a:r>
              <a:rPr lang="en-GB" dirty="0">
                <a:solidFill>
                  <a:srgbClr val="0E85AA"/>
                </a:solidFill>
              </a:rPr>
              <a:t> ag an CNCM mar </a:t>
            </a:r>
            <a:r>
              <a:rPr lang="en-GB" dirty="0" err="1">
                <a:solidFill>
                  <a:srgbClr val="0E85AA"/>
                </a:solidFill>
              </a:rPr>
              <a:t>thacaíochtaí</a:t>
            </a:r>
            <a:r>
              <a:rPr lang="en-GB" dirty="0">
                <a:solidFill>
                  <a:srgbClr val="0E85AA"/>
                </a:solidFill>
              </a:rPr>
              <a:t> do </a:t>
            </a:r>
            <a:r>
              <a:rPr lang="en-GB" dirty="0" err="1">
                <a:solidFill>
                  <a:srgbClr val="0E85AA"/>
                </a:solidFill>
              </a:rPr>
              <a:t>mhúinteoirí</a:t>
            </a:r>
            <a:r>
              <a:rPr lang="en-GB" dirty="0">
                <a:solidFill>
                  <a:srgbClr val="0E85AA"/>
                </a:solidFill>
              </a:rPr>
              <a:t>.</a:t>
            </a:r>
          </a:p>
          <a:p>
            <a:pPr algn="ctr"/>
            <a:endParaRPr lang="en-GB" dirty="0">
              <a:solidFill>
                <a:srgbClr val="0E85AA"/>
              </a:solidFill>
            </a:endParaRPr>
          </a:p>
          <a:p>
            <a:pPr algn="ctr"/>
            <a:endParaRPr lang="en-GB" dirty="0">
              <a:solidFill>
                <a:srgbClr val="0E85AA"/>
              </a:solidFill>
            </a:endParaRPr>
          </a:p>
          <a:p>
            <a:pPr algn="ctr"/>
            <a:endParaRPr lang="en-GB" dirty="0">
              <a:solidFill>
                <a:srgbClr val="0E85AA"/>
              </a:solidFill>
            </a:endParaRPr>
          </a:p>
          <a:p>
            <a:pPr algn="ctr"/>
            <a:endParaRPr lang="en-GB" dirty="0">
              <a:solidFill>
                <a:srgbClr val="0E85AA"/>
              </a:solidFill>
            </a:endParaRP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6113241F-1E63-32C2-CF95-BF0FC3AF1B1C}"/>
              </a:ext>
            </a:extLst>
          </p:cNvPr>
          <p:cNvSpPr txBox="1"/>
          <p:nvPr/>
        </p:nvSpPr>
        <p:spPr>
          <a:xfrm>
            <a:off x="215313" y="3679810"/>
            <a:ext cx="2427514" cy="2862322"/>
          </a:xfrm>
          <a:prstGeom prst="rect">
            <a:avLst/>
          </a:prstGeom>
          <a:noFill/>
          <a:ln w="31750">
            <a:solidFill>
              <a:srgbClr val="0E85AA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GB" dirty="0" err="1">
                <a:solidFill>
                  <a:srgbClr val="0E85AA"/>
                </a:solidFill>
              </a:rPr>
              <a:t>Cuireann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torthaí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foghlama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próisis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teagaisc</a:t>
            </a:r>
            <a:r>
              <a:rPr lang="en-GB" dirty="0">
                <a:solidFill>
                  <a:srgbClr val="0E85AA"/>
                </a:solidFill>
              </a:rPr>
              <a:t>, </a:t>
            </a:r>
            <a:r>
              <a:rPr lang="en-GB" dirty="0" err="1">
                <a:solidFill>
                  <a:srgbClr val="0E85AA"/>
                </a:solidFill>
              </a:rPr>
              <a:t>foghlama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agus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mheasúnaithe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chun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cinn</a:t>
            </a:r>
            <a:r>
              <a:rPr lang="en-GB" dirty="0">
                <a:solidFill>
                  <a:srgbClr val="0E85AA"/>
                </a:solidFill>
              </a:rPr>
              <a:t> a </a:t>
            </a:r>
            <a:r>
              <a:rPr lang="en-GB" dirty="0" err="1">
                <a:solidFill>
                  <a:srgbClr val="0E85AA"/>
                </a:solidFill>
              </a:rPr>
              <a:t>fhorbraíonn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eolas</a:t>
            </a:r>
            <a:r>
              <a:rPr lang="en-GB" dirty="0">
                <a:solidFill>
                  <a:srgbClr val="0E85AA"/>
                </a:solidFill>
              </a:rPr>
              <a:t>, </a:t>
            </a:r>
            <a:r>
              <a:rPr lang="en-GB" dirty="0" err="1">
                <a:solidFill>
                  <a:srgbClr val="0E85AA"/>
                </a:solidFill>
              </a:rPr>
              <a:t>scileanna</a:t>
            </a:r>
            <a:r>
              <a:rPr lang="en-GB" dirty="0">
                <a:solidFill>
                  <a:srgbClr val="0E85AA"/>
                </a:solidFill>
              </a:rPr>
              <a:t>, </a:t>
            </a:r>
            <a:r>
              <a:rPr lang="en-GB" dirty="0" err="1">
                <a:solidFill>
                  <a:srgbClr val="0E85AA"/>
                </a:solidFill>
              </a:rPr>
              <a:t>luachanna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agus</a:t>
            </a:r>
            <a:r>
              <a:rPr lang="en-GB" dirty="0">
                <a:solidFill>
                  <a:srgbClr val="0E85AA"/>
                </a:solidFill>
              </a:rPr>
              <a:t> </a:t>
            </a:r>
            <a:r>
              <a:rPr lang="en-GB" dirty="0" err="1">
                <a:solidFill>
                  <a:srgbClr val="0E85AA"/>
                </a:solidFill>
              </a:rPr>
              <a:t>meon</a:t>
            </a:r>
            <a:r>
              <a:rPr lang="en-GB" dirty="0">
                <a:solidFill>
                  <a:srgbClr val="0E85AA"/>
                </a:solidFill>
              </a:rPr>
              <a:t> an </a:t>
            </a:r>
            <a:r>
              <a:rPr lang="en-GB" dirty="0" err="1">
                <a:solidFill>
                  <a:srgbClr val="0E85AA"/>
                </a:solidFill>
              </a:rPr>
              <a:t>scoláire</a:t>
            </a:r>
            <a:r>
              <a:rPr lang="en-GB" dirty="0">
                <a:solidFill>
                  <a:srgbClr val="0E85AA"/>
                </a:solidFill>
              </a:rPr>
              <a:t>.</a:t>
            </a:r>
          </a:p>
          <a:p>
            <a:pPr algn="ctr"/>
            <a:endParaRPr lang="en-GB" dirty="0">
              <a:solidFill>
                <a:srgbClr val="0E85AA"/>
              </a:solidFill>
            </a:endParaRPr>
          </a:p>
        </p:txBody>
      </p:sp>
      <p:pic>
        <p:nvPicPr>
          <p:cNvPr id="32" name="Content Placeholder 4">
            <a:extLst>
              <a:ext uri="{FF2B5EF4-FFF2-40B4-BE49-F238E27FC236}">
                <a16:creationId xmlns:a16="http://schemas.microsoft.com/office/drawing/2014/main" id="{E6C4A37E-7373-1077-EB32-FA3A445E1930}"/>
              </a:ext>
            </a:extLst>
          </p:cNvPr>
          <p:cNvPicPr>
            <a:picLocks noChangeAspect="1"/>
          </p:cNvPicPr>
          <p:nvPr/>
        </p:nvPicPr>
        <p:blipFill>
          <a:blip r:embed="rId4">
            <a:alphaModFix amt="27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60614" y="3989614"/>
            <a:ext cx="2034043" cy="2151034"/>
          </a:xfrm>
          <a:prstGeom prst="rect">
            <a:avLst/>
          </a:prstGeom>
          <a:noFill/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6476F0BA-5DE3-3D95-F4D0-4DEC8827E6C6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2797629" y="4376259"/>
            <a:ext cx="6653908" cy="1936762"/>
          </a:xfrm>
          <a:prstGeom prst="rect">
            <a:avLst/>
          </a:prstGeom>
          <a:ln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21872736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3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9" presetClass="emph" presetSubtype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indefinite"/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25"/>
                                      </p:to>
                                    </p:set>
                                    <p:animEffect filter="image" prLst="opacity: 0.25">
                                      <p:cBhvr rctx="IE">
                                        <p:cTn id="39" dur="indefinite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6" grpId="0" animBg="1"/>
      <p:bldP spid="20" grpId="0" animBg="1"/>
      <p:bldP spid="23" grpId="0" animBg="1"/>
      <p:bldP spid="27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9" descr="A stone archway with columns and a stone path&#10;&#10;Description automatically generated">
            <a:extLst>
              <a:ext uri="{FF2B5EF4-FFF2-40B4-BE49-F238E27FC236}">
                <a16:creationId xmlns:a16="http://schemas.microsoft.com/office/drawing/2014/main" id="{FAB7E1ED-03CC-7B5B-E372-983595E1D9C6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3"/>
          <a:stretch>
            <a:fillRect/>
          </a:stretch>
        </p:blipFill>
        <p:spPr>
          <a:xfrm>
            <a:off x="1253331" y="1825625"/>
            <a:ext cx="4351338" cy="4351338"/>
          </a:xfrm>
          <a:ln>
            <a:solidFill>
              <a:schemeClr val="tx1"/>
            </a:solidFill>
          </a:ln>
          <a:effectLst>
            <a:outerShdw blurRad="50800" dist="38100" dir="8100000" algn="tr" rotWithShape="0">
              <a:prstClr val="black">
                <a:alpha val="40000"/>
              </a:prstClr>
            </a:outerShdw>
          </a:effec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7DDBC325-E08A-2B30-7202-03B1166F45F1}"/>
              </a:ext>
            </a:extLst>
          </p:cNvPr>
          <p:cNvSpPr/>
          <p:nvPr/>
        </p:nvSpPr>
        <p:spPr>
          <a:xfrm>
            <a:off x="21343" y="0"/>
            <a:ext cx="12192000" cy="6858000"/>
          </a:xfrm>
          <a:prstGeom prst="rect">
            <a:avLst/>
          </a:prstGeom>
          <a:solidFill>
            <a:srgbClr val="24647C"/>
          </a:solidFill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7" name="Content Placeholder 9" descr="A stone archway with columns and a stone path&#10;&#10;Description automatically generated">
            <a:extLst>
              <a:ext uri="{FF2B5EF4-FFF2-40B4-BE49-F238E27FC236}">
                <a16:creationId xmlns:a16="http://schemas.microsoft.com/office/drawing/2014/main" id="{58D05AEE-5976-5147-EA25-E7B099AB81B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546350" y="0"/>
            <a:ext cx="6864350" cy="6864350"/>
          </a:xfrm>
          <a:prstGeom prst="rect">
            <a:avLst/>
          </a:prstGeom>
          <a:ln>
            <a:solidFill>
              <a:schemeClr val="tx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F1CC5B2D-2F62-0A67-5D7E-08FDB4D26817}"/>
              </a:ext>
            </a:extLst>
          </p:cNvPr>
          <p:cNvCxnSpPr>
            <a:cxnSpLocks/>
          </p:cNvCxnSpPr>
          <p:nvPr/>
        </p:nvCxnSpPr>
        <p:spPr>
          <a:xfrm flipV="1">
            <a:off x="4577488" y="1536528"/>
            <a:ext cx="20279" cy="4345141"/>
          </a:xfrm>
          <a:prstGeom prst="straightConnector1">
            <a:avLst/>
          </a:prstGeom>
          <a:ln w="762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5440B84B-134B-1EA3-398F-66F9B8D72EBB}"/>
              </a:ext>
            </a:extLst>
          </p:cNvPr>
          <p:cNvCxnSpPr>
            <a:cxnSpLocks/>
          </p:cNvCxnSpPr>
          <p:nvPr/>
        </p:nvCxnSpPr>
        <p:spPr>
          <a:xfrm>
            <a:off x="7192109" y="1598192"/>
            <a:ext cx="90434" cy="4289827"/>
          </a:xfrm>
          <a:prstGeom prst="straightConnector1">
            <a:avLst/>
          </a:prstGeom>
          <a:ln w="762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F1B16712-4F97-1F0A-5674-A3C7BD7D8B89}"/>
              </a:ext>
            </a:extLst>
          </p:cNvPr>
          <p:cNvCxnSpPr>
            <a:cxnSpLocks/>
          </p:cNvCxnSpPr>
          <p:nvPr/>
        </p:nvCxnSpPr>
        <p:spPr>
          <a:xfrm>
            <a:off x="4773386" y="1598192"/>
            <a:ext cx="0" cy="4283477"/>
          </a:xfrm>
          <a:prstGeom prst="straightConnector1">
            <a:avLst/>
          </a:prstGeom>
          <a:ln w="762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1" name="Straight Arrow Connector 20">
            <a:extLst>
              <a:ext uri="{FF2B5EF4-FFF2-40B4-BE49-F238E27FC236}">
                <a16:creationId xmlns:a16="http://schemas.microsoft.com/office/drawing/2014/main" id="{90298C61-992E-8E6F-6FCB-75A8D65FC876}"/>
              </a:ext>
            </a:extLst>
          </p:cNvPr>
          <p:cNvCxnSpPr>
            <a:cxnSpLocks/>
          </p:cNvCxnSpPr>
          <p:nvPr/>
        </p:nvCxnSpPr>
        <p:spPr>
          <a:xfrm flipH="1" flipV="1">
            <a:off x="7379022" y="1536528"/>
            <a:ext cx="64123" cy="4349626"/>
          </a:xfrm>
          <a:prstGeom prst="straightConnector1">
            <a:avLst/>
          </a:prstGeom>
          <a:ln w="762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Straight Arrow Connector 21">
            <a:extLst>
              <a:ext uri="{FF2B5EF4-FFF2-40B4-BE49-F238E27FC236}">
                <a16:creationId xmlns:a16="http://schemas.microsoft.com/office/drawing/2014/main" id="{0AE2F090-5219-2CAB-E2A6-705A4F10E3D6}"/>
              </a:ext>
            </a:extLst>
          </p:cNvPr>
          <p:cNvCxnSpPr>
            <a:cxnSpLocks/>
          </p:cNvCxnSpPr>
          <p:nvPr/>
        </p:nvCxnSpPr>
        <p:spPr>
          <a:xfrm flipV="1">
            <a:off x="5978525" y="1981200"/>
            <a:ext cx="0" cy="712934"/>
          </a:xfrm>
          <a:prstGeom prst="straightConnector1">
            <a:avLst/>
          </a:prstGeom>
          <a:ln w="762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Box 9">
            <a:extLst>
              <a:ext uri="{FF2B5EF4-FFF2-40B4-BE49-F238E27FC236}">
                <a16:creationId xmlns:a16="http://schemas.microsoft.com/office/drawing/2014/main" id="{96E356EE-B6D4-08F6-D290-854DE8629FEB}"/>
              </a:ext>
            </a:extLst>
          </p:cNvPr>
          <p:cNvSpPr txBox="1"/>
          <p:nvPr/>
        </p:nvSpPr>
        <p:spPr>
          <a:xfrm>
            <a:off x="2556008" y="5814182"/>
            <a:ext cx="3089991" cy="1015663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IE" sz="2000" b="1" dirty="0" err="1"/>
              <a:t>Foghlaimíonn</a:t>
            </a:r>
            <a:r>
              <a:rPr lang="en-IE" sz="2000" b="1" dirty="0"/>
              <a:t> </a:t>
            </a:r>
            <a:r>
              <a:rPr lang="en-IE" sz="2000" b="1" dirty="0" err="1"/>
              <a:t>scoláirí</a:t>
            </a:r>
            <a:r>
              <a:rPr lang="en-IE" sz="2000" b="1" dirty="0"/>
              <a:t> </a:t>
            </a:r>
          </a:p>
          <a:p>
            <a:pPr algn="ctr"/>
            <a:r>
              <a:rPr lang="en-IE" sz="2000" b="1" dirty="0" err="1"/>
              <a:t>Faoi</a:t>
            </a:r>
            <a:endParaRPr lang="en-IE" sz="2000" b="1" dirty="0"/>
          </a:p>
          <a:p>
            <a:pPr algn="ctr"/>
            <a:endParaRPr lang="en-IE" sz="2000" b="1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C1BAAFB-BE31-B2D4-2028-0261CA9AAB15}"/>
              </a:ext>
            </a:extLst>
          </p:cNvPr>
          <p:cNvSpPr txBox="1"/>
          <p:nvPr/>
        </p:nvSpPr>
        <p:spPr>
          <a:xfrm>
            <a:off x="6302221" y="5815781"/>
            <a:ext cx="3080320" cy="1015663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GB" sz="2000" b="1" dirty="0"/>
              <a:t>Ba </a:t>
            </a:r>
            <a:r>
              <a:rPr lang="en-GB" sz="2000" b="1" dirty="0" err="1"/>
              <a:t>cheart</a:t>
            </a:r>
            <a:r>
              <a:rPr lang="en-GB" sz="2000" b="1" dirty="0"/>
              <a:t> go </a:t>
            </a:r>
            <a:r>
              <a:rPr lang="en-GB" sz="2000" b="1" dirty="0" err="1"/>
              <a:t>mbeadh</a:t>
            </a:r>
            <a:r>
              <a:rPr lang="en-GB" sz="2000" b="1" dirty="0"/>
              <a:t> </a:t>
            </a:r>
            <a:r>
              <a:rPr lang="en-GB" sz="2000" b="1" dirty="0" err="1"/>
              <a:t>sé</a:t>
            </a:r>
            <a:r>
              <a:rPr lang="en-GB" sz="2000" b="1" dirty="0"/>
              <a:t> </a:t>
            </a:r>
            <a:r>
              <a:rPr lang="en-GB" sz="2000" b="1" dirty="0" err="1"/>
              <a:t>ar</a:t>
            </a:r>
            <a:r>
              <a:rPr lang="en-GB" sz="2000" b="1" dirty="0"/>
              <a:t> </a:t>
            </a:r>
            <a:r>
              <a:rPr lang="en-GB" sz="2000" b="1" dirty="0" err="1"/>
              <a:t>chumas</a:t>
            </a:r>
            <a:r>
              <a:rPr lang="en-GB" sz="2000" b="1" dirty="0"/>
              <a:t> an </a:t>
            </a:r>
            <a:r>
              <a:rPr lang="en-GB" sz="2000" b="1" dirty="0" err="1"/>
              <a:t>scoláire</a:t>
            </a:r>
            <a:r>
              <a:rPr lang="en-GB" sz="2000" b="1" dirty="0"/>
              <a:t> 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D44BBC4-A3C3-8EE9-02EE-375CA06F908F}"/>
              </a:ext>
            </a:extLst>
          </p:cNvPr>
          <p:cNvSpPr txBox="1"/>
          <p:nvPr/>
        </p:nvSpPr>
        <p:spPr>
          <a:xfrm>
            <a:off x="4576379" y="2719132"/>
            <a:ext cx="2852850" cy="70788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IE" sz="2000" b="1" dirty="0" err="1"/>
              <a:t>Tá</a:t>
            </a:r>
            <a:r>
              <a:rPr lang="en-IE" sz="2000" b="1" dirty="0"/>
              <a:t> </a:t>
            </a:r>
            <a:r>
              <a:rPr lang="en-IE" sz="2000" b="1" dirty="0" err="1"/>
              <a:t>Príomhinniúlachtaí</a:t>
            </a:r>
            <a:r>
              <a:rPr lang="en-IE" sz="2000" b="1" dirty="0"/>
              <a:t> </a:t>
            </a:r>
            <a:r>
              <a:rPr lang="en-IE" sz="2000" b="1" dirty="0" err="1"/>
              <a:t>na</a:t>
            </a:r>
            <a:r>
              <a:rPr lang="en-IE" sz="2000" b="1" dirty="0"/>
              <a:t> </a:t>
            </a:r>
            <a:r>
              <a:rPr lang="en-IE" sz="2000" b="1" dirty="0" err="1"/>
              <a:t>Sraithe</a:t>
            </a:r>
            <a:r>
              <a:rPr lang="en-IE" sz="2000" b="1" dirty="0"/>
              <a:t> </a:t>
            </a:r>
            <a:r>
              <a:rPr lang="en-IE" sz="2000" b="1" dirty="0" err="1"/>
              <a:t>Sinsearaí</a:t>
            </a:r>
            <a:endParaRPr lang="en-GB" sz="2000" b="1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E9A166D-1500-8EF1-CE11-4DB6781FAB2C}"/>
              </a:ext>
            </a:extLst>
          </p:cNvPr>
          <p:cNvSpPr txBox="1"/>
          <p:nvPr/>
        </p:nvSpPr>
        <p:spPr>
          <a:xfrm>
            <a:off x="4577488" y="1015797"/>
            <a:ext cx="2933700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IE" sz="2200" b="1" dirty="0" err="1"/>
              <a:t>Téacs</a:t>
            </a:r>
            <a:r>
              <a:rPr lang="en-IE" sz="2200" b="1" dirty="0"/>
              <a:t> Barr </a:t>
            </a:r>
            <a:r>
              <a:rPr lang="en-IE" sz="2200" b="1" dirty="0" err="1"/>
              <a:t>Feabhais</a:t>
            </a:r>
            <a:endParaRPr lang="en-GB" sz="2200" b="1" dirty="0"/>
          </a:p>
        </p:txBody>
      </p:sp>
      <p:cxnSp>
        <p:nvCxnSpPr>
          <p:cNvPr id="45" name="Straight Arrow Connector 44">
            <a:extLst>
              <a:ext uri="{FF2B5EF4-FFF2-40B4-BE49-F238E27FC236}">
                <a16:creationId xmlns:a16="http://schemas.microsoft.com/office/drawing/2014/main" id="{4527FD98-39C7-C51E-A5E1-5B7D77CED0A3}"/>
              </a:ext>
            </a:extLst>
          </p:cNvPr>
          <p:cNvCxnSpPr>
            <a:cxnSpLocks/>
          </p:cNvCxnSpPr>
          <p:nvPr/>
        </p:nvCxnSpPr>
        <p:spPr>
          <a:xfrm flipV="1">
            <a:off x="4055651" y="5428868"/>
            <a:ext cx="476303" cy="459151"/>
          </a:xfrm>
          <a:prstGeom prst="straightConnector1">
            <a:avLst/>
          </a:prstGeom>
          <a:ln w="762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>
            <a:extLst>
              <a:ext uri="{FF2B5EF4-FFF2-40B4-BE49-F238E27FC236}">
                <a16:creationId xmlns:a16="http://schemas.microsoft.com/office/drawing/2014/main" id="{96DDF500-5283-D20F-D78E-3B256D0E69AD}"/>
              </a:ext>
            </a:extLst>
          </p:cNvPr>
          <p:cNvCxnSpPr>
            <a:cxnSpLocks/>
          </p:cNvCxnSpPr>
          <p:nvPr/>
        </p:nvCxnSpPr>
        <p:spPr>
          <a:xfrm flipH="1" flipV="1">
            <a:off x="7445375" y="5488786"/>
            <a:ext cx="397006" cy="393242"/>
          </a:xfrm>
          <a:prstGeom prst="straightConnector1">
            <a:avLst/>
          </a:prstGeom>
          <a:ln w="7620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 descr="Microsoft Designer | i2e">
            <a:extLst>
              <a:ext uri="{FF2B5EF4-FFF2-40B4-BE49-F238E27FC236}">
                <a16:creationId xmlns:a16="http://schemas.microsoft.com/office/drawing/2014/main" id="{148E6FA5-63BF-043D-EE69-6C7BE405107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11323328" y="6379156"/>
            <a:ext cx="847329" cy="478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615577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0" dur="5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2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43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8" fill="hold">
                      <p:stCondLst>
                        <p:cond delay="indefinite"/>
                      </p:stCondLst>
                      <p:childTnLst>
                        <p:par>
                          <p:cTn id="59" fill="hold">
                            <p:stCondLst>
                              <p:cond delay="0"/>
                            </p:stCondLst>
                            <p:childTnLst>
                              <p:par>
                                <p:cTn id="6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2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12" grpId="0" animBg="1"/>
      <p:bldP spid="8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>
            <a:extLst>
              <a:ext uri="{FF2B5EF4-FFF2-40B4-BE49-F238E27FC236}">
                <a16:creationId xmlns:a16="http://schemas.microsoft.com/office/drawing/2014/main" id="{1A3D41CC-9854-E5DA-2F3E-7BE4A0E23899}"/>
              </a:ext>
            </a:extLst>
          </p:cNvPr>
          <p:cNvSpPr/>
          <p:nvPr/>
        </p:nvSpPr>
        <p:spPr>
          <a:xfrm>
            <a:off x="-30274" y="4408227"/>
            <a:ext cx="12205649" cy="2449773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5931D48-49AE-CA2A-F6D1-19132B48BA1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961144" y="2103436"/>
            <a:ext cx="5111087" cy="1325563"/>
          </a:xfrm>
        </p:spPr>
        <p:txBody>
          <a:bodyPr>
            <a:noAutofit/>
          </a:bodyPr>
          <a:lstStyle/>
          <a:p>
            <a:pPr algn="ctr"/>
            <a:br>
              <a:rPr lang="en-GB" sz="3200" dirty="0">
                <a:effectLst/>
                <a:highlight>
                  <a:srgbClr val="FFFF00"/>
                </a:highlight>
              </a:rPr>
            </a:br>
            <a:br>
              <a:rPr lang="en-GB" sz="3200" dirty="0">
                <a:effectLst/>
              </a:rPr>
            </a:br>
            <a:r>
              <a:rPr lang="en-GB" sz="3200" dirty="0">
                <a:effectLst/>
              </a:rPr>
              <a:t>Cén </a:t>
            </a:r>
            <a:r>
              <a:rPr lang="en-GB" sz="3200" dirty="0" err="1">
                <a:effectLst/>
              </a:rPr>
              <a:t>chaoi</a:t>
            </a:r>
            <a:r>
              <a:rPr lang="en-GB" sz="3200" dirty="0">
                <a:effectLst/>
              </a:rPr>
              <a:t> a n-</a:t>
            </a:r>
            <a:r>
              <a:rPr lang="en-GB" sz="3200" dirty="0" err="1">
                <a:effectLst/>
              </a:rPr>
              <a:t>ullmhóidh</a:t>
            </a:r>
            <a:r>
              <a:rPr lang="en-GB" sz="3200" dirty="0">
                <a:effectLst/>
              </a:rPr>
              <a:t> </a:t>
            </a:r>
            <a:r>
              <a:rPr lang="en-GB" sz="3200" dirty="0" err="1">
                <a:effectLst/>
              </a:rPr>
              <a:t>tú</a:t>
            </a:r>
            <a:r>
              <a:rPr lang="en-GB" sz="3200" dirty="0">
                <a:effectLst/>
              </a:rPr>
              <a:t> don </a:t>
            </a:r>
            <a:r>
              <a:rPr lang="en-GB" sz="3200" dirty="0" err="1">
                <a:effectLst/>
              </a:rPr>
              <a:t>teagasc</a:t>
            </a:r>
            <a:r>
              <a:rPr lang="en-GB" sz="3200" dirty="0">
                <a:effectLst/>
              </a:rPr>
              <a:t>, </a:t>
            </a:r>
            <a:r>
              <a:rPr lang="en-GB" sz="3200" dirty="0" err="1">
                <a:effectLst/>
              </a:rPr>
              <a:t>foghlaim</a:t>
            </a:r>
            <a:r>
              <a:rPr lang="en-GB" sz="3200" dirty="0">
                <a:effectLst/>
              </a:rPr>
              <a:t> </a:t>
            </a:r>
            <a:r>
              <a:rPr lang="en-GB" sz="3200" dirty="0" err="1">
                <a:effectLst/>
              </a:rPr>
              <a:t>agus</a:t>
            </a:r>
            <a:r>
              <a:rPr lang="en-GB" sz="3200" dirty="0">
                <a:effectLst/>
              </a:rPr>
              <a:t> </a:t>
            </a:r>
            <a:r>
              <a:rPr lang="en-GB" sz="3200" dirty="0" err="1">
                <a:effectLst/>
              </a:rPr>
              <a:t>measúnú</a:t>
            </a:r>
            <a:r>
              <a:rPr lang="en-GB" sz="3200" dirty="0">
                <a:effectLst/>
              </a:rPr>
              <a:t> ag </a:t>
            </a:r>
            <a:r>
              <a:rPr lang="en-GB" sz="3200" dirty="0" err="1">
                <a:effectLst/>
              </a:rPr>
              <a:t>úsáid</a:t>
            </a:r>
            <a:r>
              <a:rPr lang="en-GB" sz="3200" dirty="0">
                <a:effectLst/>
              </a:rPr>
              <a:t> </a:t>
            </a:r>
            <a:r>
              <a:rPr lang="en-GB" sz="3200" dirty="0" err="1">
                <a:effectLst/>
              </a:rPr>
              <a:t>na</a:t>
            </a:r>
            <a:r>
              <a:rPr lang="en-GB" sz="3200" dirty="0">
                <a:effectLst/>
              </a:rPr>
              <a:t> </a:t>
            </a:r>
            <a:r>
              <a:rPr lang="en-GB" sz="3200" dirty="0" err="1">
                <a:effectLst/>
              </a:rPr>
              <a:t>dtorthaí</a:t>
            </a:r>
            <a:r>
              <a:rPr lang="en-GB" sz="3200" dirty="0">
                <a:effectLst/>
              </a:rPr>
              <a:t> </a:t>
            </a:r>
            <a:r>
              <a:rPr lang="en-GB" sz="3200" dirty="0" err="1">
                <a:effectLst/>
              </a:rPr>
              <a:t>foghlama</a:t>
            </a:r>
            <a:r>
              <a:rPr lang="en-GB" sz="3200" dirty="0">
                <a:effectLst/>
              </a:rPr>
              <a:t>?</a:t>
            </a:r>
            <a:endParaRPr lang="en-GB" sz="3200" dirty="0"/>
          </a:p>
        </p:txBody>
      </p:sp>
      <p:pic>
        <p:nvPicPr>
          <p:cNvPr id="5" name="Content Placeholder 4" descr="A art of a city&#10;&#10;Description automatically generated with medium confidence">
            <a:extLst>
              <a:ext uri="{FF2B5EF4-FFF2-40B4-BE49-F238E27FC236}">
                <a16:creationId xmlns:a16="http://schemas.microsoft.com/office/drawing/2014/main" id="{ED8A1DAA-C8AF-C7A9-00ED-784F1612A95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-1" y="-1"/>
            <a:ext cx="6858001" cy="6858001"/>
          </a:xfrm>
        </p:spPr>
      </p:pic>
      <p:pic>
        <p:nvPicPr>
          <p:cNvPr id="1026" name="Picture 2" descr="Microsoft Designer | i2e">
            <a:extLst>
              <a:ext uri="{FF2B5EF4-FFF2-40B4-BE49-F238E27FC236}">
                <a16:creationId xmlns:a16="http://schemas.microsoft.com/office/drawing/2014/main" id="{1ED1BE6F-B8A5-BE2B-2B5D-EE1AC888DFB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978013" y="6346498"/>
            <a:ext cx="847329" cy="478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983840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Rectangle 32">
            <a:extLst>
              <a:ext uri="{FF2B5EF4-FFF2-40B4-BE49-F238E27FC236}">
                <a16:creationId xmlns:a16="http://schemas.microsoft.com/office/drawing/2014/main" id="{C3D6E147-7D9D-A069-E4A7-335DBC3AFEF8}"/>
              </a:ext>
            </a:extLst>
          </p:cNvPr>
          <p:cNvSpPr/>
          <p:nvPr/>
        </p:nvSpPr>
        <p:spPr>
          <a:xfrm>
            <a:off x="0" y="1398892"/>
            <a:ext cx="12066494" cy="5489670"/>
          </a:xfrm>
          <a:prstGeom prst="rect">
            <a:avLst/>
          </a:prstGeom>
          <a:solidFill>
            <a:srgbClr val="F7F7F7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>
              <a:solidFill>
                <a:srgbClr val="FFFF00"/>
              </a:solidFill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8DF4D0C-C9CA-DADF-96AA-5889A178FA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99669" y="36665"/>
            <a:ext cx="9407719" cy="1325563"/>
          </a:xfrm>
        </p:spPr>
        <p:txBody>
          <a:bodyPr>
            <a:normAutofit/>
          </a:bodyPr>
          <a:lstStyle/>
          <a:p>
            <a:r>
              <a:rPr lang="en-IE" dirty="0" err="1"/>
              <a:t>Forléargas</a:t>
            </a:r>
            <a:r>
              <a:rPr lang="en-IE" dirty="0"/>
              <a:t> </a:t>
            </a:r>
            <a:r>
              <a:rPr lang="en-IE" dirty="0" err="1"/>
              <a:t>ar</a:t>
            </a:r>
            <a:r>
              <a:rPr lang="en-IE" dirty="0"/>
              <a:t> </a:t>
            </a:r>
            <a:r>
              <a:rPr lang="en-IE" dirty="0" err="1"/>
              <a:t>Shnáitheanna</a:t>
            </a:r>
            <a:r>
              <a:rPr lang="en-IE" dirty="0"/>
              <a:t> </a:t>
            </a:r>
            <a:r>
              <a:rPr lang="en-IE" dirty="0" err="1"/>
              <a:t>Staidéir</a:t>
            </a:r>
            <a:endParaRPr lang="en-GB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093A4669-114F-83F1-6431-1AE6278634E2}"/>
              </a:ext>
            </a:extLst>
          </p:cNvPr>
          <p:cNvSpPr txBox="1"/>
          <p:nvPr/>
        </p:nvSpPr>
        <p:spPr>
          <a:xfrm>
            <a:off x="5627077" y="2974312"/>
            <a:ext cx="914400" cy="9144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GB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F425E9F1-D660-0363-8AEB-C2D850BF78DE}"/>
              </a:ext>
            </a:extLst>
          </p:cNvPr>
          <p:cNvSpPr txBox="1"/>
          <p:nvPr/>
        </p:nvSpPr>
        <p:spPr>
          <a:xfrm>
            <a:off x="3926541" y="2297211"/>
            <a:ext cx="7600328" cy="400110"/>
          </a:xfrm>
          <a:prstGeom prst="rect">
            <a:avLst/>
          </a:prstGeom>
          <a:solidFill>
            <a:srgbClr val="FFCC66"/>
          </a:solidFill>
          <a:ln w="5715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000" b="1" dirty="0" err="1"/>
              <a:t>Feasacht</a:t>
            </a:r>
            <a:r>
              <a:rPr lang="en-IE" sz="2000" b="1" dirty="0"/>
              <a:t> </a:t>
            </a:r>
            <a:r>
              <a:rPr lang="en-IE" sz="2000" b="1" dirty="0" err="1"/>
              <a:t>teanga</a:t>
            </a:r>
            <a:r>
              <a:rPr lang="en-IE" sz="2000" b="1" dirty="0"/>
              <a:t> </a:t>
            </a:r>
            <a:r>
              <a:rPr lang="en-IE" sz="2000" b="1" dirty="0" err="1"/>
              <a:t>agus</a:t>
            </a:r>
            <a:r>
              <a:rPr lang="en-IE" sz="2000" b="1" dirty="0"/>
              <a:t> </a:t>
            </a:r>
            <a:r>
              <a:rPr lang="en-IE" sz="2000" b="1" dirty="0" err="1"/>
              <a:t>scileanna</a:t>
            </a:r>
            <a:r>
              <a:rPr lang="en-IE" sz="2000" b="1" dirty="0"/>
              <a:t> </a:t>
            </a:r>
            <a:r>
              <a:rPr lang="en-IE" sz="2000" b="1" dirty="0" err="1"/>
              <a:t>anailíseacha</a:t>
            </a:r>
            <a:r>
              <a:rPr lang="en-IE" sz="2000" b="1" dirty="0"/>
              <a:t> a </a:t>
            </a:r>
            <a:r>
              <a:rPr lang="en-IE" sz="2000" b="1" dirty="0" err="1"/>
              <a:t>fhorbairt</a:t>
            </a:r>
            <a:endParaRPr lang="en-GB" sz="2000" b="1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DC36EED-780B-3B84-F367-11634E304AE4}"/>
              </a:ext>
            </a:extLst>
          </p:cNvPr>
          <p:cNvSpPr txBox="1"/>
          <p:nvPr/>
        </p:nvSpPr>
        <p:spPr>
          <a:xfrm>
            <a:off x="3926541" y="1690090"/>
            <a:ext cx="7600328" cy="400110"/>
          </a:xfrm>
          <a:prstGeom prst="rect">
            <a:avLst/>
          </a:prstGeom>
          <a:solidFill>
            <a:srgbClr val="FFCC66"/>
          </a:solidFill>
          <a:ln w="5715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000" b="1" dirty="0" err="1"/>
              <a:t>Tuiscint</a:t>
            </a:r>
            <a:r>
              <a:rPr lang="en-IE" sz="2000" b="1" dirty="0"/>
              <a:t> </a:t>
            </a:r>
            <a:r>
              <a:rPr lang="en-IE" sz="2000" b="1" dirty="0" err="1"/>
              <a:t>ar</a:t>
            </a:r>
            <a:r>
              <a:rPr lang="en-IE" sz="2000" b="1" dirty="0"/>
              <a:t> </a:t>
            </a:r>
            <a:r>
              <a:rPr lang="en-IE" sz="2000" b="1" dirty="0" err="1"/>
              <a:t>théacsanna</a:t>
            </a:r>
            <a:r>
              <a:rPr lang="en-IE" sz="2000" b="1" dirty="0"/>
              <a:t> Sean-</a:t>
            </a:r>
            <a:r>
              <a:rPr lang="en-IE" sz="2000" b="1" dirty="0" err="1"/>
              <a:t>Ghréigise</a:t>
            </a:r>
            <a:r>
              <a:rPr lang="en-IE" sz="2000" b="1" dirty="0"/>
              <a:t>/</a:t>
            </a:r>
            <a:r>
              <a:rPr lang="en-IE" sz="2000" b="1" dirty="0" err="1"/>
              <a:t>Laidine</a:t>
            </a:r>
            <a:endParaRPr lang="en-GB" sz="2000" b="1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6AFE57E-D9F4-C6F6-E9A3-2D7DC05B5BDF}"/>
              </a:ext>
            </a:extLst>
          </p:cNvPr>
          <p:cNvSpPr txBox="1"/>
          <p:nvPr/>
        </p:nvSpPr>
        <p:spPr>
          <a:xfrm>
            <a:off x="3926541" y="3128343"/>
            <a:ext cx="7600328" cy="400110"/>
          </a:xfrm>
          <a:prstGeom prst="rect">
            <a:avLst/>
          </a:prstGeom>
          <a:solidFill>
            <a:srgbClr val="DD7C5E"/>
          </a:solidFill>
          <a:ln w="5715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000" b="1" dirty="0" err="1"/>
              <a:t>Litríocht</a:t>
            </a:r>
            <a:r>
              <a:rPr lang="en-IE" sz="2000" b="1" dirty="0"/>
              <a:t> </a:t>
            </a:r>
            <a:r>
              <a:rPr lang="en-IE" sz="2000" b="1" dirty="0" err="1"/>
              <a:t>na</a:t>
            </a:r>
            <a:r>
              <a:rPr lang="en-IE" sz="2000" b="1" dirty="0"/>
              <a:t> Sean-</a:t>
            </a:r>
            <a:r>
              <a:rPr lang="en-IE" sz="2000" b="1" dirty="0" err="1"/>
              <a:t>Ghréigise</a:t>
            </a:r>
            <a:r>
              <a:rPr lang="en-IE" sz="2000" b="1" dirty="0"/>
              <a:t>/</a:t>
            </a:r>
            <a:r>
              <a:rPr lang="en-IE" sz="2000" b="1" dirty="0" err="1"/>
              <a:t>Laidine</a:t>
            </a:r>
            <a:endParaRPr lang="en-GB" sz="2000" b="1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D89E319-9B14-157C-3D76-124EA3FFC60D}"/>
              </a:ext>
            </a:extLst>
          </p:cNvPr>
          <p:cNvSpPr txBox="1"/>
          <p:nvPr/>
        </p:nvSpPr>
        <p:spPr>
          <a:xfrm>
            <a:off x="3926539" y="3750455"/>
            <a:ext cx="7600329" cy="369332"/>
          </a:xfrm>
          <a:prstGeom prst="rect">
            <a:avLst/>
          </a:prstGeom>
          <a:solidFill>
            <a:srgbClr val="DD7C5E"/>
          </a:solidFill>
          <a:ln w="5715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b="1" dirty="0" err="1"/>
              <a:t>Cultúr</a:t>
            </a:r>
            <a:r>
              <a:rPr lang="en-IE" b="1" dirty="0"/>
              <a:t> Heilléanach/</a:t>
            </a:r>
            <a:r>
              <a:rPr lang="en-IE" b="1" dirty="0" err="1"/>
              <a:t>Rómhánach</a:t>
            </a:r>
            <a:r>
              <a:rPr lang="en-IE" b="1" dirty="0"/>
              <a:t> a </a:t>
            </a:r>
            <a:r>
              <a:rPr lang="en-IE" b="1" dirty="0" err="1"/>
              <a:t>iniúchadh</a:t>
            </a:r>
            <a:r>
              <a:rPr lang="en-IE" b="1" dirty="0"/>
              <a:t> </a:t>
            </a:r>
            <a:r>
              <a:rPr lang="en-IE" b="1" dirty="0" err="1"/>
              <a:t>trí</a:t>
            </a:r>
            <a:r>
              <a:rPr lang="en-IE" b="1" dirty="0"/>
              <a:t> </a:t>
            </a:r>
            <a:r>
              <a:rPr lang="en-IE" b="1" dirty="0" err="1"/>
              <a:t>théacsanna</a:t>
            </a:r>
            <a:r>
              <a:rPr lang="en-IE" b="1" dirty="0"/>
              <a:t> </a:t>
            </a:r>
            <a:r>
              <a:rPr lang="en-IE" b="1" dirty="0" err="1"/>
              <a:t>Gréigise</a:t>
            </a:r>
            <a:endParaRPr lang="en-GB" b="1" dirty="0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4FD8522F-02CD-09EB-D6AC-071516DD0918}"/>
              </a:ext>
            </a:extLst>
          </p:cNvPr>
          <p:cNvSpPr txBox="1"/>
          <p:nvPr/>
        </p:nvSpPr>
        <p:spPr>
          <a:xfrm>
            <a:off x="995278" y="3118550"/>
            <a:ext cx="2641427" cy="1107996"/>
          </a:xfrm>
          <a:prstGeom prst="rect">
            <a:avLst/>
          </a:prstGeom>
          <a:solidFill>
            <a:srgbClr val="DD7C5E"/>
          </a:solidFill>
          <a:ln w="63500">
            <a:solidFill>
              <a:schemeClr val="tx1"/>
            </a:solidFill>
          </a:ln>
        </p:spPr>
        <p:txBody>
          <a:bodyPr wrap="square" rtlCol="0" anchor="b" anchorCtr="1">
            <a:spAutoFit/>
          </a:bodyPr>
          <a:lstStyle/>
          <a:p>
            <a:pPr algn="ctr"/>
            <a:r>
              <a:rPr lang="en-IE" sz="2200" b="1" dirty="0"/>
              <a:t>An </a:t>
            </a:r>
            <a:r>
              <a:rPr lang="en-IE" sz="2200" b="1" dirty="0" err="1"/>
              <a:t>tSean-Ghréigis</a:t>
            </a:r>
            <a:r>
              <a:rPr lang="en-IE" sz="2200" b="1" dirty="0"/>
              <a:t>/ an Laidin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C18C5A24-AD84-CFB7-CB3D-6936C0488E9F}"/>
              </a:ext>
            </a:extLst>
          </p:cNvPr>
          <p:cNvSpPr txBox="1"/>
          <p:nvPr/>
        </p:nvSpPr>
        <p:spPr>
          <a:xfrm>
            <a:off x="995278" y="1666319"/>
            <a:ext cx="2641426" cy="1107996"/>
          </a:xfrm>
          <a:prstGeom prst="rect">
            <a:avLst/>
          </a:prstGeom>
          <a:solidFill>
            <a:srgbClr val="FFCC66"/>
          </a:solidFill>
          <a:ln w="63500"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IE" sz="2200" b="1" dirty="0" err="1"/>
              <a:t>Litríocht</a:t>
            </a:r>
            <a:r>
              <a:rPr lang="en-IE" sz="2200" b="1" dirty="0"/>
              <a:t> </a:t>
            </a:r>
            <a:r>
              <a:rPr lang="en-IE" sz="2200" b="1" dirty="0" err="1"/>
              <a:t>i</a:t>
            </a:r>
            <a:r>
              <a:rPr lang="en-IE" sz="2200" b="1" dirty="0"/>
              <a:t> </a:t>
            </a:r>
            <a:r>
              <a:rPr lang="en-IE" sz="2200" b="1" dirty="0" err="1"/>
              <a:t>gComhthéacs</a:t>
            </a:r>
            <a:endParaRPr lang="en-IE" sz="2200" b="1" dirty="0"/>
          </a:p>
          <a:p>
            <a:pPr algn="ctr"/>
            <a:endParaRPr lang="en-IE" sz="2200" b="1" dirty="0">
              <a:solidFill>
                <a:schemeClr val="bg1"/>
              </a:solidFill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1377579-D507-3A4F-0839-925F9A1B1FA7}"/>
              </a:ext>
            </a:extLst>
          </p:cNvPr>
          <p:cNvSpPr txBox="1"/>
          <p:nvPr/>
        </p:nvSpPr>
        <p:spPr>
          <a:xfrm>
            <a:off x="968373" y="4433021"/>
            <a:ext cx="10558495" cy="1938992"/>
          </a:xfrm>
          <a:prstGeom prst="rect">
            <a:avLst/>
          </a:prstGeom>
          <a:solidFill>
            <a:srgbClr val="0E85AA"/>
          </a:solidFill>
          <a:ln w="38100">
            <a:solidFill>
              <a:schemeClr val="tx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  <p:txBody>
          <a:bodyPr wrap="square" rtlCol="0">
            <a:spAutoFit/>
          </a:bodyPr>
          <a:lstStyle/>
          <a:p>
            <a:pPr algn="ctr"/>
            <a:r>
              <a:rPr lang="en-IE" sz="4000" b="1" dirty="0" err="1">
                <a:solidFill>
                  <a:schemeClr val="bg1"/>
                </a:solidFill>
              </a:rPr>
              <a:t>Cé</a:t>
            </a:r>
            <a:r>
              <a:rPr lang="en-IE" sz="4000" b="1" dirty="0">
                <a:solidFill>
                  <a:schemeClr val="bg1"/>
                </a:solidFill>
              </a:rPr>
              <a:t> </a:t>
            </a:r>
            <a:r>
              <a:rPr lang="en-IE" sz="4000" b="1" dirty="0" err="1">
                <a:solidFill>
                  <a:schemeClr val="bg1"/>
                </a:solidFill>
              </a:rPr>
              <a:t>na</a:t>
            </a:r>
            <a:r>
              <a:rPr lang="en-IE" sz="4000" b="1" dirty="0">
                <a:solidFill>
                  <a:schemeClr val="bg1"/>
                </a:solidFill>
              </a:rPr>
              <a:t> </a:t>
            </a:r>
            <a:r>
              <a:rPr lang="en-IE" sz="4000" b="1" dirty="0" err="1">
                <a:solidFill>
                  <a:schemeClr val="bg1"/>
                </a:solidFill>
              </a:rPr>
              <a:t>torthaí</a:t>
            </a:r>
            <a:r>
              <a:rPr lang="en-IE" sz="4000" b="1" dirty="0">
                <a:solidFill>
                  <a:schemeClr val="bg1"/>
                </a:solidFill>
              </a:rPr>
              <a:t> </a:t>
            </a:r>
            <a:r>
              <a:rPr lang="en-IE" sz="4000" b="1" dirty="0" err="1">
                <a:solidFill>
                  <a:schemeClr val="bg1"/>
                </a:solidFill>
              </a:rPr>
              <a:t>foghlama</a:t>
            </a:r>
            <a:r>
              <a:rPr lang="en-IE" sz="4000" b="1" dirty="0">
                <a:solidFill>
                  <a:schemeClr val="bg1"/>
                </a:solidFill>
              </a:rPr>
              <a:t> a </a:t>
            </a:r>
            <a:r>
              <a:rPr lang="en-IE" sz="4000" b="1" dirty="0" err="1">
                <a:solidFill>
                  <a:schemeClr val="bg1"/>
                </a:solidFill>
              </a:rPr>
              <a:t>d'oibreodh</a:t>
            </a:r>
            <a:r>
              <a:rPr lang="en-IE" sz="4000" b="1" dirty="0">
                <a:solidFill>
                  <a:schemeClr val="bg1"/>
                </a:solidFill>
              </a:rPr>
              <a:t>  le </a:t>
            </a:r>
            <a:r>
              <a:rPr lang="en-IE" sz="4000" b="1" dirty="0" err="1">
                <a:solidFill>
                  <a:schemeClr val="bg1"/>
                </a:solidFill>
              </a:rPr>
              <a:t>chéile</a:t>
            </a:r>
            <a:r>
              <a:rPr lang="en-IE" sz="4000" b="1" dirty="0">
                <a:solidFill>
                  <a:schemeClr val="bg1"/>
                </a:solidFill>
              </a:rPr>
              <a:t> go </a:t>
            </a:r>
            <a:r>
              <a:rPr lang="en-IE" sz="4000" b="1" dirty="0" err="1">
                <a:solidFill>
                  <a:schemeClr val="bg1"/>
                </a:solidFill>
              </a:rPr>
              <a:t>maith</a:t>
            </a:r>
            <a:r>
              <a:rPr lang="en-IE" sz="4000" b="1" dirty="0">
                <a:solidFill>
                  <a:schemeClr val="bg1"/>
                </a:solidFill>
              </a:rPr>
              <a:t> </a:t>
            </a:r>
            <a:r>
              <a:rPr lang="en-IE" sz="4000" b="1" dirty="0" err="1">
                <a:solidFill>
                  <a:schemeClr val="bg1"/>
                </a:solidFill>
              </a:rPr>
              <a:t>laistigh</a:t>
            </a:r>
            <a:r>
              <a:rPr lang="en-IE" sz="4000" b="1" dirty="0">
                <a:solidFill>
                  <a:schemeClr val="bg1"/>
                </a:solidFill>
              </a:rPr>
              <a:t> de </a:t>
            </a:r>
            <a:r>
              <a:rPr lang="en-IE" sz="4000" b="1" dirty="0" err="1">
                <a:solidFill>
                  <a:schemeClr val="bg1"/>
                </a:solidFill>
              </a:rPr>
              <a:t>na</a:t>
            </a:r>
            <a:r>
              <a:rPr lang="en-IE" sz="4000" b="1" dirty="0">
                <a:solidFill>
                  <a:schemeClr val="bg1"/>
                </a:solidFill>
              </a:rPr>
              <a:t> </a:t>
            </a:r>
            <a:r>
              <a:rPr lang="en-IE" sz="4000" b="1" dirty="0" err="1">
                <a:solidFill>
                  <a:schemeClr val="bg1"/>
                </a:solidFill>
              </a:rPr>
              <a:t>snáitheanna</a:t>
            </a:r>
            <a:r>
              <a:rPr lang="en-IE" sz="4000" b="1" dirty="0">
                <a:solidFill>
                  <a:schemeClr val="bg1"/>
                </a:solidFill>
              </a:rPr>
              <a:t> </a:t>
            </a:r>
            <a:r>
              <a:rPr lang="en-IE" sz="4000" b="1" dirty="0" err="1">
                <a:solidFill>
                  <a:schemeClr val="bg1"/>
                </a:solidFill>
              </a:rPr>
              <a:t>agus</a:t>
            </a:r>
            <a:r>
              <a:rPr lang="en-IE" sz="4000" b="1" dirty="0">
                <a:solidFill>
                  <a:schemeClr val="bg1"/>
                </a:solidFill>
              </a:rPr>
              <a:t> </a:t>
            </a:r>
            <a:r>
              <a:rPr lang="en-IE" sz="4000" b="1" dirty="0" err="1">
                <a:solidFill>
                  <a:schemeClr val="bg1"/>
                </a:solidFill>
              </a:rPr>
              <a:t>tharstu</a:t>
            </a:r>
            <a:r>
              <a:rPr lang="en-IE" sz="4000" b="1" dirty="0">
                <a:solidFill>
                  <a:schemeClr val="bg1"/>
                </a:solidFill>
              </a:rPr>
              <a:t>? </a:t>
            </a:r>
            <a:endParaRPr lang="en-GB" sz="4000" b="1" dirty="0">
              <a:solidFill>
                <a:schemeClr val="bg1"/>
              </a:solidFill>
            </a:endParaRPr>
          </a:p>
        </p:txBody>
      </p:sp>
      <p:sp>
        <p:nvSpPr>
          <p:cNvPr id="24" name="Rectangle 1">
            <a:extLst>
              <a:ext uri="{FF2B5EF4-FFF2-40B4-BE49-F238E27FC236}">
                <a16:creationId xmlns:a16="http://schemas.microsoft.com/office/drawing/2014/main" id="{3334919D-1288-1776-0E16-26338740CF13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370281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0" grpId="0" animBg="1"/>
      <p:bldP spid="9" grpId="0" animBg="1"/>
      <p:bldP spid="8" grpId="0" animBg="1"/>
      <p:bldP spid="23" grpId="0" animBg="1"/>
      <p:bldP spid="26" grpId="0" animBg="1"/>
      <p:bldP spid="5" grpId="0" animBg="1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0E66E7-F0F6-7DAE-B242-40F4F5428F1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9888940" cy="1325563"/>
          </a:xfrm>
        </p:spPr>
        <p:txBody>
          <a:bodyPr/>
          <a:lstStyle/>
          <a:p>
            <a:r>
              <a:rPr lang="en-GB" dirty="0" err="1"/>
              <a:t>Breithnithe</a:t>
            </a:r>
            <a:r>
              <a:rPr lang="en-GB" dirty="0"/>
              <a:t> </a:t>
            </a:r>
            <a:r>
              <a:rPr lang="en-GB" dirty="0" err="1"/>
              <a:t>maidir</a:t>
            </a:r>
            <a:r>
              <a:rPr lang="en-GB" dirty="0"/>
              <a:t> le </a:t>
            </a:r>
            <a:r>
              <a:rPr lang="en-GB" dirty="0" err="1"/>
              <a:t>heispéiris</a:t>
            </a:r>
            <a:r>
              <a:rPr lang="en-GB" dirty="0"/>
              <a:t> </a:t>
            </a:r>
            <a:r>
              <a:rPr lang="en-GB" dirty="0" err="1"/>
              <a:t>foghlama</a:t>
            </a:r>
            <a:r>
              <a:rPr lang="en-GB" dirty="0"/>
              <a:t> a </a:t>
            </a:r>
            <a:r>
              <a:rPr lang="en-GB" dirty="0" err="1"/>
              <a:t>chruthú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54CA5AB-E31C-8C79-29EA-004AED83959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>
            <a:normAutofit lnSpcReduction="10000"/>
          </a:bodyPr>
          <a:lstStyle/>
          <a:p>
            <a:endParaRPr lang="en-GB" dirty="0"/>
          </a:p>
          <a:p>
            <a:r>
              <a:rPr lang="en-GB" dirty="0"/>
              <a:t>1.10  </a:t>
            </a:r>
            <a:r>
              <a:rPr lang="en-GB" dirty="0" err="1"/>
              <a:t>léirthuiscint</a:t>
            </a:r>
            <a:r>
              <a:rPr lang="en-GB" dirty="0"/>
              <a:t> a </a:t>
            </a:r>
            <a:r>
              <a:rPr lang="en-GB" dirty="0" err="1"/>
              <a:t>bheith</a:t>
            </a:r>
            <a:r>
              <a:rPr lang="en-GB" dirty="0"/>
              <a:t> </a:t>
            </a:r>
            <a:r>
              <a:rPr lang="en-GB" dirty="0" err="1"/>
              <a:t>aige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</a:t>
            </a:r>
            <a:r>
              <a:rPr lang="en-GB" dirty="0" err="1"/>
              <a:t>ghnéithe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aidhmeanna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</a:t>
            </a:r>
            <a:r>
              <a:rPr lang="en-GB" dirty="0" err="1"/>
              <a:t>leith</a:t>
            </a:r>
            <a:r>
              <a:rPr lang="en-GB" dirty="0"/>
              <a:t>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dtéacsanna</a:t>
            </a:r>
            <a:r>
              <a:rPr lang="en-GB" dirty="0"/>
              <a:t> Sean-</a:t>
            </a:r>
            <a:r>
              <a:rPr lang="en-GB" dirty="0" err="1"/>
              <a:t>Ghréigise</a:t>
            </a:r>
            <a:r>
              <a:rPr lang="en-GB" dirty="0"/>
              <a:t> /</a:t>
            </a:r>
            <a:r>
              <a:rPr lang="en-GB" dirty="0" err="1"/>
              <a:t>Laidine</a:t>
            </a:r>
            <a:r>
              <a:rPr lang="en-GB" dirty="0"/>
              <a:t>. </a:t>
            </a:r>
          </a:p>
          <a:p>
            <a:r>
              <a:rPr lang="en-GB" dirty="0"/>
              <a:t>2.5  an </a:t>
            </a:r>
            <a:r>
              <a:rPr lang="en-GB" dirty="0" err="1"/>
              <a:t>tábhacht</a:t>
            </a:r>
            <a:r>
              <a:rPr lang="en-GB" dirty="0"/>
              <a:t> a </a:t>
            </a:r>
            <a:r>
              <a:rPr lang="en-GB" dirty="0" err="1"/>
              <a:t>mheas</a:t>
            </a:r>
            <a:r>
              <a:rPr lang="en-GB" dirty="0"/>
              <a:t> a </a:t>
            </a:r>
            <a:r>
              <a:rPr lang="en-GB" dirty="0" err="1"/>
              <a:t>bhaineann</a:t>
            </a:r>
            <a:r>
              <a:rPr lang="en-GB" dirty="0"/>
              <a:t> le </a:t>
            </a:r>
            <a:r>
              <a:rPr lang="en-GB" dirty="0" err="1"/>
              <a:t>téacs</a:t>
            </a:r>
            <a:r>
              <a:rPr lang="en-GB" dirty="0"/>
              <a:t> </a:t>
            </a:r>
            <a:r>
              <a:rPr lang="en-GB" dirty="0" err="1"/>
              <a:t>liteartha</a:t>
            </a:r>
            <a:r>
              <a:rPr lang="en-GB" dirty="0"/>
              <a:t> </a:t>
            </a:r>
            <a:r>
              <a:rPr lang="en-GB" dirty="0" err="1"/>
              <a:t>dá</a:t>
            </a:r>
            <a:r>
              <a:rPr lang="en-GB" dirty="0"/>
              <a:t> </a:t>
            </a:r>
            <a:r>
              <a:rPr lang="en-GB" dirty="0" err="1"/>
              <a:t>lucht</a:t>
            </a:r>
            <a:r>
              <a:rPr lang="en-GB" dirty="0"/>
              <a:t> </a:t>
            </a:r>
            <a:r>
              <a:rPr lang="en-GB" dirty="0" err="1"/>
              <a:t>féachana</a:t>
            </a:r>
            <a:r>
              <a:rPr lang="en-GB" dirty="0"/>
              <a:t>.</a:t>
            </a:r>
          </a:p>
          <a:p>
            <a:endParaRPr lang="en-GB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98D285B-0547-395A-084B-2F593382E31F}"/>
              </a:ext>
            </a:extLst>
          </p:cNvPr>
          <p:cNvSpPr>
            <a:spLocks noGrp="1" noRot="1" noMove="1" noResize="1" noEditPoints="1" noAdjustHandles="1" noChangeArrowheads="1" noChangeShapeType="1"/>
          </p:cNvSpPr>
          <p:nvPr>
            <p:ph sz="half" idx="2"/>
          </p:nvPr>
        </p:nvSpPr>
        <p:spPr>
          <a:solidFill>
            <a:schemeClr val="accent6">
              <a:lumMod val="20000"/>
              <a:lumOff val="80000"/>
            </a:schemeClr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style>
          <a:lnRef idx="2">
            <a:schemeClr val="accent5"/>
          </a:lnRef>
          <a:fillRef idx="1">
            <a:schemeClr val="lt1"/>
          </a:fillRef>
          <a:effectRef idx="0">
            <a:schemeClr val="accent5"/>
          </a:effectRef>
          <a:fontRef idx="minor">
            <a:schemeClr val="dk1"/>
          </a:fontRef>
        </p:style>
        <p:txBody>
          <a:bodyPr>
            <a:normAutofit lnSpcReduction="10000"/>
          </a:bodyPr>
          <a:lstStyle/>
          <a:p>
            <a:endParaRPr lang="en-GB" dirty="0"/>
          </a:p>
          <a:p>
            <a:r>
              <a:rPr lang="en-GB" dirty="0" err="1"/>
              <a:t>Éistfidh</a:t>
            </a:r>
            <a:r>
              <a:rPr lang="en-GB" dirty="0"/>
              <a:t> an </a:t>
            </a:r>
            <a:r>
              <a:rPr lang="en-GB" dirty="0" err="1"/>
              <a:t>scoláire</a:t>
            </a:r>
            <a:r>
              <a:rPr lang="en-GB" dirty="0"/>
              <a:t> le </a:t>
            </a:r>
            <a:r>
              <a:rPr lang="en-GB" dirty="0" err="1"/>
              <a:t>taifeadadh</a:t>
            </a:r>
            <a:r>
              <a:rPr lang="en-GB" dirty="0"/>
              <a:t> den </a:t>
            </a:r>
            <a:r>
              <a:rPr lang="en-GB" dirty="0" err="1"/>
              <a:t>Aeinéid</a:t>
            </a:r>
            <a:r>
              <a:rPr lang="en-GB" dirty="0"/>
              <a:t> 1.1-4/ </a:t>
            </a:r>
            <a:r>
              <a:rPr lang="en-GB" dirty="0" err="1"/>
              <a:t>Leabhar</a:t>
            </a:r>
            <a:r>
              <a:rPr lang="en-GB" dirty="0"/>
              <a:t> Iliad 1, le </a:t>
            </a:r>
            <a:r>
              <a:rPr lang="en-GB" dirty="0" err="1"/>
              <a:t>cóip</a:t>
            </a:r>
            <a:r>
              <a:rPr lang="en-GB" dirty="0"/>
              <a:t> </a:t>
            </a:r>
            <a:r>
              <a:rPr lang="en-GB" dirty="0" err="1"/>
              <a:t>chrua</a:t>
            </a:r>
            <a:r>
              <a:rPr lang="en-GB" dirty="0"/>
              <a:t> </a:t>
            </a:r>
            <a:r>
              <a:rPr lang="en-GB" dirty="0" err="1"/>
              <a:t>nó</a:t>
            </a:r>
            <a:r>
              <a:rPr lang="en-GB" dirty="0"/>
              <a:t> </a:t>
            </a:r>
            <a:r>
              <a:rPr lang="en-GB" dirty="0" err="1"/>
              <a:t>cóip</a:t>
            </a:r>
            <a:r>
              <a:rPr lang="en-GB" dirty="0"/>
              <a:t> </a:t>
            </a:r>
            <a:r>
              <a:rPr lang="en-GB" dirty="0" err="1"/>
              <a:t>dhigiteach</a:t>
            </a:r>
            <a:r>
              <a:rPr lang="en-GB" dirty="0"/>
              <a:t> </a:t>
            </a:r>
            <a:r>
              <a:rPr lang="en-GB" dirty="0" err="1"/>
              <a:t>os</a:t>
            </a:r>
            <a:r>
              <a:rPr lang="en-GB" dirty="0"/>
              <a:t> a </a:t>
            </a:r>
            <a:r>
              <a:rPr lang="en-GB" dirty="0" err="1"/>
              <a:t>gcomhair</a:t>
            </a:r>
            <a:r>
              <a:rPr lang="en-GB" dirty="0"/>
              <a:t>,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iarrfar</a:t>
            </a:r>
            <a:r>
              <a:rPr lang="en-GB" dirty="0"/>
              <a:t> </a:t>
            </a:r>
            <a:r>
              <a:rPr lang="en-GB" dirty="0" err="1"/>
              <a:t>orthu</a:t>
            </a:r>
            <a:r>
              <a:rPr lang="en-GB" dirty="0"/>
              <a:t> an </a:t>
            </a:r>
            <a:r>
              <a:rPr lang="en-GB" dirty="0" err="1"/>
              <a:t>téacs</a:t>
            </a:r>
            <a:r>
              <a:rPr lang="en-GB" dirty="0"/>
              <a:t> a </a:t>
            </a:r>
            <a:r>
              <a:rPr lang="en-GB" dirty="0" err="1"/>
              <a:t>mharcáil</a:t>
            </a:r>
            <a:r>
              <a:rPr lang="en-GB" dirty="0"/>
              <a:t> ag an </a:t>
            </a:r>
            <a:r>
              <a:rPr lang="en-GB" dirty="0" err="1"/>
              <a:t>bpointe</a:t>
            </a:r>
            <a:r>
              <a:rPr lang="en-GB" dirty="0"/>
              <a:t> go </a:t>
            </a:r>
            <a:r>
              <a:rPr lang="en-GB" dirty="0" err="1"/>
              <a:t>mbeadh</a:t>
            </a:r>
            <a:r>
              <a:rPr lang="en-GB" dirty="0"/>
              <a:t> a </a:t>
            </a:r>
            <a:r>
              <a:rPr lang="en-GB" dirty="0" err="1"/>
              <a:t>fhios</a:t>
            </a:r>
            <a:r>
              <a:rPr lang="en-GB" dirty="0"/>
              <a:t> ag </a:t>
            </a:r>
            <a:r>
              <a:rPr lang="en-GB" dirty="0" err="1"/>
              <a:t>comhaoiseach</a:t>
            </a:r>
            <a:r>
              <a:rPr lang="en-GB" dirty="0"/>
              <a:t> le Virgil/</a:t>
            </a:r>
            <a:r>
              <a:rPr lang="en-GB" dirty="0" err="1"/>
              <a:t>Hóiméar</a:t>
            </a:r>
            <a:r>
              <a:rPr lang="en-GB" dirty="0"/>
              <a:t> go </a:t>
            </a:r>
            <a:r>
              <a:rPr lang="en-GB" dirty="0" err="1"/>
              <a:t>raibh</a:t>
            </a:r>
            <a:r>
              <a:rPr lang="en-GB" dirty="0"/>
              <a:t> </a:t>
            </a:r>
            <a:r>
              <a:rPr lang="en-GB" dirty="0" err="1"/>
              <a:t>siad</a:t>
            </a:r>
            <a:r>
              <a:rPr lang="en-GB" dirty="0"/>
              <a:t> ag </a:t>
            </a:r>
            <a:r>
              <a:rPr lang="en-GB" dirty="0" err="1"/>
              <a:t>éisteacht</a:t>
            </a:r>
            <a:r>
              <a:rPr lang="en-GB" dirty="0"/>
              <a:t> le </a:t>
            </a:r>
            <a:r>
              <a:rPr lang="en-GB" dirty="0" err="1"/>
              <a:t>heipic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64455946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>
            <a:extLst>
              <a:ext uri="{FF2B5EF4-FFF2-40B4-BE49-F238E27FC236}">
                <a16:creationId xmlns:a16="http://schemas.microsoft.com/office/drawing/2014/main" id="{A68F6141-FA43-9F6E-9867-0C76DD16A7E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/>
          <a:lstStyle/>
          <a:p>
            <a:r>
              <a:rPr lang="en-US" dirty="0"/>
              <a:t>An </a:t>
            </a:r>
            <a:r>
              <a:rPr lang="en-US" dirty="0" err="1"/>
              <a:t>Aeinéid</a:t>
            </a:r>
            <a:r>
              <a:rPr lang="en-US" dirty="0"/>
              <a:t> 1.1-4</a:t>
            </a:r>
          </a:p>
        </p:txBody>
      </p:sp>
      <p:pic>
        <p:nvPicPr>
          <p:cNvPr id="8" name="Online Media 7" title="Aeneid Book 1 , Latin poetry recited lines 1 - 60 arma virumque ad  dare jussus habenas.avi">
            <a:hlinkClick r:id="" action="ppaction://media"/>
            <a:extLst>
              <a:ext uri="{FF2B5EF4-FFF2-40B4-BE49-F238E27FC236}">
                <a16:creationId xmlns:a16="http://schemas.microsoft.com/office/drawing/2014/main" id="{DF167C3F-124F-4A06-A578-40929D034FBF}"/>
              </a:ext>
            </a:extLst>
          </p:cNvPr>
          <p:cNvPicPr>
            <a:picLocks noGrp="1" noRot="1" noChangeAspect="1"/>
          </p:cNvPicPr>
          <p:nvPr>
            <p:ph idx="1"/>
            <a:videoFile r:link="rId1"/>
          </p:nvPr>
        </p:nvPicPr>
        <p:blipFill>
          <a:blip r:embed="rId4"/>
          <a:stretch>
            <a:fillRect/>
          </a:stretch>
        </p:blipFill>
        <p:spPr>
          <a:xfrm>
            <a:off x="2241550" y="1825625"/>
            <a:ext cx="7707313" cy="4351338"/>
          </a:xfrm>
          <a:prstGeom prst="rect">
            <a:avLst/>
          </a:prstGeom>
          <a:ln w="19050"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24257339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EFBE2EB-9671-9F44-C54E-B15E894E36A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37E575-84C3-24B8-B80F-4F6F8AFA8F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 anchor="ctr">
            <a:normAutofit/>
          </a:bodyPr>
          <a:lstStyle/>
          <a:p>
            <a:r>
              <a:rPr lang="en-GB" dirty="0" err="1"/>
              <a:t>Leabhar</a:t>
            </a:r>
            <a:r>
              <a:rPr lang="en-GB" dirty="0"/>
              <a:t> Iliad 1</a:t>
            </a:r>
            <a:endParaRPr lang="en-IE" dirty="0"/>
          </a:p>
        </p:txBody>
      </p:sp>
      <p:pic>
        <p:nvPicPr>
          <p:cNvPr id="4" name="Online Media 3" title="Iliad, rhapsody 01, by Homer recited in Ancient Greek, by Ioannis Stratakis">
            <a:hlinkClick r:id="" action="ppaction://media"/>
            <a:extLst>
              <a:ext uri="{FF2B5EF4-FFF2-40B4-BE49-F238E27FC236}">
                <a16:creationId xmlns:a16="http://schemas.microsoft.com/office/drawing/2014/main" id="{6519DCA3-A823-B55A-2DBD-C2EC08029AFA}"/>
              </a:ext>
            </a:extLst>
          </p:cNvPr>
          <p:cNvPicPr>
            <a:picLocks noRot="1" noChangeAspect="1"/>
          </p:cNvPicPr>
          <p:nvPr>
            <a:videoFile r:link="rId1"/>
          </p:nvPr>
        </p:nvPicPr>
        <p:blipFill>
          <a:blip r:embed="rId4"/>
          <a:stretch>
            <a:fillRect/>
          </a:stretch>
        </p:blipFill>
        <p:spPr>
          <a:xfrm>
            <a:off x="2245258" y="1825625"/>
            <a:ext cx="7701483" cy="4351338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0882325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4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C1A5410A-F6CE-7F8A-6DC7-37BED47F52F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671457" y="2277257"/>
            <a:ext cx="6479516" cy="3196742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87A60DCE-9C1E-198F-6E18-CF90B10368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0133" y="192085"/>
            <a:ext cx="9906631" cy="1325563"/>
          </a:xfrm>
        </p:spPr>
        <p:txBody>
          <a:bodyPr>
            <a:normAutofit/>
          </a:bodyPr>
          <a:lstStyle/>
          <a:p>
            <a:r>
              <a:rPr lang="en-IE" sz="4000" dirty="0"/>
              <a:t>Naisc a </a:t>
            </a:r>
            <a:r>
              <a:rPr lang="en-IE" sz="4000" dirty="0" err="1"/>
              <a:t>chruthú</a:t>
            </a:r>
            <a:r>
              <a:rPr lang="en-IE" sz="4000" dirty="0"/>
              <a:t> </a:t>
            </a:r>
            <a:r>
              <a:rPr lang="en-IE" sz="4000" dirty="0" err="1"/>
              <a:t>agus</a:t>
            </a:r>
            <a:r>
              <a:rPr lang="en-IE" sz="4000" dirty="0"/>
              <a:t> </a:t>
            </a:r>
            <a:r>
              <a:rPr lang="en-IE" sz="4000" dirty="0" err="1"/>
              <a:t>eispéiris</a:t>
            </a:r>
            <a:r>
              <a:rPr lang="en-IE" sz="4000" dirty="0"/>
              <a:t> </a:t>
            </a:r>
            <a:r>
              <a:rPr lang="en-IE" sz="4000" dirty="0" err="1"/>
              <a:t>foghlama</a:t>
            </a:r>
            <a:r>
              <a:rPr lang="en-IE" sz="4000" dirty="0"/>
              <a:t> a </a:t>
            </a:r>
            <a:r>
              <a:rPr lang="en-IE" sz="4000" dirty="0" err="1"/>
              <a:t>fhorbairt</a:t>
            </a:r>
            <a:endParaRPr lang="en-GB" sz="40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A03BC2A-2982-BE37-A46B-1D3D4F31A16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70134" y="2013718"/>
            <a:ext cx="5130143" cy="4524241"/>
          </a:xfrm>
        </p:spPr>
        <p:txBody>
          <a:bodyPr>
            <a:normAutofit lnSpcReduction="10000"/>
          </a:bodyPr>
          <a:lstStyle/>
          <a:p>
            <a:pPr marL="514350" indent="-514350">
              <a:buFont typeface="+mj-lt"/>
              <a:buAutoNum type="arabicPeriod"/>
            </a:pPr>
            <a:r>
              <a:rPr lang="en-GB" dirty="0" err="1"/>
              <a:t>Roghnaigh</a:t>
            </a:r>
            <a:r>
              <a:rPr lang="en-GB" dirty="0"/>
              <a:t> </a:t>
            </a:r>
            <a:r>
              <a:rPr lang="en-GB" dirty="0" err="1"/>
              <a:t>torthaí</a:t>
            </a:r>
            <a:r>
              <a:rPr lang="en-GB" dirty="0"/>
              <a:t> </a:t>
            </a:r>
            <a:r>
              <a:rPr lang="en-GB" dirty="0" err="1"/>
              <a:t>foghlama</a:t>
            </a:r>
            <a:r>
              <a:rPr lang="en-GB" dirty="0"/>
              <a:t> a </a:t>
            </a:r>
            <a:r>
              <a:rPr lang="en-GB" dirty="0" err="1"/>
              <a:t>cheanglódh</a:t>
            </a:r>
            <a:r>
              <a:rPr lang="en-GB" dirty="0"/>
              <a:t> </a:t>
            </a:r>
            <a:r>
              <a:rPr lang="en-GB" dirty="0" err="1"/>
              <a:t>lena</a:t>
            </a:r>
            <a:r>
              <a:rPr lang="en-GB" dirty="0"/>
              <a:t> Chéile</a:t>
            </a:r>
          </a:p>
          <a:p>
            <a:pPr marL="514350" indent="-514350">
              <a:buFont typeface="+mj-lt"/>
              <a:buAutoNum type="arabicPeriod"/>
            </a:pPr>
            <a:r>
              <a:rPr lang="en-GB" dirty="0" err="1"/>
              <a:t>Ainmnigh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liostaigh</a:t>
            </a:r>
            <a:r>
              <a:rPr lang="en-GB" dirty="0"/>
              <a:t> </a:t>
            </a:r>
            <a:r>
              <a:rPr lang="en-GB" dirty="0" err="1"/>
              <a:t>eispéiris</a:t>
            </a:r>
            <a:r>
              <a:rPr lang="en-GB" dirty="0"/>
              <a:t> </a:t>
            </a:r>
            <a:r>
              <a:rPr lang="en-GB" dirty="0" err="1"/>
              <a:t>foghlama</a:t>
            </a:r>
            <a:r>
              <a:rPr lang="en-GB" dirty="0"/>
              <a:t> </a:t>
            </a:r>
            <a:r>
              <a:rPr lang="en-GB" dirty="0" err="1"/>
              <a:t>fhéideartha</a:t>
            </a:r>
            <a:r>
              <a:rPr lang="en-GB" dirty="0"/>
              <a:t> </a:t>
            </a:r>
          </a:p>
          <a:p>
            <a:pPr marL="514350" indent="-514350">
              <a:buFont typeface="+mj-lt"/>
              <a:buAutoNum type="arabicPeriod"/>
            </a:pPr>
            <a:r>
              <a:rPr lang="en-GB" dirty="0" err="1"/>
              <a:t>Sainaithin</a:t>
            </a:r>
            <a:r>
              <a:rPr lang="en-GB" dirty="0"/>
              <a:t>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príomhinniúlachtaí</a:t>
            </a:r>
            <a:r>
              <a:rPr lang="en-GB" dirty="0"/>
              <a:t> a </a:t>
            </a:r>
            <a:r>
              <a:rPr lang="en-GB" dirty="0" err="1"/>
              <a:t>d'fhéadfaí</a:t>
            </a:r>
            <a:r>
              <a:rPr lang="en-GB" dirty="0"/>
              <a:t> a </a:t>
            </a:r>
            <a:r>
              <a:rPr lang="en-GB" dirty="0" err="1"/>
              <a:t>fhorbairt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mínigh</a:t>
            </a:r>
            <a:r>
              <a:rPr lang="en-GB" dirty="0"/>
              <a:t> </a:t>
            </a:r>
            <a:r>
              <a:rPr lang="en-GB" dirty="0" err="1"/>
              <a:t>conas</a:t>
            </a:r>
            <a:r>
              <a:rPr lang="en-GB" dirty="0"/>
              <a:t> a </a:t>
            </a:r>
            <a:r>
              <a:rPr lang="en-GB" dirty="0" err="1"/>
              <a:t>d’fhéadfaí</a:t>
            </a:r>
            <a:r>
              <a:rPr lang="en-GB" dirty="0"/>
              <a:t> </a:t>
            </a:r>
            <a:r>
              <a:rPr lang="en-GB" dirty="0" err="1"/>
              <a:t>beocht</a:t>
            </a:r>
            <a:r>
              <a:rPr lang="en-GB" dirty="0"/>
              <a:t> a chur </a:t>
            </a:r>
            <a:r>
              <a:rPr lang="en-GB" dirty="0" err="1"/>
              <a:t>iontu</a:t>
            </a:r>
            <a:r>
              <a:rPr lang="en-GB" dirty="0"/>
              <a:t> </a:t>
            </a:r>
            <a:r>
              <a:rPr lang="en-GB" dirty="0" err="1"/>
              <a:t>tríd</a:t>
            </a:r>
            <a:r>
              <a:rPr lang="en-GB" dirty="0"/>
              <a:t> an </a:t>
            </a:r>
            <a:r>
              <a:rPr lang="en-GB" dirty="0" err="1"/>
              <a:t>eispéireas</a:t>
            </a:r>
            <a:r>
              <a:rPr lang="en-GB" dirty="0"/>
              <a:t> </a:t>
            </a:r>
            <a:r>
              <a:rPr lang="en-GB" dirty="0" err="1"/>
              <a:t>foghlama</a:t>
            </a:r>
            <a:r>
              <a:rPr lang="en-GB" dirty="0"/>
              <a:t> </a:t>
            </a:r>
            <a:r>
              <a:rPr lang="en-GB" dirty="0" err="1"/>
              <a:t>seo</a:t>
            </a:r>
            <a:r>
              <a:rPr lang="en-GB" dirty="0"/>
              <a:t> 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E0E62802-BF19-66A7-1C98-CCF4313FF487}"/>
              </a:ext>
            </a:extLst>
          </p:cNvPr>
          <p:cNvSpPr/>
          <p:nvPr/>
        </p:nvSpPr>
        <p:spPr>
          <a:xfrm>
            <a:off x="6405172" y="6132553"/>
            <a:ext cx="5764416" cy="725115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1607A954-F05A-66F9-8F12-E588D878A4E9}"/>
              </a:ext>
            </a:extLst>
          </p:cNvPr>
          <p:cNvGrpSpPr/>
          <p:nvPr/>
        </p:nvGrpSpPr>
        <p:grpSpPr>
          <a:xfrm>
            <a:off x="7840717" y="2604358"/>
            <a:ext cx="2436047" cy="2542540"/>
            <a:chOff x="4973368" y="3004694"/>
            <a:chExt cx="2543009" cy="2609373"/>
          </a:xfrm>
        </p:grpSpPr>
        <p:pic>
          <p:nvPicPr>
            <p:cNvPr id="6" name="Picture 5" descr="A screen shot of a phone&#10;&#10;Description automatically generated">
              <a:extLst>
                <a:ext uri="{FF2B5EF4-FFF2-40B4-BE49-F238E27FC236}">
                  <a16:creationId xmlns:a16="http://schemas.microsoft.com/office/drawing/2014/main" id="{1672C29C-6B76-D73B-626C-FB500284AA7F}"/>
                </a:ext>
              </a:extLst>
            </p:cNvPr>
            <p:cNvPicPr>
              <a:picLocks noChangeAspect="1" noChangeArrowheads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t="26962"/>
            <a:stretch>
              <a:fillRect/>
            </a:stretch>
          </p:blipFill>
          <p:spPr bwMode="auto">
            <a:xfrm>
              <a:off x="4973368" y="3004694"/>
              <a:ext cx="2543009" cy="2609373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8" name="Picture 7" descr="A qr code on a white background&#10;&#10;Description automatically generated">
              <a:extLst>
                <a:ext uri="{FF2B5EF4-FFF2-40B4-BE49-F238E27FC236}">
                  <a16:creationId xmlns:a16="http://schemas.microsoft.com/office/drawing/2014/main" id="{B45935D4-5790-C90F-6741-74EE98AB1B1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194555" y="3239570"/>
              <a:ext cx="2143125" cy="2143125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9569336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4E6BF647-8E1A-10E0-78D8-54D77D828084}"/>
              </a:ext>
            </a:extLst>
          </p:cNvPr>
          <p:cNvSpPr/>
          <p:nvPr/>
        </p:nvSpPr>
        <p:spPr>
          <a:xfrm>
            <a:off x="-3016" y="4408227"/>
            <a:ext cx="12192001" cy="2449773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3CC37598-27C9-BFE5-6C38-666E7FE7FD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53939" y="2526732"/>
            <a:ext cx="4910470" cy="1325563"/>
          </a:xfrm>
        </p:spPr>
        <p:txBody>
          <a:bodyPr>
            <a:normAutofit fontScale="90000"/>
          </a:bodyPr>
          <a:lstStyle/>
          <a:p>
            <a:pPr algn="ctr"/>
            <a:br>
              <a:rPr lang="en-IE" dirty="0"/>
            </a:br>
            <a:r>
              <a:rPr lang="en-IE" dirty="0"/>
              <a:t>Cén </a:t>
            </a:r>
            <a:r>
              <a:rPr lang="en-IE" dirty="0" err="1"/>
              <a:t>chaoi</a:t>
            </a:r>
            <a:r>
              <a:rPr lang="en-IE" dirty="0"/>
              <a:t> a </a:t>
            </a:r>
            <a:r>
              <a:rPr lang="en-IE" dirty="0" err="1"/>
              <a:t>gcuireann</a:t>
            </a:r>
            <a:r>
              <a:rPr lang="en-IE" dirty="0"/>
              <a:t> </a:t>
            </a:r>
            <a:r>
              <a:rPr lang="en-IE" dirty="0" err="1"/>
              <a:t>tú</a:t>
            </a:r>
            <a:r>
              <a:rPr lang="en-IE" dirty="0"/>
              <a:t> an </a:t>
            </a:r>
            <a:r>
              <a:rPr lang="en-IE" dirty="0" err="1"/>
              <a:t>scoláire</a:t>
            </a:r>
            <a:r>
              <a:rPr lang="en-IE" dirty="0"/>
              <a:t> </a:t>
            </a:r>
            <a:r>
              <a:rPr lang="en-IE" dirty="0" err="1"/>
              <a:t>i</a:t>
            </a:r>
            <a:r>
              <a:rPr lang="en-IE" dirty="0"/>
              <a:t> </a:t>
            </a:r>
            <a:r>
              <a:rPr lang="en-IE" dirty="0" err="1"/>
              <a:t>gcroílár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foghlama</a:t>
            </a:r>
            <a:r>
              <a:rPr lang="en-IE" dirty="0"/>
              <a:t>?</a:t>
            </a:r>
            <a:endParaRPr lang="en-GB" dirty="0"/>
          </a:p>
        </p:txBody>
      </p:sp>
      <p:pic>
        <p:nvPicPr>
          <p:cNvPr id="6" name="Content Placeholder 5" descr="A road with columns and pillars in the shape of a infinity&#10;&#10;Description automatically generated">
            <a:extLst>
              <a:ext uri="{FF2B5EF4-FFF2-40B4-BE49-F238E27FC236}">
                <a16:creationId xmlns:a16="http://schemas.microsoft.com/office/drawing/2014/main" id="{8966E2A4-50E7-72C7-E3F7-9C7A41967BAB}"/>
              </a:ext>
            </a:extLst>
          </p:cNvPr>
          <p:cNvPicPr>
            <a:picLocks noGrp="1" noChangeAspect="1"/>
          </p:cNvPicPr>
          <p:nvPr>
            <p:ph sz="half" idx="1"/>
          </p:nvPr>
        </p:nvPicPr>
        <p:blipFill>
          <a:blip r:embed="rId3"/>
          <a:stretch>
            <a:fillRect/>
          </a:stretch>
        </p:blipFill>
        <p:spPr>
          <a:xfrm>
            <a:off x="0" y="0"/>
            <a:ext cx="6858000" cy="6858000"/>
          </a:xfrm>
        </p:spPr>
      </p:pic>
      <p:pic>
        <p:nvPicPr>
          <p:cNvPr id="3" name="Picture 2" descr="Microsoft Designer | i2e">
            <a:extLst>
              <a:ext uri="{FF2B5EF4-FFF2-40B4-BE49-F238E27FC236}">
                <a16:creationId xmlns:a16="http://schemas.microsoft.com/office/drawing/2014/main" id="{E0233175-2EB4-1E9D-2B93-D0E7A9A13D8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6064112" y="6405257"/>
            <a:ext cx="784461" cy="4433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342363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31EB6A3D-73AB-38BB-585E-C909A960AE4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620598"/>
            <a:ext cx="12192000" cy="7478598"/>
          </a:xfrm>
          <a:prstGeom prst="rect">
            <a:avLst/>
          </a:prstGeom>
        </p:spPr>
      </p:pic>
      <p:sp>
        <p:nvSpPr>
          <p:cNvPr id="370" name="Google Shape;370;p23"/>
          <p:cNvSpPr txBox="1">
            <a:spLocks noGrp="1"/>
          </p:cNvSpPr>
          <p:nvPr>
            <p:ph type="title"/>
          </p:nvPr>
        </p:nvSpPr>
        <p:spPr>
          <a:xfrm>
            <a:off x="6673756" y="4638509"/>
            <a:ext cx="4271750" cy="1325563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ctr" anchorCtr="0">
            <a:normAutofit/>
          </a:bodyPr>
          <a:lstStyle/>
          <a:p>
            <a:pPr marL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4400"/>
              <a:buFont typeface="Calibri"/>
              <a:buNone/>
            </a:pPr>
            <a:r>
              <a:rPr lang="en-IE" b="1" dirty="0">
                <a:solidFill>
                  <a:schemeClr val="bg1"/>
                </a:solidFill>
                <a:latin typeface="Calibri"/>
                <a:ea typeface="Calibri"/>
                <a:cs typeface="Calibri"/>
                <a:sym typeface="Calibri"/>
              </a:rPr>
              <a:t>Sos Tae / Caife</a:t>
            </a:r>
            <a:br>
              <a:rPr lang="en-IE" dirty="0">
                <a:latin typeface="Calibri"/>
                <a:ea typeface="Calibri"/>
                <a:cs typeface="Calibri"/>
                <a:sym typeface="Calibri"/>
              </a:rPr>
            </a:br>
            <a:endParaRPr dirty="0"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99D0D56-C78E-771E-F0AF-C0D010884BF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46888" y="1854199"/>
            <a:ext cx="3857625" cy="1069975"/>
          </a:xfrm>
        </p:spPr>
        <p:txBody>
          <a:bodyPr>
            <a:normAutofit/>
          </a:bodyPr>
          <a:lstStyle/>
          <a:p>
            <a:r>
              <a:rPr lang="en-IE" sz="4400" dirty="0" err="1"/>
              <a:t>Seisiún</a:t>
            </a:r>
            <a:r>
              <a:rPr lang="en-IE" sz="4400" dirty="0"/>
              <a:t> 2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9ECEA94-80D3-6089-3BA2-549AF2E1A4A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336834" y="3420737"/>
            <a:ext cx="4721629" cy="2944813"/>
          </a:xfrm>
        </p:spPr>
        <p:txBody>
          <a:bodyPr>
            <a:noAutofit/>
          </a:bodyPr>
          <a:lstStyle/>
          <a:p>
            <a:r>
              <a:rPr lang="en-GB" sz="3200" dirty="0" err="1"/>
              <a:t>Príomhinniúlachtaí</a:t>
            </a:r>
            <a:r>
              <a:rPr lang="en-GB" sz="3200" dirty="0"/>
              <a:t> a </a:t>
            </a:r>
            <a:r>
              <a:rPr lang="en-GB" sz="3200" dirty="0" err="1"/>
              <a:t>fhorbairt</a:t>
            </a:r>
            <a:r>
              <a:rPr lang="en-GB" sz="3200" dirty="0"/>
              <a:t> </a:t>
            </a:r>
            <a:r>
              <a:rPr lang="en-GB" sz="3200" dirty="0" err="1"/>
              <a:t>trí</a:t>
            </a:r>
            <a:r>
              <a:rPr lang="en-GB" sz="3200" dirty="0"/>
              <a:t> </a:t>
            </a:r>
            <a:r>
              <a:rPr lang="en-GB" sz="3200" dirty="0" err="1"/>
              <a:t>théacsanna</a:t>
            </a:r>
            <a:r>
              <a:rPr lang="en-GB" sz="3200" dirty="0"/>
              <a:t> </a:t>
            </a:r>
            <a:r>
              <a:rPr lang="en-GB" sz="3200" dirty="0" err="1"/>
              <a:t>clasaiceacha</a:t>
            </a:r>
            <a:r>
              <a:rPr lang="en-GB" sz="3200" dirty="0"/>
              <a:t> </a:t>
            </a:r>
            <a:r>
              <a:rPr lang="en-GB" sz="3200" dirty="0" err="1"/>
              <a:t>barántúla</a:t>
            </a:r>
            <a:r>
              <a:rPr lang="en-GB" sz="3200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34382824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45332B-A885-8A76-73A5-046C5F50210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7824" y="48536"/>
            <a:ext cx="10515600" cy="1325563"/>
          </a:xfrm>
        </p:spPr>
        <p:txBody>
          <a:bodyPr/>
          <a:lstStyle/>
          <a:p>
            <a:r>
              <a:rPr lang="en-IE" dirty="0"/>
              <a:t>CEFR</a:t>
            </a:r>
            <a:endParaRPr lang="en-GB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43B4375-E6CC-6F33-184D-1C12E5E97A1A}"/>
              </a:ext>
            </a:extLst>
          </p:cNvPr>
          <p:cNvSpPr txBox="1"/>
          <p:nvPr/>
        </p:nvSpPr>
        <p:spPr>
          <a:xfrm>
            <a:off x="808473" y="1374099"/>
            <a:ext cx="5141612" cy="203132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"Ní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hé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an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sprioc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dheiridh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é go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mbeadh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an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scoláire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ina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ann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an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teanga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chlasaiceach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a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úsáid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go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héifeachtach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, ach go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léifeadh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sé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le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héifeacht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na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téacsanna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a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scríobhadh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sa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teanga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,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nach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teanga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dhúchais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aon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phobail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í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níos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mó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ach a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bhfuil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tábhacht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chultúrtha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agus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stairiúil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shuntasach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ag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baint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léi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i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 </a:t>
            </a:r>
            <a:r>
              <a:rPr lang="en-GB" dirty="0" err="1">
                <a:solidFill>
                  <a:srgbClr val="24647C"/>
                </a:solidFill>
                <a:ea typeface="Candara" panose="020E0502030303020204" pitchFamily="34" charset="0"/>
              </a:rPr>
              <a:t>gcónaí</a:t>
            </a:r>
            <a:r>
              <a:rPr lang="en-GB" dirty="0">
                <a:solidFill>
                  <a:srgbClr val="24647C"/>
                </a:solidFill>
                <a:ea typeface="Candara" panose="020E0502030303020204" pitchFamily="34" charset="0"/>
              </a:rPr>
              <a:t>."</a:t>
            </a:r>
            <a:endParaRPr lang="en-GB" sz="1800" dirty="0">
              <a:solidFill>
                <a:srgbClr val="24647C"/>
              </a:solidFill>
              <a:effectLst/>
              <a:ea typeface="Candara" panose="020E0502030303020204" pitchFamily="34" charset="0"/>
            </a:endParaRPr>
          </a:p>
        </p:txBody>
      </p:sp>
      <p:pic>
        <p:nvPicPr>
          <p:cNvPr id="8" name="Picture 2" descr="The CEFR Levels - Dante in Linea">
            <a:extLst>
              <a:ext uri="{FF2B5EF4-FFF2-40B4-BE49-F238E27FC236}">
                <a16:creationId xmlns:a16="http://schemas.microsoft.com/office/drawing/2014/main" id="{DD73934A-E69A-0C1B-2A4F-A696C4BAAD4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220577" y="970312"/>
            <a:ext cx="4756049" cy="26776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Oval 8">
            <a:extLst>
              <a:ext uri="{FF2B5EF4-FFF2-40B4-BE49-F238E27FC236}">
                <a16:creationId xmlns:a16="http://schemas.microsoft.com/office/drawing/2014/main" id="{42964569-A10F-BD85-C658-339C9BBD683A}"/>
              </a:ext>
            </a:extLst>
          </p:cNvPr>
          <p:cNvSpPr/>
          <p:nvPr/>
        </p:nvSpPr>
        <p:spPr>
          <a:xfrm>
            <a:off x="8612778" y="1730894"/>
            <a:ext cx="1116938" cy="1139724"/>
          </a:xfrm>
          <a:prstGeom prst="ellipse">
            <a:avLst/>
          </a:prstGeom>
          <a:noFill/>
          <a:ln w="762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E89A0CF-7B16-BC6E-6B01-AF37E99C1FC4}"/>
              </a:ext>
            </a:extLst>
          </p:cNvPr>
          <p:cNvSpPr txBox="1"/>
          <p:nvPr/>
        </p:nvSpPr>
        <p:spPr>
          <a:xfrm>
            <a:off x="8484945" y="4318713"/>
            <a:ext cx="1997898" cy="110799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GB" sz="2200" b="1" dirty="0" err="1">
                <a:solidFill>
                  <a:srgbClr val="FF0000"/>
                </a:solidFill>
                <a:ea typeface="Candara" panose="020E0502030303020204" pitchFamily="34" charset="0"/>
              </a:rPr>
              <a:t>Gabhchumas</a:t>
            </a:r>
            <a:endParaRPr lang="en-GB" sz="2200" b="1" dirty="0">
              <a:solidFill>
                <a:srgbClr val="FF0000"/>
              </a:solidFill>
              <a:ea typeface="Candara" panose="020E0502030303020204" pitchFamily="34" charset="0"/>
            </a:endParaRPr>
          </a:p>
          <a:p>
            <a:endParaRPr lang="en-GB" sz="2200" b="1" dirty="0">
              <a:solidFill>
                <a:srgbClr val="FF0000"/>
              </a:solidFill>
              <a:ea typeface="Candara" panose="020E0502030303020204" pitchFamily="34" charset="0"/>
            </a:endParaRPr>
          </a:p>
          <a:p>
            <a:r>
              <a:rPr lang="en-GB" sz="2200" b="1" dirty="0" err="1">
                <a:solidFill>
                  <a:srgbClr val="FF0000"/>
                </a:solidFill>
                <a:ea typeface="Candara" panose="020E0502030303020204" pitchFamily="34" charset="0"/>
              </a:rPr>
              <a:t>Idirghabháil</a:t>
            </a:r>
            <a:endParaRPr lang="en-GB" sz="2200" b="1" dirty="0">
              <a:solidFill>
                <a:srgbClr val="FF0000"/>
              </a:solidFill>
              <a:ea typeface="Candara" panose="020E0502030303020204" pitchFamily="34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399F2EC-F9D2-CD0C-99F7-BF9495B04C4C}"/>
              </a:ext>
            </a:extLst>
          </p:cNvPr>
          <p:cNvSpPr txBox="1"/>
          <p:nvPr/>
        </p:nvSpPr>
        <p:spPr>
          <a:xfrm>
            <a:off x="2012550" y="3647968"/>
            <a:ext cx="2456597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2400" b="1" dirty="0" err="1">
                <a:solidFill>
                  <a:srgbClr val="0E85AA"/>
                </a:solidFill>
              </a:rPr>
              <a:t>Gabhchumas</a:t>
            </a:r>
            <a:endParaRPr lang="en-IE" sz="2400" b="1" dirty="0">
              <a:solidFill>
                <a:srgbClr val="0E85AA"/>
              </a:solidFill>
            </a:endParaRPr>
          </a:p>
          <a:p>
            <a:endParaRPr lang="en-IE" sz="2400" b="1" dirty="0">
              <a:solidFill>
                <a:srgbClr val="0E85AA"/>
              </a:solidFill>
            </a:endParaRPr>
          </a:p>
          <a:p>
            <a:r>
              <a:rPr lang="en-IE" sz="2400" b="1" dirty="0" err="1">
                <a:solidFill>
                  <a:srgbClr val="0E85AA"/>
                </a:solidFill>
              </a:rPr>
              <a:t>Táirgeadh</a:t>
            </a:r>
            <a:endParaRPr lang="en-IE" sz="2400" b="1" dirty="0">
              <a:solidFill>
                <a:srgbClr val="0E85AA"/>
              </a:solidFill>
            </a:endParaRPr>
          </a:p>
          <a:p>
            <a:endParaRPr lang="en-IE" sz="2400" b="1" dirty="0">
              <a:solidFill>
                <a:srgbClr val="0E85AA"/>
              </a:solidFill>
            </a:endParaRPr>
          </a:p>
          <a:p>
            <a:r>
              <a:rPr lang="en-IE" sz="2400" b="1" dirty="0" err="1">
                <a:solidFill>
                  <a:srgbClr val="0E85AA"/>
                </a:solidFill>
              </a:rPr>
              <a:t>Idirghníomhú</a:t>
            </a:r>
            <a:endParaRPr lang="en-IE" sz="2400" b="1" dirty="0">
              <a:solidFill>
                <a:srgbClr val="0E85AA"/>
              </a:solidFill>
            </a:endParaRPr>
          </a:p>
          <a:p>
            <a:endParaRPr lang="en-IE" sz="2400" b="1" dirty="0">
              <a:solidFill>
                <a:srgbClr val="0E85AA"/>
              </a:solidFill>
            </a:endParaRPr>
          </a:p>
          <a:p>
            <a:r>
              <a:rPr lang="en-IE" sz="2400" b="1" dirty="0" err="1">
                <a:solidFill>
                  <a:srgbClr val="0E85AA"/>
                </a:solidFill>
              </a:rPr>
              <a:t>Idirghabháil</a:t>
            </a:r>
            <a:endParaRPr lang="en-IE" sz="2400" b="1" dirty="0">
              <a:solidFill>
                <a:srgbClr val="0E85AA"/>
              </a:solidFill>
            </a:endParaRPr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A2DBF0A2-05A3-B77C-FA79-44C9B47C8130}"/>
              </a:ext>
            </a:extLst>
          </p:cNvPr>
          <p:cNvSpPr/>
          <p:nvPr/>
        </p:nvSpPr>
        <p:spPr>
          <a:xfrm>
            <a:off x="8098326" y="3937756"/>
            <a:ext cx="2576583" cy="1808354"/>
          </a:xfrm>
          <a:prstGeom prst="ellipse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9455749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56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66667E-6 2.22222E-6 L 0.25 -0.25 " pathEditMode="relative" rAng="0" ptsTypes="AA">
                                      <p:cBhvr>
                                        <p:cTn id="26" dur="2000" fill="hold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500" y="-125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56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70833E-6 -7.40741E-7 L 0.25 -0.25 " pathEditMode="relative" rAng="0" ptsTypes="AA">
                                      <p:cBhvr>
                                        <p:cTn id="30" dur="2000" fill="hold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500" y="-125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56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8.33333E-7 -2.22222E-6 L 0.25 -0.25 " pathEditMode="relative" rAng="0" ptsTypes="AA">
                                      <p:cBhvr>
                                        <p:cTn id="34" dur="2000" fill="hold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500" y="-125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56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79167E-6 4.81481E-6 L 0.25 -0.25 " pathEditMode="relative" rAng="0" ptsTypes="AA">
                                      <p:cBhvr>
                                        <p:cTn id="38" dur="2000" fill="hold"/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2500" y="-1250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8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3" dur="5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4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5" dur="500"/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8" dur="500"/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0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1" dur="500"/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4" dur="500"/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2" fill="hold">
                      <p:stCondLst>
                        <p:cond delay="indefinite"/>
                      </p:stCondLst>
                      <p:childTnLst>
                        <p:par>
                          <p:cTn id="73" fill="hold">
                            <p:stCondLst>
                              <p:cond delay="0"/>
                            </p:stCondLst>
                            <p:childTnLst>
                              <p:par>
                                <p:cTn id="74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6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7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0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1" dur="500"/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4" dur="500"/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6" presetID="10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2" fill="hold">
                      <p:stCondLst>
                        <p:cond delay="indefinite"/>
                      </p:stCondLst>
                      <p:childTnLst>
                        <p:par>
                          <p:cTn id="93" fill="hold">
                            <p:stCondLst>
                              <p:cond delay="0"/>
                            </p:stCondLst>
                            <p:childTnLst>
                              <p:par>
                                <p:cTn id="94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6" grpId="1"/>
      <p:bldP spid="9" grpId="0" animBg="1"/>
      <p:bldP spid="10" grpId="0"/>
      <p:bldP spid="11" grpId="0" uiExpand="1" build="allAtOnce"/>
      <p:bldP spid="12" grpId="0" animBg="1"/>
      <p:bldP spid="12" grpId="1" animBg="1"/>
    </p:bld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497CC1-DCA1-DC72-8C2F-F844C69998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21826" y="351693"/>
            <a:ext cx="4968159" cy="737856"/>
          </a:xfrm>
        </p:spPr>
        <p:txBody>
          <a:bodyPr anchor="b">
            <a:normAutofit/>
          </a:bodyPr>
          <a:lstStyle/>
          <a:p>
            <a:r>
              <a:rPr lang="en-IE" dirty="0"/>
              <a:t>Intinní </a:t>
            </a:r>
            <a:r>
              <a:rPr lang="en-IE" dirty="0" err="1"/>
              <a:t>Foghlama</a:t>
            </a:r>
            <a:endParaRPr lang="en-IE" dirty="0"/>
          </a:p>
        </p:txBody>
      </p:sp>
      <p:pic>
        <p:nvPicPr>
          <p:cNvPr id="5" name="Picture 4" descr="A stone amphitheater with a hill in the background&#10;&#10;AI-generated content may be incorrect.">
            <a:extLst>
              <a:ext uri="{FF2B5EF4-FFF2-40B4-BE49-F238E27FC236}">
                <a16:creationId xmlns:a16="http://schemas.microsoft.com/office/drawing/2014/main" id="{0F173506-FCE5-358D-F9EF-B1024C6C2A3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4"/>
              </a:ext>
            </a:extLst>
          </a:blip>
          <a:srcRect b="-2"/>
          <a:stretch/>
        </p:blipFill>
        <p:spPr>
          <a:xfrm>
            <a:off x="5183188" y="987425"/>
            <a:ext cx="6172200" cy="4873625"/>
          </a:xfrm>
          <a:prstGeom prst="rect">
            <a:avLst/>
          </a:prstGeom>
          <a:noFill/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D61858-6484-E9BD-3560-1787CB9745B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908300"/>
            <a:ext cx="3932237" cy="2960688"/>
          </a:xfrm>
        </p:spPr>
        <p:txBody>
          <a:bodyPr>
            <a:normAutofit/>
          </a:bodyPr>
          <a:lstStyle/>
          <a:p>
            <a:r>
              <a:rPr lang="en-IE" dirty="0" err="1"/>
              <a:t>Scrúdú</a:t>
            </a:r>
            <a:r>
              <a:rPr lang="en-IE" dirty="0"/>
              <a:t> a </a:t>
            </a:r>
            <a:r>
              <a:rPr lang="en-IE" dirty="0" err="1"/>
              <a:t>dhéanamh</a:t>
            </a:r>
            <a:r>
              <a:rPr lang="en-IE" dirty="0"/>
              <a:t> </a:t>
            </a:r>
            <a:r>
              <a:rPr lang="en-IE" dirty="0" err="1"/>
              <a:t>ar</a:t>
            </a:r>
            <a:r>
              <a:rPr lang="en-IE" dirty="0"/>
              <a:t> an </a:t>
            </a:r>
            <a:r>
              <a:rPr lang="en-IE" dirty="0" err="1"/>
              <a:t>gcaoi</a:t>
            </a:r>
            <a:r>
              <a:rPr lang="en-IE" dirty="0"/>
              <a:t> </a:t>
            </a:r>
            <a:r>
              <a:rPr lang="en-IE" dirty="0" err="1"/>
              <a:t>ar</a:t>
            </a:r>
            <a:r>
              <a:rPr lang="en-IE" dirty="0"/>
              <a:t> </a:t>
            </a:r>
            <a:r>
              <a:rPr lang="en-IE" dirty="0" err="1"/>
              <a:t>féidir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príomhinniúlachtaí</a:t>
            </a:r>
            <a:r>
              <a:rPr lang="en-IE" dirty="0"/>
              <a:t> a </a:t>
            </a:r>
            <a:r>
              <a:rPr lang="en-IE" dirty="0" err="1"/>
              <a:t>fhorbairt</a:t>
            </a:r>
            <a:r>
              <a:rPr lang="en-IE" dirty="0"/>
              <a:t> ag </a:t>
            </a:r>
            <a:r>
              <a:rPr lang="en-IE" dirty="0" err="1"/>
              <a:t>úsáid</a:t>
            </a:r>
            <a:r>
              <a:rPr lang="en-IE" dirty="0"/>
              <a:t> </a:t>
            </a:r>
            <a:r>
              <a:rPr lang="en-IE" dirty="0" err="1"/>
              <a:t>ábhar</a:t>
            </a:r>
            <a:r>
              <a:rPr lang="en-IE" dirty="0"/>
              <a:t> </a:t>
            </a:r>
            <a:r>
              <a:rPr lang="en-IE" dirty="0" err="1"/>
              <a:t>foinse</a:t>
            </a:r>
            <a:r>
              <a:rPr lang="en-IE" dirty="0"/>
              <a:t> </a:t>
            </a:r>
            <a:r>
              <a:rPr lang="en-IE" dirty="0" err="1"/>
              <a:t>ársa</a:t>
            </a:r>
            <a:endParaRPr lang="en-IE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6F23CB7-9807-34CA-7C64-DD86F1803373}"/>
              </a:ext>
            </a:extLst>
          </p:cNvPr>
          <p:cNvSpPr txBox="1"/>
          <p:nvPr/>
        </p:nvSpPr>
        <p:spPr>
          <a:xfrm>
            <a:off x="8790263" y="5660995"/>
            <a:ext cx="2565125" cy="200055"/>
          </a:xfrm>
          <a:prstGeom prst="rect">
            <a:avLst/>
          </a:prstGeom>
          <a:solidFill>
            <a:srgbClr val="000000"/>
          </a:solidFill>
        </p:spPr>
        <p:txBody>
          <a:bodyPr wrap="none" rtlCol="0">
            <a:spAutoFit/>
          </a:bodyPr>
          <a:lstStyle/>
          <a:p>
            <a:pPr algn="r">
              <a:spcAft>
                <a:spcPts val="600"/>
              </a:spcAft>
            </a:pPr>
            <a:r>
              <a:rPr lang="en-GB" sz="700">
                <a:solidFill>
                  <a:srgbClr val="FFFFFF"/>
                </a:solidFill>
                <a:hlinkClick r:id="rId4" tooltip="https://commons.wikimedia.org/wiki/File:Ancient_Greek_theatre_Segesta996.jpg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This Photo</a:t>
            </a:r>
            <a:r>
              <a:rPr lang="en-GB" sz="700">
                <a:solidFill>
                  <a:srgbClr val="FFFFFF"/>
                </a:solidFill>
              </a:rPr>
              <a:t> by Unknown Author is licensed under </a:t>
            </a:r>
            <a:r>
              <a:rPr lang="en-GB" sz="700">
                <a:solidFill>
                  <a:srgbClr val="FFFFFF"/>
                </a:solidFill>
                <a:hlinkClick r:id="rId5" tooltip="https://creativecommons.org/licenses/by-sa/3.0/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CC BY-SA</a:t>
            </a:r>
            <a:endParaRPr lang="en-GB" sz="7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528803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AE66CF8E-90EC-56D3-2E31-F017E73B8CCE}"/>
              </a:ext>
            </a:extLst>
          </p:cNvPr>
          <p:cNvSpPr/>
          <p:nvPr/>
        </p:nvSpPr>
        <p:spPr>
          <a:xfrm>
            <a:off x="0" y="1364776"/>
            <a:ext cx="12192000" cy="549322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563A060F-C28D-F113-2A33-FCD2B80409A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49343" y="107629"/>
            <a:ext cx="10515600" cy="1325563"/>
          </a:xfrm>
        </p:spPr>
        <p:txBody>
          <a:bodyPr/>
          <a:lstStyle/>
          <a:p>
            <a:r>
              <a:rPr lang="en-IE" dirty="0" err="1"/>
              <a:t>Tábhacht</a:t>
            </a:r>
            <a:r>
              <a:rPr lang="en-IE" dirty="0"/>
              <a:t> </a:t>
            </a:r>
            <a:r>
              <a:rPr lang="en-IE" dirty="0" err="1"/>
              <a:t>na</a:t>
            </a:r>
            <a:r>
              <a:rPr lang="en-IE" dirty="0"/>
              <a:t> </a:t>
            </a:r>
            <a:r>
              <a:rPr lang="en-IE" dirty="0" err="1"/>
              <a:t>Teanga</a:t>
            </a:r>
            <a:endParaRPr lang="en-GB" dirty="0"/>
          </a:p>
        </p:txBody>
      </p:sp>
      <p:pic>
        <p:nvPicPr>
          <p:cNvPr id="9" name="Picture 8" descr="People and speech bubbles">
            <a:extLst>
              <a:ext uri="{FF2B5EF4-FFF2-40B4-BE49-F238E27FC236}">
                <a16:creationId xmlns:a16="http://schemas.microsoft.com/office/drawing/2014/main" id="{BD915FD5-2389-4BBB-1085-5FCCD116364B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9343" y="1770535"/>
            <a:ext cx="4317054" cy="4317054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3078" name="Picture 6" descr="Adoreum: the newly discovered flatbread fresco of Pompeii">
            <a:extLst>
              <a:ext uri="{FF2B5EF4-FFF2-40B4-BE49-F238E27FC236}">
                <a16:creationId xmlns:a16="http://schemas.microsoft.com/office/drawing/2014/main" id="{E6977164-FD7E-99B8-90ED-E7A32A4BA28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833353" y="1359969"/>
            <a:ext cx="4232607" cy="2379301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80" name="Picture 8" descr="Roman Mosaics - World History Encyclopedia">
            <a:extLst>
              <a:ext uri="{FF2B5EF4-FFF2-40B4-BE49-F238E27FC236}">
                <a16:creationId xmlns:a16="http://schemas.microsoft.com/office/drawing/2014/main" id="{6EA54A4E-4CB2-F7C0-F4F7-D7A539CC930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833354" y="3988565"/>
            <a:ext cx="4232606" cy="2599550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1759356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07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0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492ABB-91E0-A11E-4472-D51F0B42FA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6589" y="419516"/>
            <a:ext cx="9722573" cy="1589226"/>
          </a:xfrm>
        </p:spPr>
        <p:txBody>
          <a:bodyPr>
            <a:normAutofit fontScale="90000"/>
          </a:bodyPr>
          <a:lstStyle/>
          <a:p>
            <a:r>
              <a:rPr lang="en-IE" dirty="0"/>
              <a:t>Cén t-</a:t>
            </a:r>
            <a:r>
              <a:rPr lang="en-IE" dirty="0" err="1"/>
              <a:t>eolas</a:t>
            </a:r>
            <a:r>
              <a:rPr lang="en-IE" dirty="0"/>
              <a:t>, </a:t>
            </a:r>
            <a:r>
              <a:rPr lang="en-IE" dirty="0" err="1"/>
              <a:t>scileanna</a:t>
            </a:r>
            <a:r>
              <a:rPr lang="en-IE" dirty="0"/>
              <a:t> </a:t>
            </a:r>
            <a:r>
              <a:rPr lang="en-IE" dirty="0" err="1"/>
              <a:t>agus</a:t>
            </a:r>
            <a:r>
              <a:rPr lang="en-IE" dirty="0"/>
              <a:t> </a:t>
            </a:r>
            <a:r>
              <a:rPr lang="en-IE" dirty="0" err="1"/>
              <a:t>luachanna</a:t>
            </a:r>
            <a:r>
              <a:rPr lang="en-IE" dirty="0"/>
              <a:t> </a:t>
            </a:r>
            <a:r>
              <a:rPr lang="en-IE" dirty="0" err="1"/>
              <a:t>agus</a:t>
            </a:r>
            <a:r>
              <a:rPr lang="en-IE" dirty="0"/>
              <a:t> </a:t>
            </a:r>
            <a:r>
              <a:rPr lang="en-IE" dirty="0" err="1"/>
              <a:t>meonta</a:t>
            </a:r>
            <a:r>
              <a:rPr lang="en-IE" dirty="0"/>
              <a:t> </a:t>
            </a:r>
            <a:r>
              <a:rPr lang="en-IE" dirty="0" err="1"/>
              <a:t>atá</a:t>
            </a:r>
            <a:r>
              <a:rPr lang="en-IE" dirty="0"/>
              <a:t> ag </a:t>
            </a:r>
            <a:r>
              <a:rPr lang="en-IE" dirty="0" err="1"/>
              <a:t>teastáil</a:t>
            </a:r>
            <a:r>
              <a:rPr lang="en-IE" dirty="0"/>
              <a:t>, </a:t>
            </a:r>
            <a:r>
              <a:rPr lang="en-IE" dirty="0" err="1"/>
              <a:t>nó</a:t>
            </a:r>
            <a:r>
              <a:rPr lang="en-IE" dirty="0"/>
              <a:t> a </a:t>
            </a:r>
            <a:r>
              <a:rPr lang="en-IE" dirty="0" err="1"/>
              <a:t>nascann</a:t>
            </a:r>
            <a:r>
              <a:rPr lang="en-IE" dirty="0"/>
              <a:t> le, </a:t>
            </a:r>
            <a:r>
              <a:rPr lang="en-IE" dirty="0" err="1"/>
              <a:t>d'eispéireas</a:t>
            </a:r>
            <a:r>
              <a:rPr lang="en-IE" dirty="0"/>
              <a:t> </a:t>
            </a:r>
            <a:r>
              <a:rPr lang="en-IE" dirty="0" err="1"/>
              <a:t>foghlama</a:t>
            </a:r>
            <a:r>
              <a:rPr lang="en-IE" dirty="0"/>
              <a:t> </a:t>
            </a:r>
            <a:r>
              <a:rPr lang="en-IE" dirty="0" err="1"/>
              <a:t>molta</a:t>
            </a:r>
            <a:r>
              <a:rPr lang="en-IE" dirty="0"/>
              <a:t>?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DB1F56-61F3-FB18-69AD-776E75D5DC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1017102" cy="4351338"/>
          </a:xfrm>
        </p:spPr>
        <p:txBody>
          <a:bodyPr/>
          <a:lstStyle/>
          <a:p>
            <a:endParaRPr lang="en-IE" dirty="0"/>
          </a:p>
          <a:p>
            <a:pPr marL="0" indent="0">
              <a:buNone/>
            </a:pPr>
            <a:endParaRPr lang="en-GB" dirty="0"/>
          </a:p>
        </p:txBody>
      </p:sp>
      <p:sp>
        <p:nvSpPr>
          <p:cNvPr id="4" name="Freeform 2">
            <a:extLst>
              <a:ext uri="{FF2B5EF4-FFF2-40B4-BE49-F238E27FC236}">
                <a16:creationId xmlns:a16="http://schemas.microsoft.com/office/drawing/2014/main" id="{6C8C486D-BD8D-172D-E6E4-FF87DADD483E}"/>
              </a:ext>
            </a:extLst>
          </p:cNvPr>
          <p:cNvSpPr/>
          <p:nvPr/>
        </p:nvSpPr>
        <p:spPr>
          <a:xfrm>
            <a:off x="851941" y="2373983"/>
            <a:ext cx="10488118" cy="3619858"/>
          </a:xfrm>
          <a:custGeom>
            <a:avLst/>
            <a:gdLst/>
            <a:ahLst/>
            <a:cxnLst/>
            <a:rect l="l" t="t" r="r" b="b"/>
            <a:pathLst>
              <a:path w="18360000" h="6678450">
                <a:moveTo>
                  <a:pt x="0" y="0"/>
                </a:moveTo>
                <a:lnTo>
                  <a:pt x="18360000" y="0"/>
                </a:lnTo>
                <a:lnTo>
                  <a:pt x="18360000" y="6678450"/>
                </a:lnTo>
                <a:lnTo>
                  <a:pt x="0" y="6678450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GB" sz="817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12F6A3F-CD60-693C-E04D-F633EE3BF2BE}"/>
              </a:ext>
            </a:extLst>
          </p:cNvPr>
          <p:cNvSpPr txBox="1"/>
          <p:nvPr/>
        </p:nvSpPr>
        <p:spPr>
          <a:xfrm>
            <a:off x="1496176" y="3770461"/>
            <a:ext cx="197854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err="1"/>
              <a:t>Eolas</a:t>
            </a:r>
            <a:endParaRPr lang="en-GB" sz="2400" b="1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D0C4F91E-617F-1C1F-1F13-2C88A2EB14BF}"/>
              </a:ext>
            </a:extLst>
          </p:cNvPr>
          <p:cNvSpPr txBox="1"/>
          <p:nvPr/>
        </p:nvSpPr>
        <p:spPr>
          <a:xfrm>
            <a:off x="5281514" y="3770461"/>
            <a:ext cx="162897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err="1"/>
              <a:t>Scileanna</a:t>
            </a:r>
            <a:endParaRPr lang="en-GB" sz="2400" b="1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D98BE27-B2B2-A1BA-9498-353C1303C7D4}"/>
              </a:ext>
            </a:extLst>
          </p:cNvPr>
          <p:cNvSpPr txBox="1"/>
          <p:nvPr/>
        </p:nvSpPr>
        <p:spPr>
          <a:xfrm>
            <a:off x="8308380" y="3585793"/>
            <a:ext cx="280369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2400" b="1" dirty="0" err="1"/>
              <a:t>Luachanna</a:t>
            </a:r>
            <a:r>
              <a:rPr lang="en-IE" sz="2400" b="1" dirty="0"/>
              <a:t> </a:t>
            </a:r>
            <a:r>
              <a:rPr lang="en-IE" sz="2400" b="1" dirty="0" err="1"/>
              <a:t>agus</a:t>
            </a:r>
            <a:r>
              <a:rPr lang="en-IE" sz="2400" b="1" dirty="0"/>
              <a:t> </a:t>
            </a:r>
            <a:r>
              <a:rPr lang="en-IE" sz="2400" b="1" dirty="0" err="1"/>
              <a:t>meonta</a:t>
            </a:r>
            <a:endParaRPr lang="en-GB" sz="2400" b="1" dirty="0"/>
          </a:p>
        </p:txBody>
      </p:sp>
    </p:spTree>
    <p:extLst>
      <p:ext uri="{BB962C8B-B14F-4D97-AF65-F5344CB8AC3E}">
        <p14:creationId xmlns:p14="http://schemas.microsoft.com/office/powerpoint/2010/main" val="38470395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8" grpId="0"/>
      <p:bldP spid="9" grpId="0"/>
      <p:bldP spid="10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58B1310-B7DF-7718-2278-0F87E8C09FE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96548" y="74589"/>
            <a:ext cx="10515600" cy="1325563"/>
          </a:xfrm>
        </p:spPr>
        <p:txBody>
          <a:bodyPr/>
          <a:lstStyle/>
          <a:p>
            <a:r>
              <a:rPr lang="fr-FR" dirty="0"/>
              <a:t>Ag </a:t>
            </a:r>
            <a:r>
              <a:rPr lang="fr-FR" dirty="0" err="1"/>
              <a:t>plé</a:t>
            </a:r>
            <a:r>
              <a:rPr lang="fr-FR" dirty="0"/>
              <a:t> le </a:t>
            </a:r>
            <a:r>
              <a:rPr lang="fr-FR" dirty="0" err="1"/>
              <a:t>Téacsanna</a:t>
            </a:r>
            <a:r>
              <a:rPr lang="fr-FR" dirty="0"/>
              <a:t> </a:t>
            </a:r>
            <a:r>
              <a:rPr lang="fr-FR" dirty="0" err="1"/>
              <a:t>Barántúla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66AC68-D09C-4818-1E27-684DA0ED503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5334000" y="1642061"/>
            <a:ext cx="6712928" cy="4351338"/>
          </a:xfrm>
        </p:spPr>
        <p:txBody>
          <a:bodyPr>
            <a:normAutofit fontScale="92500" lnSpcReduction="10000"/>
          </a:bodyPr>
          <a:lstStyle/>
          <a:p>
            <a:pPr marL="0" indent="0" algn="ctr">
              <a:lnSpc>
                <a:spcPct val="110000"/>
              </a:lnSpc>
              <a:buNone/>
            </a:pPr>
            <a:r>
              <a:rPr lang="en-GB" dirty="0"/>
              <a:t>" Ní </a:t>
            </a:r>
            <a:r>
              <a:rPr lang="en-GB" dirty="0" err="1"/>
              <a:t>hé</a:t>
            </a:r>
            <a:r>
              <a:rPr lang="en-GB" dirty="0"/>
              <a:t> </a:t>
            </a:r>
            <a:r>
              <a:rPr lang="en-GB" dirty="0" err="1"/>
              <a:t>fócas</a:t>
            </a:r>
            <a:r>
              <a:rPr lang="en-GB" dirty="0"/>
              <a:t>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sonraíochtaí</a:t>
            </a:r>
            <a:r>
              <a:rPr lang="en-GB" dirty="0"/>
              <a:t> </a:t>
            </a:r>
            <a:r>
              <a:rPr lang="en-GB" dirty="0" err="1"/>
              <a:t>teanga</a:t>
            </a:r>
            <a:r>
              <a:rPr lang="en-GB" dirty="0"/>
              <a:t> </a:t>
            </a:r>
            <a:r>
              <a:rPr lang="en-GB" dirty="0" err="1"/>
              <a:t>seo</a:t>
            </a:r>
            <a:r>
              <a:rPr lang="en-GB" dirty="0"/>
              <a:t> </a:t>
            </a:r>
            <a:r>
              <a:rPr lang="en-GB" dirty="0" err="1"/>
              <a:t>eolas</a:t>
            </a:r>
            <a:r>
              <a:rPr lang="en-GB" dirty="0"/>
              <a:t> </a:t>
            </a:r>
            <a:r>
              <a:rPr lang="en-GB" dirty="0" err="1"/>
              <a:t>stairiúil</a:t>
            </a:r>
            <a:r>
              <a:rPr lang="en-GB" dirty="0"/>
              <a:t> a </a:t>
            </a:r>
            <a:r>
              <a:rPr lang="en-GB" dirty="0" err="1"/>
              <a:t>fhoghlaim</a:t>
            </a:r>
            <a:r>
              <a:rPr lang="en-GB" dirty="0"/>
              <a:t> as </a:t>
            </a:r>
            <a:r>
              <a:rPr lang="en-GB" dirty="0" err="1"/>
              <a:t>féin</a:t>
            </a:r>
            <a:r>
              <a:rPr lang="en-GB" dirty="0"/>
              <a:t>. </a:t>
            </a:r>
            <a:r>
              <a:rPr lang="en-GB" dirty="0" err="1"/>
              <a:t>Síos</a:t>
            </a:r>
            <a:r>
              <a:rPr lang="en-GB" dirty="0"/>
              <a:t> </a:t>
            </a:r>
            <a:r>
              <a:rPr lang="en-GB" dirty="0" err="1"/>
              <a:t>tríd</a:t>
            </a:r>
            <a:r>
              <a:rPr lang="en-GB" dirty="0"/>
              <a:t> is </a:t>
            </a:r>
            <a:r>
              <a:rPr lang="en-GB" dirty="0" err="1"/>
              <a:t>ar</a:t>
            </a:r>
            <a:r>
              <a:rPr lang="en-GB" dirty="0"/>
              <a:t> an </a:t>
            </a:r>
            <a:r>
              <a:rPr lang="en-GB" dirty="0" err="1"/>
              <a:t>gcaidreamh</a:t>
            </a:r>
            <a:r>
              <a:rPr lang="en-GB" dirty="0"/>
              <a:t> </a:t>
            </a:r>
            <a:r>
              <a:rPr lang="en-GB" dirty="0" err="1"/>
              <a:t>idir</a:t>
            </a:r>
            <a:r>
              <a:rPr lang="en-GB" dirty="0"/>
              <a:t> an </a:t>
            </a:r>
            <a:r>
              <a:rPr lang="en-GB" dirty="0" err="1"/>
              <a:t>téacs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an </a:t>
            </a:r>
            <a:r>
              <a:rPr lang="en-GB" dirty="0" err="1"/>
              <a:t>comhthéacs</a:t>
            </a:r>
            <a:r>
              <a:rPr lang="en-GB" dirty="0"/>
              <a:t> a </a:t>
            </a:r>
            <a:r>
              <a:rPr lang="en-GB" dirty="0" err="1"/>
              <a:t>leagtar</a:t>
            </a:r>
            <a:r>
              <a:rPr lang="en-GB" dirty="0"/>
              <a:t> an </a:t>
            </a:r>
            <a:r>
              <a:rPr lang="en-GB" dirty="0" err="1"/>
              <a:t>bhéim</a:t>
            </a:r>
            <a:r>
              <a:rPr lang="en-GB" dirty="0"/>
              <a:t>,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ba</a:t>
            </a:r>
            <a:r>
              <a:rPr lang="en-GB" dirty="0"/>
              <a:t> </a:t>
            </a:r>
            <a:r>
              <a:rPr lang="en-GB" dirty="0" err="1"/>
              <a:t>cheart</a:t>
            </a:r>
            <a:r>
              <a:rPr lang="en-GB" dirty="0"/>
              <a:t> go </a:t>
            </a:r>
            <a:r>
              <a:rPr lang="en-GB" dirty="0" err="1"/>
              <a:t>dtarlódh</a:t>
            </a:r>
            <a:r>
              <a:rPr lang="en-GB" dirty="0"/>
              <a:t> an </a:t>
            </a:r>
            <a:r>
              <a:rPr lang="en-GB" dirty="0" err="1"/>
              <a:t>fhoghlaim</a:t>
            </a:r>
            <a:r>
              <a:rPr lang="en-GB" dirty="0"/>
              <a:t> </a:t>
            </a:r>
            <a:r>
              <a:rPr lang="en-GB" dirty="0" err="1"/>
              <a:t>faoi</a:t>
            </a:r>
            <a:r>
              <a:rPr lang="en-GB" dirty="0"/>
              <a:t> stair </a:t>
            </a:r>
            <a:r>
              <a:rPr lang="en-GB" dirty="0" err="1"/>
              <a:t>litríocht</a:t>
            </a:r>
            <a:r>
              <a:rPr lang="en-GB" dirty="0"/>
              <a:t>, </a:t>
            </a:r>
            <a:r>
              <a:rPr lang="en-GB" dirty="0" err="1"/>
              <a:t>ealaín</a:t>
            </a:r>
            <a:r>
              <a:rPr lang="en-GB" dirty="0"/>
              <a:t> </a:t>
            </a:r>
            <a:r>
              <a:rPr lang="en-GB" dirty="0" err="1"/>
              <a:t>agus</a:t>
            </a:r>
            <a:r>
              <a:rPr lang="en-GB" dirty="0"/>
              <a:t> </a:t>
            </a:r>
            <a:r>
              <a:rPr lang="en-GB" dirty="0" err="1"/>
              <a:t>cultúr</a:t>
            </a:r>
            <a:r>
              <a:rPr lang="en-GB" dirty="0"/>
              <a:t>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Gréige</a:t>
            </a:r>
            <a:r>
              <a:rPr lang="en-GB" dirty="0"/>
              <a:t>/</a:t>
            </a:r>
            <a:r>
              <a:rPr lang="en-GB" dirty="0" err="1"/>
              <a:t>Róimhe</a:t>
            </a:r>
            <a:r>
              <a:rPr lang="en-GB" dirty="0"/>
              <a:t>, </a:t>
            </a:r>
            <a:r>
              <a:rPr lang="en-GB" dirty="0" err="1"/>
              <a:t>i</a:t>
            </a:r>
            <a:r>
              <a:rPr lang="en-GB" dirty="0"/>
              <a:t> </a:t>
            </a:r>
            <a:r>
              <a:rPr lang="en-GB" dirty="0" err="1"/>
              <a:t>rith</a:t>
            </a:r>
            <a:r>
              <a:rPr lang="en-GB" dirty="0"/>
              <a:t> an </a:t>
            </a:r>
            <a:r>
              <a:rPr lang="en-GB" dirty="0" err="1"/>
              <a:t>turais</a:t>
            </a:r>
            <a:r>
              <a:rPr lang="en-GB" dirty="0"/>
              <a:t> </a:t>
            </a:r>
            <a:r>
              <a:rPr lang="en-GB" dirty="0" err="1"/>
              <a:t>nuair</a:t>
            </a:r>
            <a:r>
              <a:rPr lang="en-GB" dirty="0"/>
              <a:t> a </a:t>
            </a:r>
            <a:r>
              <a:rPr lang="en-GB" dirty="0" err="1"/>
              <a:t>fhoghlaimítear</a:t>
            </a:r>
            <a:r>
              <a:rPr lang="en-GB" dirty="0"/>
              <a:t> </a:t>
            </a:r>
            <a:r>
              <a:rPr lang="en-GB" dirty="0" err="1"/>
              <a:t>conas</a:t>
            </a:r>
            <a:r>
              <a:rPr lang="en-GB" dirty="0"/>
              <a:t> </a:t>
            </a:r>
            <a:r>
              <a:rPr lang="en-GB" dirty="0" err="1"/>
              <a:t>téacsanna</a:t>
            </a:r>
            <a:r>
              <a:rPr lang="en-GB" dirty="0"/>
              <a:t> Sean-</a:t>
            </a:r>
            <a:r>
              <a:rPr lang="en-GB" dirty="0" err="1"/>
              <a:t>Ghréigise</a:t>
            </a:r>
            <a:r>
              <a:rPr lang="en-GB" dirty="0"/>
              <a:t>/</a:t>
            </a:r>
            <a:r>
              <a:rPr lang="en-GB" dirty="0" err="1"/>
              <a:t>Laidine</a:t>
            </a:r>
            <a:r>
              <a:rPr lang="en-GB" dirty="0"/>
              <a:t> a </a:t>
            </a:r>
            <a:r>
              <a:rPr lang="en-GB" dirty="0" err="1"/>
              <a:t>léamh</a:t>
            </a:r>
            <a:r>
              <a:rPr lang="en-GB" dirty="0"/>
              <a:t>, </a:t>
            </a:r>
            <a:r>
              <a:rPr lang="en-GB" dirty="0" err="1"/>
              <a:t>seachas</a:t>
            </a:r>
            <a:r>
              <a:rPr lang="en-GB" dirty="0"/>
              <a:t> mar </a:t>
            </a:r>
            <a:r>
              <a:rPr lang="en-GB" dirty="0" err="1"/>
              <a:t>ghníomhaíocht</a:t>
            </a:r>
            <a:r>
              <a:rPr lang="en-GB" dirty="0"/>
              <a:t> </a:t>
            </a:r>
            <a:r>
              <a:rPr lang="en-GB" dirty="0" err="1"/>
              <a:t>foghlama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</a:t>
            </a:r>
            <a:r>
              <a:rPr lang="en-GB" dirty="0" err="1"/>
              <a:t>leith</a:t>
            </a:r>
            <a:r>
              <a:rPr lang="en-GB" dirty="0"/>
              <a:t>."</a:t>
            </a:r>
            <a:endParaRPr lang="en-GB" i="1" dirty="0"/>
          </a:p>
          <a:p>
            <a:pPr marL="0" indent="0" algn="ctr">
              <a:lnSpc>
                <a:spcPct val="110000"/>
              </a:lnSpc>
              <a:buNone/>
            </a:pPr>
            <a:endParaRPr lang="en-GB" b="1" i="1" dirty="0"/>
          </a:p>
          <a:p>
            <a:endParaRPr lang="en-GB" dirty="0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F3FC9929-3236-2F63-36DB-426F828B226E}"/>
              </a:ext>
            </a:extLst>
          </p:cNvPr>
          <p:cNvSpPr txBox="1"/>
          <p:nvPr/>
        </p:nvSpPr>
        <p:spPr>
          <a:xfrm>
            <a:off x="6849282" y="5731789"/>
            <a:ext cx="4187469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indent="0">
              <a:buNone/>
            </a:pPr>
            <a:r>
              <a:rPr lang="en-GB" sz="1400" dirty="0">
                <a:solidFill>
                  <a:srgbClr val="0E85AA"/>
                </a:solidFill>
              </a:rPr>
              <a:t>An </a:t>
            </a:r>
            <a:r>
              <a:rPr lang="en-GB" sz="1400" dirty="0" err="1">
                <a:solidFill>
                  <a:srgbClr val="0E85AA"/>
                </a:solidFill>
              </a:rPr>
              <a:t>Roinn</a:t>
            </a:r>
            <a:r>
              <a:rPr lang="en-GB" sz="1400" dirty="0">
                <a:solidFill>
                  <a:srgbClr val="0E85AA"/>
                </a:solidFill>
              </a:rPr>
              <a:t> </a:t>
            </a:r>
            <a:r>
              <a:rPr lang="en-GB" sz="1400" dirty="0" err="1">
                <a:solidFill>
                  <a:srgbClr val="0E85AA"/>
                </a:solidFill>
              </a:rPr>
              <a:t>Oideachais</a:t>
            </a:r>
            <a:r>
              <a:rPr lang="en-GB" sz="1400" dirty="0">
                <a:solidFill>
                  <a:srgbClr val="0E85AA"/>
                </a:solidFill>
              </a:rPr>
              <a:t>, 2024, </a:t>
            </a:r>
            <a:r>
              <a:rPr lang="en-GB" sz="1400" dirty="0" err="1">
                <a:solidFill>
                  <a:srgbClr val="0E85AA"/>
                </a:solidFill>
              </a:rPr>
              <a:t>Lch</a:t>
            </a:r>
            <a:r>
              <a:rPr lang="en-GB" sz="1400" dirty="0">
                <a:solidFill>
                  <a:srgbClr val="0E85AA"/>
                </a:solidFill>
              </a:rPr>
              <a:t>. 18 </a:t>
            </a:r>
            <a:r>
              <a:rPr lang="en-GB" sz="1400" dirty="0" err="1">
                <a:solidFill>
                  <a:srgbClr val="0E85AA"/>
                </a:solidFill>
              </a:rPr>
              <a:t>Curaclam</a:t>
            </a:r>
            <a:r>
              <a:rPr lang="en-GB" sz="1400" dirty="0">
                <a:solidFill>
                  <a:srgbClr val="0E85AA"/>
                </a:solidFill>
              </a:rPr>
              <a:t> </a:t>
            </a:r>
          </a:p>
          <a:p>
            <a:pPr marL="0" indent="0">
              <a:buNone/>
            </a:pPr>
            <a:r>
              <a:rPr lang="en-GB" sz="1400" dirty="0" err="1">
                <a:solidFill>
                  <a:srgbClr val="0E85AA"/>
                </a:solidFill>
              </a:rPr>
              <a:t>Sonraíocht</a:t>
            </a:r>
            <a:r>
              <a:rPr lang="en-GB" sz="1400" dirty="0">
                <a:solidFill>
                  <a:srgbClr val="0E85AA"/>
                </a:solidFill>
              </a:rPr>
              <a:t> do Laidin </a:t>
            </a:r>
            <a:r>
              <a:rPr lang="en-GB" sz="1400" dirty="0" err="1">
                <a:solidFill>
                  <a:srgbClr val="0E85AA"/>
                </a:solidFill>
              </a:rPr>
              <a:t>na</a:t>
            </a:r>
            <a:r>
              <a:rPr lang="en-GB" sz="1400" dirty="0">
                <a:solidFill>
                  <a:srgbClr val="0E85AA"/>
                </a:solidFill>
              </a:rPr>
              <a:t> </a:t>
            </a:r>
            <a:r>
              <a:rPr lang="en-GB" sz="1400" dirty="0" err="1">
                <a:solidFill>
                  <a:srgbClr val="0E85AA"/>
                </a:solidFill>
              </a:rPr>
              <a:t>hArdteistiméireachta</a:t>
            </a:r>
            <a:endParaRPr lang="en-GB" sz="1400" dirty="0">
              <a:solidFill>
                <a:srgbClr val="0E85AA"/>
              </a:solidFill>
            </a:endParaRPr>
          </a:p>
        </p:txBody>
      </p:sp>
      <p:pic>
        <p:nvPicPr>
          <p:cNvPr id="5" name="Picture 2" descr="Text from one of Herculaneum scrolls">
            <a:extLst>
              <a:ext uri="{FF2B5EF4-FFF2-40B4-BE49-F238E27FC236}">
                <a16:creationId xmlns:a16="http://schemas.microsoft.com/office/drawing/2014/main" id="{232C6328-F9A4-A7BC-C12D-B4F04C3E8AAC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1155249" y="1668043"/>
            <a:ext cx="3221373" cy="22005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0984856-2A78-6011-E488-0F8035502D4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55249" y="4003416"/>
            <a:ext cx="3221373" cy="2080163"/>
          </a:xfrm>
          <a:prstGeom prst="rect">
            <a:avLst/>
          </a:prstGeom>
        </p:spPr>
      </p:pic>
      <p:grpSp>
        <p:nvGrpSpPr>
          <p:cNvPr id="7" name="Group 6">
            <a:extLst>
              <a:ext uri="{FF2B5EF4-FFF2-40B4-BE49-F238E27FC236}">
                <a16:creationId xmlns:a16="http://schemas.microsoft.com/office/drawing/2014/main" id="{B28641B7-F6C0-1C8D-5BA2-4B791CD1C2C5}"/>
              </a:ext>
            </a:extLst>
          </p:cNvPr>
          <p:cNvGrpSpPr/>
          <p:nvPr/>
        </p:nvGrpSpPr>
        <p:grpSpPr>
          <a:xfrm>
            <a:off x="459337" y="1400152"/>
            <a:ext cx="4549391" cy="4895206"/>
            <a:chOff x="2382829" y="0"/>
            <a:chExt cx="7426342" cy="6377378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3DA31ED0-F6E9-61FB-E682-4663922825A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rcRect b="7008"/>
            <a:stretch/>
          </p:blipFill>
          <p:spPr>
            <a:xfrm>
              <a:off x="2382829" y="0"/>
              <a:ext cx="7426342" cy="6377378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60D4248B-F3F6-13A3-42AE-E252682CC024}"/>
                </a:ext>
              </a:extLst>
            </p:cNvPr>
            <p:cNvPicPr>
              <a:picLocks noChangeAspect="1"/>
            </p:cNvPicPr>
            <p:nvPr/>
          </p:nvPicPr>
          <p:blipFill>
            <a:blip r:embed="rId6"/>
            <a:stretch>
              <a:fillRect/>
            </a:stretch>
          </p:blipFill>
          <p:spPr>
            <a:xfrm>
              <a:off x="5935626" y="1951177"/>
              <a:ext cx="3820058" cy="1409898"/>
            </a:xfrm>
            <a:prstGeom prst="rect">
              <a:avLst/>
            </a:prstGeom>
            <a:ln>
              <a:solidFill>
                <a:schemeClr val="tx1"/>
              </a:solidFill>
            </a:ln>
          </p:spPr>
        </p:pic>
      </p:grpSp>
      <p:sp>
        <p:nvSpPr>
          <p:cNvPr id="10" name="TextBox 9">
            <a:extLst>
              <a:ext uri="{FF2B5EF4-FFF2-40B4-BE49-F238E27FC236}">
                <a16:creationId xmlns:a16="http://schemas.microsoft.com/office/drawing/2014/main" id="{4846A4C0-8D17-5BBA-0C47-7E8F69E0C23B}"/>
              </a:ext>
            </a:extLst>
          </p:cNvPr>
          <p:cNvSpPr txBox="1"/>
          <p:nvPr/>
        </p:nvSpPr>
        <p:spPr>
          <a:xfrm>
            <a:off x="459337" y="1400152"/>
            <a:ext cx="4415295" cy="92333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GB" dirty="0" err="1"/>
              <a:t>Uaireanta</a:t>
            </a:r>
            <a:r>
              <a:rPr lang="en-GB" dirty="0"/>
              <a:t> </a:t>
            </a:r>
            <a:r>
              <a:rPr lang="en-GB" dirty="0" err="1"/>
              <a:t>deireanacha</a:t>
            </a:r>
            <a:r>
              <a:rPr lang="en-GB" dirty="0"/>
              <a:t> </a:t>
            </a:r>
            <a:r>
              <a:rPr lang="en-GB" dirty="0" err="1"/>
              <a:t>shaol</a:t>
            </a:r>
            <a:r>
              <a:rPr lang="en-GB" dirty="0"/>
              <a:t> </a:t>
            </a:r>
            <a:r>
              <a:rPr lang="en-GB" dirty="0" err="1"/>
              <a:t>Phlatóin</a:t>
            </a:r>
            <a:r>
              <a:rPr lang="en-GB" dirty="0"/>
              <a:t> a </a:t>
            </a:r>
            <a:r>
              <a:rPr lang="en-GB" dirty="0" err="1"/>
              <a:t>insítear</a:t>
            </a:r>
            <a:r>
              <a:rPr lang="en-GB" dirty="0"/>
              <a:t> </a:t>
            </a:r>
            <a:r>
              <a:rPr lang="en-GB" dirty="0" err="1"/>
              <a:t>i</a:t>
            </a:r>
            <a:r>
              <a:rPr lang="en-GB" dirty="0"/>
              <a:t> </a:t>
            </a:r>
            <a:r>
              <a:rPr lang="en-GB" dirty="0" err="1"/>
              <a:t>scrolla</a:t>
            </a:r>
            <a:r>
              <a:rPr lang="en-GB" dirty="0"/>
              <a:t> a </a:t>
            </a:r>
            <a:r>
              <a:rPr lang="en-GB" dirty="0" err="1"/>
              <a:t>fuarthas</a:t>
            </a:r>
            <a:r>
              <a:rPr lang="en-GB" dirty="0"/>
              <a:t> </a:t>
            </a:r>
            <a:r>
              <a:rPr lang="en-GB" dirty="0" err="1"/>
              <a:t>i</a:t>
            </a:r>
            <a:r>
              <a:rPr lang="en-GB" dirty="0"/>
              <a:t> </a:t>
            </a:r>
            <a:r>
              <a:rPr lang="en-GB" dirty="0" err="1"/>
              <a:t>luaithreach</a:t>
            </a:r>
            <a:r>
              <a:rPr lang="en-GB" dirty="0"/>
              <a:t>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Veasúive</a:t>
            </a:r>
            <a:endParaRPr lang="en-GB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C546216-A26C-854B-8646-83A1F691DE26}"/>
              </a:ext>
            </a:extLst>
          </p:cNvPr>
          <p:cNvSpPr txBox="1"/>
          <p:nvPr/>
        </p:nvSpPr>
        <p:spPr>
          <a:xfrm>
            <a:off x="488676" y="2263203"/>
            <a:ext cx="4415295" cy="60016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GB" sz="1100" dirty="0" err="1"/>
              <a:t>Tugann</a:t>
            </a:r>
            <a:r>
              <a:rPr lang="en-GB" sz="1100" dirty="0"/>
              <a:t> </a:t>
            </a:r>
            <a:r>
              <a:rPr lang="en-GB" sz="1100" dirty="0" err="1"/>
              <a:t>sleachta</a:t>
            </a:r>
            <a:r>
              <a:rPr lang="en-GB" sz="1100" dirty="0"/>
              <a:t> a </a:t>
            </a:r>
            <a:r>
              <a:rPr lang="en-GB" sz="1100" dirty="0" err="1"/>
              <a:t>oibríodh</a:t>
            </a:r>
            <a:r>
              <a:rPr lang="en-GB" sz="1100" dirty="0"/>
              <a:t> </a:t>
            </a:r>
            <a:r>
              <a:rPr lang="en-GB" sz="1100" dirty="0" err="1"/>
              <a:t>amach</a:t>
            </a:r>
            <a:r>
              <a:rPr lang="en-GB" sz="1100" dirty="0"/>
              <a:t> le </a:t>
            </a:r>
            <a:r>
              <a:rPr lang="en-GB" sz="1100" dirty="0" err="1"/>
              <a:t>déanaí</a:t>
            </a:r>
            <a:r>
              <a:rPr lang="en-GB" sz="1100" dirty="0"/>
              <a:t> </a:t>
            </a:r>
            <a:r>
              <a:rPr lang="en-GB" sz="1100" dirty="0" err="1"/>
              <a:t>breac-chuntas</a:t>
            </a:r>
            <a:r>
              <a:rPr lang="en-GB" sz="1100" dirty="0"/>
              <a:t> </a:t>
            </a:r>
            <a:r>
              <a:rPr lang="en-GB" sz="1100" dirty="0" err="1"/>
              <a:t>ar</a:t>
            </a:r>
            <a:r>
              <a:rPr lang="en-GB" sz="1100" dirty="0"/>
              <a:t> </a:t>
            </a:r>
            <a:r>
              <a:rPr lang="en-GB" sz="1100" dirty="0" err="1"/>
              <a:t>áit</a:t>
            </a:r>
            <a:r>
              <a:rPr lang="en-GB" sz="1100" dirty="0"/>
              <a:t> </a:t>
            </a:r>
            <a:r>
              <a:rPr lang="en-GB" sz="1100" dirty="0" err="1"/>
              <a:t>adhlactha</a:t>
            </a:r>
            <a:r>
              <a:rPr lang="en-GB" sz="1100" dirty="0"/>
              <a:t> an </a:t>
            </a:r>
            <a:r>
              <a:rPr lang="en-GB" sz="1100" dirty="0" err="1"/>
              <a:t>Fhealsaimh</a:t>
            </a:r>
            <a:r>
              <a:rPr lang="en-GB" sz="1100" dirty="0"/>
              <a:t> </a:t>
            </a:r>
            <a:r>
              <a:rPr lang="en-GB" sz="1100" dirty="0" err="1"/>
              <a:t>Ghréagaigh</a:t>
            </a:r>
            <a:r>
              <a:rPr lang="en-GB" sz="1100" dirty="0"/>
              <a:t> </a:t>
            </a:r>
            <a:r>
              <a:rPr lang="en-GB" sz="1100" dirty="0" err="1"/>
              <a:t>agus</a:t>
            </a:r>
            <a:r>
              <a:rPr lang="en-GB" sz="1100" dirty="0"/>
              <a:t> </a:t>
            </a:r>
            <a:r>
              <a:rPr lang="en-GB" sz="1100" dirty="0" err="1"/>
              <a:t>cuireann</a:t>
            </a:r>
            <a:r>
              <a:rPr lang="en-GB" sz="1100" dirty="0"/>
              <a:t> </a:t>
            </a:r>
            <a:r>
              <a:rPr lang="en-GB" sz="1100" dirty="0" err="1"/>
              <a:t>siad</a:t>
            </a:r>
            <a:r>
              <a:rPr lang="en-GB" sz="1100" dirty="0"/>
              <a:t> </a:t>
            </a:r>
            <a:r>
              <a:rPr lang="en-GB" sz="1100" dirty="0" err="1"/>
              <a:t>síos</a:t>
            </a:r>
            <a:r>
              <a:rPr lang="en-GB" sz="1100" dirty="0"/>
              <a:t> </a:t>
            </a:r>
            <a:r>
              <a:rPr lang="en-GB" sz="1100" dirty="0" err="1"/>
              <a:t>ar</a:t>
            </a:r>
            <a:r>
              <a:rPr lang="en-GB" sz="1100" dirty="0"/>
              <a:t> </a:t>
            </a:r>
            <a:r>
              <a:rPr lang="en-GB" sz="1100" dirty="0" err="1"/>
              <a:t>chritíc</a:t>
            </a:r>
            <a:r>
              <a:rPr lang="en-GB" sz="1100" dirty="0"/>
              <a:t> </a:t>
            </a:r>
            <a:r>
              <a:rPr lang="en-GB" sz="1100" dirty="0" err="1"/>
              <a:t>ceoltóra</a:t>
            </a:r>
            <a:r>
              <a:rPr lang="en-GB" sz="1100" dirty="0"/>
              <a:t> </a:t>
            </a:r>
            <a:r>
              <a:rPr lang="en-GB" sz="1100" dirty="0" err="1"/>
              <a:t>ar</a:t>
            </a:r>
            <a:r>
              <a:rPr lang="en-GB" sz="1100" dirty="0"/>
              <a:t> </a:t>
            </a:r>
            <a:r>
              <a:rPr lang="en-GB" sz="1100" dirty="0" err="1"/>
              <a:t>sclábhaí</a:t>
            </a:r>
            <a:r>
              <a:rPr lang="en-GB" sz="1100" dirty="0"/>
              <a:t> é</a:t>
            </a:r>
          </a:p>
        </p:txBody>
      </p:sp>
    </p:spTree>
    <p:extLst>
      <p:ext uri="{BB962C8B-B14F-4D97-AF65-F5344CB8AC3E}">
        <p14:creationId xmlns:p14="http://schemas.microsoft.com/office/powerpoint/2010/main" val="31375672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>
            <a:extLst>
              <a:ext uri="{FF2B5EF4-FFF2-40B4-BE49-F238E27FC236}">
                <a16:creationId xmlns:a16="http://schemas.microsoft.com/office/drawing/2014/main" id="{A3DD19E4-9664-57C3-7064-7EC1BF31E35B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</p:spPr>
        <p:style>
          <a:lnRef idx="2">
            <a:schemeClr val="dk1">
              <a:shade val="15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5" name="Online Media 4" title="How the Herculaneum Papyri were carbonised in the Mount Vesuvius eruption –  video">
            <a:hlinkClick r:id="" action="ppaction://media"/>
            <a:extLst>
              <a:ext uri="{FF2B5EF4-FFF2-40B4-BE49-F238E27FC236}">
                <a16:creationId xmlns:a16="http://schemas.microsoft.com/office/drawing/2014/main" id="{881F0995-FE37-524C-F1F8-31206F75BC7B}"/>
              </a:ext>
            </a:extLst>
          </p:cNvPr>
          <p:cNvPicPr>
            <a:picLocks noGrp="1" noRot="1" noChangeAspect="1"/>
          </p:cNvPicPr>
          <p:nvPr>
            <p:ph sz="half" idx="1"/>
            <a:videoFile r:link="rId1"/>
          </p:nvPr>
        </p:nvPicPr>
        <p:blipFill>
          <a:blip r:embed="rId5"/>
          <a:stretch>
            <a:fillRect/>
          </a:stretch>
        </p:blipFill>
        <p:spPr>
          <a:xfrm>
            <a:off x="1028700" y="577850"/>
            <a:ext cx="10134600" cy="5700713"/>
          </a:xfrm>
          <a:prstGeom prst="rect">
            <a:avLst/>
          </a:prstGeom>
        </p:spPr>
      </p:pic>
      <p:pic>
        <p:nvPicPr>
          <p:cNvPr id="6" name="please-calm-my-mind-125566">
            <a:hlinkClick r:id="" action="ppaction://media"/>
            <a:extLst>
              <a:ext uri="{FF2B5EF4-FFF2-40B4-BE49-F238E27FC236}">
                <a16:creationId xmlns:a16="http://schemas.microsoft.com/office/drawing/2014/main" id="{25582AEA-BBB6-7FB0-2970-0E669F0F5071}"/>
              </a:ext>
            </a:extLst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6"/>
          <a:stretch>
            <a:fillRect/>
          </a:stretch>
        </p:blipFill>
        <p:spPr>
          <a:xfrm>
            <a:off x="11567318" y="6290223"/>
            <a:ext cx="487363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45038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64489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audio>
              <p:cMediaNode vol="80000">
                <p:cTn id="1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1E3153-4E45-FC78-ED14-A9D0D5277B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7234C92-95FD-44BF-FE16-DF1A37A9473E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F79CDF0-B2D1-8CC1-1D60-8C10B6615E7E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D9B3CAE-FD8C-DCF6-2AA6-6F8082369F40}"/>
              </a:ext>
            </a:extLst>
          </p:cNvPr>
          <p:cNvPicPr>
            <a:picLocks noChangeAspect="1"/>
          </p:cNvPicPr>
          <p:nvPr/>
        </p:nvPicPr>
        <p:blipFill>
          <a:blip r:embed="rId2"/>
          <a:srcRect t="6933" r="365"/>
          <a:stretch/>
        </p:blipFill>
        <p:spPr>
          <a:xfrm>
            <a:off x="-44763" y="0"/>
            <a:ext cx="1223676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27522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96E3061E-366D-FB34-6D3D-00182086F00B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732" y="0"/>
            <a:ext cx="12182535" cy="6858000"/>
          </a:xfrm>
          <a:prstGeom prst="rect">
            <a:avLst/>
          </a:prstGeom>
        </p:spPr>
      </p:pic>
      <p:pic>
        <p:nvPicPr>
          <p:cNvPr id="5" name="240205HerculaneumScrolls_2">
            <a:hlinkClick r:id="" action="ppaction://media"/>
            <a:extLst>
              <a:ext uri="{FF2B5EF4-FFF2-40B4-BE49-F238E27FC236}">
                <a16:creationId xmlns:a16="http://schemas.microsoft.com/office/drawing/2014/main" id="{17C2879D-0914-DE2F-01D9-22F23A4B0768}"/>
              </a:ext>
            </a:extLst>
          </p:cNvPr>
          <p:cNvPicPr>
            <a:picLocks noGrp="1" noChangeAspect="1"/>
          </p:cNvPicPr>
          <p:nvPr>
            <p:ph sz="half" idx="1"/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2184400" y="495300"/>
            <a:ext cx="7823200" cy="5867400"/>
          </a:xfrm>
        </p:spPr>
      </p:pic>
      <p:pic>
        <p:nvPicPr>
          <p:cNvPr id="6" name="please-calm-my-mind-125566">
            <a:hlinkClick r:id="" action="ppaction://media"/>
            <a:extLst>
              <a:ext uri="{FF2B5EF4-FFF2-40B4-BE49-F238E27FC236}">
                <a16:creationId xmlns:a16="http://schemas.microsoft.com/office/drawing/2014/main" id="{08CBBF72-04E1-350B-CD1E-50D59122C18D}"/>
              </a:ext>
            </a:extLst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11567318" y="6290223"/>
            <a:ext cx="487363" cy="4873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484062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603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36687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audio>
              <p:cMediaNode vol="80000">
                <p:cTn id="1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589BC9-0054-981E-88C2-4D3D4189EDA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E" dirty="0"/>
              <a:t>Guardian Piece here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07567C6-5F73-1248-C01D-16E80EE37F13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2575699-6051-34BD-BA5F-B8E0EB93B91A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GB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8B0E13C-49E7-5252-9C2C-A0EA09E343D7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b="6332"/>
          <a:stretch/>
        </p:blipFill>
        <p:spPr>
          <a:xfrm>
            <a:off x="0" y="-1"/>
            <a:ext cx="12192000" cy="68580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59953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D492ABB-91E0-A11E-4472-D51F0B42FA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84683" y="327572"/>
            <a:ext cx="10073447" cy="1325563"/>
          </a:xfrm>
        </p:spPr>
        <p:txBody>
          <a:bodyPr/>
          <a:lstStyle/>
          <a:p>
            <a:r>
              <a:rPr lang="en-IE" dirty="0" err="1"/>
              <a:t>Téacsanna</a:t>
            </a:r>
            <a:r>
              <a:rPr lang="en-IE" dirty="0"/>
              <a:t> </a:t>
            </a:r>
            <a:r>
              <a:rPr lang="en-IE" dirty="0" err="1"/>
              <a:t>Barántúla</a:t>
            </a:r>
            <a:r>
              <a:rPr lang="en-IE" dirty="0"/>
              <a:t> a </a:t>
            </a:r>
            <a:r>
              <a:rPr lang="en-IE" dirty="0" err="1"/>
              <a:t>Úsáid</a:t>
            </a:r>
            <a:r>
              <a:rPr lang="en-IE" dirty="0"/>
              <a:t> </a:t>
            </a:r>
            <a:r>
              <a:rPr lang="en-IE" dirty="0" err="1"/>
              <a:t>chun</a:t>
            </a:r>
            <a:r>
              <a:rPr lang="en-IE" dirty="0"/>
              <a:t> </a:t>
            </a:r>
            <a:r>
              <a:rPr lang="en-IE" dirty="0" err="1"/>
              <a:t>Cabhrú</a:t>
            </a:r>
            <a:r>
              <a:rPr lang="en-IE" dirty="0"/>
              <a:t> le </a:t>
            </a:r>
            <a:r>
              <a:rPr lang="en-IE" dirty="0" err="1"/>
              <a:t>Foghlaim</a:t>
            </a:r>
            <a:r>
              <a:rPr lang="en-IE" dirty="0"/>
              <a:t> </a:t>
            </a:r>
            <a:r>
              <a:rPr lang="en-IE" dirty="0" err="1"/>
              <a:t>Teangacha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DB1F56-61F3-FB18-69AD-776E75D5DC3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1017102" cy="4351338"/>
          </a:xfrm>
        </p:spPr>
        <p:txBody>
          <a:bodyPr/>
          <a:lstStyle/>
          <a:p>
            <a:pPr marL="0" indent="0">
              <a:buNone/>
            </a:pPr>
            <a:endParaRPr lang="en-IE" dirty="0"/>
          </a:p>
          <a:p>
            <a:pPr marL="0" indent="0">
              <a:buNone/>
            </a:pPr>
            <a:endParaRPr lang="en-GB" dirty="0"/>
          </a:p>
        </p:txBody>
      </p:sp>
      <p:sp>
        <p:nvSpPr>
          <p:cNvPr id="4" name="Freeform 2">
            <a:extLst>
              <a:ext uri="{FF2B5EF4-FFF2-40B4-BE49-F238E27FC236}">
                <a16:creationId xmlns:a16="http://schemas.microsoft.com/office/drawing/2014/main" id="{6C8C486D-BD8D-172D-E6E4-FF87DADD483E}"/>
              </a:ext>
            </a:extLst>
          </p:cNvPr>
          <p:cNvSpPr/>
          <p:nvPr/>
        </p:nvSpPr>
        <p:spPr>
          <a:xfrm>
            <a:off x="851941" y="2373983"/>
            <a:ext cx="10488118" cy="3619858"/>
          </a:xfrm>
          <a:custGeom>
            <a:avLst/>
            <a:gdLst/>
            <a:ahLst/>
            <a:cxnLst/>
            <a:rect l="l" t="t" r="r" b="b"/>
            <a:pathLst>
              <a:path w="18360000" h="6678450">
                <a:moveTo>
                  <a:pt x="0" y="0"/>
                </a:moveTo>
                <a:lnTo>
                  <a:pt x="18360000" y="0"/>
                </a:lnTo>
                <a:lnTo>
                  <a:pt x="18360000" y="6678450"/>
                </a:lnTo>
                <a:lnTo>
                  <a:pt x="0" y="6678450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a:blipFill>
        </p:spPr>
        <p:txBody>
          <a:bodyPr/>
          <a:lstStyle/>
          <a:p>
            <a:endParaRPr lang="en-GB" sz="817" dirty="0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12F6A3F-CD60-693C-E04D-F633EE3BF2BE}"/>
              </a:ext>
            </a:extLst>
          </p:cNvPr>
          <p:cNvSpPr txBox="1"/>
          <p:nvPr/>
        </p:nvSpPr>
        <p:spPr>
          <a:xfrm>
            <a:off x="1755257" y="3244334"/>
            <a:ext cx="147261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b="1" dirty="0" err="1"/>
              <a:t>Eolas</a:t>
            </a:r>
            <a:endParaRPr lang="en-GB" b="1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D0C4F91E-617F-1C1F-1F13-2C88A2EB14BF}"/>
              </a:ext>
            </a:extLst>
          </p:cNvPr>
          <p:cNvSpPr txBox="1"/>
          <p:nvPr/>
        </p:nvSpPr>
        <p:spPr>
          <a:xfrm>
            <a:off x="5417288" y="3244334"/>
            <a:ext cx="135742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b="1" dirty="0" err="1"/>
              <a:t>Scileanna</a:t>
            </a:r>
            <a:endParaRPr lang="en-GB" b="1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D98BE27-B2B2-A1BA-9498-353C1303C7D4}"/>
              </a:ext>
            </a:extLst>
          </p:cNvPr>
          <p:cNvSpPr txBox="1"/>
          <p:nvPr/>
        </p:nvSpPr>
        <p:spPr>
          <a:xfrm>
            <a:off x="8308562" y="3243444"/>
            <a:ext cx="280369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b="1" dirty="0" err="1"/>
              <a:t>Luachanna</a:t>
            </a:r>
            <a:r>
              <a:rPr lang="en-IE" b="1" dirty="0"/>
              <a:t> </a:t>
            </a:r>
            <a:r>
              <a:rPr lang="en-IE" b="1" dirty="0" err="1"/>
              <a:t>agus</a:t>
            </a:r>
            <a:r>
              <a:rPr lang="en-IE" b="1" dirty="0"/>
              <a:t> </a:t>
            </a:r>
            <a:r>
              <a:rPr lang="en-IE" b="1" dirty="0" err="1"/>
              <a:t>meonta</a:t>
            </a:r>
            <a:endParaRPr lang="en-GB" b="1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23FFFFA-BF7A-4894-67F9-D37FAF28D4EA}"/>
              </a:ext>
            </a:extLst>
          </p:cNvPr>
          <p:cNvSpPr txBox="1"/>
          <p:nvPr/>
        </p:nvSpPr>
        <p:spPr>
          <a:xfrm>
            <a:off x="1164771" y="3889775"/>
            <a:ext cx="258255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600" dirty="0" err="1"/>
              <a:t>Cérbh</a:t>
            </a:r>
            <a:r>
              <a:rPr lang="en-IE" sz="1600" dirty="0"/>
              <a:t> é Platón? Cad é a </a:t>
            </a:r>
            <a:r>
              <a:rPr lang="en-IE" sz="1600" dirty="0" err="1"/>
              <a:t>rinne</a:t>
            </a:r>
            <a:r>
              <a:rPr lang="en-IE" sz="1600" dirty="0"/>
              <a:t> </a:t>
            </a:r>
            <a:r>
              <a:rPr lang="en-IE" sz="1600" dirty="0" err="1"/>
              <a:t>sé</a:t>
            </a:r>
            <a:r>
              <a:rPr lang="en-IE" sz="1600" dirty="0"/>
              <a:t> </a:t>
            </a:r>
            <a:r>
              <a:rPr lang="en-IE" sz="1600" dirty="0" err="1"/>
              <a:t>nó</a:t>
            </a:r>
            <a:r>
              <a:rPr lang="en-IE" sz="1600" dirty="0"/>
              <a:t> a </a:t>
            </a:r>
            <a:r>
              <a:rPr lang="en-IE" sz="1600" dirty="0" err="1"/>
              <a:t>scríobh</a:t>
            </a:r>
            <a:r>
              <a:rPr lang="en-IE" sz="1600" dirty="0"/>
              <a:t> </a:t>
            </a:r>
            <a:r>
              <a:rPr lang="en-IE" sz="1600" dirty="0" err="1"/>
              <a:t>sé</a:t>
            </a:r>
            <a:r>
              <a:rPr lang="en-IE" sz="1600" dirty="0"/>
              <a:t>? </a:t>
            </a:r>
            <a:r>
              <a:rPr lang="en-IE" sz="1600" dirty="0" err="1"/>
              <a:t>Cár</a:t>
            </a:r>
            <a:r>
              <a:rPr lang="en-IE" sz="1600" dirty="0"/>
              <a:t> </a:t>
            </a:r>
            <a:r>
              <a:rPr lang="en-IE" sz="1600" dirty="0" err="1"/>
              <a:t>scríobhadh</a:t>
            </a:r>
            <a:r>
              <a:rPr lang="en-IE" sz="1600" dirty="0"/>
              <a:t> an </a:t>
            </a:r>
            <a:r>
              <a:rPr lang="en-IE" sz="1600" dirty="0" err="1"/>
              <a:t>píosa</a:t>
            </a:r>
            <a:r>
              <a:rPr lang="en-IE" sz="1600" dirty="0"/>
              <a:t>?</a:t>
            </a:r>
            <a:endParaRPr lang="en-GB" sz="1600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C75E396-DC08-6919-439C-521D153DF3EB}"/>
              </a:ext>
            </a:extLst>
          </p:cNvPr>
          <p:cNvSpPr txBox="1"/>
          <p:nvPr/>
        </p:nvSpPr>
        <p:spPr>
          <a:xfrm>
            <a:off x="4671013" y="3869585"/>
            <a:ext cx="2849974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600" dirty="0" err="1"/>
              <a:t>Scileanna</a:t>
            </a:r>
            <a:r>
              <a:rPr lang="en-IE" sz="1600" dirty="0"/>
              <a:t> </a:t>
            </a:r>
            <a:r>
              <a:rPr lang="en-IE" sz="1600" dirty="0" err="1"/>
              <a:t>léitheoireachta</a:t>
            </a:r>
            <a:r>
              <a:rPr lang="en-IE" sz="1600" dirty="0"/>
              <a:t>: </a:t>
            </a:r>
            <a:r>
              <a:rPr lang="en-IE" sz="1600" dirty="0" err="1"/>
              <a:t>aithint</a:t>
            </a:r>
            <a:r>
              <a:rPr lang="en-IE" sz="1600" dirty="0"/>
              <a:t> </a:t>
            </a:r>
            <a:r>
              <a:rPr lang="en-IE" sz="1600" dirty="0" err="1"/>
              <a:t>na</a:t>
            </a:r>
            <a:r>
              <a:rPr lang="en-IE" sz="1600" dirty="0"/>
              <a:t> </a:t>
            </a:r>
            <a:r>
              <a:rPr lang="en-IE" sz="1600" dirty="0" err="1"/>
              <a:t>haibítre</a:t>
            </a:r>
            <a:r>
              <a:rPr lang="en-IE" sz="1600" dirty="0"/>
              <a:t>, </a:t>
            </a:r>
            <a:r>
              <a:rPr lang="en-IE" sz="1600" dirty="0" err="1"/>
              <a:t>poncaíocht</a:t>
            </a:r>
            <a:r>
              <a:rPr lang="en-IE" sz="1600" dirty="0"/>
              <a:t>, </a:t>
            </a:r>
            <a:r>
              <a:rPr lang="en-IE" sz="1600" dirty="0" err="1"/>
              <a:t>tuisil</a:t>
            </a:r>
            <a:r>
              <a:rPr lang="en-IE" sz="1600" dirty="0"/>
              <a:t>, </a:t>
            </a:r>
            <a:r>
              <a:rPr lang="en-IE" sz="1600" dirty="0" err="1"/>
              <a:t>aimsirí</a:t>
            </a:r>
            <a:r>
              <a:rPr lang="en-IE" sz="1600" dirty="0"/>
              <a:t>, </a:t>
            </a:r>
            <a:r>
              <a:rPr lang="en-IE" sz="1600" dirty="0" err="1"/>
              <a:t>tuiscint</a:t>
            </a:r>
            <a:r>
              <a:rPr lang="en-IE" sz="1600" dirty="0"/>
              <a:t> </a:t>
            </a:r>
            <a:r>
              <a:rPr lang="en-IE" sz="1600" dirty="0" err="1"/>
              <a:t>srl</a:t>
            </a:r>
            <a:r>
              <a:rPr lang="en-IE" sz="1600" dirty="0"/>
              <a:t>.</a:t>
            </a:r>
            <a:endParaRPr lang="en-GB" sz="1600" dirty="0">
              <a:highlight>
                <a:srgbClr val="FFFF00"/>
              </a:highlight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A442506-78DE-7CA9-C9CA-1C3CAA10B9E6}"/>
              </a:ext>
            </a:extLst>
          </p:cNvPr>
          <p:cNvSpPr txBox="1"/>
          <p:nvPr/>
        </p:nvSpPr>
        <p:spPr>
          <a:xfrm>
            <a:off x="8412899" y="3875198"/>
            <a:ext cx="261433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E" sz="1600" dirty="0" err="1"/>
              <a:t>Comhthéacs</a:t>
            </a:r>
            <a:r>
              <a:rPr lang="en-IE" sz="1600" dirty="0"/>
              <a:t> an </a:t>
            </a:r>
            <a:r>
              <a:rPr lang="en-IE" sz="1600" dirty="0" err="1"/>
              <a:t>téacs</a:t>
            </a:r>
            <a:r>
              <a:rPr lang="en-IE" sz="1600" dirty="0"/>
              <a:t>, </a:t>
            </a:r>
            <a:r>
              <a:rPr lang="en-IE" sz="1600" dirty="0" err="1"/>
              <a:t>foinse</a:t>
            </a:r>
            <a:r>
              <a:rPr lang="en-IE" sz="1600" dirty="0"/>
              <a:t>, </a:t>
            </a:r>
            <a:r>
              <a:rPr lang="en-IE" sz="1600" dirty="0" err="1"/>
              <a:t>cultúr</a:t>
            </a:r>
            <a:r>
              <a:rPr lang="en-IE" sz="1600" dirty="0"/>
              <a:t>, </a:t>
            </a:r>
            <a:r>
              <a:rPr lang="en-IE" sz="1600" dirty="0" err="1"/>
              <a:t>bunús</a:t>
            </a:r>
            <a:r>
              <a:rPr lang="en-IE" sz="1600" dirty="0"/>
              <a:t>, </a:t>
            </a:r>
            <a:r>
              <a:rPr lang="en-IE" sz="1600" dirty="0" err="1"/>
              <a:t>peirspictíocht</a:t>
            </a:r>
            <a:r>
              <a:rPr lang="en-IE" sz="1600" dirty="0"/>
              <a:t>, </a:t>
            </a:r>
            <a:r>
              <a:rPr lang="en-IE" sz="1600" dirty="0" err="1"/>
              <a:t>tuairim</a:t>
            </a:r>
            <a:r>
              <a:rPr lang="en-IE" sz="1600" dirty="0"/>
              <a:t>, </a:t>
            </a:r>
            <a:r>
              <a:rPr lang="en-IE" sz="1600" dirty="0" err="1"/>
              <a:t>mo</a:t>
            </a:r>
            <a:r>
              <a:rPr lang="en-IE" sz="1600" dirty="0"/>
              <a:t> </a:t>
            </a:r>
            <a:r>
              <a:rPr lang="en-IE" sz="1600" dirty="0" err="1"/>
              <a:t>dhearcadh</a:t>
            </a:r>
            <a:r>
              <a:rPr lang="en-IE" sz="1600" dirty="0"/>
              <a:t> </a:t>
            </a:r>
            <a:r>
              <a:rPr lang="en-IE" sz="1600" dirty="0" err="1"/>
              <a:t>féin</a:t>
            </a:r>
            <a:r>
              <a:rPr lang="en-IE" sz="1600" dirty="0"/>
              <a:t> </a:t>
            </a:r>
            <a:r>
              <a:rPr lang="en-IE" sz="1600" dirty="0" err="1"/>
              <a:t>agus</a:t>
            </a:r>
            <a:r>
              <a:rPr lang="en-IE" sz="1600" dirty="0"/>
              <a:t> </a:t>
            </a:r>
            <a:r>
              <a:rPr lang="en-IE" sz="1600" dirty="0" err="1"/>
              <a:t>mo</a:t>
            </a:r>
            <a:r>
              <a:rPr lang="en-IE" sz="1600" dirty="0"/>
              <a:t> </a:t>
            </a:r>
            <a:r>
              <a:rPr lang="en-IE" sz="1600" dirty="0" err="1"/>
              <a:t>lucht</a:t>
            </a:r>
            <a:r>
              <a:rPr lang="en-IE" sz="1600" dirty="0"/>
              <a:t> </a:t>
            </a:r>
            <a:r>
              <a:rPr lang="en-IE" sz="1600" dirty="0" err="1"/>
              <a:t>féachana</a:t>
            </a:r>
            <a:r>
              <a:rPr lang="en-IE" sz="1600" dirty="0"/>
              <a:t> a </a:t>
            </a:r>
            <a:r>
              <a:rPr lang="en-IE" sz="1600" dirty="0" err="1"/>
              <a:t>bhreithniú</a:t>
            </a:r>
            <a:r>
              <a:rPr lang="en-IE" sz="1600" dirty="0"/>
              <a:t>.</a:t>
            </a:r>
            <a:endParaRPr lang="en-GB" sz="1600" dirty="0"/>
          </a:p>
        </p:txBody>
      </p:sp>
    </p:spTree>
    <p:extLst>
      <p:ext uri="{BB962C8B-B14F-4D97-AF65-F5344CB8AC3E}">
        <p14:creationId xmlns:p14="http://schemas.microsoft.com/office/powerpoint/2010/main" val="10399960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8" grpId="0"/>
      <p:bldP spid="9" grpId="0"/>
      <p:bldP spid="10" grpId="0"/>
      <p:bldP spid="11" grpId="0"/>
      <p:bldP spid="12" grpId="0"/>
      <p:bldP spid="13" grpId="0"/>
    </p:bld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7364CEC1-3DF6-111D-D3AD-4004AC3D2B4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616789" y="692587"/>
            <a:ext cx="8698315" cy="54728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1104453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0ACACE-E467-236D-6BBF-2C66A70F253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1472" y="319604"/>
            <a:ext cx="10515600" cy="1325563"/>
          </a:xfrm>
        </p:spPr>
        <p:txBody>
          <a:bodyPr anchor="ctr">
            <a:normAutofit/>
          </a:bodyPr>
          <a:lstStyle/>
          <a:p>
            <a:r>
              <a:rPr lang="en-IE" dirty="0"/>
              <a:t>Infheictheacht</a:t>
            </a: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1ABFBAC-627A-4A96-9638-6BCC7BE0FE1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739581" cy="4351338"/>
          </a:xfrm>
        </p:spPr>
        <p:txBody>
          <a:bodyPr>
            <a:normAutofit/>
          </a:bodyPr>
          <a:lstStyle/>
          <a:p>
            <a:pPr marL="514350" indent="-514350">
              <a:buFont typeface="+mj-lt"/>
              <a:buAutoNum type="arabicPeriod"/>
            </a:pPr>
            <a:endParaRPr lang="en-IE" sz="2600" dirty="0"/>
          </a:p>
          <a:p>
            <a:pPr marL="514350" indent="-514350">
              <a:buFont typeface="+mj-lt"/>
              <a:buAutoNum type="arabicPeriod"/>
            </a:pPr>
            <a:r>
              <a:rPr lang="en-IE" sz="2600" dirty="0"/>
              <a:t>Cad </a:t>
            </a:r>
            <a:r>
              <a:rPr lang="en-IE" sz="2600" dirty="0" err="1"/>
              <a:t>iad</a:t>
            </a:r>
            <a:r>
              <a:rPr lang="en-IE" sz="2600" dirty="0"/>
              <a:t> </a:t>
            </a:r>
            <a:r>
              <a:rPr lang="en-IE" sz="2600" dirty="0" err="1"/>
              <a:t>na</a:t>
            </a:r>
            <a:r>
              <a:rPr lang="en-IE" sz="2600" dirty="0"/>
              <a:t> </a:t>
            </a:r>
            <a:r>
              <a:rPr lang="en-IE" sz="2600" dirty="0" err="1"/>
              <a:t>naisc</a:t>
            </a:r>
            <a:r>
              <a:rPr lang="en-IE" sz="2600" dirty="0"/>
              <a:t> </a:t>
            </a:r>
            <a:r>
              <a:rPr lang="en-IE" sz="2600" dirty="0" err="1"/>
              <a:t>fhéideartha</a:t>
            </a:r>
            <a:r>
              <a:rPr lang="en-IE" sz="2600" dirty="0"/>
              <a:t> leis </a:t>
            </a:r>
            <a:r>
              <a:rPr lang="en-IE" sz="2600" dirty="0" err="1"/>
              <a:t>na</a:t>
            </a:r>
            <a:r>
              <a:rPr lang="en-IE" sz="2600" dirty="0"/>
              <a:t> </a:t>
            </a:r>
            <a:r>
              <a:rPr lang="en-IE" sz="2600" dirty="0" err="1"/>
              <a:t>príomhinniúlachtaí</a:t>
            </a:r>
            <a:r>
              <a:rPr lang="en-IE" sz="2600" dirty="0"/>
              <a:t> is </a:t>
            </a:r>
            <a:r>
              <a:rPr lang="en-IE" sz="2600" dirty="0" err="1"/>
              <a:t>féidir</a:t>
            </a:r>
            <a:r>
              <a:rPr lang="en-IE" sz="2600" dirty="0"/>
              <a:t> a </a:t>
            </a:r>
            <a:r>
              <a:rPr lang="en-IE" sz="2600" dirty="0" err="1"/>
              <a:t>dhéanamh</a:t>
            </a:r>
            <a:r>
              <a:rPr lang="en-IE" sz="2600" dirty="0"/>
              <a:t> </a:t>
            </a:r>
            <a:r>
              <a:rPr lang="en-IE" sz="2600" dirty="0" err="1"/>
              <a:t>infheicthe</a:t>
            </a:r>
            <a:r>
              <a:rPr lang="en-IE" sz="2600" dirty="0"/>
              <a:t> ag </a:t>
            </a:r>
            <a:r>
              <a:rPr lang="en-IE" sz="2600" dirty="0" err="1"/>
              <a:t>úsáid</a:t>
            </a:r>
            <a:r>
              <a:rPr lang="en-IE" sz="2600" dirty="0"/>
              <a:t> </a:t>
            </a:r>
            <a:r>
              <a:rPr lang="en-IE" sz="2600" dirty="0" err="1"/>
              <a:t>na</a:t>
            </a:r>
            <a:r>
              <a:rPr lang="en-IE" sz="2600" dirty="0"/>
              <a:t> </a:t>
            </a:r>
            <a:r>
              <a:rPr lang="en-IE" sz="2600" dirty="0" err="1"/>
              <a:t>bhfoinsí</a:t>
            </a:r>
            <a:r>
              <a:rPr lang="en-IE" sz="2600" dirty="0"/>
              <a:t> </a:t>
            </a:r>
            <a:r>
              <a:rPr lang="en-IE" sz="2600" dirty="0" err="1"/>
              <a:t>seo</a:t>
            </a:r>
            <a:r>
              <a:rPr lang="en-IE" sz="2600" dirty="0"/>
              <a:t>? </a:t>
            </a:r>
          </a:p>
          <a:p>
            <a:pPr marL="514350" indent="-514350">
              <a:buFont typeface="+mj-lt"/>
              <a:buAutoNum type="arabicPeriod"/>
            </a:pPr>
            <a:endParaRPr lang="en-IE" sz="2600" dirty="0"/>
          </a:p>
          <a:p>
            <a:pPr marL="514350" indent="-514350">
              <a:buFont typeface="+mj-lt"/>
              <a:buAutoNum type="arabicPeriod"/>
            </a:pPr>
            <a:r>
              <a:rPr lang="en-IE" sz="2600" dirty="0" err="1"/>
              <a:t>Conas</a:t>
            </a:r>
            <a:r>
              <a:rPr lang="en-IE" sz="2600" dirty="0"/>
              <a:t> is </a:t>
            </a:r>
            <a:r>
              <a:rPr lang="en-IE" sz="2600" dirty="0" err="1"/>
              <a:t>féidir</a:t>
            </a:r>
            <a:r>
              <a:rPr lang="en-IE" sz="2600" dirty="0"/>
              <a:t> linn </a:t>
            </a:r>
            <a:r>
              <a:rPr lang="en-IE" sz="2600" dirty="0" err="1"/>
              <a:t>ár</a:t>
            </a:r>
            <a:r>
              <a:rPr lang="en-IE" sz="2600" dirty="0"/>
              <a:t> </a:t>
            </a:r>
            <a:r>
              <a:rPr lang="en-IE" sz="2600" dirty="0" err="1"/>
              <a:t>gcuid</a:t>
            </a:r>
            <a:r>
              <a:rPr lang="en-IE" sz="2600" dirty="0"/>
              <a:t> </a:t>
            </a:r>
            <a:r>
              <a:rPr lang="en-IE" sz="2600" dirty="0" err="1"/>
              <a:t>scoláirí</a:t>
            </a:r>
            <a:r>
              <a:rPr lang="en-IE" sz="2600" dirty="0"/>
              <a:t> a chur </a:t>
            </a:r>
            <a:r>
              <a:rPr lang="en-IE" sz="2600" dirty="0" err="1"/>
              <a:t>ar</a:t>
            </a:r>
            <a:r>
              <a:rPr lang="en-IE" sz="2600" dirty="0"/>
              <a:t> an </a:t>
            </a:r>
            <a:r>
              <a:rPr lang="en-IE" sz="2600" dirty="0" err="1"/>
              <a:t>eolas</a:t>
            </a:r>
            <a:r>
              <a:rPr lang="en-IE" sz="2600" dirty="0"/>
              <a:t> </a:t>
            </a:r>
            <a:r>
              <a:rPr lang="en-IE" sz="2600" dirty="0" err="1"/>
              <a:t>faoi</a:t>
            </a:r>
            <a:r>
              <a:rPr lang="en-IE" sz="2600" dirty="0"/>
              <a:t> </a:t>
            </a:r>
            <a:r>
              <a:rPr lang="en-IE" sz="2600" dirty="0" err="1"/>
              <a:t>na</a:t>
            </a:r>
            <a:r>
              <a:rPr lang="en-IE" sz="2600" dirty="0"/>
              <a:t> </a:t>
            </a:r>
            <a:r>
              <a:rPr lang="en-IE" sz="2600" dirty="0" err="1"/>
              <a:t>príomhinniúlachtaí</a:t>
            </a:r>
            <a:r>
              <a:rPr lang="en-IE" sz="2600" dirty="0"/>
              <a:t> </a:t>
            </a:r>
            <a:r>
              <a:rPr lang="en-IE" sz="2600" dirty="0" err="1"/>
              <a:t>atá</a:t>
            </a:r>
            <a:r>
              <a:rPr lang="en-IE" sz="2600" dirty="0"/>
              <a:t> á </a:t>
            </a:r>
            <a:r>
              <a:rPr lang="en-IE" sz="2600" dirty="0" err="1"/>
              <a:t>bhforbairt</a:t>
            </a:r>
            <a:r>
              <a:rPr lang="en-IE" sz="2600" dirty="0"/>
              <a:t> </a:t>
            </a:r>
            <a:r>
              <a:rPr lang="en-IE" sz="2600" dirty="0" err="1"/>
              <a:t>acu</a:t>
            </a:r>
            <a:r>
              <a:rPr lang="en-IE" sz="2600" dirty="0"/>
              <a:t>?</a:t>
            </a:r>
            <a:endParaRPr lang="en-GB" sz="2600" dirty="0"/>
          </a:p>
        </p:txBody>
      </p:sp>
      <p:pic>
        <p:nvPicPr>
          <p:cNvPr id="1028" name="Picture 4" descr="Marble stele (grave marker) of a woman, Marble, Greek, Attic ">
            <a:extLst>
              <a:ext uri="{FF2B5EF4-FFF2-40B4-BE49-F238E27FC236}">
                <a16:creationId xmlns:a16="http://schemas.microsoft.com/office/drawing/2014/main" id="{5CC4718F-6720-626F-7CE1-822BF86847D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05601" y="0"/>
            <a:ext cx="5486399" cy="68579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2753078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When in Rome...Eat Farcimina | Clark Norton">
            <a:extLst>
              <a:ext uri="{FF2B5EF4-FFF2-40B4-BE49-F238E27FC236}">
                <a16:creationId xmlns:a16="http://schemas.microsoft.com/office/drawing/2014/main" id="{DE7B8DF6-78BA-268E-DAD7-D1C1A5BF54A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A5228FDD-EC0E-A5E8-DAFC-004C75FBE8DF}"/>
              </a:ext>
            </a:extLst>
          </p:cNvPr>
          <p:cNvSpPr/>
          <p:nvPr/>
        </p:nvSpPr>
        <p:spPr>
          <a:xfrm>
            <a:off x="1369045" y="5916706"/>
            <a:ext cx="9666508" cy="846955"/>
          </a:xfrm>
          <a:prstGeom prst="rect">
            <a:avLst/>
          </a:prstGeom>
          <a:solidFill>
            <a:srgbClr val="EBAB58"/>
          </a:solidFill>
          <a:ln w="101600"/>
        </p:spPr>
        <p:style>
          <a:lnRef idx="2">
            <a:schemeClr val="accent4">
              <a:shade val="15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E" sz="4400" b="1" dirty="0"/>
              <a:t>Turas </a:t>
            </a:r>
            <a:r>
              <a:rPr lang="en-IE" sz="4400" b="1" dirty="0" err="1"/>
              <a:t>Iarsmalainne</a:t>
            </a:r>
            <a:r>
              <a:rPr lang="en-IE" sz="4400" b="1" dirty="0"/>
              <a:t> ag 12:45-1.15in</a:t>
            </a:r>
            <a:endParaRPr lang="en-GB" sz="4400" b="1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8" name="Picture 4" descr="When in Rome...Eat Farcimina | Clark Norton">
            <a:extLst>
              <a:ext uri="{FF2B5EF4-FFF2-40B4-BE49-F238E27FC236}">
                <a16:creationId xmlns:a16="http://schemas.microsoft.com/office/drawing/2014/main" id="{DE7B8DF6-78BA-268E-DAD7-D1C1A5BF54A6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14" name="Google Shape;614;p44"/>
          <p:cNvSpPr txBox="1">
            <a:spLocks noGrp="1"/>
          </p:cNvSpPr>
          <p:nvPr>
            <p:ph type="title"/>
          </p:nvPr>
        </p:nvSpPr>
        <p:spPr>
          <a:xfrm>
            <a:off x="8580579" y="5342964"/>
            <a:ext cx="3536993" cy="1436839"/>
          </a:xfrm>
          <a:prstGeom prst="rect">
            <a:avLst/>
          </a:prstGeom>
          <a:solidFill>
            <a:srgbClr val="EBAB58"/>
          </a:solidFill>
          <a:ln w="101600">
            <a:solidFill>
              <a:schemeClr val="accent4">
                <a:shade val="15000"/>
              </a:schemeClr>
            </a:solidFill>
          </a:ln>
        </p:spPr>
        <p:txBody>
          <a:bodyPr spcFirstLastPara="1" wrap="square" lIns="91425" tIns="45700" rIns="91425" bIns="45700" anchor="ctr" anchorCtr="0">
            <a:normAutofit fontScale="90000"/>
          </a:bodyPr>
          <a:lstStyle/>
          <a:p>
            <a:pPr marL="0" lvl="0" indent="0" algn="ctr" rtl="0">
              <a:lnSpc>
                <a:spcPct val="90000"/>
              </a:lnSpc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3200"/>
              <a:buFont typeface="Calibri"/>
              <a:buNone/>
            </a:pPr>
            <a:br>
              <a:rPr lang="en-IE" b="1" dirty="0">
                <a:solidFill>
                  <a:schemeClr val="bg1"/>
                </a:solidFill>
                <a:ea typeface="Calibri"/>
                <a:cs typeface="Calibri"/>
                <a:sym typeface="Calibri"/>
              </a:rPr>
            </a:br>
            <a:r>
              <a:rPr lang="en-IE" b="1" dirty="0" err="1">
                <a:solidFill>
                  <a:schemeClr val="bg1"/>
                </a:solidFill>
                <a:ea typeface="Calibri"/>
                <a:cs typeface="Calibri"/>
                <a:sym typeface="Calibri"/>
              </a:rPr>
              <a:t>Lón</a:t>
            </a:r>
            <a:br>
              <a:rPr lang="en-IE" b="1" dirty="0">
                <a:solidFill>
                  <a:schemeClr val="bg1"/>
                </a:solidFill>
                <a:ea typeface="Calibri"/>
                <a:cs typeface="Calibri"/>
                <a:sym typeface="Calibri"/>
              </a:rPr>
            </a:br>
            <a:r>
              <a:rPr lang="en-IE" b="1" dirty="0">
                <a:solidFill>
                  <a:schemeClr val="bg1"/>
                </a:solidFill>
                <a:ea typeface="Calibri"/>
                <a:cs typeface="Calibri"/>
                <a:sym typeface="Calibri"/>
              </a:rPr>
              <a:t>1:15-2:00in</a:t>
            </a:r>
            <a:br>
              <a:rPr lang="en-IE" b="1" dirty="0">
                <a:solidFill>
                  <a:schemeClr val="bg1"/>
                </a:solidFill>
                <a:ea typeface="Calibri"/>
                <a:cs typeface="Calibri"/>
                <a:sym typeface="Calibri"/>
              </a:rPr>
            </a:br>
            <a:endParaRPr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8858707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461804-EAC9-342A-D80A-FAD1A422DC0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1000" y="1663699"/>
            <a:ext cx="3857625" cy="1069975"/>
          </a:xfrm>
        </p:spPr>
        <p:txBody>
          <a:bodyPr>
            <a:normAutofit/>
          </a:bodyPr>
          <a:lstStyle/>
          <a:p>
            <a:r>
              <a:rPr lang="en-IE" sz="4400" dirty="0" err="1"/>
              <a:t>Seisiún</a:t>
            </a:r>
            <a:r>
              <a:rPr lang="en-IE" sz="4400" dirty="0"/>
              <a:t> 3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C50541A-425C-174C-7A04-DB9A181E39C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266700" y="3072244"/>
            <a:ext cx="4742028" cy="2944813"/>
          </a:xfrm>
        </p:spPr>
        <p:txBody>
          <a:bodyPr>
            <a:normAutofit/>
          </a:bodyPr>
          <a:lstStyle/>
          <a:p>
            <a:r>
              <a:rPr lang="en-GB" sz="3000" dirty="0" err="1"/>
              <a:t>Comhoibriú</a:t>
            </a:r>
            <a:r>
              <a:rPr lang="en-GB" sz="3000" dirty="0"/>
              <a:t> </a:t>
            </a:r>
            <a:r>
              <a:rPr lang="en-GB" sz="3000" dirty="0" err="1"/>
              <a:t>agus</a:t>
            </a:r>
            <a:r>
              <a:rPr lang="en-GB" sz="3000" dirty="0"/>
              <a:t> </a:t>
            </a:r>
            <a:r>
              <a:rPr lang="en-GB" sz="3000" dirty="0" err="1"/>
              <a:t>breithniú</a:t>
            </a:r>
            <a:r>
              <a:rPr lang="en-GB" sz="3000" dirty="0"/>
              <a:t> a </a:t>
            </a:r>
            <a:r>
              <a:rPr lang="en-GB" sz="3000" dirty="0" err="1"/>
              <a:t>dhéanamh</a:t>
            </a:r>
            <a:r>
              <a:rPr lang="en-GB" sz="3000" dirty="0"/>
              <a:t> </a:t>
            </a:r>
            <a:r>
              <a:rPr lang="en-GB" sz="3000" dirty="0" err="1"/>
              <a:t>ar</a:t>
            </a:r>
            <a:r>
              <a:rPr lang="en-GB" sz="3000" dirty="0"/>
              <a:t> </a:t>
            </a:r>
            <a:r>
              <a:rPr lang="en-GB" sz="3000" dirty="0" err="1"/>
              <a:t>chuir</a:t>
            </a:r>
            <a:r>
              <a:rPr lang="en-GB" sz="3000" dirty="0"/>
              <a:t> </a:t>
            </a:r>
            <a:r>
              <a:rPr lang="en-GB" sz="3000" dirty="0" err="1"/>
              <a:t>chuige</a:t>
            </a:r>
            <a:r>
              <a:rPr lang="en-GB" sz="3000" dirty="0"/>
              <a:t> </a:t>
            </a:r>
            <a:r>
              <a:rPr lang="en-GB" sz="3000" dirty="0" err="1"/>
              <a:t>i</a:t>
            </a:r>
            <a:r>
              <a:rPr lang="en-GB" sz="3000" dirty="0"/>
              <a:t> </a:t>
            </a:r>
            <a:r>
              <a:rPr lang="en-GB" sz="3000" dirty="0" err="1"/>
              <a:t>leith</a:t>
            </a:r>
            <a:r>
              <a:rPr lang="en-GB" sz="3000" dirty="0"/>
              <a:t> </a:t>
            </a:r>
            <a:r>
              <a:rPr lang="en-GB" sz="3000" dirty="0" err="1"/>
              <a:t>comhthéacsanna</a:t>
            </a:r>
            <a:r>
              <a:rPr lang="en-GB" sz="3000" dirty="0"/>
              <a:t> </a:t>
            </a:r>
            <a:r>
              <a:rPr lang="en-GB" sz="3000" dirty="0" err="1"/>
              <a:t>cultúrtha</a:t>
            </a:r>
            <a:r>
              <a:rPr lang="en-GB" sz="3000" dirty="0"/>
              <a:t> a </a:t>
            </a:r>
            <a:r>
              <a:rPr lang="en-GB" sz="3000" dirty="0" err="1"/>
              <a:t>theagasc</a:t>
            </a:r>
            <a:r>
              <a:rPr lang="en-GB" sz="3000" dirty="0"/>
              <a:t> </a:t>
            </a:r>
            <a:r>
              <a:rPr lang="en-GB" sz="3000" dirty="0" err="1"/>
              <a:t>sa</a:t>
            </a:r>
            <a:r>
              <a:rPr lang="en-GB" sz="3000" dirty="0"/>
              <a:t> </a:t>
            </a:r>
            <a:r>
              <a:rPr lang="en-GB" sz="3000" dirty="0" err="1"/>
              <a:t>phróiseas</a:t>
            </a:r>
            <a:r>
              <a:rPr lang="en-GB" sz="3000" dirty="0"/>
              <a:t> </a:t>
            </a:r>
            <a:r>
              <a:rPr lang="en-GB" sz="3000" dirty="0" err="1"/>
              <a:t>foghlama</a:t>
            </a:r>
            <a:r>
              <a:rPr lang="en-GB" sz="3000" dirty="0"/>
              <a:t> </a:t>
            </a:r>
            <a:r>
              <a:rPr lang="en-GB" sz="3000" dirty="0" err="1"/>
              <a:t>teanga</a:t>
            </a:r>
            <a:r>
              <a:rPr lang="en-GB" sz="3000" dirty="0"/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5356053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F497CC1-DCA1-DC72-8C2F-F844C69998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81000" y="343353"/>
            <a:ext cx="10515600" cy="1325563"/>
          </a:xfrm>
        </p:spPr>
        <p:txBody>
          <a:bodyPr/>
          <a:lstStyle/>
          <a:p>
            <a:r>
              <a:rPr lang="en-IE" dirty="0"/>
              <a:t>Intinní </a:t>
            </a:r>
            <a:r>
              <a:rPr lang="en-IE" dirty="0" err="1"/>
              <a:t>Foghlama</a:t>
            </a:r>
            <a:endParaRPr lang="en-I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D61858-6484-E9BD-3560-1787CB9745B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555171" y="1668916"/>
            <a:ext cx="5252139" cy="4351338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en-IE" sz="2400" dirty="0"/>
              <a:t>Machnamh a </a:t>
            </a:r>
            <a:r>
              <a:rPr lang="en-IE" sz="2400" dirty="0" err="1"/>
              <a:t>dhéanamh</a:t>
            </a:r>
            <a:r>
              <a:rPr lang="en-IE" sz="2400" dirty="0"/>
              <a:t> </a:t>
            </a:r>
            <a:r>
              <a:rPr lang="en-IE" sz="2400" dirty="0" err="1"/>
              <a:t>ar</a:t>
            </a:r>
            <a:r>
              <a:rPr lang="en-IE" sz="2400" dirty="0"/>
              <a:t> </a:t>
            </a:r>
            <a:r>
              <a:rPr lang="en-IE" sz="2400" dirty="0" err="1"/>
              <a:t>chuir</a:t>
            </a:r>
            <a:r>
              <a:rPr lang="en-IE" sz="2400" dirty="0"/>
              <a:t> </a:t>
            </a:r>
            <a:r>
              <a:rPr lang="en-IE" sz="2400" dirty="0" err="1"/>
              <a:t>chuige</a:t>
            </a:r>
            <a:r>
              <a:rPr lang="en-IE" sz="2400" dirty="0"/>
              <a:t> </a:t>
            </a:r>
            <a:r>
              <a:rPr lang="en-IE" sz="2400" dirty="0" err="1"/>
              <a:t>i</a:t>
            </a:r>
            <a:r>
              <a:rPr lang="en-IE" sz="2400" dirty="0"/>
              <a:t> </a:t>
            </a:r>
            <a:r>
              <a:rPr lang="en-IE" sz="2400" dirty="0" err="1"/>
              <a:t>leith</a:t>
            </a:r>
            <a:r>
              <a:rPr lang="en-IE" sz="2400" dirty="0"/>
              <a:t> </a:t>
            </a:r>
            <a:r>
              <a:rPr lang="en-IE" sz="2400" dirty="0" err="1"/>
              <a:t>comhthéacsanna</a:t>
            </a:r>
            <a:r>
              <a:rPr lang="en-IE" sz="2400" dirty="0"/>
              <a:t> </a:t>
            </a:r>
            <a:r>
              <a:rPr lang="en-IE" sz="2400" dirty="0" err="1"/>
              <a:t>cultúrtha</a:t>
            </a:r>
            <a:r>
              <a:rPr lang="en-IE" sz="2400" dirty="0"/>
              <a:t> </a:t>
            </a:r>
            <a:r>
              <a:rPr lang="en-IE" sz="2400" dirty="0" err="1"/>
              <a:t>sa</a:t>
            </a:r>
            <a:r>
              <a:rPr lang="en-IE" sz="2400" dirty="0"/>
              <a:t> </a:t>
            </a:r>
            <a:r>
              <a:rPr lang="en-IE" sz="2400" dirty="0" err="1"/>
              <a:t>phróiseas</a:t>
            </a:r>
            <a:r>
              <a:rPr lang="en-IE" sz="2400" dirty="0"/>
              <a:t> </a:t>
            </a:r>
            <a:r>
              <a:rPr lang="en-IE" sz="2400" dirty="0" err="1"/>
              <a:t>foghlama</a:t>
            </a:r>
            <a:r>
              <a:rPr lang="en-IE" sz="2400" dirty="0"/>
              <a:t> </a:t>
            </a:r>
            <a:r>
              <a:rPr lang="en-IE" sz="2400" dirty="0" err="1"/>
              <a:t>teanga</a:t>
            </a:r>
            <a:r>
              <a:rPr lang="en-IE" sz="2400" dirty="0"/>
              <a:t> a </a:t>
            </a:r>
            <a:r>
              <a:rPr lang="en-IE" sz="2400" dirty="0" err="1"/>
              <a:t>iniúchadh</a:t>
            </a:r>
            <a:endParaRPr lang="en-IE" sz="2400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86073A0-1194-109F-474D-CD34DF310A7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455229" y="1685998"/>
            <a:ext cx="5181600" cy="4351338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r>
              <a:rPr lang="en-IE" sz="2400" dirty="0" err="1"/>
              <a:t>Comhoibriú</a:t>
            </a:r>
            <a:r>
              <a:rPr lang="en-IE" sz="2400" dirty="0"/>
              <a:t> </a:t>
            </a:r>
            <a:r>
              <a:rPr lang="en-IE" sz="2400" dirty="0" err="1"/>
              <a:t>chun</a:t>
            </a:r>
            <a:r>
              <a:rPr lang="en-IE" sz="2400" dirty="0"/>
              <a:t> </a:t>
            </a:r>
            <a:r>
              <a:rPr lang="en-IE" sz="2400" dirty="0" err="1"/>
              <a:t>ullmhú</a:t>
            </a:r>
            <a:r>
              <a:rPr lang="en-IE" sz="2400" dirty="0"/>
              <a:t> do </a:t>
            </a:r>
            <a:r>
              <a:rPr lang="en-IE" sz="2400" dirty="0" err="1"/>
              <a:t>thabhairt</a:t>
            </a:r>
            <a:r>
              <a:rPr lang="en-IE" sz="2400" dirty="0"/>
              <a:t> </a:t>
            </a:r>
            <a:r>
              <a:rPr lang="en-IE" sz="2400" dirty="0" err="1"/>
              <a:t>isteach</a:t>
            </a:r>
            <a:r>
              <a:rPr lang="en-IE" sz="2400" dirty="0"/>
              <a:t> </a:t>
            </a:r>
            <a:r>
              <a:rPr lang="en-IE" sz="2400" dirty="0" err="1"/>
              <a:t>na</a:t>
            </a:r>
            <a:r>
              <a:rPr lang="en-IE" sz="2400" dirty="0"/>
              <a:t> </a:t>
            </a:r>
            <a:r>
              <a:rPr lang="en-IE" sz="2400" dirty="0" err="1"/>
              <a:t>sonraíochtaí</a:t>
            </a:r>
            <a:r>
              <a:rPr lang="en-IE" sz="2400" dirty="0"/>
              <a:t> </a:t>
            </a:r>
            <a:r>
              <a:rPr lang="en-IE" sz="2400" dirty="0" err="1"/>
              <a:t>nua</a:t>
            </a:r>
            <a:r>
              <a:rPr lang="en-IE" sz="2400" dirty="0"/>
              <a:t> </a:t>
            </a:r>
            <a:r>
              <a:rPr lang="en-IE" sz="2400" dirty="0" err="1"/>
              <a:t>i</a:t>
            </a:r>
            <a:r>
              <a:rPr lang="en-IE" sz="2400" dirty="0"/>
              <a:t> </a:t>
            </a:r>
            <a:r>
              <a:rPr lang="en-IE" sz="2400" dirty="0" err="1"/>
              <a:t>seomraí</a:t>
            </a:r>
            <a:r>
              <a:rPr lang="en-IE" sz="2400" dirty="0"/>
              <a:t> </a:t>
            </a:r>
            <a:r>
              <a:rPr lang="en-IE" sz="2400" dirty="0" err="1"/>
              <a:t>ranga</a:t>
            </a:r>
            <a:endParaRPr lang="en-IE" sz="2400" dirty="0"/>
          </a:p>
        </p:txBody>
      </p:sp>
      <p:pic>
        <p:nvPicPr>
          <p:cNvPr id="3074" name="Picture 2" descr="Lively Ancient Greece &amp; Rome Dice Game Scene | AI Art Generator |  Easy-Peasy.AI">
            <a:extLst>
              <a:ext uri="{FF2B5EF4-FFF2-40B4-BE49-F238E27FC236}">
                <a16:creationId xmlns:a16="http://schemas.microsoft.com/office/drawing/2014/main" id="{291754E5-5784-7B14-4732-35B8C924DC0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909161" y="3076422"/>
            <a:ext cx="4685568" cy="29609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Pros and Cons of AI in Historical Representation">
            <a:extLst>
              <a:ext uri="{FF2B5EF4-FFF2-40B4-BE49-F238E27FC236}">
                <a16:creationId xmlns:a16="http://schemas.microsoft.com/office/drawing/2014/main" id="{5D06E8CD-EDD7-D4F1-C8F8-E8B50A7AFF84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6703246" y="3076422"/>
            <a:ext cx="4685569" cy="29609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Microsoft Designer | i2e">
            <a:extLst>
              <a:ext uri="{FF2B5EF4-FFF2-40B4-BE49-F238E27FC236}">
                <a16:creationId xmlns:a16="http://schemas.microsoft.com/office/drawing/2014/main" id="{42340F92-7659-161F-74E0-2A9297582672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4810268" y="5576938"/>
            <a:ext cx="784461" cy="4433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5" descr="Microsoft Designer | i2e">
            <a:extLst>
              <a:ext uri="{FF2B5EF4-FFF2-40B4-BE49-F238E27FC236}">
                <a16:creationId xmlns:a16="http://schemas.microsoft.com/office/drawing/2014/main" id="{48FE3AE7-D931-6E33-AD9F-83D305E23F5B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10604354" y="5591006"/>
            <a:ext cx="784461" cy="4433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552741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build="p"/>
    </p:bld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A13E65-700D-F64A-65E2-33D7C1AEF13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1730" y="281117"/>
            <a:ext cx="10515600" cy="1325563"/>
          </a:xfrm>
        </p:spPr>
        <p:txBody>
          <a:bodyPr/>
          <a:lstStyle/>
          <a:p>
            <a:r>
              <a:rPr lang="en-IE" dirty="0" err="1"/>
              <a:t>Luachanna</a:t>
            </a:r>
            <a:r>
              <a:rPr lang="en-IE" dirty="0"/>
              <a:t> </a:t>
            </a:r>
            <a:r>
              <a:rPr lang="en-IE" dirty="0" err="1"/>
              <a:t>agus</a:t>
            </a:r>
            <a:r>
              <a:rPr lang="en-IE" dirty="0"/>
              <a:t> </a:t>
            </a:r>
            <a:r>
              <a:rPr lang="en-IE" dirty="0" err="1"/>
              <a:t>Meonta</a:t>
            </a:r>
            <a:r>
              <a:rPr lang="en-IE" dirty="0"/>
              <a:t> </a:t>
            </a:r>
            <a:endParaRPr lang="en-GB" dirty="0"/>
          </a:p>
        </p:txBody>
      </p:sp>
      <p:pic>
        <p:nvPicPr>
          <p:cNvPr id="10" name="Picture 9" descr="A stone sculpture with writing on it&#10;&#10;Description automatically generated">
            <a:extLst>
              <a:ext uri="{FF2B5EF4-FFF2-40B4-BE49-F238E27FC236}">
                <a16:creationId xmlns:a16="http://schemas.microsoft.com/office/drawing/2014/main" id="{1FC75027-A869-4E6A-1784-AE23C3689DB9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4218" y="1437990"/>
            <a:ext cx="3704590" cy="4939741"/>
          </a:xfrm>
          <a:prstGeom prst="rect">
            <a:avLst/>
          </a:prstGeom>
          <a:noFill/>
          <a:ln>
            <a:noFill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11" name="Picture 10" descr="A stone plaque with writing on it&#10;&#10;Description automatically generated">
            <a:extLst>
              <a:ext uri="{FF2B5EF4-FFF2-40B4-BE49-F238E27FC236}">
                <a16:creationId xmlns:a16="http://schemas.microsoft.com/office/drawing/2014/main" id="{5B269247-67CF-339D-7E4F-6CCE27889A92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5519530" y="2143384"/>
            <a:ext cx="5943600" cy="3252651"/>
          </a:xfrm>
          <a:prstGeom prst="rect">
            <a:avLst/>
          </a:prstGeom>
          <a:noFill/>
          <a:ln>
            <a:noFill/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1180705569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E5300FC-89BD-0023-8BC7-0941F2614D3C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C240DBBC-4ACA-66CC-193B-1FA028FB612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972202" y="834380"/>
            <a:ext cx="8247596" cy="5189240"/>
          </a:xfrm>
          <a:prstGeom prst="rect">
            <a:avLst/>
          </a:prstGeom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271048617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1F4BE234-C562-4E19-6DAF-EE33491A36BA}"/>
              </a:ext>
            </a:extLst>
          </p:cNvPr>
          <p:cNvSpPr/>
          <p:nvPr/>
        </p:nvSpPr>
        <p:spPr>
          <a:xfrm>
            <a:off x="0" y="1138518"/>
            <a:ext cx="12111318" cy="5719482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5" name="Picture 4" descr="Group 5 Plurilingual &amp; Pluricultural competence – Introducing the New CEFR  (2018)">
            <a:extLst>
              <a:ext uri="{FF2B5EF4-FFF2-40B4-BE49-F238E27FC236}">
                <a16:creationId xmlns:a16="http://schemas.microsoft.com/office/drawing/2014/main" id="{EE6FF0F5-B549-283F-FDA4-E555DD4BFA30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58415" y="100671"/>
            <a:ext cx="3675170" cy="2900691"/>
          </a:xfrm>
          <a:prstGeom prst="rect">
            <a:avLst/>
          </a:prstGeom>
          <a:noFill/>
          <a:ln>
            <a:noFill/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1B864029-0160-1BB7-C612-489413083A28}"/>
              </a:ext>
            </a:extLst>
          </p:cNvPr>
          <p:cNvSpPr txBox="1"/>
          <p:nvPr/>
        </p:nvSpPr>
        <p:spPr>
          <a:xfrm>
            <a:off x="7055223" y="2976159"/>
            <a:ext cx="4857672" cy="34778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Ilchultúrtha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-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Ilchultúrachas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: - In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inniúlacht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chultúrtha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duine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,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ní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hamháin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go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bhfuil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na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cultúir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éagsúla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a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bhfuil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rochtain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faighte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ag an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duine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sin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orthu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taobh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le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taobh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;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déantar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iad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a chur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gcomparáid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,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gcodarsnacht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,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agus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idirghníomhaíonn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siad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go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gníomhach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chun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inniúlacht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ilchultúrtha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chomhtháite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shaibhrithe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 a </a:t>
            </a:r>
            <a:r>
              <a:rPr lang="en-GB" sz="22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tháirgeadh</a:t>
            </a:r>
            <a:r>
              <a:rPr lang="en-GB" sz="22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  <a:cs typeface="Lato" panose="020F0502020204030203" pitchFamily="34" charset="0"/>
              </a:rPr>
              <a:t>.</a:t>
            </a:r>
          </a:p>
          <a:p>
            <a:endParaRPr lang="en-GB" sz="2200" dirty="0">
              <a:solidFill>
                <a:srgbClr val="0E85AA"/>
              </a:solidFill>
              <a:effectLst/>
              <a:latin typeface="Lato" panose="020F0502020204030203" pitchFamily="34" charset="0"/>
              <a:ea typeface="Aptos" panose="020B0004020202020204" pitchFamily="34" charset="0"/>
              <a:cs typeface="Lato" panose="020F0502020204030203" pitchFamily="34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E50CCC0-5397-90BC-A936-70B3D869368A}"/>
              </a:ext>
            </a:extLst>
          </p:cNvPr>
          <p:cNvSpPr txBox="1"/>
          <p:nvPr/>
        </p:nvSpPr>
        <p:spPr>
          <a:xfrm>
            <a:off x="386681" y="2971677"/>
            <a:ext cx="5152310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Ilteangachas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- An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rud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atá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i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gceist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leis an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ilteangachas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an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réimse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teangeolaíoch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dinimiciúil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agus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saothraithe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a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bhíonn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ag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úsáideoir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/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foghlaimeoir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aonair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ina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dtarraingíonn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siad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ar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a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gcuid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acmhainní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agus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ar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a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gcuid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eispéireas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teanga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agus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cultúrtha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go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léir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chun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páirt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níos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iomláine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a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ghlacadh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i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gcomhthéacsanna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sóisialta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agus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 </a:t>
            </a:r>
            <a:r>
              <a:rPr lang="en-GB" sz="2400" b="1" dirty="0" err="1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oideachais</a:t>
            </a:r>
            <a:r>
              <a:rPr lang="en-GB" sz="2400" b="1" dirty="0">
                <a:solidFill>
                  <a:srgbClr val="0E85AA"/>
                </a:solidFill>
                <a:latin typeface="Calibri" panose="020F0502020204030204" pitchFamily="34" charset="0"/>
                <a:ea typeface="Candara" panose="020E0502030303020204" pitchFamily="34" charset="0"/>
              </a:rPr>
              <a:t>. </a:t>
            </a:r>
            <a:endParaRPr lang="en-GB" sz="2400" dirty="0">
              <a:solidFill>
                <a:srgbClr val="0E85AA"/>
              </a:solidFill>
              <a:effectLst/>
              <a:latin typeface="Lato" panose="020F0502020204030203" pitchFamily="34" charset="0"/>
              <a:ea typeface="Aptos" panose="020B0004020202020204" pitchFamily="34" charset="0"/>
              <a:cs typeface="Lato" panose="020F050202020403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472418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mph" presetSubtype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indefinite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style.opacity</p:attrName>
                                        </p:attrNameLst>
                                      </p:cBhvr>
                                      <p:to>
                                        <p:strVal val="0.25"/>
                                      </p:to>
                                    </p:set>
                                    <p:animEffect filter="image" prLst="opacity: 0.25">
                                      <p:cBhvr rctx="IE">
                                        <p:cTn id="7" dur="indefinite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mph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Scale>
                                      <p:cBhvr>
                                        <p:cTn id="9" dur="2000" fill="hold"/>
                                        <p:tgtEl>
                                          <p:spTgt spid="5"/>
                                        </p:tgtEl>
                                      </p:cBhvr>
                                      <p:by x="50000" y="50000"/>
                                    </p:animScale>
                                  </p:childTnLst>
                                </p:cTn>
                              </p:par>
                              <p:par>
                                <p:cTn id="1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</p:bld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FA7E884-DDE6-9381-D342-462E65A538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8469" y="354493"/>
            <a:ext cx="10145233" cy="1325563"/>
          </a:xfrm>
        </p:spPr>
        <p:txBody>
          <a:bodyPr>
            <a:normAutofit/>
          </a:bodyPr>
          <a:lstStyle/>
          <a:p>
            <a:r>
              <a:rPr lang="en-GB" sz="3800" dirty="0"/>
              <a:t>Cén </a:t>
            </a:r>
            <a:r>
              <a:rPr lang="en-GB" sz="3800" dirty="0" err="1"/>
              <a:t>ról</a:t>
            </a:r>
            <a:r>
              <a:rPr lang="en-GB" sz="3800" dirty="0"/>
              <a:t> </a:t>
            </a:r>
            <a:r>
              <a:rPr lang="en-GB" sz="3800" dirty="0" err="1"/>
              <a:t>atá</a:t>
            </a:r>
            <a:r>
              <a:rPr lang="en-GB" sz="3800" dirty="0"/>
              <a:t> ag an </a:t>
            </a:r>
            <a:r>
              <a:rPr lang="en-GB" sz="3800" dirty="0" err="1"/>
              <a:t>gcomhthéacs</a:t>
            </a:r>
            <a:r>
              <a:rPr lang="en-GB" sz="3800" dirty="0"/>
              <a:t> </a:t>
            </a:r>
            <a:r>
              <a:rPr lang="en-GB" sz="3800" dirty="0" err="1"/>
              <a:t>cultúrtha</a:t>
            </a:r>
            <a:r>
              <a:rPr lang="en-GB" sz="3800" dirty="0"/>
              <a:t> </a:t>
            </a:r>
            <a:r>
              <a:rPr lang="en-GB" sz="3800" dirty="0" err="1"/>
              <a:t>sa</a:t>
            </a:r>
            <a:r>
              <a:rPr lang="en-GB" sz="3800" dirty="0"/>
              <a:t> </a:t>
            </a:r>
            <a:r>
              <a:rPr lang="en-GB" sz="3800" dirty="0" err="1"/>
              <a:t>phróiseas</a:t>
            </a:r>
            <a:r>
              <a:rPr lang="en-GB" sz="3800" dirty="0"/>
              <a:t> </a:t>
            </a:r>
            <a:r>
              <a:rPr lang="en-GB" sz="3800" dirty="0" err="1"/>
              <a:t>foghlama</a:t>
            </a:r>
            <a:r>
              <a:rPr lang="en-GB" sz="3800" dirty="0"/>
              <a:t> </a:t>
            </a:r>
            <a:r>
              <a:rPr lang="en-GB" sz="3800" dirty="0" err="1"/>
              <a:t>teanga</a:t>
            </a:r>
            <a:r>
              <a:rPr lang="en-GB" sz="3800" dirty="0"/>
              <a:t>?</a:t>
            </a:r>
          </a:p>
        </p:txBody>
      </p:sp>
      <p:pic>
        <p:nvPicPr>
          <p:cNvPr id="4" name="Picture 3" descr="A group of women in a room&#10;&#10;AI-generated content may be incorrect.">
            <a:extLst>
              <a:ext uri="{FF2B5EF4-FFF2-40B4-BE49-F238E27FC236}">
                <a16:creationId xmlns:a16="http://schemas.microsoft.com/office/drawing/2014/main" id="{E796883B-EF72-EC27-0626-9C08DF51513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4"/>
              </a:ext>
            </a:extLst>
          </a:blip>
          <a:stretch>
            <a:fillRect/>
          </a:stretch>
        </p:blipFill>
        <p:spPr>
          <a:xfrm>
            <a:off x="1618907" y="2189579"/>
            <a:ext cx="3477921" cy="2863850"/>
          </a:xfrm>
          <a:prstGeom prst="rect">
            <a:avLst/>
          </a:prstGeom>
        </p:spPr>
      </p:pic>
      <p:pic>
        <p:nvPicPr>
          <p:cNvPr id="6" name="Picture 5" descr="A black and yellow vase with people on it&#10;&#10;AI-generated content may be incorrect.">
            <a:extLst>
              <a:ext uri="{FF2B5EF4-FFF2-40B4-BE49-F238E27FC236}">
                <a16:creationId xmlns:a16="http://schemas.microsoft.com/office/drawing/2014/main" id="{76542AD3-00CA-C5C9-33D3-6B83E0E82FE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6"/>
              </a:ext>
            </a:extLst>
          </a:blip>
          <a:srcRect/>
          <a:stretch/>
        </p:blipFill>
        <p:spPr>
          <a:xfrm>
            <a:off x="5411085" y="2189579"/>
            <a:ext cx="2438593" cy="2863850"/>
          </a:xfrm>
          <a:prstGeom prst="rect">
            <a:avLst/>
          </a:prstGeom>
        </p:spPr>
      </p:pic>
      <p:pic>
        <p:nvPicPr>
          <p:cNvPr id="8" name="Picture 7" descr="A black and white vase with a group of people&#10;&#10;AI-generated content may be incorrect.">
            <a:extLst>
              <a:ext uri="{FF2B5EF4-FFF2-40B4-BE49-F238E27FC236}">
                <a16:creationId xmlns:a16="http://schemas.microsoft.com/office/drawing/2014/main" id="{C313CE27-A199-253E-C4DB-4D8CA5C64051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8"/>
              </a:ext>
            </a:extLst>
          </a:blip>
          <a:stretch>
            <a:fillRect/>
          </a:stretch>
        </p:blipFill>
        <p:spPr>
          <a:xfrm>
            <a:off x="8163935" y="2189579"/>
            <a:ext cx="2438593" cy="28689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325285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Box 8">
            <a:extLst>
              <a:ext uri="{FF2B5EF4-FFF2-40B4-BE49-F238E27FC236}">
                <a16:creationId xmlns:a16="http://schemas.microsoft.com/office/drawing/2014/main" id="{4DE9DFF9-4981-5F4D-9A41-EF2EE541380C}"/>
              </a:ext>
            </a:extLst>
          </p:cNvPr>
          <p:cNvSpPr txBox="1"/>
          <p:nvPr/>
        </p:nvSpPr>
        <p:spPr>
          <a:xfrm>
            <a:off x="459210" y="496389"/>
            <a:ext cx="332531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E" sz="4000" dirty="0" err="1">
                <a:solidFill>
                  <a:srgbClr val="0E85AA"/>
                </a:solidFill>
              </a:rPr>
              <a:t>Comhoibriú</a:t>
            </a:r>
            <a:endParaRPr lang="en-GB" sz="4000" dirty="0">
              <a:solidFill>
                <a:srgbClr val="0E85AA"/>
              </a:solidFill>
            </a:endParaRPr>
          </a:p>
        </p:txBody>
      </p:sp>
      <p:pic>
        <p:nvPicPr>
          <p:cNvPr id="2054" name="Picture 6" descr="Medea by Euripides | Goodreads">
            <a:extLst>
              <a:ext uri="{FF2B5EF4-FFF2-40B4-BE49-F238E27FC236}">
                <a16:creationId xmlns:a16="http://schemas.microsoft.com/office/drawing/2014/main" id="{6FE11ED4-5FA7-47EB-2FD8-044E028A56E0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6719437" y="2070503"/>
            <a:ext cx="4557933" cy="3165232"/>
          </a:xfrm>
          <a:prstGeom prst="rect">
            <a:avLst/>
          </a:prstGeom>
          <a:solidFill>
            <a:schemeClr val="bg1"/>
          </a:solidFill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2050" name="Picture 2" descr="Medea composite">
            <a:extLst>
              <a:ext uri="{FF2B5EF4-FFF2-40B4-BE49-F238E27FC236}">
                <a16:creationId xmlns:a16="http://schemas.microsoft.com/office/drawing/2014/main" id="{AFA1C009-B0AE-63D2-9C40-7857E70EDA5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07654" y="2234040"/>
            <a:ext cx="4381500" cy="2628900"/>
          </a:xfrm>
          <a:prstGeom prst="rect">
            <a:avLst/>
          </a:prstGeom>
          <a:noFill/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737A9D99-2C23-F131-4F59-925967FC1217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823191" y="1632857"/>
            <a:ext cx="5159341" cy="4395405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1890918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05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49" presetClass="path" presetSubtype="0" accel="50000" decel="5000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43 0.00046 L 0.07318 0.25417 " pathEditMode="relative" rAng="0" ptsTypes="AA">
                                      <p:cBhvr>
                                        <p:cTn id="14" dur="2000" fill="hold"/>
                                        <p:tgtEl>
                                          <p:spTgt spid="205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438" y="12685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E63687-8736-F6B1-A7D0-B2A8D4C329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4432" y="316999"/>
            <a:ext cx="10494859" cy="1325563"/>
          </a:xfrm>
        </p:spPr>
        <p:txBody>
          <a:bodyPr>
            <a:normAutofit fontScale="90000"/>
          </a:bodyPr>
          <a:lstStyle/>
          <a:p>
            <a:r>
              <a:rPr lang="en-IE" sz="3600" dirty="0" err="1"/>
              <a:t>Cuir</a:t>
            </a:r>
            <a:r>
              <a:rPr lang="en-IE" sz="3600" dirty="0"/>
              <a:t> </a:t>
            </a:r>
            <a:r>
              <a:rPr lang="en-IE" sz="3600" dirty="0" err="1"/>
              <a:t>Chuige</a:t>
            </a:r>
            <a:r>
              <a:rPr lang="en-IE" sz="3600" dirty="0"/>
              <a:t> </a:t>
            </a:r>
            <a:r>
              <a:rPr lang="en-IE" sz="3600" dirty="0" err="1"/>
              <a:t>Chomhoibríocha</a:t>
            </a:r>
            <a:r>
              <a:rPr lang="en-IE" sz="3600" dirty="0"/>
              <a:t> le </a:t>
            </a:r>
            <a:r>
              <a:rPr lang="en-IE" sz="3600" dirty="0" err="1"/>
              <a:t>haghaidh</a:t>
            </a:r>
            <a:r>
              <a:rPr lang="en-IE" sz="3600" dirty="0"/>
              <a:t> Teagasc, </a:t>
            </a:r>
            <a:r>
              <a:rPr lang="en-IE" sz="3600" dirty="0" err="1"/>
              <a:t>Foghlaim</a:t>
            </a:r>
            <a:r>
              <a:rPr lang="en-IE" sz="3600" dirty="0"/>
              <a:t> </a:t>
            </a:r>
            <a:r>
              <a:rPr lang="en-IE" sz="3600" dirty="0" err="1"/>
              <a:t>agus</a:t>
            </a:r>
            <a:r>
              <a:rPr lang="en-IE" sz="3600" dirty="0"/>
              <a:t> </a:t>
            </a:r>
            <a:r>
              <a:rPr lang="en-IE" sz="3600" dirty="0" err="1"/>
              <a:t>Measúnú</a:t>
            </a:r>
            <a:r>
              <a:rPr lang="en-IE" sz="3600" dirty="0"/>
              <a:t> </a:t>
            </a:r>
            <a:r>
              <a:rPr lang="en-IE" sz="3600" dirty="0" err="1"/>
              <a:t>Scoláire-lárnach</a:t>
            </a:r>
            <a:endParaRPr lang="en-GB" sz="3600" dirty="0"/>
          </a:p>
        </p:txBody>
      </p:sp>
      <p:pic>
        <p:nvPicPr>
          <p:cNvPr id="5" name="Picture 4" descr="Overhead of communal office desk pod">
            <a:extLst>
              <a:ext uri="{FF2B5EF4-FFF2-40B4-BE49-F238E27FC236}">
                <a16:creationId xmlns:a16="http://schemas.microsoft.com/office/drawing/2014/main" id="{4A7476B8-2368-BC7F-5325-EC151E1F0F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082744" y="1891782"/>
            <a:ext cx="6026512" cy="4120217"/>
          </a:xfrm>
          <a:prstGeom prst="rect">
            <a:avLst/>
          </a:prstGeom>
          <a:ln>
            <a:solidFill>
              <a:schemeClr val="bg1"/>
            </a:solidFill>
          </a:ln>
          <a:effectLst>
            <a:outerShdw blurRad="63500" sx="102000" sy="102000" algn="ctr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3582673570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4CCB1E3-6873-766C-B969-5667676F793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</p:spPr>
        <p:txBody>
          <a:bodyPr anchor="ctr">
            <a:normAutofit fontScale="90000"/>
          </a:bodyPr>
          <a:lstStyle/>
          <a:p>
            <a:r>
              <a:rPr lang="en-GB" dirty="0" err="1"/>
              <a:t>Machnamh</a:t>
            </a:r>
            <a:r>
              <a:rPr lang="en-GB" dirty="0"/>
              <a:t>: Cad </a:t>
            </a:r>
            <a:r>
              <a:rPr lang="en-GB" dirty="0" err="1"/>
              <a:t>iad</a:t>
            </a:r>
            <a:r>
              <a:rPr lang="en-GB" dirty="0"/>
              <a:t>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chéad</a:t>
            </a:r>
            <a:r>
              <a:rPr lang="en-GB" dirty="0"/>
              <a:t> </a:t>
            </a:r>
            <a:r>
              <a:rPr lang="en-GB" dirty="0" err="1"/>
              <a:t>chéimeanna</a:t>
            </a:r>
            <a:r>
              <a:rPr lang="en-GB" dirty="0"/>
              <a:t> a </a:t>
            </a:r>
            <a:r>
              <a:rPr lang="en-GB" dirty="0" err="1"/>
              <a:t>ghlacfaidh</a:t>
            </a:r>
            <a:r>
              <a:rPr lang="en-GB" dirty="0"/>
              <a:t> </a:t>
            </a:r>
            <a:r>
              <a:rPr lang="en-GB" dirty="0" err="1"/>
              <a:t>tú</a:t>
            </a:r>
            <a:r>
              <a:rPr lang="en-GB" dirty="0"/>
              <a:t>?</a:t>
            </a:r>
            <a:br>
              <a:rPr lang="en-GB" dirty="0"/>
            </a:br>
            <a:endParaRPr lang="en-GB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DE34353-B749-EB01-8999-FD11C1460AA4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502068"/>
            <a:ext cx="6468856" cy="4351338"/>
          </a:xfrm>
        </p:spPr>
        <p:txBody>
          <a:bodyPr>
            <a:normAutofit/>
          </a:bodyPr>
          <a:lstStyle/>
          <a:p>
            <a:r>
              <a:rPr lang="pt-BR" dirty="0"/>
              <a:t>Téigh i dtáithí ar an tsonraíocht</a:t>
            </a:r>
          </a:p>
          <a:p>
            <a:pPr marL="0" indent="0">
              <a:buNone/>
            </a:pPr>
            <a:endParaRPr lang="en-GB" dirty="0"/>
          </a:p>
          <a:p>
            <a:r>
              <a:rPr lang="en-GB" dirty="0" err="1"/>
              <a:t>Téigh</a:t>
            </a:r>
            <a:r>
              <a:rPr lang="en-GB" dirty="0"/>
              <a:t> </a:t>
            </a:r>
            <a:r>
              <a:rPr lang="en-GB" dirty="0" err="1"/>
              <a:t>i</a:t>
            </a:r>
            <a:r>
              <a:rPr lang="en-GB" dirty="0"/>
              <a:t> </a:t>
            </a:r>
            <a:r>
              <a:rPr lang="en-GB" dirty="0" err="1"/>
              <a:t>dtaithí</a:t>
            </a:r>
            <a:r>
              <a:rPr lang="en-GB" dirty="0"/>
              <a:t> </a:t>
            </a:r>
            <a:r>
              <a:rPr lang="en-GB" dirty="0" err="1"/>
              <a:t>ar</a:t>
            </a:r>
            <a:r>
              <a:rPr lang="en-GB" dirty="0"/>
              <a:t> </a:t>
            </a:r>
            <a:r>
              <a:rPr lang="en-GB" dirty="0" err="1"/>
              <a:t>Phríomhinniúlachtaí</a:t>
            </a:r>
            <a:r>
              <a:rPr lang="en-GB" dirty="0"/>
              <a:t> </a:t>
            </a:r>
            <a:r>
              <a:rPr lang="en-GB" dirty="0" err="1"/>
              <a:t>na</a:t>
            </a:r>
            <a:r>
              <a:rPr lang="en-GB" dirty="0"/>
              <a:t> </a:t>
            </a:r>
            <a:r>
              <a:rPr lang="en-GB" dirty="0" err="1"/>
              <a:t>Sraithe</a:t>
            </a:r>
            <a:r>
              <a:rPr lang="en-GB" dirty="0"/>
              <a:t> </a:t>
            </a:r>
            <a:r>
              <a:rPr lang="en-GB" dirty="0" err="1"/>
              <a:t>Sinsearaí</a:t>
            </a:r>
            <a:endParaRPr lang="en-GB" dirty="0"/>
          </a:p>
          <a:p>
            <a:pPr marL="0" indent="0">
              <a:buNone/>
            </a:pPr>
            <a:endParaRPr lang="en-GB" dirty="0"/>
          </a:p>
          <a:p>
            <a:r>
              <a:rPr lang="en-GB" dirty="0" err="1"/>
              <a:t>Acmhainní</a:t>
            </a:r>
            <a:r>
              <a:rPr lang="en-GB" dirty="0"/>
              <a:t>: CAI-T, </a:t>
            </a:r>
            <a:r>
              <a:rPr lang="en-GB" dirty="0" err="1"/>
              <a:t>Suíomh</a:t>
            </a:r>
            <a:r>
              <a:rPr lang="en-GB" dirty="0"/>
              <a:t> </a:t>
            </a:r>
            <a:r>
              <a:rPr lang="en-GB" dirty="0" err="1"/>
              <a:t>Gréasáin</a:t>
            </a:r>
            <a:r>
              <a:rPr lang="en-GB" dirty="0"/>
              <a:t> Oide, </a:t>
            </a:r>
            <a:r>
              <a:rPr lang="en-GB" dirty="0" err="1"/>
              <a:t>cuntais</a:t>
            </a:r>
            <a:r>
              <a:rPr lang="en-GB" dirty="0"/>
              <a:t> X Oide </a:t>
            </a:r>
            <a:r>
              <a:rPr lang="en-GB" dirty="0" err="1"/>
              <a:t>srl</a:t>
            </a:r>
            <a:r>
              <a:rPr lang="en-GB" dirty="0"/>
              <a:t>. </a:t>
            </a:r>
          </a:p>
        </p:txBody>
      </p:sp>
      <p:pic>
        <p:nvPicPr>
          <p:cNvPr id="3074" name="Picture 2" descr="What Did Women Think in the Roman Period?">
            <a:extLst>
              <a:ext uri="{FF2B5EF4-FFF2-40B4-BE49-F238E27FC236}">
                <a16:creationId xmlns:a16="http://schemas.microsoft.com/office/drawing/2014/main" id="{7F4B35ED-AAF8-DFA9-712F-0E28CD23E19B}"/>
              </a:ext>
            </a:extLst>
          </p:cNvPr>
          <p:cNvPicPr>
            <a:picLocks noGrp="1" noChangeAspect="1" noChangeArrowheads="1"/>
          </p:cNvPicPr>
          <p:nvPr>
            <p:ph sz="half" idx="2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7499283" y="1502068"/>
            <a:ext cx="4046744" cy="4351338"/>
          </a:xfrm>
          <a:prstGeom prst="rect">
            <a:avLst/>
          </a:prstGeom>
          <a:solidFill>
            <a:srgbClr val="FFFFFF"/>
          </a:solidFill>
        </p:spPr>
      </p:pic>
    </p:spTree>
    <p:extLst>
      <p:ext uri="{BB962C8B-B14F-4D97-AF65-F5344CB8AC3E}">
        <p14:creationId xmlns:p14="http://schemas.microsoft.com/office/powerpoint/2010/main" val="38850659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D9F839C-37EE-D184-2C60-4D21926AAD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4795" y="290037"/>
            <a:ext cx="10515600" cy="1325563"/>
          </a:xfrm>
        </p:spPr>
        <p:txBody>
          <a:bodyPr/>
          <a:lstStyle/>
          <a:p>
            <a:r>
              <a:rPr lang="en-IE" dirty="0" err="1"/>
              <a:t>Acmhainní</a:t>
            </a:r>
            <a:r>
              <a:rPr lang="en-IE" dirty="0"/>
              <a:t> a </a:t>
            </a:r>
            <a:r>
              <a:rPr lang="en-IE" dirty="0" err="1"/>
              <a:t>Roinnt</a:t>
            </a:r>
            <a:endParaRPr lang="en-GB" dirty="0"/>
          </a:p>
        </p:txBody>
      </p:sp>
      <p:pic>
        <p:nvPicPr>
          <p:cNvPr id="7" name="Picture 6" descr="A qr code with a few squares&#10;&#10;Description automatically generated">
            <a:extLst>
              <a:ext uri="{FF2B5EF4-FFF2-40B4-BE49-F238E27FC236}">
                <a16:creationId xmlns:a16="http://schemas.microsoft.com/office/drawing/2014/main" id="{660BC568-C781-EA99-6CBB-6782644FE0F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4375" y="2296633"/>
            <a:ext cx="2264734" cy="2264734"/>
          </a:xfrm>
          <a:prstGeom prst="rect">
            <a:avLst/>
          </a:prstGeom>
        </p:spPr>
      </p:pic>
      <p:pic>
        <p:nvPicPr>
          <p:cNvPr id="8" name="Picture 7" descr="A screen shot of a phone&#10;&#10;Description automatically generated">
            <a:extLst>
              <a:ext uri="{FF2B5EF4-FFF2-40B4-BE49-F238E27FC236}">
                <a16:creationId xmlns:a16="http://schemas.microsoft.com/office/drawing/2014/main" id="{345480A2-327D-CF91-0E89-D726625856FF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659"/>
          <a:stretch>
            <a:fillRect/>
          </a:stretch>
        </p:blipFill>
        <p:spPr bwMode="auto">
          <a:xfrm>
            <a:off x="4430777" y="1969759"/>
            <a:ext cx="2911930" cy="29184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What Did Women Think in the Roman Period?">
            <a:extLst>
              <a:ext uri="{FF2B5EF4-FFF2-40B4-BE49-F238E27FC236}">
                <a16:creationId xmlns:a16="http://schemas.microsoft.com/office/drawing/2014/main" id="{6E5A2FC8-1075-FD5D-D846-D290AAD1A9D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7499283" y="1502068"/>
            <a:ext cx="4046744" cy="4351338"/>
          </a:xfrm>
          <a:prstGeom prst="rect">
            <a:avLst/>
          </a:prstGeom>
          <a:solidFill>
            <a:srgbClr val="FFFFFF"/>
          </a:solidFill>
        </p:spPr>
      </p:pic>
      <p:pic>
        <p:nvPicPr>
          <p:cNvPr id="9" name="Picture 8" descr="A black and yellow vase with people on it&#10;&#10;AI-generated content may be incorrect.">
            <a:extLst>
              <a:ext uri="{FF2B5EF4-FFF2-40B4-BE49-F238E27FC236}">
                <a16:creationId xmlns:a16="http://schemas.microsoft.com/office/drawing/2014/main" id="{8949C488-5BC6-FC85-94C0-EE87AC974E2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837473B0-CC2E-450A-ABE3-18F120FF3D39}">
                <a1611:picAttrSrcUrl xmlns:a1611="http://schemas.microsoft.com/office/drawing/2016/11/main" r:id="rId7"/>
              </a:ext>
            </a:extLst>
          </a:blip>
          <a:srcRect b="3243"/>
          <a:stretch>
            <a:fillRect/>
          </a:stretch>
        </p:blipFill>
        <p:spPr>
          <a:xfrm>
            <a:off x="444795" y="1502068"/>
            <a:ext cx="3829406" cy="43513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16247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MENTIMETER_SERIES_ID_KEY" val="al3vsfcrfb7yftaoetbmvuxdnc3duavi"/>
</p:tagLst>
</file>

<file path=ppt/theme/theme1.xml><?xml version="1.0" encoding="utf-8"?>
<a:theme xmlns:a="http://schemas.openxmlformats.org/drawingml/2006/main" name="1_Oide blue theme_logo_state gold_state green_white taglin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otx" id="{941BD76F-6B7D-4C25-9C9B-84A48C6B5097}" vid="{90A686A0-9C5C-45DB-8E6A-7A22F9C239DC}"/>
    </a:ext>
  </a:extLst>
</a:theme>
</file>

<file path=ppt/theme/theme2.xml><?xml version="1.0" encoding="utf-8"?>
<a:theme xmlns:a="http://schemas.openxmlformats.org/drawingml/2006/main" name="Oide logo_black_blue taglin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otx" id="{941BD76F-6B7D-4C25-9C9B-84A48C6B5097}" vid="{27802C05-2C73-488C-806B-F9F618BB1F59}"/>
    </a:ext>
  </a:extLst>
</a:theme>
</file>

<file path=ppt/theme/theme3.xml><?xml version="1.0" encoding="utf-8"?>
<a:theme xmlns:a="http://schemas.openxmlformats.org/drawingml/2006/main" name="Oide logo_state gold_state green_blue taglin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Draft Oide slide deck .potx" id="{941BD76F-6B7D-4C25-9C9B-84A48C6B5097}" vid="{98CF5E54-02A9-409A-B19C-5672F3849D00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SharedWithUsers xmlns="35e48e7f-c0a8-4eb2-ad28-953e9a1fcc27">
      <UserInfo>
        <DisplayName>Caitriona Cronin</DisplayName>
        <AccountId>25</AccountId>
        <AccountType/>
      </UserInfo>
    </SharedWithUsers>
    <lcf76f155ced4ddcb4097134ff3c332f xmlns="68f928e1-2ced-4964-a278-189714785c21">
      <Terms xmlns="http://schemas.microsoft.com/office/infopath/2007/PartnerControls"/>
    </lcf76f155ced4ddcb4097134ff3c332f>
    <TaxCatchAll xmlns="35e48e7f-c0a8-4eb2-ad28-953e9a1fcc27" xsi:nil="true"/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A3500CD2220ADE459318B328E253443F" ma:contentTypeVersion="14" ma:contentTypeDescription="Create a new document." ma:contentTypeScope="" ma:versionID="b01be65819e05a6fdf69e355c7ab13a0">
  <xsd:schema xmlns:xsd="http://www.w3.org/2001/XMLSchema" xmlns:xs="http://www.w3.org/2001/XMLSchema" xmlns:p="http://schemas.microsoft.com/office/2006/metadata/properties" xmlns:ns2="68f928e1-2ced-4964-a278-189714785c21" xmlns:ns3="35e48e7f-c0a8-4eb2-ad28-953e9a1fcc27" targetNamespace="http://schemas.microsoft.com/office/2006/metadata/properties" ma:root="true" ma:fieldsID="b5c13d07a3177a672413c72d1b2c834c" ns2:_="" ns3:_="">
    <xsd:import namespace="68f928e1-2ced-4964-a278-189714785c21"/>
    <xsd:import namespace="35e48e7f-c0a8-4eb2-ad28-953e9a1fcc27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lcf76f155ced4ddcb4097134ff3c332f" minOccurs="0"/>
                <xsd:element ref="ns3:TaxCatchAll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2:MediaServiceDateTaken" minOccurs="0"/>
                <xsd:element ref="ns2:MediaLengthInSeconds" minOccurs="0"/>
                <xsd:element ref="ns2:MediaServiceObjectDetectorVersion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68f928e1-2ced-4964-a278-189714785c21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lcf76f155ced4ddcb4097134ff3c332f" ma:index="13" nillable="true" ma:taxonomy="true" ma:internalName="lcf76f155ced4ddcb4097134ff3c332f" ma:taxonomyFieldName="MediaServiceImageTags" ma:displayName="Image Tags" ma:readOnly="false" ma:fieldId="{5cf76f15-5ced-4ddc-b409-7134ff3c332f}" ma:taxonomyMulti="true" ma:sspId="67c90686-b975-4123-9b95-f27ff4c4f8b7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GenerationTime" ma:index="15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6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7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DateTaken" ma:index="18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LengthInSeconds" ma:index="19" nillable="true" ma:displayName="MediaLengthInSeconds" ma:hidden="true" ma:internalName="MediaLengthInSeconds" ma:readOnly="true">
      <xsd:simpleType>
        <xsd:restriction base="dms:Unknown"/>
      </xsd:simpleType>
    </xsd:element>
    <xsd:element name="MediaServiceObjectDetectorVersions" ma:index="20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1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35e48e7f-c0a8-4eb2-ad28-953e9a1fcc27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14" nillable="true" ma:displayName="Taxonomy Catch All Column" ma:hidden="true" ma:list="{0c73c38a-5def-48e9-bd77-2858bb967a06}" ma:internalName="TaxCatchAll" ma:showField="CatchAllData" ma:web="35e48e7f-c0a8-4eb2-ad28-953e9a1fcc27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41958BA3-6761-4DC4-9FA9-970ADE31FF13}">
  <ds:schemaRefs>
    <ds:schemaRef ds:uri="68f928e1-2ced-4964-a278-189714785c21"/>
    <ds:schemaRef ds:uri="http://schemas.openxmlformats.org/package/2006/metadata/core-properties"/>
    <ds:schemaRef ds:uri="http://purl.org/dc/terms/"/>
    <ds:schemaRef ds:uri="35e48e7f-c0a8-4eb2-ad28-953e9a1fcc27"/>
    <ds:schemaRef ds:uri="http://purl.org/dc/dcmitype/"/>
    <ds:schemaRef ds:uri="http://purl.org/dc/elements/1.1/"/>
    <ds:schemaRef ds:uri="http://schemas.microsoft.com/office/2006/documentManagement/types"/>
    <ds:schemaRef ds:uri="http://schemas.microsoft.com/office/infopath/2007/PartnerControls"/>
    <ds:schemaRef ds:uri="http://schemas.microsoft.com/office/2006/metadata/properties"/>
    <ds:schemaRef ds:uri="http://www.w3.org/XML/1998/namespace"/>
  </ds:schemaRefs>
</ds:datastoreItem>
</file>

<file path=customXml/itemProps2.xml><?xml version="1.0" encoding="utf-8"?>
<ds:datastoreItem xmlns:ds="http://schemas.openxmlformats.org/officeDocument/2006/customXml" ds:itemID="{F6642097-673B-4A5E-8B6F-799B85E63533}">
  <ds:schemaRefs>
    <ds:schemaRef ds:uri="35e48e7f-c0a8-4eb2-ad28-953e9a1fcc27"/>
    <ds:schemaRef ds:uri="68f928e1-2ced-4964-a278-189714785c21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672102E3-2A19-4E33-97AB-DD6BA67FD970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Draft Oide slide deck </Template>
  <TotalTime>0</TotalTime>
  <Words>1676</Words>
  <Application>Microsoft Office PowerPoint</Application>
  <PresentationFormat>Widescreen</PresentationFormat>
  <Paragraphs>242</Paragraphs>
  <Slides>57</Slides>
  <Notes>51</Notes>
  <HiddenSlides>0</HiddenSlides>
  <MMClips>6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57</vt:i4>
      </vt:variant>
    </vt:vector>
  </HeadingPairs>
  <TitlesOfParts>
    <vt:vector size="66" baseType="lpstr">
      <vt:lpstr>Aptos</vt:lpstr>
      <vt:lpstr>Arial</vt:lpstr>
      <vt:lpstr>Arial Bold</vt:lpstr>
      <vt:lpstr>Calibri</vt:lpstr>
      <vt:lpstr>Candara</vt:lpstr>
      <vt:lpstr>Lato</vt:lpstr>
      <vt:lpstr>1_Oide blue theme_logo_state gold_state green_white tagline</vt:lpstr>
      <vt:lpstr>Oide logo_black_blue tagline</vt:lpstr>
      <vt:lpstr>Oide logo_state gold_state green_blue tagline</vt:lpstr>
      <vt:lpstr>Teangacha Clasaiceacha</vt:lpstr>
      <vt:lpstr>PowerPoint Presentation</vt:lpstr>
      <vt:lpstr>Athfhorbairt na Sraithe Sinsearaí</vt:lpstr>
      <vt:lpstr>Sraithe Sinsearaí</vt:lpstr>
      <vt:lpstr>PowerPoint Presentation</vt:lpstr>
      <vt:lpstr>Sonraíochtaí na dTeangacha Clasaiceacha</vt:lpstr>
      <vt:lpstr>Tapaigh an Deis</vt:lpstr>
      <vt:lpstr>PowerPoint Presentation</vt:lpstr>
      <vt:lpstr>Litearthachtaí a Fhorbairt</vt:lpstr>
      <vt:lpstr>PowerPoint Presentation</vt:lpstr>
      <vt:lpstr>Litearthachtaí a Fhorbairt</vt:lpstr>
      <vt:lpstr>PowerPoint Presentation</vt:lpstr>
      <vt:lpstr>Litearthachtaí a Fhorbairt</vt:lpstr>
      <vt:lpstr>Litearthachtaí a Fhorbairt</vt:lpstr>
      <vt:lpstr>PowerPoint Presentation</vt:lpstr>
      <vt:lpstr>Bí ar ár liosta seoltaí nua chun nuacht agus an t-eolas is déanaí a fháil</vt:lpstr>
      <vt:lpstr>Seisiún 1</vt:lpstr>
      <vt:lpstr>Intinní Foghlama</vt:lpstr>
      <vt:lpstr>Staidéar a dhéanamh ar an tSean-Ghréigis agus ar an Laidin</vt:lpstr>
      <vt:lpstr>Tá Príomhinniúlachtaí na Sraithe Sinsearaí</vt:lpstr>
      <vt:lpstr>Tá Príomhinniúlachtaí na Sraithe Sinsearaí </vt:lpstr>
      <vt:lpstr>Visibility of Key Competencies</vt:lpstr>
      <vt:lpstr>Forléargas ar Shnáitheanna Staidéir</vt:lpstr>
      <vt:lpstr>PowerPoint Presentation</vt:lpstr>
      <vt:lpstr>  Cén chaoi a n-ullmhóidh tú don teagasc, foghlaim agus measúnú ag úsáid na dtorthaí foghlama?</vt:lpstr>
      <vt:lpstr>Forléargas ar Shnáitheanna Staidéir</vt:lpstr>
      <vt:lpstr>Breithnithe maidir le heispéiris foghlama a chruthú</vt:lpstr>
      <vt:lpstr>An Aeinéid 1.1-4</vt:lpstr>
      <vt:lpstr>Leabhar Iliad 1</vt:lpstr>
      <vt:lpstr>Naisc a chruthú agus eispéiris foghlama a fhorbairt</vt:lpstr>
      <vt:lpstr> Cén chaoi a gcuireann tú an scoláire i gcroílár na foghlama?</vt:lpstr>
      <vt:lpstr>Sos Tae / Caife </vt:lpstr>
      <vt:lpstr>Seisiún 2</vt:lpstr>
      <vt:lpstr>CEFR</vt:lpstr>
      <vt:lpstr>Intinní Foghlama</vt:lpstr>
      <vt:lpstr>Tábhacht na Teanga</vt:lpstr>
      <vt:lpstr>Cén t-eolas, scileanna agus luachanna agus meonta atá ag teastáil, nó a nascann le, d'eispéireas foghlama molta?</vt:lpstr>
      <vt:lpstr>Ag plé le Téacsanna Barántúla</vt:lpstr>
      <vt:lpstr>PowerPoint Presentation</vt:lpstr>
      <vt:lpstr>PowerPoint Presentation</vt:lpstr>
      <vt:lpstr>PowerPoint Presentation</vt:lpstr>
      <vt:lpstr>Guardian Piece here</vt:lpstr>
      <vt:lpstr>Téacsanna Barántúla a Úsáid chun Cabhrú le Foghlaim Teangacha</vt:lpstr>
      <vt:lpstr>PowerPoint Presentation</vt:lpstr>
      <vt:lpstr>Infheictheacht</vt:lpstr>
      <vt:lpstr>PowerPoint Presentation</vt:lpstr>
      <vt:lpstr> Lón 1:15-2:00in </vt:lpstr>
      <vt:lpstr>Seisiún 3</vt:lpstr>
      <vt:lpstr>Intinní Foghlama</vt:lpstr>
      <vt:lpstr>Luachanna agus Meonta </vt:lpstr>
      <vt:lpstr>PowerPoint Presentation</vt:lpstr>
      <vt:lpstr>PowerPoint Presentation</vt:lpstr>
      <vt:lpstr>Cén ról atá ag an gcomhthéacs cultúrtha sa phróiseas foghlama teanga?</vt:lpstr>
      <vt:lpstr>PowerPoint Presentation</vt:lpstr>
      <vt:lpstr>Cuir Chuige Chomhoibríocha le haghaidh Teagasc, Foghlaim agus Measúnú Scoláire-lárnach</vt:lpstr>
      <vt:lpstr>Machnamh: Cad iad na chéad chéimeanna a ghlacfaidh tú? </vt:lpstr>
      <vt:lpstr>Acmhainní a Roinnt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2025-06-04T09:54:41Z</dcterms:created>
  <dcterms:modified xsi:type="dcterms:W3CDTF">2025-06-09T15:17:04Z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MSIP_Label_d1756428-4d52-4035-8892-3fe934e1c91d_Enabled">
    <vt:lpwstr>true</vt:lpwstr>
  </property>
  <property fmtid="{D5CDD505-2E9C-101B-9397-08002B2CF9AE}" pid="3" name="MSIP_Label_d1756428-4d52-4035-8892-3fe934e1c91d_ActionId">
    <vt:lpwstr>531f93ee-e8c4-423a-b1a3-55f5ff205885</vt:lpwstr>
  </property>
  <property fmtid="{D5CDD505-2E9C-101B-9397-08002B2CF9AE}" pid="4" name="MSIP_Label_d1756428-4d52-4035-8892-3fe934e1c91d_SetDate">
    <vt:lpwstr>2023-11-28T17:25:45Z</vt:lpwstr>
  </property>
  <property fmtid="{D5CDD505-2E9C-101B-9397-08002B2CF9AE}" pid="5" name="MediaServiceImageTags">
    <vt:lpwstr/>
  </property>
  <property fmtid="{D5CDD505-2E9C-101B-9397-08002B2CF9AE}" pid="6" name="MSIP_Label_d1756428-4d52-4035-8892-3fe934e1c91d_ContentBits">
    <vt:lpwstr>0</vt:lpwstr>
  </property>
  <property fmtid="{D5CDD505-2E9C-101B-9397-08002B2CF9AE}" pid="7" name="MSIP_Label_d1756428-4d52-4035-8892-3fe934e1c91d_Method">
    <vt:lpwstr>Standard</vt:lpwstr>
  </property>
  <property fmtid="{D5CDD505-2E9C-101B-9397-08002B2CF9AE}" pid="8" name="ContentTypeId">
    <vt:lpwstr>0x010100A3500CD2220ADE459318B328E253443F</vt:lpwstr>
  </property>
  <property fmtid="{D5CDD505-2E9C-101B-9397-08002B2CF9AE}" pid="9" name="MSIP_Label_d1756428-4d52-4035-8892-3fe934e1c91d_Name">
    <vt:lpwstr>defa4170-0d19-0005-0004-bc88714345d2</vt:lpwstr>
  </property>
  <property fmtid="{D5CDD505-2E9C-101B-9397-08002B2CF9AE}" pid="10" name="MSIP_Label_d1756428-4d52-4035-8892-3fe934e1c91d_SiteId">
    <vt:lpwstr>a37bb191-a98b-4c55-a0b0-f9ab5f345e6d</vt:lpwstr>
  </property>
</Properties>
</file>