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729" r:id="rId2"/>
    <p:sldMasterId id="2147483717" r:id="rId3"/>
    <p:sldMasterId id="2147483698" r:id="rId4"/>
    <p:sldMasterId id="2147483675" r:id="rId5"/>
    <p:sldMasterId id="2147483689" r:id="rId6"/>
  </p:sldMasterIdLst>
  <p:notesMasterIdLst>
    <p:notesMasterId r:id="rId24"/>
  </p:notesMasterIdLst>
  <p:sldIdLst>
    <p:sldId id="256" r:id="rId7"/>
    <p:sldId id="349" r:id="rId8"/>
    <p:sldId id="280" r:id="rId9"/>
    <p:sldId id="350" r:id="rId10"/>
    <p:sldId id="351" r:id="rId11"/>
    <p:sldId id="352" r:id="rId12"/>
    <p:sldId id="267" r:id="rId13"/>
    <p:sldId id="353" r:id="rId14"/>
    <p:sldId id="355" r:id="rId15"/>
    <p:sldId id="354" r:id="rId16"/>
    <p:sldId id="282" r:id="rId17"/>
    <p:sldId id="357" r:id="rId18"/>
    <p:sldId id="358" r:id="rId19"/>
    <p:sldId id="296" r:id="rId20"/>
    <p:sldId id="297" r:id="rId21"/>
    <p:sldId id="285" r:id="rId22"/>
    <p:sldId id="34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85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10237D-B02C-4027-9613-64C080E57F59}" v="4" dt="2024-05-14T09:47:04.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031" autoAdjust="0"/>
  </p:normalViewPr>
  <p:slideViewPr>
    <p:cSldViewPr snapToGrid="0">
      <p:cViewPr varScale="1">
        <p:scale>
          <a:sx n="91" d="100"/>
          <a:sy n="91" d="100"/>
        </p:scale>
        <p:origin x="12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1C177278-CFDE-4569-A589-E31681CFEC6F}" type="datetimeFigureOut">
              <a:rPr lang="en-IE" smtClean="0"/>
              <a:t>14/05/2024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98A8D-3BC4-4660-BC4A-604E5D788B88}" type="slidenum">
              <a:rPr lang="en-IE" smtClean="0"/>
              <a:t>‹#›</a:t>
            </a:fld>
            <a:endParaRPr lang="en-IE"/>
          </a:p>
        </p:txBody>
      </p:sp>
    </p:spTree>
    <p:extLst>
      <p:ext uri="{BB962C8B-B14F-4D97-AF65-F5344CB8AC3E}">
        <p14:creationId xmlns:p14="http://schemas.microsoft.com/office/powerpoint/2010/main" val="4146767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1</a:t>
            </a:fld>
            <a:endParaRPr lang="en-IE"/>
          </a:p>
        </p:txBody>
      </p:sp>
    </p:spTree>
    <p:extLst>
      <p:ext uri="{BB962C8B-B14F-4D97-AF65-F5344CB8AC3E}">
        <p14:creationId xmlns:p14="http://schemas.microsoft.com/office/powerpoint/2010/main" val="3801269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10</a:t>
            </a:fld>
            <a:endParaRPr lang="en-IE"/>
          </a:p>
        </p:txBody>
      </p:sp>
    </p:spTree>
    <p:extLst>
      <p:ext uri="{BB962C8B-B14F-4D97-AF65-F5344CB8AC3E}">
        <p14:creationId xmlns:p14="http://schemas.microsoft.com/office/powerpoint/2010/main" val="186193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11</a:t>
            </a:fld>
            <a:endParaRPr lang="en-IE"/>
          </a:p>
        </p:txBody>
      </p:sp>
    </p:spTree>
    <p:extLst>
      <p:ext uri="{BB962C8B-B14F-4D97-AF65-F5344CB8AC3E}">
        <p14:creationId xmlns:p14="http://schemas.microsoft.com/office/powerpoint/2010/main" val="2503498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12</a:t>
            </a:fld>
            <a:endParaRPr lang="en-IE"/>
          </a:p>
        </p:txBody>
      </p:sp>
    </p:spTree>
    <p:extLst>
      <p:ext uri="{BB962C8B-B14F-4D97-AF65-F5344CB8AC3E}">
        <p14:creationId xmlns:p14="http://schemas.microsoft.com/office/powerpoint/2010/main" val="1257693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5BD76-6A38-F9B8-AF39-FEC806DA5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AAEF7-73DB-0363-B6B2-CE64805A1D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467EA2-A33D-6D73-C817-E4F2D89C754E}"/>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520CEF86-2116-108C-1B5F-9B419D836896}"/>
              </a:ext>
            </a:extLst>
          </p:cNvPr>
          <p:cNvSpPr>
            <a:spLocks noGrp="1"/>
          </p:cNvSpPr>
          <p:nvPr>
            <p:ph type="sldNum" sz="quarter" idx="5"/>
          </p:nvPr>
        </p:nvSpPr>
        <p:spPr/>
        <p:txBody>
          <a:bodyPr/>
          <a:lstStyle/>
          <a:p>
            <a:fld id="{40398A8D-3BC4-4660-BC4A-604E5D788B88}" type="slidenum">
              <a:rPr lang="en-IE" smtClean="0"/>
              <a:t>13</a:t>
            </a:fld>
            <a:endParaRPr lang="en-IE"/>
          </a:p>
        </p:txBody>
      </p:sp>
    </p:spTree>
    <p:extLst>
      <p:ext uri="{BB962C8B-B14F-4D97-AF65-F5344CB8AC3E}">
        <p14:creationId xmlns:p14="http://schemas.microsoft.com/office/powerpoint/2010/main" val="1286573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14</a:t>
            </a:fld>
            <a:endParaRPr lang="en-IE"/>
          </a:p>
        </p:txBody>
      </p:sp>
    </p:spTree>
    <p:extLst>
      <p:ext uri="{BB962C8B-B14F-4D97-AF65-F5344CB8AC3E}">
        <p14:creationId xmlns:p14="http://schemas.microsoft.com/office/powerpoint/2010/main" val="2226800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15</a:t>
            </a:fld>
            <a:endParaRPr lang="en-IE"/>
          </a:p>
        </p:txBody>
      </p:sp>
    </p:spTree>
    <p:extLst>
      <p:ext uri="{BB962C8B-B14F-4D97-AF65-F5344CB8AC3E}">
        <p14:creationId xmlns:p14="http://schemas.microsoft.com/office/powerpoint/2010/main" val="3045343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16</a:t>
            </a:fld>
            <a:endParaRPr lang="en-IE"/>
          </a:p>
        </p:txBody>
      </p:sp>
    </p:spTree>
    <p:extLst>
      <p:ext uri="{BB962C8B-B14F-4D97-AF65-F5344CB8AC3E}">
        <p14:creationId xmlns:p14="http://schemas.microsoft.com/office/powerpoint/2010/main" val="1910052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17</a:t>
            </a:fld>
            <a:endParaRPr lang="en-IE"/>
          </a:p>
        </p:txBody>
      </p:sp>
    </p:spTree>
    <p:extLst>
      <p:ext uri="{BB962C8B-B14F-4D97-AF65-F5344CB8AC3E}">
        <p14:creationId xmlns:p14="http://schemas.microsoft.com/office/powerpoint/2010/main" val="1758159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2</a:t>
            </a:fld>
            <a:endParaRPr lang="en-IE"/>
          </a:p>
        </p:txBody>
      </p:sp>
    </p:spTree>
    <p:extLst>
      <p:ext uri="{BB962C8B-B14F-4D97-AF65-F5344CB8AC3E}">
        <p14:creationId xmlns:p14="http://schemas.microsoft.com/office/powerpoint/2010/main" val="381369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3</a:t>
            </a:fld>
            <a:endParaRPr lang="en-IE"/>
          </a:p>
        </p:txBody>
      </p:sp>
    </p:spTree>
    <p:extLst>
      <p:ext uri="{BB962C8B-B14F-4D97-AF65-F5344CB8AC3E}">
        <p14:creationId xmlns:p14="http://schemas.microsoft.com/office/powerpoint/2010/main" val="3033983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C1D96-F145-E948-8346-536B3CC05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2F7A4-3D5D-8A04-06C6-D448703940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66B0E-8E1C-D707-DB90-E46F439FE663}"/>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F7F16343-1F0E-8465-0FCA-05F1A674F16E}"/>
              </a:ext>
            </a:extLst>
          </p:cNvPr>
          <p:cNvSpPr>
            <a:spLocks noGrp="1"/>
          </p:cNvSpPr>
          <p:nvPr>
            <p:ph type="sldNum" sz="quarter" idx="5"/>
          </p:nvPr>
        </p:nvSpPr>
        <p:spPr/>
        <p:txBody>
          <a:bodyPr/>
          <a:lstStyle/>
          <a:p>
            <a:fld id="{40398A8D-3BC4-4660-BC4A-604E5D788B88}" type="slidenum">
              <a:rPr lang="en-IE" smtClean="0"/>
              <a:t>4</a:t>
            </a:fld>
            <a:endParaRPr lang="en-IE"/>
          </a:p>
        </p:txBody>
      </p:sp>
    </p:spTree>
    <p:extLst>
      <p:ext uri="{BB962C8B-B14F-4D97-AF65-F5344CB8AC3E}">
        <p14:creationId xmlns:p14="http://schemas.microsoft.com/office/powerpoint/2010/main" val="3267848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D9055-584B-625E-9903-6254657C7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D6C0A-CD07-D893-5886-52D386E75E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F288D-68F8-2FAE-7BBF-CEC0B149DF76}"/>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8BDC1C1D-1DA8-3753-B74B-E8AED933F1A0}"/>
              </a:ext>
            </a:extLst>
          </p:cNvPr>
          <p:cNvSpPr>
            <a:spLocks noGrp="1"/>
          </p:cNvSpPr>
          <p:nvPr>
            <p:ph type="sldNum" sz="quarter" idx="5"/>
          </p:nvPr>
        </p:nvSpPr>
        <p:spPr/>
        <p:txBody>
          <a:bodyPr/>
          <a:lstStyle/>
          <a:p>
            <a:fld id="{40398A8D-3BC4-4660-BC4A-604E5D788B88}" type="slidenum">
              <a:rPr lang="en-IE" smtClean="0"/>
              <a:t>5</a:t>
            </a:fld>
            <a:endParaRPr lang="en-IE"/>
          </a:p>
        </p:txBody>
      </p:sp>
    </p:spTree>
    <p:extLst>
      <p:ext uri="{BB962C8B-B14F-4D97-AF65-F5344CB8AC3E}">
        <p14:creationId xmlns:p14="http://schemas.microsoft.com/office/powerpoint/2010/main" val="462445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F48F1-E77B-055C-E3D2-74705FEF2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03AB1-B03E-F908-2617-0FB6DE9F0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58B22-0C4A-86E2-7EBB-A4B9F1FDBF64}"/>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A687DA19-791E-F528-8573-CB1676E8D819}"/>
              </a:ext>
            </a:extLst>
          </p:cNvPr>
          <p:cNvSpPr>
            <a:spLocks noGrp="1"/>
          </p:cNvSpPr>
          <p:nvPr>
            <p:ph type="sldNum" sz="quarter" idx="5"/>
          </p:nvPr>
        </p:nvSpPr>
        <p:spPr/>
        <p:txBody>
          <a:bodyPr/>
          <a:lstStyle/>
          <a:p>
            <a:fld id="{40398A8D-3BC4-4660-BC4A-604E5D788B88}" type="slidenum">
              <a:rPr lang="en-IE" smtClean="0"/>
              <a:t>6</a:t>
            </a:fld>
            <a:endParaRPr lang="en-IE"/>
          </a:p>
        </p:txBody>
      </p:sp>
    </p:spTree>
    <p:extLst>
      <p:ext uri="{BB962C8B-B14F-4D97-AF65-F5344CB8AC3E}">
        <p14:creationId xmlns:p14="http://schemas.microsoft.com/office/powerpoint/2010/main" val="1530603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7</a:t>
            </a:fld>
            <a:endParaRPr lang="en-IE"/>
          </a:p>
        </p:txBody>
      </p:sp>
    </p:spTree>
    <p:extLst>
      <p:ext uri="{BB962C8B-B14F-4D97-AF65-F5344CB8AC3E}">
        <p14:creationId xmlns:p14="http://schemas.microsoft.com/office/powerpoint/2010/main" val="1426313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E36F3-1AB4-33FE-C043-6B4DF04B4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28DF9-60F0-E2FB-DA8C-478E0ACC5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04100-430D-D256-90FF-1C4EB841F1E3}"/>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59CE824C-6A58-614A-ECBB-0C754021EF29}"/>
              </a:ext>
            </a:extLst>
          </p:cNvPr>
          <p:cNvSpPr>
            <a:spLocks noGrp="1"/>
          </p:cNvSpPr>
          <p:nvPr>
            <p:ph type="sldNum" sz="quarter" idx="5"/>
          </p:nvPr>
        </p:nvSpPr>
        <p:spPr/>
        <p:txBody>
          <a:bodyPr/>
          <a:lstStyle/>
          <a:p>
            <a:fld id="{40398A8D-3BC4-4660-BC4A-604E5D788B88}" type="slidenum">
              <a:rPr lang="en-IE" smtClean="0"/>
              <a:t>8</a:t>
            </a:fld>
            <a:endParaRPr lang="en-IE"/>
          </a:p>
        </p:txBody>
      </p:sp>
    </p:spTree>
    <p:extLst>
      <p:ext uri="{BB962C8B-B14F-4D97-AF65-F5344CB8AC3E}">
        <p14:creationId xmlns:p14="http://schemas.microsoft.com/office/powerpoint/2010/main" val="3745927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43150-F2E5-F7F0-3734-750243416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88D60-D0F1-A311-6DD6-FA6FA835E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A5DEB0-B1BD-28F9-F2BC-BD3A7D2F27C2}"/>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9768B4DB-108F-A021-056A-208F210A3388}"/>
              </a:ext>
            </a:extLst>
          </p:cNvPr>
          <p:cNvSpPr>
            <a:spLocks noGrp="1"/>
          </p:cNvSpPr>
          <p:nvPr>
            <p:ph type="sldNum" sz="quarter" idx="5"/>
          </p:nvPr>
        </p:nvSpPr>
        <p:spPr/>
        <p:txBody>
          <a:bodyPr/>
          <a:lstStyle/>
          <a:p>
            <a:fld id="{40398A8D-3BC4-4660-BC4A-604E5D788B88}" type="slidenum">
              <a:rPr lang="en-IE" smtClean="0"/>
              <a:t>9</a:t>
            </a:fld>
            <a:endParaRPr lang="en-IE"/>
          </a:p>
        </p:txBody>
      </p:sp>
    </p:spTree>
    <p:extLst>
      <p:ext uri="{BB962C8B-B14F-4D97-AF65-F5344CB8AC3E}">
        <p14:creationId xmlns:p14="http://schemas.microsoft.com/office/powerpoint/2010/main" val="386162142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sv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emf"/><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4.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1463" y="4857945"/>
            <a:ext cx="10500537" cy="2813051"/>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US"/>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bg1"/>
                </a:solidFill>
                <a:latin typeface="+mn-lt"/>
                <a:ea typeface="Calibri" charset="0"/>
                <a:cs typeface="Calibri" charset="0"/>
                <a:sym typeface="Georgia"/>
              </a:defRPr>
            </a:lvl2pPr>
            <a:lvl3pPr algn="l">
              <a:lnSpc>
                <a:spcPct val="120000"/>
              </a:lnSpc>
              <a:buClr>
                <a:schemeClr val="bg1"/>
              </a:buClr>
              <a:defRPr sz="1200" b="0" i="1" spc="0">
                <a:solidFill>
                  <a:schemeClr val="bg1"/>
                </a:solidFill>
                <a:latin typeface="+mn-lt"/>
                <a:ea typeface="Calibri Light" charset="0"/>
                <a:cs typeface="Calibri Light" charset="0"/>
              </a:defRPr>
            </a:lvl3pPr>
            <a:lvl4pPr algn="l">
              <a:lnSpc>
                <a:spcPct val="120000"/>
              </a:lnSpc>
              <a:buClr>
                <a:schemeClr val="bg1"/>
              </a:buClr>
              <a:defRPr sz="1200" spc="0">
                <a:solidFill>
                  <a:schemeClr val="bg1"/>
                </a:solidFill>
                <a:latin typeface="+mn-lt"/>
                <a:ea typeface="Georgia"/>
                <a:cs typeface="Georgia"/>
                <a:sym typeface="Georgia"/>
              </a:defRPr>
            </a:lvl4pPr>
            <a:lvl5pPr algn="l">
              <a:lnSpc>
                <a:spcPct val="120000"/>
              </a:lnSpc>
              <a:buClr>
                <a:schemeClr val="bg1"/>
              </a:buClr>
              <a:defRPr sz="1200" b="0" i="1" spc="0">
                <a:solidFill>
                  <a:schemeClr val="bg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9" name="Oide standard logo white">
            <a:extLst>
              <a:ext uri="{FF2B5EF4-FFF2-40B4-BE49-F238E27FC236}">
                <a16:creationId xmlns:a16="http://schemas.microsoft.com/office/drawing/2014/main" id="{3E91DDF9-2BDE-EC3D-A900-11BA526E543A}"/>
              </a:ext>
            </a:extLst>
          </p:cNvPr>
          <p:cNvPicPr>
            <a:picLocks noChangeAspect="1"/>
          </p:cNvPicPr>
          <p:nvPr userDrawn="1"/>
        </p:nvPicPr>
        <p:blipFill>
          <a:blip r:embed="rId6"/>
          <a:stretch>
            <a:fillRect/>
          </a:stretch>
        </p:blipFill>
        <p:spPr>
          <a:xfrm>
            <a:off x="926976" y="805779"/>
            <a:ext cx="5949509" cy="1024638"/>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2534290039"/>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1524000" y="0"/>
            <a:ext cx="10662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050" name="Picture 2" descr="Temple of Zeus, Olympia, Greece | troy mckaskle | Flickr">
            <a:extLst>
              <a:ext uri="{FF2B5EF4-FFF2-40B4-BE49-F238E27FC236}">
                <a16:creationId xmlns:a16="http://schemas.microsoft.com/office/drawing/2014/main" id="{691DF954-7597-6607-5C3E-68A75B48C1DB}"/>
              </a:ext>
            </a:extLst>
          </p:cNvPr>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519377" y="-7975"/>
            <a:ext cx="8667066" cy="6865975"/>
          </a:xfrm>
          <a:prstGeom prst="rect">
            <a:avLst/>
          </a:prstGeom>
          <a:noFill/>
          <a:extLst>
            <a:ext uri="{909E8E84-426E-40DD-AFC4-6F175D3DCCD1}">
              <a14:hiddenFill xmlns:a14="http://schemas.microsoft.com/office/drawing/2010/main">
                <a:solidFill>
                  <a:srgbClr val="FFFFFF"/>
                </a:solidFill>
              </a14:hiddenFill>
            </a:ext>
          </a:extLst>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3065753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162311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6439-0A7D-E153-96D4-1D4AAB8A3C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8359B606-CE88-EE77-1EC2-3F1B0DA6B0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16DE7A42-8D9A-1B46-9635-A6C058A0DC36}"/>
              </a:ext>
            </a:extLst>
          </p:cNvPr>
          <p:cNvSpPr>
            <a:spLocks noGrp="1"/>
          </p:cNvSpPr>
          <p:nvPr>
            <p:ph type="dt" sz="half" idx="10"/>
          </p:nvPr>
        </p:nvSpPr>
        <p:spPr/>
        <p:txBody>
          <a:bodyPr/>
          <a:lstStyle/>
          <a:p>
            <a:fld id="{37128669-0A6A-4168-8A35-157B1FF22CC0}" type="datetimeFigureOut">
              <a:rPr lang="en-IE" smtClean="0"/>
              <a:t>14/05/2024</a:t>
            </a:fld>
            <a:endParaRPr lang="en-IE"/>
          </a:p>
        </p:txBody>
      </p:sp>
      <p:sp>
        <p:nvSpPr>
          <p:cNvPr id="5" name="Footer Placeholder 4">
            <a:extLst>
              <a:ext uri="{FF2B5EF4-FFF2-40B4-BE49-F238E27FC236}">
                <a16:creationId xmlns:a16="http://schemas.microsoft.com/office/drawing/2014/main" id="{948B80B3-B561-EDD2-0F10-9595983F878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F326956-4B62-44BA-5DDC-3D9A6525A262}"/>
              </a:ext>
            </a:extLst>
          </p:cNvPr>
          <p:cNvSpPr>
            <a:spLocks noGrp="1"/>
          </p:cNvSpPr>
          <p:nvPr>
            <p:ph type="sldNum" sz="quarter" idx="12"/>
          </p:nvPr>
        </p:nvSpPr>
        <p:spPr/>
        <p:txBody>
          <a:bodyPr/>
          <a:lstStyle/>
          <a:p>
            <a:fld id="{E382B394-575E-416D-8410-B5A1CDACBFB7}" type="slidenum">
              <a:rPr lang="en-IE" smtClean="0"/>
              <a:t>‹#›</a:t>
            </a:fld>
            <a:endParaRPr lang="en-IE"/>
          </a:p>
        </p:txBody>
      </p:sp>
    </p:spTree>
    <p:extLst>
      <p:ext uri="{BB962C8B-B14F-4D97-AF65-F5344CB8AC3E}">
        <p14:creationId xmlns:p14="http://schemas.microsoft.com/office/powerpoint/2010/main" val="3987059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6EECE-4076-D372-A240-EAFB65E4A01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D00F2D8C-8FAB-C051-9DAD-BEB1719E80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F74FFF9-3664-1620-B2B3-39A3AF5EF2D0}"/>
              </a:ext>
            </a:extLst>
          </p:cNvPr>
          <p:cNvSpPr>
            <a:spLocks noGrp="1"/>
          </p:cNvSpPr>
          <p:nvPr>
            <p:ph type="dt" sz="half" idx="10"/>
          </p:nvPr>
        </p:nvSpPr>
        <p:spPr/>
        <p:txBody>
          <a:bodyPr/>
          <a:lstStyle/>
          <a:p>
            <a:fld id="{37128669-0A6A-4168-8A35-157B1FF22CC0}" type="datetimeFigureOut">
              <a:rPr lang="en-IE" smtClean="0"/>
              <a:t>14/05/2024</a:t>
            </a:fld>
            <a:endParaRPr lang="en-IE"/>
          </a:p>
        </p:txBody>
      </p:sp>
      <p:sp>
        <p:nvSpPr>
          <p:cNvPr id="5" name="Footer Placeholder 4">
            <a:extLst>
              <a:ext uri="{FF2B5EF4-FFF2-40B4-BE49-F238E27FC236}">
                <a16:creationId xmlns:a16="http://schemas.microsoft.com/office/drawing/2014/main" id="{13DDFA2C-FCE2-5C82-CDE7-CFA1E3CAD05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CFFDBAE-7E27-ABE4-3CC0-2F637C5398F6}"/>
              </a:ext>
            </a:extLst>
          </p:cNvPr>
          <p:cNvSpPr>
            <a:spLocks noGrp="1"/>
          </p:cNvSpPr>
          <p:nvPr>
            <p:ph type="sldNum" sz="quarter" idx="12"/>
          </p:nvPr>
        </p:nvSpPr>
        <p:spPr/>
        <p:txBody>
          <a:bodyPr/>
          <a:lstStyle/>
          <a:p>
            <a:fld id="{E382B394-575E-416D-8410-B5A1CDACBFB7}" type="slidenum">
              <a:rPr lang="en-IE" smtClean="0"/>
              <a:t>‹#›</a:t>
            </a:fld>
            <a:endParaRPr lang="en-IE"/>
          </a:p>
        </p:txBody>
      </p:sp>
    </p:spTree>
    <p:extLst>
      <p:ext uri="{BB962C8B-B14F-4D97-AF65-F5344CB8AC3E}">
        <p14:creationId xmlns:p14="http://schemas.microsoft.com/office/powerpoint/2010/main" val="800194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FAE5-ADD4-2C45-E552-DA3C4BB6EB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DD8EE842-894B-A117-ADB7-7769A300B0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EEE7FC-8B51-8120-670A-F51EECEC298B}"/>
              </a:ext>
            </a:extLst>
          </p:cNvPr>
          <p:cNvSpPr>
            <a:spLocks noGrp="1"/>
          </p:cNvSpPr>
          <p:nvPr>
            <p:ph type="dt" sz="half" idx="10"/>
          </p:nvPr>
        </p:nvSpPr>
        <p:spPr/>
        <p:txBody>
          <a:bodyPr/>
          <a:lstStyle/>
          <a:p>
            <a:fld id="{37128669-0A6A-4168-8A35-157B1FF22CC0}" type="datetimeFigureOut">
              <a:rPr lang="en-IE" smtClean="0"/>
              <a:t>14/05/2024</a:t>
            </a:fld>
            <a:endParaRPr lang="en-IE"/>
          </a:p>
        </p:txBody>
      </p:sp>
      <p:sp>
        <p:nvSpPr>
          <p:cNvPr id="5" name="Footer Placeholder 4">
            <a:extLst>
              <a:ext uri="{FF2B5EF4-FFF2-40B4-BE49-F238E27FC236}">
                <a16:creationId xmlns:a16="http://schemas.microsoft.com/office/drawing/2014/main" id="{03B239C3-8B2B-F826-7326-9185FCC4AF2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39EB722-0E11-35E9-1D7B-91C178510230}"/>
              </a:ext>
            </a:extLst>
          </p:cNvPr>
          <p:cNvSpPr>
            <a:spLocks noGrp="1"/>
          </p:cNvSpPr>
          <p:nvPr>
            <p:ph type="sldNum" sz="quarter" idx="12"/>
          </p:nvPr>
        </p:nvSpPr>
        <p:spPr/>
        <p:txBody>
          <a:bodyPr/>
          <a:lstStyle/>
          <a:p>
            <a:fld id="{E382B394-575E-416D-8410-B5A1CDACBFB7}" type="slidenum">
              <a:rPr lang="en-IE" smtClean="0"/>
              <a:t>‹#›</a:t>
            </a:fld>
            <a:endParaRPr lang="en-IE"/>
          </a:p>
        </p:txBody>
      </p:sp>
    </p:spTree>
    <p:extLst>
      <p:ext uri="{BB962C8B-B14F-4D97-AF65-F5344CB8AC3E}">
        <p14:creationId xmlns:p14="http://schemas.microsoft.com/office/powerpoint/2010/main" val="417578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15CC-E47A-1475-D5D5-CEE288C4E4B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3566C1C-FE7C-FD40-1BAD-8C9F56977E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DB381F4A-D43E-9725-152D-985D5C6562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A3324CA-4EBF-44B7-9C24-6064C0A9828F}"/>
              </a:ext>
            </a:extLst>
          </p:cNvPr>
          <p:cNvSpPr>
            <a:spLocks noGrp="1"/>
          </p:cNvSpPr>
          <p:nvPr>
            <p:ph type="dt" sz="half" idx="10"/>
          </p:nvPr>
        </p:nvSpPr>
        <p:spPr/>
        <p:txBody>
          <a:bodyPr/>
          <a:lstStyle/>
          <a:p>
            <a:fld id="{37128669-0A6A-4168-8A35-157B1FF22CC0}" type="datetimeFigureOut">
              <a:rPr lang="en-IE" smtClean="0"/>
              <a:t>14/05/2024</a:t>
            </a:fld>
            <a:endParaRPr lang="en-IE"/>
          </a:p>
        </p:txBody>
      </p:sp>
      <p:sp>
        <p:nvSpPr>
          <p:cNvPr id="6" name="Footer Placeholder 5">
            <a:extLst>
              <a:ext uri="{FF2B5EF4-FFF2-40B4-BE49-F238E27FC236}">
                <a16:creationId xmlns:a16="http://schemas.microsoft.com/office/drawing/2014/main" id="{239F6C54-120F-7C64-D800-37C17877035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B950812-2171-D089-4C79-F40AA928855A}"/>
              </a:ext>
            </a:extLst>
          </p:cNvPr>
          <p:cNvSpPr>
            <a:spLocks noGrp="1"/>
          </p:cNvSpPr>
          <p:nvPr>
            <p:ph type="sldNum" sz="quarter" idx="12"/>
          </p:nvPr>
        </p:nvSpPr>
        <p:spPr/>
        <p:txBody>
          <a:bodyPr/>
          <a:lstStyle/>
          <a:p>
            <a:fld id="{E382B394-575E-416D-8410-B5A1CDACBFB7}" type="slidenum">
              <a:rPr lang="en-IE" smtClean="0"/>
              <a:t>‹#›</a:t>
            </a:fld>
            <a:endParaRPr lang="en-IE"/>
          </a:p>
        </p:txBody>
      </p:sp>
    </p:spTree>
    <p:extLst>
      <p:ext uri="{BB962C8B-B14F-4D97-AF65-F5344CB8AC3E}">
        <p14:creationId xmlns:p14="http://schemas.microsoft.com/office/powerpoint/2010/main" val="1933180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D689C-F4AF-8644-2B7A-16B7CA28C334}"/>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CDBC707-F074-6EFE-031C-3600C112CE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F08055-7D0E-F9E1-7D23-35440AD5D4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A8CA09-5746-767E-6F25-D5C6EE78C5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98CBC3-6A15-ABB1-8CFD-A94A0B3E5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24F69350-316A-590B-46FE-80F397DFC2E8}"/>
              </a:ext>
            </a:extLst>
          </p:cNvPr>
          <p:cNvSpPr>
            <a:spLocks noGrp="1"/>
          </p:cNvSpPr>
          <p:nvPr>
            <p:ph type="dt" sz="half" idx="10"/>
          </p:nvPr>
        </p:nvSpPr>
        <p:spPr/>
        <p:txBody>
          <a:bodyPr/>
          <a:lstStyle/>
          <a:p>
            <a:fld id="{37128669-0A6A-4168-8A35-157B1FF22CC0}" type="datetimeFigureOut">
              <a:rPr lang="en-IE" smtClean="0"/>
              <a:t>14/05/2024</a:t>
            </a:fld>
            <a:endParaRPr lang="en-IE"/>
          </a:p>
        </p:txBody>
      </p:sp>
      <p:sp>
        <p:nvSpPr>
          <p:cNvPr id="8" name="Footer Placeholder 7">
            <a:extLst>
              <a:ext uri="{FF2B5EF4-FFF2-40B4-BE49-F238E27FC236}">
                <a16:creationId xmlns:a16="http://schemas.microsoft.com/office/drawing/2014/main" id="{6B0BB453-58F5-444B-C012-8A972EE9A891}"/>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47C2312C-6EB7-007D-0A6B-309559ED119D}"/>
              </a:ext>
            </a:extLst>
          </p:cNvPr>
          <p:cNvSpPr>
            <a:spLocks noGrp="1"/>
          </p:cNvSpPr>
          <p:nvPr>
            <p:ph type="sldNum" sz="quarter" idx="12"/>
          </p:nvPr>
        </p:nvSpPr>
        <p:spPr/>
        <p:txBody>
          <a:bodyPr/>
          <a:lstStyle/>
          <a:p>
            <a:fld id="{E382B394-575E-416D-8410-B5A1CDACBFB7}" type="slidenum">
              <a:rPr lang="en-IE" smtClean="0"/>
              <a:t>‹#›</a:t>
            </a:fld>
            <a:endParaRPr lang="en-IE"/>
          </a:p>
        </p:txBody>
      </p:sp>
    </p:spTree>
    <p:extLst>
      <p:ext uri="{BB962C8B-B14F-4D97-AF65-F5344CB8AC3E}">
        <p14:creationId xmlns:p14="http://schemas.microsoft.com/office/powerpoint/2010/main" val="2732976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ABD80-82F7-8D57-FF26-EF561924C26F}"/>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12797A4-8567-AF3C-EE8B-2F3270ECA123}"/>
              </a:ext>
            </a:extLst>
          </p:cNvPr>
          <p:cNvSpPr>
            <a:spLocks noGrp="1"/>
          </p:cNvSpPr>
          <p:nvPr>
            <p:ph type="dt" sz="half" idx="10"/>
          </p:nvPr>
        </p:nvSpPr>
        <p:spPr/>
        <p:txBody>
          <a:bodyPr/>
          <a:lstStyle/>
          <a:p>
            <a:fld id="{37128669-0A6A-4168-8A35-157B1FF22CC0}" type="datetimeFigureOut">
              <a:rPr lang="en-IE" smtClean="0"/>
              <a:t>14/05/2024</a:t>
            </a:fld>
            <a:endParaRPr lang="en-IE"/>
          </a:p>
        </p:txBody>
      </p:sp>
      <p:sp>
        <p:nvSpPr>
          <p:cNvPr id="4" name="Footer Placeholder 3">
            <a:extLst>
              <a:ext uri="{FF2B5EF4-FFF2-40B4-BE49-F238E27FC236}">
                <a16:creationId xmlns:a16="http://schemas.microsoft.com/office/drawing/2014/main" id="{1560B844-D91B-798A-9A9C-944D8EF28889}"/>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AC779F9-3C34-68BF-08AD-F0B616101E52}"/>
              </a:ext>
            </a:extLst>
          </p:cNvPr>
          <p:cNvSpPr>
            <a:spLocks noGrp="1"/>
          </p:cNvSpPr>
          <p:nvPr>
            <p:ph type="sldNum" sz="quarter" idx="12"/>
          </p:nvPr>
        </p:nvSpPr>
        <p:spPr/>
        <p:txBody>
          <a:bodyPr/>
          <a:lstStyle/>
          <a:p>
            <a:fld id="{E382B394-575E-416D-8410-B5A1CDACBFB7}" type="slidenum">
              <a:rPr lang="en-IE" smtClean="0"/>
              <a:t>‹#›</a:t>
            </a:fld>
            <a:endParaRPr lang="en-IE"/>
          </a:p>
        </p:txBody>
      </p:sp>
    </p:spTree>
    <p:extLst>
      <p:ext uri="{BB962C8B-B14F-4D97-AF65-F5344CB8AC3E}">
        <p14:creationId xmlns:p14="http://schemas.microsoft.com/office/powerpoint/2010/main" val="40751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347DAD-2208-D52C-EE7D-C3387BC04024}"/>
              </a:ext>
            </a:extLst>
          </p:cNvPr>
          <p:cNvSpPr>
            <a:spLocks noGrp="1"/>
          </p:cNvSpPr>
          <p:nvPr>
            <p:ph type="dt" sz="half" idx="10"/>
          </p:nvPr>
        </p:nvSpPr>
        <p:spPr/>
        <p:txBody>
          <a:bodyPr/>
          <a:lstStyle/>
          <a:p>
            <a:fld id="{37128669-0A6A-4168-8A35-157B1FF22CC0}" type="datetimeFigureOut">
              <a:rPr lang="en-IE" smtClean="0"/>
              <a:t>14/05/2024</a:t>
            </a:fld>
            <a:endParaRPr lang="en-IE"/>
          </a:p>
        </p:txBody>
      </p:sp>
      <p:sp>
        <p:nvSpPr>
          <p:cNvPr id="3" name="Footer Placeholder 2">
            <a:extLst>
              <a:ext uri="{FF2B5EF4-FFF2-40B4-BE49-F238E27FC236}">
                <a16:creationId xmlns:a16="http://schemas.microsoft.com/office/drawing/2014/main" id="{DCCCE44C-0C7F-1A4F-52F8-01E72C89AFF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CBE8D1FE-D774-EAA4-0C00-86FF4AECEDD7}"/>
              </a:ext>
            </a:extLst>
          </p:cNvPr>
          <p:cNvSpPr>
            <a:spLocks noGrp="1"/>
          </p:cNvSpPr>
          <p:nvPr>
            <p:ph type="sldNum" sz="quarter" idx="12"/>
          </p:nvPr>
        </p:nvSpPr>
        <p:spPr/>
        <p:txBody>
          <a:bodyPr/>
          <a:lstStyle/>
          <a:p>
            <a:fld id="{E382B394-575E-416D-8410-B5A1CDACBFB7}" type="slidenum">
              <a:rPr lang="en-IE" smtClean="0"/>
              <a:t>‹#›</a:t>
            </a:fld>
            <a:endParaRPr lang="en-IE"/>
          </a:p>
        </p:txBody>
      </p:sp>
    </p:spTree>
    <p:extLst>
      <p:ext uri="{BB962C8B-B14F-4D97-AF65-F5344CB8AC3E}">
        <p14:creationId xmlns:p14="http://schemas.microsoft.com/office/powerpoint/2010/main" val="855604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5C5CC-08E4-E225-0E76-477B0709EB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6C9F5B40-3310-139A-FB4E-EC4AF611AE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3116C1C1-36D9-A6F0-619E-807AB844F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9BD7A7-C503-16C1-378A-0F2B3C3D601E}"/>
              </a:ext>
            </a:extLst>
          </p:cNvPr>
          <p:cNvSpPr>
            <a:spLocks noGrp="1"/>
          </p:cNvSpPr>
          <p:nvPr>
            <p:ph type="dt" sz="half" idx="10"/>
          </p:nvPr>
        </p:nvSpPr>
        <p:spPr/>
        <p:txBody>
          <a:bodyPr/>
          <a:lstStyle/>
          <a:p>
            <a:fld id="{37128669-0A6A-4168-8A35-157B1FF22CC0}" type="datetimeFigureOut">
              <a:rPr lang="en-IE" smtClean="0"/>
              <a:t>14/05/2024</a:t>
            </a:fld>
            <a:endParaRPr lang="en-IE"/>
          </a:p>
        </p:txBody>
      </p:sp>
      <p:sp>
        <p:nvSpPr>
          <p:cNvPr id="6" name="Footer Placeholder 5">
            <a:extLst>
              <a:ext uri="{FF2B5EF4-FFF2-40B4-BE49-F238E27FC236}">
                <a16:creationId xmlns:a16="http://schemas.microsoft.com/office/drawing/2014/main" id="{F8FA8FB8-6683-C623-9E7C-BD06880A0A7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71DD378-BF3E-6A06-10A9-288C6867D0EF}"/>
              </a:ext>
            </a:extLst>
          </p:cNvPr>
          <p:cNvSpPr>
            <a:spLocks noGrp="1"/>
          </p:cNvSpPr>
          <p:nvPr>
            <p:ph type="sldNum" sz="quarter" idx="12"/>
          </p:nvPr>
        </p:nvSpPr>
        <p:spPr/>
        <p:txBody>
          <a:bodyPr/>
          <a:lstStyle/>
          <a:p>
            <a:fld id="{E382B394-575E-416D-8410-B5A1CDACBFB7}" type="slidenum">
              <a:rPr lang="en-IE" smtClean="0"/>
              <a:t>‹#›</a:t>
            </a:fld>
            <a:endParaRPr lang="en-IE"/>
          </a:p>
        </p:txBody>
      </p:sp>
    </p:spTree>
    <p:extLst>
      <p:ext uri="{BB962C8B-B14F-4D97-AF65-F5344CB8AC3E}">
        <p14:creationId xmlns:p14="http://schemas.microsoft.com/office/powerpoint/2010/main" val="125627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amp; Subtitle  light">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E61496-955F-0BA1-2D5F-8076C78B543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4044950"/>
            <a:ext cx="12192000" cy="2813050"/>
          </a:xfrm>
          <a:prstGeom prst="rect">
            <a:avLst/>
          </a:prstGeom>
        </p:spPr>
      </p:pic>
      <p:pic>
        <p:nvPicPr>
          <p:cNvPr id="8" name="Graphic 7">
            <a:extLst>
              <a:ext uri="{FF2B5EF4-FFF2-40B4-BE49-F238E27FC236}">
                <a16:creationId xmlns:a16="http://schemas.microsoft.com/office/drawing/2014/main" id="{11BEF3D3-3597-087E-58D8-D8A9350032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7926" y="802498"/>
            <a:ext cx="5968559" cy="1027919"/>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chemeClr val="tx1"/>
                </a:solidFill>
                <a:latin typeface="+mn-lt"/>
                <a:ea typeface="Calibri Light" charset="0"/>
                <a:cs typeface="Calibri Light" charset="0"/>
                <a:sym typeface="Open Sans Light"/>
              </a:defRPr>
            </a:lvl1pPr>
          </a:lstStyle>
          <a:p>
            <a:r>
              <a:rPr lang="en-US"/>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tx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1538056444"/>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A759B-9807-1568-AAEA-7B2824DCC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8A2C9A1-33FE-0972-70A6-29D6257888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F7417FFE-3319-7A55-F1DC-5C3B823C5D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25FFA-B4D5-0905-DAE7-1352209677E4}"/>
              </a:ext>
            </a:extLst>
          </p:cNvPr>
          <p:cNvSpPr>
            <a:spLocks noGrp="1"/>
          </p:cNvSpPr>
          <p:nvPr>
            <p:ph type="dt" sz="half" idx="10"/>
          </p:nvPr>
        </p:nvSpPr>
        <p:spPr/>
        <p:txBody>
          <a:bodyPr/>
          <a:lstStyle/>
          <a:p>
            <a:fld id="{37128669-0A6A-4168-8A35-157B1FF22CC0}" type="datetimeFigureOut">
              <a:rPr lang="en-IE" smtClean="0"/>
              <a:t>14/05/2024</a:t>
            </a:fld>
            <a:endParaRPr lang="en-IE"/>
          </a:p>
        </p:txBody>
      </p:sp>
      <p:sp>
        <p:nvSpPr>
          <p:cNvPr id="6" name="Footer Placeholder 5">
            <a:extLst>
              <a:ext uri="{FF2B5EF4-FFF2-40B4-BE49-F238E27FC236}">
                <a16:creationId xmlns:a16="http://schemas.microsoft.com/office/drawing/2014/main" id="{3AED5E9E-27CD-0B78-9EAA-729310FEFFD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912A211-2CE2-2612-6B4A-7F25166EFF2D}"/>
              </a:ext>
            </a:extLst>
          </p:cNvPr>
          <p:cNvSpPr>
            <a:spLocks noGrp="1"/>
          </p:cNvSpPr>
          <p:nvPr>
            <p:ph type="sldNum" sz="quarter" idx="12"/>
          </p:nvPr>
        </p:nvSpPr>
        <p:spPr/>
        <p:txBody>
          <a:bodyPr/>
          <a:lstStyle/>
          <a:p>
            <a:fld id="{E382B394-575E-416D-8410-B5A1CDACBFB7}" type="slidenum">
              <a:rPr lang="en-IE" smtClean="0"/>
              <a:t>‹#›</a:t>
            </a:fld>
            <a:endParaRPr lang="en-IE"/>
          </a:p>
        </p:txBody>
      </p:sp>
    </p:spTree>
    <p:extLst>
      <p:ext uri="{BB962C8B-B14F-4D97-AF65-F5344CB8AC3E}">
        <p14:creationId xmlns:p14="http://schemas.microsoft.com/office/powerpoint/2010/main" val="750200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B083-8BF5-4A13-AECB-DD7277DC16FA}"/>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1348FDB-4F71-D31C-737C-124ECBFC6C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78AE520-AFE0-8F83-288A-056DD79C93F8}"/>
              </a:ext>
            </a:extLst>
          </p:cNvPr>
          <p:cNvSpPr>
            <a:spLocks noGrp="1"/>
          </p:cNvSpPr>
          <p:nvPr>
            <p:ph type="dt" sz="half" idx="10"/>
          </p:nvPr>
        </p:nvSpPr>
        <p:spPr/>
        <p:txBody>
          <a:bodyPr/>
          <a:lstStyle/>
          <a:p>
            <a:fld id="{37128669-0A6A-4168-8A35-157B1FF22CC0}" type="datetimeFigureOut">
              <a:rPr lang="en-IE" smtClean="0"/>
              <a:t>14/05/2024</a:t>
            </a:fld>
            <a:endParaRPr lang="en-IE"/>
          </a:p>
        </p:txBody>
      </p:sp>
      <p:sp>
        <p:nvSpPr>
          <p:cNvPr id="5" name="Footer Placeholder 4">
            <a:extLst>
              <a:ext uri="{FF2B5EF4-FFF2-40B4-BE49-F238E27FC236}">
                <a16:creationId xmlns:a16="http://schemas.microsoft.com/office/drawing/2014/main" id="{BEC79565-9A3F-B5FC-D041-6EEA91D0C0B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688BAFA-6ECB-DDE6-B584-A7752AEE8F88}"/>
              </a:ext>
            </a:extLst>
          </p:cNvPr>
          <p:cNvSpPr>
            <a:spLocks noGrp="1"/>
          </p:cNvSpPr>
          <p:nvPr>
            <p:ph type="sldNum" sz="quarter" idx="12"/>
          </p:nvPr>
        </p:nvSpPr>
        <p:spPr/>
        <p:txBody>
          <a:bodyPr/>
          <a:lstStyle/>
          <a:p>
            <a:fld id="{E382B394-575E-416D-8410-B5A1CDACBFB7}" type="slidenum">
              <a:rPr lang="en-IE" smtClean="0"/>
              <a:t>‹#›</a:t>
            </a:fld>
            <a:endParaRPr lang="en-IE"/>
          </a:p>
        </p:txBody>
      </p:sp>
    </p:spTree>
    <p:extLst>
      <p:ext uri="{BB962C8B-B14F-4D97-AF65-F5344CB8AC3E}">
        <p14:creationId xmlns:p14="http://schemas.microsoft.com/office/powerpoint/2010/main" val="3420210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1A36D3-20A2-732E-EBFB-27E6E54E3B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ED948E5-B5AC-5999-95F5-E3B9086216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0C0BCB9-C459-6FE7-288B-55DB3FABC050}"/>
              </a:ext>
            </a:extLst>
          </p:cNvPr>
          <p:cNvSpPr>
            <a:spLocks noGrp="1"/>
          </p:cNvSpPr>
          <p:nvPr>
            <p:ph type="dt" sz="half" idx="10"/>
          </p:nvPr>
        </p:nvSpPr>
        <p:spPr/>
        <p:txBody>
          <a:bodyPr/>
          <a:lstStyle/>
          <a:p>
            <a:fld id="{37128669-0A6A-4168-8A35-157B1FF22CC0}" type="datetimeFigureOut">
              <a:rPr lang="en-IE" smtClean="0"/>
              <a:t>14/05/2024</a:t>
            </a:fld>
            <a:endParaRPr lang="en-IE"/>
          </a:p>
        </p:txBody>
      </p:sp>
      <p:sp>
        <p:nvSpPr>
          <p:cNvPr id="5" name="Footer Placeholder 4">
            <a:extLst>
              <a:ext uri="{FF2B5EF4-FFF2-40B4-BE49-F238E27FC236}">
                <a16:creationId xmlns:a16="http://schemas.microsoft.com/office/drawing/2014/main" id="{1DF18B47-5C6E-CA01-A28A-2447DCDEDC0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464EE30-B872-1EA6-C94E-AF0F98FE42A6}"/>
              </a:ext>
            </a:extLst>
          </p:cNvPr>
          <p:cNvSpPr>
            <a:spLocks noGrp="1"/>
          </p:cNvSpPr>
          <p:nvPr>
            <p:ph type="sldNum" sz="quarter" idx="12"/>
          </p:nvPr>
        </p:nvSpPr>
        <p:spPr/>
        <p:txBody>
          <a:bodyPr/>
          <a:lstStyle/>
          <a:p>
            <a:fld id="{E382B394-575E-416D-8410-B5A1CDACBFB7}" type="slidenum">
              <a:rPr lang="en-IE" smtClean="0"/>
              <a:t>‹#›</a:t>
            </a:fld>
            <a:endParaRPr lang="en-IE"/>
          </a:p>
        </p:txBody>
      </p:sp>
    </p:spTree>
    <p:extLst>
      <p:ext uri="{BB962C8B-B14F-4D97-AF65-F5344CB8AC3E}">
        <p14:creationId xmlns:p14="http://schemas.microsoft.com/office/powerpoint/2010/main" val="324254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5A64-7370-C49B-B9AD-DC39CCA6C3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78E05E2-F3BB-CD61-9D4B-E2AA3797E3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7204B219-F3D4-8F31-ABDA-357E243208ED}"/>
              </a:ext>
            </a:extLst>
          </p:cNvPr>
          <p:cNvSpPr>
            <a:spLocks noGrp="1"/>
          </p:cNvSpPr>
          <p:nvPr>
            <p:ph type="dt" sz="half" idx="10"/>
          </p:nvPr>
        </p:nvSpPr>
        <p:spPr/>
        <p:txBody>
          <a:bodyPr/>
          <a:lstStyle/>
          <a:p>
            <a:fld id="{17C63505-3B56-46AD-91AC-C3994F63241E}" type="datetimeFigureOut">
              <a:rPr lang="en-IE" smtClean="0"/>
              <a:t>14/05/2024</a:t>
            </a:fld>
            <a:endParaRPr lang="en-IE"/>
          </a:p>
        </p:txBody>
      </p:sp>
      <p:sp>
        <p:nvSpPr>
          <p:cNvPr id="5" name="Footer Placeholder 4">
            <a:extLst>
              <a:ext uri="{FF2B5EF4-FFF2-40B4-BE49-F238E27FC236}">
                <a16:creationId xmlns:a16="http://schemas.microsoft.com/office/drawing/2014/main" id="{5A162394-BFDB-6EC8-D01A-08C511E8E1E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C830FA8-7E34-BDCE-0B96-86C06E4D4A37}"/>
              </a:ext>
            </a:extLst>
          </p:cNvPr>
          <p:cNvSpPr>
            <a:spLocks noGrp="1"/>
          </p:cNvSpPr>
          <p:nvPr>
            <p:ph type="sldNum" sz="quarter" idx="12"/>
          </p:nvPr>
        </p:nvSpPr>
        <p:spPr/>
        <p:txBody>
          <a:bodyPr/>
          <a:lstStyle/>
          <a:p>
            <a:fld id="{343C121E-0AC4-42F6-B34E-118905CA9A06}" type="slidenum">
              <a:rPr lang="en-IE" smtClean="0"/>
              <a:t>‹#›</a:t>
            </a:fld>
            <a:endParaRPr lang="en-IE"/>
          </a:p>
        </p:txBody>
      </p:sp>
    </p:spTree>
    <p:extLst>
      <p:ext uri="{BB962C8B-B14F-4D97-AF65-F5344CB8AC3E}">
        <p14:creationId xmlns:p14="http://schemas.microsoft.com/office/powerpoint/2010/main" val="3814092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836D-4725-AA35-0E99-5B116C1A226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D1C2763-706E-D1CA-9839-B6F33C0F67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EDABC9D-55A0-6DA0-700F-7AD728DFEF4B}"/>
              </a:ext>
            </a:extLst>
          </p:cNvPr>
          <p:cNvSpPr>
            <a:spLocks noGrp="1"/>
          </p:cNvSpPr>
          <p:nvPr>
            <p:ph type="dt" sz="half" idx="10"/>
          </p:nvPr>
        </p:nvSpPr>
        <p:spPr/>
        <p:txBody>
          <a:bodyPr/>
          <a:lstStyle/>
          <a:p>
            <a:fld id="{17C63505-3B56-46AD-91AC-C3994F63241E}" type="datetimeFigureOut">
              <a:rPr lang="en-IE" smtClean="0"/>
              <a:t>14/05/2024</a:t>
            </a:fld>
            <a:endParaRPr lang="en-IE"/>
          </a:p>
        </p:txBody>
      </p:sp>
      <p:sp>
        <p:nvSpPr>
          <p:cNvPr id="5" name="Footer Placeholder 4">
            <a:extLst>
              <a:ext uri="{FF2B5EF4-FFF2-40B4-BE49-F238E27FC236}">
                <a16:creationId xmlns:a16="http://schemas.microsoft.com/office/drawing/2014/main" id="{F802FAD6-C7E5-1650-798E-5CCAC725360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F98B2A1-D1E9-16E3-9646-89CD8903986B}"/>
              </a:ext>
            </a:extLst>
          </p:cNvPr>
          <p:cNvSpPr>
            <a:spLocks noGrp="1"/>
          </p:cNvSpPr>
          <p:nvPr>
            <p:ph type="sldNum" sz="quarter" idx="12"/>
          </p:nvPr>
        </p:nvSpPr>
        <p:spPr/>
        <p:txBody>
          <a:bodyPr/>
          <a:lstStyle/>
          <a:p>
            <a:fld id="{343C121E-0AC4-42F6-B34E-118905CA9A06}" type="slidenum">
              <a:rPr lang="en-IE" smtClean="0"/>
              <a:t>‹#›</a:t>
            </a:fld>
            <a:endParaRPr lang="en-IE"/>
          </a:p>
        </p:txBody>
      </p:sp>
    </p:spTree>
    <p:extLst>
      <p:ext uri="{BB962C8B-B14F-4D97-AF65-F5344CB8AC3E}">
        <p14:creationId xmlns:p14="http://schemas.microsoft.com/office/powerpoint/2010/main" val="666186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6219-1B67-5E5C-7B0F-3C06186A80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EF94E03-407A-A600-2DAF-F514303F35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7B5167-40A5-6A35-1603-14FA61E80512}"/>
              </a:ext>
            </a:extLst>
          </p:cNvPr>
          <p:cNvSpPr>
            <a:spLocks noGrp="1"/>
          </p:cNvSpPr>
          <p:nvPr>
            <p:ph type="dt" sz="half" idx="10"/>
          </p:nvPr>
        </p:nvSpPr>
        <p:spPr/>
        <p:txBody>
          <a:bodyPr/>
          <a:lstStyle/>
          <a:p>
            <a:fld id="{17C63505-3B56-46AD-91AC-C3994F63241E}" type="datetimeFigureOut">
              <a:rPr lang="en-IE" smtClean="0"/>
              <a:t>14/05/2024</a:t>
            </a:fld>
            <a:endParaRPr lang="en-IE"/>
          </a:p>
        </p:txBody>
      </p:sp>
      <p:sp>
        <p:nvSpPr>
          <p:cNvPr id="5" name="Footer Placeholder 4">
            <a:extLst>
              <a:ext uri="{FF2B5EF4-FFF2-40B4-BE49-F238E27FC236}">
                <a16:creationId xmlns:a16="http://schemas.microsoft.com/office/drawing/2014/main" id="{0FC2A6FA-F310-6618-86AF-B18DD2E8B2E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8E8B832-CCF9-C3A0-C6BC-5079793D1EFD}"/>
              </a:ext>
            </a:extLst>
          </p:cNvPr>
          <p:cNvSpPr>
            <a:spLocks noGrp="1"/>
          </p:cNvSpPr>
          <p:nvPr>
            <p:ph type="sldNum" sz="quarter" idx="12"/>
          </p:nvPr>
        </p:nvSpPr>
        <p:spPr/>
        <p:txBody>
          <a:bodyPr/>
          <a:lstStyle/>
          <a:p>
            <a:fld id="{343C121E-0AC4-42F6-B34E-118905CA9A06}" type="slidenum">
              <a:rPr lang="en-IE" smtClean="0"/>
              <a:t>‹#›</a:t>
            </a:fld>
            <a:endParaRPr lang="en-IE"/>
          </a:p>
        </p:txBody>
      </p:sp>
    </p:spTree>
    <p:extLst>
      <p:ext uri="{BB962C8B-B14F-4D97-AF65-F5344CB8AC3E}">
        <p14:creationId xmlns:p14="http://schemas.microsoft.com/office/powerpoint/2010/main" val="33037060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9C7E-4F96-5917-865C-60920921D91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8113028-9D80-3869-1987-EC832E3F09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D57FE03B-D0EC-AAC9-A7FF-5E20EB1E54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FC4FAC3A-D0A8-27FE-A35B-BDA71A50BA10}"/>
              </a:ext>
            </a:extLst>
          </p:cNvPr>
          <p:cNvSpPr>
            <a:spLocks noGrp="1"/>
          </p:cNvSpPr>
          <p:nvPr>
            <p:ph type="dt" sz="half" idx="10"/>
          </p:nvPr>
        </p:nvSpPr>
        <p:spPr/>
        <p:txBody>
          <a:bodyPr/>
          <a:lstStyle/>
          <a:p>
            <a:fld id="{17C63505-3B56-46AD-91AC-C3994F63241E}" type="datetimeFigureOut">
              <a:rPr lang="en-IE" smtClean="0"/>
              <a:t>14/05/2024</a:t>
            </a:fld>
            <a:endParaRPr lang="en-IE"/>
          </a:p>
        </p:txBody>
      </p:sp>
      <p:sp>
        <p:nvSpPr>
          <p:cNvPr id="6" name="Footer Placeholder 5">
            <a:extLst>
              <a:ext uri="{FF2B5EF4-FFF2-40B4-BE49-F238E27FC236}">
                <a16:creationId xmlns:a16="http://schemas.microsoft.com/office/drawing/2014/main" id="{E7FB15FF-948B-8367-FC41-3C724CB706D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B04E1FE-EA72-2E72-4D77-1E740BADBBD8}"/>
              </a:ext>
            </a:extLst>
          </p:cNvPr>
          <p:cNvSpPr>
            <a:spLocks noGrp="1"/>
          </p:cNvSpPr>
          <p:nvPr>
            <p:ph type="sldNum" sz="quarter" idx="12"/>
          </p:nvPr>
        </p:nvSpPr>
        <p:spPr/>
        <p:txBody>
          <a:bodyPr/>
          <a:lstStyle/>
          <a:p>
            <a:fld id="{343C121E-0AC4-42F6-B34E-118905CA9A06}" type="slidenum">
              <a:rPr lang="en-IE" smtClean="0"/>
              <a:t>‹#›</a:t>
            </a:fld>
            <a:endParaRPr lang="en-IE"/>
          </a:p>
        </p:txBody>
      </p:sp>
    </p:spTree>
    <p:extLst>
      <p:ext uri="{BB962C8B-B14F-4D97-AF65-F5344CB8AC3E}">
        <p14:creationId xmlns:p14="http://schemas.microsoft.com/office/powerpoint/2010/main" val="1012360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853D-3D17-E656-801B-642F59AD012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92641E2-15F1-84D6-2573-CBF0056F13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8AB5A8-3A6F-02FF-0C55-1C12E60951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3933E9E-F87E-2A1D-F789-6EDC9E8F42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ED677-E945-CBB5-93D8-C55034508A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371DB351-0BE6-0D63-2630-86246C6FDBD1}"/>
              </a:ext>
            </a:extLst>
          </p:cNvPr>
          <p:cNvSpPr>
            <a:spLocks noGrp="1"/>
          </p:cNvSpPr>
          <p:nvPr>
            <p:ph type="dt" sz="half" idx="10"/>
          </p:nvPr>
        </p:nvSpPr>
        <p:spPr/>
        <p:txBody>
          <a:bodyPr/>
          <a:lstStyle/>
          <a:p>
            <a:fld id="{17C63505-3B56-46AD-91AC-C3994F63241E}" type="datetimeFigureOut">
              <a:rPr lang="en-IE" smtClean="0"/>
              <a:t>14/05/2024</a:t>
            </a:fld>
            <a:endParaRPr lang="en-IE"/>
          </a:p>
        </p:txBody>
      </p:sp>
      <p:sp>
        <p:nvSpPr>
          <p:cNvPr id="8" name="Footer Placeholder 7">
            <a:extLst>
              <a:ext uri="{FF2B5EF4-FFF2-40B4-BE49-F238E27FC236}">
                <a16:creationId xmlns:a16="http://schemas.microsoft.com/office/drawing/2014/main" id="{7C9FD578-E07E-54FE-F6AF-5F405118962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264F9D05-96EF-C2A0-D8AF-C009EFA7928B}"/>
              </a:ext>
            </a:extLst>
          </p:cNvPr>
          <p:cNvSpPr>
            <a:spLocks noGrp="1"/>
          </p:cNvSpPr>
          <p:nvPr>
            <p:ph type="sldNum" sz="quarter" idx="12"/>
          </p:nvPr>
        </p:nvSpPr>
        <p:spPr/>
        <p:txBody>
          <a:bodyPr/>
          <a:lstStyle/>
          <a:p>
            <a:fld id="{343C121E-0AC4-42F6-B34E-118905CA9A06}" type="slidenum">
              <a:rPr lang="en-IE" smtClean="0"/>
              <a:t>‹#›</a:t>
            </a:fld>
            <a:endParaRPr lang="en-IE"/>
          </a:p>
        </p:txBody>
      </p:sp>
    </p:spTree>
    <p:extLst>
      <p:ext uri="{BB962C8B-B14F-4D97-AF65-F5344CB8AC3E}">
        <p14:creationId xmlns:p14="http://schemas.microsoft.com/office/powerpoint/2010/main" val="2086726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3AFA2-2715-CDF1-C222-11AC85F5152D}"/>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59D6CF4-9D22-48A4-6158-7251FA2A9627}"/>
              </a:ext>
            </a:extLst>
          </p:cNvPr>
          <p:cNvSpPr>
            <a:spLocks noGrp="1"/>
          </p:cNvSpPr>
          <p:nvPr>
            <p:ph type="dt" sz="half" idx="10"/>
          </p:nvPr>
        </p:nvSpPr>
        <p:spPr/>
        <p:txBody>
          <a:bodyPr/>
          <a:lstStyle/>
          <a:p>
            <a:fld id="{17C63505-3B56-46AD-91AC-C3994F63241E}" type="datetimeFigureOut">
              <a:rPr lang="en-IE" smtClean="0"/>
              <a:t>14/05/2024</a:t>
            </a:fld>
            <a:endParaRPr lang="en-IE"/>
          </a:p>
        </p:txBody>
      </p:sp>
      <p:sp>
        <p:nvSpPr>
          <p:cNvPr id="4" name="Footer Placeholder 3">
            <a:extLst>
              <a:ext uri="{FF2B5EF4-FFF2-40B4-BE49-F238E27FC236}">
                <a16:creationId xmlns:a16="http://schemas.microsoft.com/office/drawing/2014/main" id="{BAD4FECC-08AD-CD00-B982-423FA94C94F6}"/>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0DD9217-3C20-7E34-1768-7E43CEB82FD3}"/>
              </a:ext>
            </a:extLst>
          </p:cNvPr>
          <p:cNvSpPr>
            <a:spLocks noGrp="1"/>
          </p:cNvSpPr>
          <p:nvPr>
            <p:ph type="sldNum" sz="quarter" idx="12"/>
          </p:nvPr>
        </p:nvSpPr>
        <p:spPr/>
        <p:txBody>
          <a:bodyPr/>
          <a:lstStyle/>
          <a:p>
            <a:fld id="{343C121E-0AC4-42F6-B34E-118905CA9A06}" type="slidenum">
              <a:rPr lang="en-IE" smtClean="0"/>
              <a:t>‹#›</a:t>
            </a:fld>
            <a:endParaRPr lang="en-IE"/>
          </a:p>
        </p:txBody>
      </p:sp>
    </p:spTree>
    <p:extLst>
      <p:ext uri="{BB962C8B-B14F-4D97-AF65-F5344CB8AC3E}">
        <p14:creationId xmlns:p14="http://schemas.microsoft.com/office/powerpoint/2010/main" val="1940736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5113D6-E841-2B13-BE26-265C5DCF5501}"/>
              </a:ext>
            </a:extLst>
          </p:cNvPr>
          <p:cNvSpPr>
            <a:spLocks noGrp="1"/>
          </p:cNvSpPr>
          <p:nvPr>
            <p:ph type="dt" sz="half" idx="10"/>
          </p:nvPr>
        </p:nvSpPr>
        <p:spPr/>
        <p:txBody>
          <a:bodyPr/>
          <a:lstStyle/>
          <a:p>
            <a:fld id="{17C63505-3B56-46AD-91AC-C3994F63241E}" type="datetimeFigureOut">
              <a:rPr lang="en-IE" smtClean="0"/>
              <a:t>14/05/2024</a:t>
            </a:fld>
            <a:endParaRPr lang="en-IE"/>
          </a:p>
        </p:txBody>
      </p:sp>
      <p:sp>
        <p:nvSpPr>
          <p:cNvPr id="3" name="Footer Placeholder 2">
            <a:extLst>
              <a:ext uri="{FF2B5EF4-FFF2-40B4-BE49-F238E27FC236}">
                <a16:creationId xmlns:a16="http://schemas.microsoft.com/office/drawing/2014/main" id="{69F4E8C5-F472-108A-1F5D-6FB970E65F05}"/>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915AC8B8-F791-4FA5-17BA-5125B9FBB67E}"/>
              </a:ext>
            </a:extLst>
          </p:cNvPr>
          <p:cNvSpPr>
            <a:spLocks noGrp="1"/>
          </p:cNvSpPr>
          <p:nvPr>
            <p:ph type="sldNum" sz="quarter" idx="12"/>
          </p:nvPr>
        </p:nvSpPr>
        <p:spPr/>
        <p:txBody>
          <a:bodyPr/>
          <a:lstStyle/>
          <a:p>
            <a:fld id="{343C121E-0AC4-42F6-B34E-118905CA9A06}" type="slidenum">
              <a:rPr lang="en-IE" smtClean="0"/>
              <a:t>‹#›</a:t>
            </a:fld>
            <a:endParaRPr lang="en-IE"/>
          </a:p>
        </p:txBody>
      </p:sp>
    </p:spTree>
    <p:extLst>
      <p:ext uri="{BB962C8B-B14F-4D97-AF65-F5344CB8AC3E}">
        <p14:creationId xmlns:p14="http://schemas.microsoft.com/office/powerpoint/2010/main" val="1252289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0577AA4A-A491-7958-A596-373E6AC6B20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24918" y="-193480"/>
            <a:ext cx="9216617" cy="8180643"/>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26746021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F52E-438A-B75B-473B-2CFC93F4EE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FC604AC9-65EC-2294-0A1D-161337DBD1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4D617E8-0C70-F764-A82B-A5605395E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DBBD2-A936-B20F-1F53-EB0FD11E13B4}"/>
              </a:ext>
            </a:extLst>
          </p:cNvPr>
          <p:cNvSpPr>
            <a:spLocks noGrp="1"/>
          </p:cNvSpPr>
          <p:nvPr>
            <p:ph type="dt" sz="half" idx="10"/>
          </p:nvPr>
        </p:nvSpPr>
        <p:spPr/>
        <p:txBody>
          <a:bodyPr/>
          <a:lstStyle/>
          <a:p>
            <a:fld id="{17C63505-3B56-46AD-91AC-C3994F63241E}" type="datetimeFigureOut">
              <a:rPr lang="en-IE" smtClean="0"/>
              <a:t>14/05/2024</a:t>
            </a:fld>
            <a:endParaRPr lang="en-IE"/>
          </a:p>
        </p:txBody>
      </p:sp>
      <p:sp>
        <p:nvSpPr>
          <p:cNvPr id="6" name="Footer Placeholder 5">
            <a:extLst>
              <a:ext uri="{FF2B5EF4-FFF2-40B4-BE49-F238E27FC236}">
                <a16:creationId xmlns:a16="http://schemas.microsoft.com/office/drawing/2014/main" id="{E5C5F55B-A7F7-A0AC-DBA3-3E5D47ACCA4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0055700-60BF-60FC-EC66-30F24E0877E0}"/>
              </a:ext>
            </a:extLst>
          </p:cNvPr>
          <p:cNvSpPr>
            <a:spLocks noGrp="1"/>
          </p:cNvSpPr>
          <p:nvPr>
            <p:ph type="sldNum" sz="quarter" idx="12"/>
          </p:nvPr>
        </p:nvSpPr>
        <p:spPr/>
        <p:txBody>
          <a:bodyPr/>
          <a:lstStyle/>
          <a:p>
            <a:fld id="{343C121E-0AC4-42F6-B34E-118905CA9A06}" type="slidenum">
              <a:rPr lang="en-IE" smtClean="0"/>
              <a:t>‹#›</a:t>
            </a:fld>
            <a:endParaRPr lang="en-IE"/>
          </a:p>
        </p:txBody>
      </p:sp>
    </p:spTree>
    <p:extLst>
      <p:ext uri="{BB962C8B-B14F-4D97-AF65-F5344CB8AC3E}">
        <p14:creationId xmlns:p14="http://schemas.microsoft.com/office/powerpoint/2010/main" val="497507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24272-3032-1F3E-E4FE-AA4388251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67EF64AE-AA35-28BD-FAEC-CF1AD4A81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CDF8CD84-571B-4C8A-B78E-DA0AE335C1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F1498A-372E-7188-409D-9FA01C4E9406}"/>
              </a:ext>
            </a:extLst>
          </p:cNvPr>
          <p:cNvSpPr>
            <a:spLocks noGrp="1"/>
          </p:cNvSpPr>
          <p:nvPr>
            <p:ph type="dt" sz="half" idx="10"/>
          </p:nvPr>
        </p:nvSpPr>
        <p:spPr/>
        <p:txBody>
          <a:bodyPr/>
          <a:lstStyle/>
          <a:p>
            <a:fld id="{17C63505-3B56-46AD-91AC-C3994F63241E}" type="datetimeFigureOut">
              <a:rPr lang="en-IE" smtClean="0"/>
              <a:t>14/05/2024</a:t>
            </a:fld>
            <a:endParaRPr lang="en-IE"/>
          </a:p>
        </p:txBody>
      </p:sp>
      <p:sp>
        <p:nvSpPr>
          <p:cNvPr id="6" name="Footer Placeholder 5">
            <a:extLst>
              <a:ext uri="{FF2B5EF4-FFF2-40B4-BE49-F238E27FC236}">
                <a16:creationId xmlns:a16="http://schemas.microsoft.com/office/drawing/2014/main" id="{37C17A4A-71BA-08F0-102A-C3816207893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BEC55E6-BB14-4F33-AE30-8A281215624C}"/>
              </a:ext>
            </a:extLst>
          </p:cNvPr>
          <p:cNvSpPr>
            <a:spLocks noGrp="1"/>
          </p:cNvSpPr>
          <p:nvPr>
            <p:ph type="sldNum" sz="quarter" idx="12"/>
          </p:nvPr>
        </p:nvSpPr>
        <p:spPr/>
        <p:txBody>
          <a:bodyPr/>
          <a:lstStyle/>
          <a:p>
            <a:fld id="{343C121E-0AC4-42F6-B34E-118905CA9A06}" type="slidenum">
              <a:rPr lang="en-IE" smtClean="0"/>
              <a:t>‹#›</a:t>
            </a:fld>
            <a:endParaRPr lang="en-IE"/>
          </a:p>
        </p:txBody>
      </p:sp>
    </p:spTree>
    <p:extLst>
      <p:ext uri="{BB962C8B-B14F-4D97-AF65-F5344CB8AC3E}">
        <p14:creationId xmlns:p14="http://schemas.microsoft.com/office/powerpoint/2010/main" val="88861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674-6C13-F6D2-256D-CF6944233EE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E80F2C8-A146-1A79-7831-EE5D797E2D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FF75024-AD17-08EF-094D-EDCE38651ACF}"/>
              </a:ext>
            </a:extLst>
          </p:cNvPr>
          <p:cNvSpPr>
            <a:spLocks noGrp="1"/>
          </p:cNvSpPr>
          <p:nvPr>
            <p:ph type="dt" sz="half" idx="10"/>
          </p:nvPr>
        </p:nvSpPr>
        <p:spPr/>
        <p:txBody>
          <a:bodyPr/>
          <a:lstStyle/>
          <a:p>
            <a:fld id="{17C63505-3B56-46AD-91AC-C3994F63241E}" type="datetimeFigureOut">
              <a:rPr lang="en-IE" smtClean="0"/>
              <a:t>14/05/2024</a:t>
            </a:fld>
            <a:endParaRPr lang="en-IE"/>
          </a:p>
        </p:txBody>
      </p:sp>
      <p:sp>
        <p:nvSpPr>
          <p:cNvPr id="5" name="Footer Placeholder 4">
            <a:extLst>
              <a:ext uri="{FF2B5EF4-FFF2-40B4-BE49-F238E27FC236}">
                <a16:creationId xmlns:a16="http://schemas.microsoft.com/office/drawing/2014/main" id="{8581B27F-B4E8-40F2-199E-267062295C5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8D059B9-762F-695E-EF5C-A8EC568DAD51}"/>
              </a:ext>
            </a:extLst>
          </p:cNvPr>
          <p:cNvSpPr>
            <a:spLocks noGrp="1"/>
          </p:cNvSpPr>
          <p:nvPr>
            <p:ph type="sldNum" sz="quarter" idx="12"/>
          </p:nvPr>
        </p:nvSpPr>
        <p:spPr/>
        <p:txBody>
          <a:bodyPr/>
          <a:lstStyle/>
          <a:p>
            <a:fld id="{343C121E-0AC4-42F6-B34E-118905CA9A06}" type="slidenum">
              <a:rPr lang="en-IE" smtClean="0"/>
              <a:t>‹#›</a:t>
            </a:fld>
            <a:endParaRPr lang="en-IE"/>
          </a:p>
        </p:txBody>
      </p:sp>
    </p:spTree>
    <p:extLst>
      <p:ext uri="{BB962C8B-B14F-4D97-AF65-F5344CB8AC3E}">
        <p14:creationId xmlns:p14="http://schemas.microsoft.com/office/powerpoint/2010/main" val="801236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63334F-D72B-0B49-0647-E077BB3899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AF9E0F7-65D2-3866-392D-3FBAD2901F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52006D4-0B0C-62B7-B0B2-1C13B0C8B1A5}"/>
              </a:ext>
            </a:extLst>
          </p:cNvPr>
          <p:cNvSpPr>
            <a:spLocks noGrp="1"/>
          </p:cNvSpPr>
          <p:nvPr>
            <p:ph type="dt" sz="half" idx="10"/>
          </p:nvPr>
        </p:nvSpPr>
        <p:spPr/>
        <p:txBody>
          <a:bodyPr/>
          <a:lstStyle/>
          <a:p>
            <a:fld id="{17C63505-3B56-46AD-91AC-C3994F63241E}" type="datetimeFigureOut">
              <a:rPr lang="en-IE" smtClean="0"/>
              <a:t>14/05/2024</a:t>
            </a:fld>
            <a:endParaRPr lang="en-IE"/>
          </a:p>
        </p:txBody>
      </p:sp>
      <p:sp>
        <p:nvSpPr>
          <p:cNvPr id="5" name="Footer Placeholder 4">
            <a:extLst>
              <a:ext uri="{FF2B5EF4-FFF2-40B4-BE49-F238E27FC236}">
                <a16:creationId xmlns:a16="http://schemas.microsoft.com/office/drawing/2014/main" id="{E267C00B-D14E-C62B-6B10-BD2A3CF5250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E60B9C9-B2A8-2F83-C252-A092062E1EDD}"/>
              </a:ext>
            </a:extLst>
          </p:cNvPr>
          <p:cNvSpPr>
            <a:spLocks noGrp="1"/>
          </p:cNvSpPr>
          <p:nvPr>
            <p:ph type="sldNum" sz="quarter" idx="12"/>
          </p:nvPr>
        </p:nvSpPr>
        <p:spPr/>
        <p:txBody>
          <a:bodyPr/>
          <a:lstStyle/>
          <a:p>
            <a:fld id="{343C121E-0AC4-42F6-B34E-118905CA9A06}" type="slidenum">
              <a:rPr lang="en-IE" smtClean="0"/>
              <a:t>‹#›</a:t>
            </a:fld>
            <a:endParaRPr lang="en-IE"/>
          </a:p>
        </p:txBody>
      </p:sp>
    </p:spTree>
    <p:extLst>
      <p:ext uri="{BB962C8B-B14F-4D97-AF65-F5344CB8AC3E}">
        <p14:creationId xmlns:p14="http://schemas.microsoft.com/office/powerpoint/2010/main" val="4171038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1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1464" y="4044950"/>
            <a:ext cx="10500537" cy="2813051"/>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bg1"/>
                </a:solidFill>
                <a:latin typeface="+mn-lt"/>
                <a:ea typeface="Calibri" charset="0"/>
                <a:cs typeface="Calibri" charset="0"/>
                <a:sym typeface="Georgia"/>
              </a:defRPr>
            </a:lvl2pPr>
            <a:lvl3pPr algn="l">
              <a:lnSpc>
                <a:spcPct val="120000"/>
              </a:lnSpc>
              <a:buClr>
                <a:schemeClr val="bg1"/>
              </a:buClr>
              <a:defRPr sz="1200" b="0" i="1" spc="0">
                <a:solidFill>
                  <a:schemeClr val="bg1"/>
                </a:solidFill>
                <a:latin typeface="+mn-lt"/>
                <a:ea typeface="Calibri Light" charset="0"/>
                <a:cs typeface="Calibri Light" charset="0"/>
              </a:defRPr>
            </a:lvl3pPr>
            <a:lvl4pPr algn="l">
              <a:lnSpc>
                <a:spcPct val="120000"/>
              </a:lnSpc>
              <a:buClr>
                <a:schemeClr val="bg1"/>
              </a:buClr>
              <a:defRPr sz="1200" spc="0">
                <a:solidFill>
                  <a:schemeClr val="bg1"/>
                </a:solidFill>
                <a:latin typeface="+mn-lt"/>
                <a:ea typeface="Georgia"/>
                <a:cs typeface="Georgia"/>
                <a:sym typeface="Georgia"/>
              </a:defRPr>
            </a:lvl4pPr>
            <a:lvl5pPr algn="l">
              <a:lnSpc>
                <a:spcPct val="120000"/>
              </a:lnSpc>
              <a:buClr>
                <a:schemeClr val="bg1"/>
              </a:buClr>
              <a:defRPr sz="1200" b="0" i="1" spc="0">
                <a:solidFill>
                  <a:schemeClr val="bg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9" name="Oide standard logo white">
            <a:extLst>
              <a:ext uri="{FF2B5EF4-FFF2-40B4-BE49-F238E27FC236}">
                <a16:creationId xmlns:a16="http://schemas.microsoft.com/office/drawing/2014/main" id="{3E91DDF9-2BDE-EC3D-A900-11BA526E543A}"/>
              </a:ext>
            </a:extLst>
          </p:cNvPr>
          <p:cNvPicPr>
            <a:picLocks noChangeAspect="1"/>
          </p:cNvPicPr>
          <p:nvPr userDrawn="1"/>
        </p:nvPicPr>
        <p:blipFill>
          <a:blip r:embed="rId6"/>
          <a:stretch>
            <a:fillRect/>
          </a:stretch>
        </p:blipFill>
        <p:spPr>
          <a:xfrm>
            <a:off x="926976" y="805779"/>
            <a:ext cx="5949509" cy="1024638"/>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192147569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2_Title &amp; Subtitle  light">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E61496-955F-0BA1-2D5F-8076C78B543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4044950"/>
            <a:ext cx="12192000" cy="2813050"/>
          </a:xfrm>
          <a:prstGeom prst="rect">
            <a:avLst/>
          </a:prstGeom>
        </p:spPr>
      </p:pic>
      <p:pic>
        <p:nvPicPr>
          <p:cNvPr id="8" name="Graphic 7">
            <a:extLst>
              <a:ext uri="{FF2B5EF4-FFF2-40B4-BE49-F238E27FC236}">
                <a16:creationId xmlns:a16="http://schemas.microsoft.com/office/drawing/2014/main" id="{11BEF3D3-3597-087E-58D8-D8A9350032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7926" y="802498"/>
            <a:ext cx="5968559" cy="1027919"/>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chemeClr val="tx1"/>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tx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4278584585"/>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11" descr="Person writing in notebook">
            <a:extLst>
              <a:ext uri="{FF2B5EF4-FFF2-40B4-BE49-F238E27FC236}">
                <a16:creationId xmlns:a16="http://schemas.microsoft.com/office/drawing/2014/main" id="{12D65D97-4FDB-71AE-E76F-3681F99A47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10557" y="0"/>
            <a:ext cx="10287000" cy="6858000"/>
          </a:xfrm>
          <a:prstGeom prst="rect">
            <a:avLst/>
          </a:prstGeom>
        </p:spPr>
      </p:pic>
      <p:sp>
        <p:nvSpPr>
          <p:cNvPr id="3" name="Picture Placeholder 2">
            <a:extLst>
              <a:ext uri="{FF2B5EF4-FFF2-40B4-BE49-F238E27FC236}">
                <a16:creationId xmlns:a16="http://schemas.microsoft.com/office/drawing/2014/main" id="{32EE68A2-6E51-E1A3-28B8-B10EF2B4C0EA}"/>
              </a:ext>
            </a:extLst>
          </p:cNvPr>
          <p:cNvSpPr>
            <a:spLocks noGrp="1"/>
          </p:cNvSpPr>
          <p:nvPr>
            <p:ph type="pic" idx="1" hasCustomPrompt="1"/>
          </p:nvPr>
        </p:nvSpPr>
        <p:spPr>
          <a:xfrm>
            <a:off x="3581400" y="0"/>
            <a:ext cx="8605043" cy="6858000"/>
          </a:xfrm>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IE"/>
              <a:t>Change picture from Slide Master</a:t>
            </a:r>
          </a:p>
        </p:txBody>
      </p:sp>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3482527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51017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27815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497296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0577AA4A-A491-7958-A596-373E6AC6B20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407658" y="-1322643"/>
            <a:ext cx="9216617" cy="8180643"/>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1655765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059788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23832095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10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15821"/>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3246"/>
            <a:ext cx="3932237" cy="296574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977264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62E17F0A-5EE9-86E9-24B3-3BB05F25D7D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8" name="Footer Placeholder 3">
            <a:extLst>
              <a:ext uri="{FF2B5EF4-FFF2-40B4-BE49-F238E27FC236}">
                <a16:creationId xmlns:a16="http://schemas.microsoft.com/office/drawing/2014/main" id="{515B56A4-E8EF-13F7-2D75-8DEA98FC27C8}"/>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250C41C5-F769-839B-5C27-51EF88B34FD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090111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493D7BEE-8AA5-A4B3-6608-E47BEB0F8838}"/>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8" name="Footer Placeholder 3">
            <a:extLst>
              <a:ext uri="{FF2B5EF4-FFF2-40B4-BE49-F238E27FC236}">
                <a16:creationId xmlns:a16="http://schemas.microsoft.com/office/drawing/2014/main" id="{E4AAD831-1A85-248E-B6FB-C1DAF9768777}"/>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38BD33-D18E-77EB-0BBB-2C494D3E6E8F}"/>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261465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8CF39ECE-A175-CF8E-3E44-D55E3BD8541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9" name="Footer Placeholder 3">
            <a:extLst>
              <a:ext uri="{FF2B5EF4-FFF2-40B4-BE49-F238E27FC236}">
                <a16:creationId xmlns:a16="http://schemas.microsoft.com/office/drawing/2014/main" id="{0DA13B98-EDF3-7FDC-937A-78F9775C4FBE}"/>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EAEA92D8-78A3-1D28-E774-8F2C35A49E4A}"/>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29219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F3ED693-25CB-8E4C-A868-41428AC80AB9}"/>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11" name="Footer Placeholder 3">
            <a:extLst>
              <a:ext uri="{FF2B5EF4-FFF2-40B4-BE49-F238E27FC236}">
                <a16:creationId xmlns:a16="http://schemas.microsoft.com/office/drawing/2014/main" id="{DE8FE0ED-54CC-3702-9686-3A6D59A3044F}"/>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E61CD43C-DAE6-8ECD-FFE7-5A10664773E2}"/>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86524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A8FE454E-E564-5C1B-F926-543CB0A85DD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7" name="Footer Placeholder 3">
            <a:extLst>
              <a:ext uri="{FF2B5EF4-FFF2-40B4-BE49-F238E27FC236}">
                <a16:creationId xmlns:a16="http://schemas.microsoft.com/office/drawing/2014/main" id="{08F55B7E-1B43-B508-E820-4C174A48013C}"/>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2DA3393-AF25-EB4D-82B2-952BFA6A5AF3}"/>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1220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3FC6BF20-FA7A-E970-ABE1-5A900396BF7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6" name="Footer Placeholder 3">
            <a:extLst>
              <a:ext uri="{FF2B5EF4-FFF2-40B4-BE49-F238E27FC236}">
                <a16:creationId xmlns:a16="http://schemas.microsoft.com/office/drawing/2014/main" id="{F772F687-EC36-7312-27FE-F4DB0690914A}"/>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4BEF84E9-84E1-4D0F-E6DB-54F5A3716CE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30051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descr="A statue of two people&#10;&#10;Description automatically generated">
            <a:extLst>
              <a:ext uri="{FF2B5EF4-FFF2-40B4-BE49-F238E27FC236}">
                <a16:creationId xmlns:a16="http://schemas.microsoft.com/office/drawing/2014/main" id="{A2726DBC-6518-E94A-B1A9-F52F284A267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4502674" y="-825768"/>
            <a:ext cx="6857999" cy="8509538"/>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29962714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694EF508-52B1-D783-C23A-3B91F7BE1FFA}"/>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9" name="Footer Placeholder 3">
            <a:extLst>
              <a:ext uri="{FF2B5EF4-FFF2-40B4-BE49-F238E27FC236}">
                <a16:creationId xmlns:a16="http://schemas.microsoft.com/office/drawing/2014/main" id="{61D2B174-AE76-CFC3-7E75-6BB07683D77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DD3DB970-E0B4-32B4-077A-93B093471CE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3812293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307EEB32-2D86-EEAD-68D2-39738B77E3B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8" name="Footer Placeholder 3">
            <a:extLst>
              <a:ext uri="{FF2B5EF4-FFF2-40B4-BE49-F238E27FC236}">
                <a16:creationId xmlns:a16="http://schemas.microsoft.com/office/drawing/2014/main" id="{F51823DA-2247-40BC-3BD3-8F493C3E06FF}"/>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8B4B57D7-A4AF-4CC0-B4FC-8C6C42E17B2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2620557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C41F2112-34CD-B090-A46C-0F21C38AFE5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8" name="Footer Placeholder 3">
            <a:extLst>
              <a:ext uri="{FF2B5EF4-FFF2-40B4-BE49-F238E27FC236}">
                <a16:creationId xmlns:a16="http://schemas.microsoft.com/office/drawing/2014/main" id="{6A06C3A2-8A2C-A36E-0A52-977DEC121E6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D1EA71-E8CF-A6E8-FCFE-84500A74508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6501171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D20CA218-FAF3-5E5A-9E70-1F587D6B61F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9" name="Footer Placeholder 3">
            <a:extLst>
              <a:ext uri="{FF2B5EF4-FFF2-40B4-BE49-F238E27FC236}">
                <a16:creationId xmlns:a16="http://schemas.microsoft.com/office/drawing/2014/main" id="{1DB3ECF7-1D9C-BC33-E4DC-A3163C1BCB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C48572F-182D-7AEB-6AEC-F1AF993F565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1848018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D168F624-ED4D-59B5-F013-4C0E23827FAE}"/>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11" name="Footer Placeholder 3">
            <a:extLst>
              <a:ext uri="{FF2B5EF4-FFF2-40B4-BE49-F238E27FC236}">
                <a16:creationId xmlns:a16="http://schemas.microsoft.com/office/drawing/2014/main" id="{F42FF36C-AEFF-42B3-34AF-22E56AFD2B64}"/>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75E6B44C-E4C6-244B-FD92-FDD4C924551C}"/>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97777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D6106A2E-6CDC-2E42-8C1F-B0D07C2CF58F}"/>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7" name="Footer Placeholder 3">
            <a:extLst>
              <a:ext uri="{FF2B5EF4-FFF2-40B4-BE49-F238E27FC236}">
                <a16:creationId xmlns:a16="http://schemas.microsoft.com/office/drawing/2014/main" id="{A152F8E6-C355-3775-C62B-9177CE1032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089F997-4E34-B78D-7D40-69634420CEB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01376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CC822598-1FCF-9249-FE5C-118167B99F44}"/>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6" name="Footer Placeholder 3">
            <a:extLst>
              <a:ext uri="{FF2B5EF4-FFF2-40B4-BE49-F238E27FC236}">
                <a16:creationId xmlns:a16="http://schemas.microsoft.com/office/drawing/2014/main" id="{7FEA0737-0070-AC59-A53E-74849F7995E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EFF9D7CC-7E1A-55E7-3882-AC787631AC0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5853062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CE37D7F1-A548-4E78-D892-D0BC6EC23C37}"/>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9" name="Footer Placeholder 3">
            <a:extLst>
              <a:ext uri="{FF2B5EF4-FFF2-40B4-BE49-F238E27FC236}">
                <a16:creationId xmlns:a16="http://schemas.microsoft.com/office/drawing/2014/main" id="{AE9C0755-0DBA-11D3-8E50-A10F7C1E49FB}"/>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6D7679D-3331-4730-DAE8-6497283F7F52}"/>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456286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527756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11" descr="Person writing in notebook">
            <a:extLst>
              <a:ext uri="{FF2B5EF4-FFF2-40B4-BE49-F238E27FC236}">
                <a16:creationId xmlns:a16="http://schemas.microsoft.com/office/drawing/2014/main" id="{12D65D97-4FDB-71AE-E76F-3681F99A47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10557" y="0"/>
            <a:ext cx="10287000" cy="6858000"/>
          </a:xfrm>
          <a:prstGeom prst="rect">
            <a:avLst/>
          </a:prstGeom>
        </p:spPr>
      </p:pic>
      <p:sp>
        <p:nvSpPr>
          <p:cNvPr id="3" name="Picture Placeholder 2">
            <a:extLst>
              <a:ext uri="{FF2B5EF4-FFF2-40B4-BE49-F238E27FC236}">
                <a16:creationId xmlns:a16="http://schemas.microsoft.com/office/drawing/2014/main" id="{32EE68A2-6E51-E1A3-28B8-B10EF2B4C0EA}"/>
              </a:ext>
            </a:extLst>
          </p:cNvPr>
          <p:cNvSpPr>
            <a:spLocks noGrp="1"/>
          </p:cNvSpPr>
          <p:nvPr>
            <p:ph type="pic" idx="1" hasCustomPrompt="1"/>
          </p:nvPr>
        </p:nvSpPr>
        <p:spPr>
          <a:xfrm>
            <a:off x="3581400" y="0"/>
            <a:ext cx="8605043" cy="6858000"/>
          </a:xfrm>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IE"/>
              <a:t>Change picture from Slide Master</a:t>
            </a:r>
          </a:p>
        </p:txBody>
      </p:sp>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123205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11" descr="Person writing in notebook">
            <a:extLst>
              <a:ext uri="{FF2B5EF4-FFF2-40B4-BE49-F238E27FC236}">
                <a16:creationId xmlns:a16="http://schemas.microsoft.com/office/drawing/2014/main" id="{12D65D97-4FDB-71AE-E76F-3681F99A47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10557" y="0"/>
            <a:ext cx="10287000" cy="6858000"/>
          </a:xfrm>
          <a:prstGeom prst="rect">
            <a:avLst/>
          </a:prstGeom>
        </p:spPr>
      </p:pic>
      <p:sp>
        <p:nvSpPr>
          <p:cNvPr id="3" name="Picture Placeholder 2">
            <a:extLst>
              <a:ext uri="{FF2B5EF4-FFF2-40B4-BE49-F238E27FC236}">
                <a16:creationId xmlns:a16="http://schemas.microsoft.com/office/drawing/2014/main" id="{32EE68A2-6E51-E1A3-28B8-B10EF2B4C0EA}"/>
              </a:ext>
            </a:extLst>
          </p:cNvPr>
          <p:cNvSpPr>
            <a:spLocks noGrp="1"/>
          </p:cNvSpPr>
          <p:nvPr>
            <p:ph type="pic" idx="1" hasCustomPrompt="1"/>
          </p:nvPr>
        </p:nvSpPr>
        <p:spPr>
          <a:xfrm>
            <a:off x="3581400" y="0"/>
            <a:ext cx="8605043" cy="6858000"/>
          </a:xfrm>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IE"/>
              <a:t>Change picture from Slide Master</a:t>
            </a:r>
          </a:p>
        </p:txBody>
      </p:sp>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1235887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descr="A diagram of a research study&#10;&#10;Description automatically generated with medium confidence">
            <a:extLst>
              <a:ext uri="{FF2B5EF4-FFF2-40B4-BE49-F238E27FC236}">
                <a16:creationId xmlns:a16="http://schemas.microsoft.com/office/drawing/2014/main" id="{B2BFE917-78A3-9A82-EFF6-ABBC42683E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04839" y="0"/>
            <a:ext cx="9701455"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1582386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1.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29.sv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28.png"/><Relationship Id="rId5" Type="http://schemas.openxmlformats.org/officeDocument/2006/relationships/slideLayout" Target="../slideLayouts/slideLayout48.xml"/><Relationship Id="rId10" Type="http://schemas.openxmlformats.org/officeDocument/2006/relationships/image" Target="../media/image27.svg"/><Relationship Id="rId4" Type="http://schemas.openxmlformats.org/officeDocument/2006/relationships/slideLayout" Target="../slideLayouts/slideLayout47.xml"/><Relationship Id="rId9" Type="http://schemas.openxmlformats.org/officeDocument/2006/relationships/image" Target="../media/image26.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3.sv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2.png"/><Relationship Id="rId5" Type="http://schemas.openxmlformats.org/officeDocument/2006/relationships/slideLayout" Target="../slideLayouts/slideLayout55.xml"/><Relationship Id="rId10" Type="http://schemas.openxmlformats.org/officeDocument/2006/relationships/image" Target="../media/image31.svg"/><Relationship Id="rId4" Type="http://schemas.openxmlformats.org/officeDocument/2006/relationships/slideLayout" Target="../slideLayouts/slideLayout54.xml"/><Relationship Id="rId9" Type="http://schemas.openxmlformats.org/officeDocument/2006/relationships/image" Target="../media/image3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Oide background">
            <a:extLst>
              <a:ext uri="{FF2B5EF4-FFF2-40B4-BE49-F238E27FC236}">
                <a16:creationId xmlns:a16="http://schemas.microsoft.com/office/drawing/2014/main" id="{0F43DD38-92C2-9527-ABE5-4CDDE9E4DA11}"/>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p:blipFill>
        <p:spPr>
          <a:xfrm>
            <a:off x="592" y="0"/>
            <a:ext cx="12190815" cy="6857999"/>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430052" y="136525"/>
            <a:ext cx="1602162" cy="772902"/>
          </a:xfrm>
          <a:prstGeom prst="rect">
            <a:avLst/>
          </a:prstGeom>
        </p:spPr>
      </p:pic>
    </p:spTree>
    <p:extLst>
      <p:ext uri="{BB962C8B-B14F-4D97-AF65-F5344CB8AC3E}">
        <p14:creationId xmlns:p14="http://schemas.microsoft.com/office/powerpoint/2010/main" val="3323718124"/>
      </p:ext>
    </p:extLst>
  </p:cSld>
  <p:clrMap bg1="lt1" tx1="dk1" bg2="lt2" tx2="dk2" accent1="accent1" accent2="accent2" accent3="accent3" accent4="accent4" accent5="accent5" accent6="accent6" hlink="hlink" folHlink="folHlink"/>
  <p:sldLayoutIdLst>
    <p:sldLayoutId id="2147483662" r:id="rId1"/>
    <p:sldLayoutId id="2147483665" r:id="rId2"/>
    <p:sldLayoutId id="2147483664" r:id="rId3"/>
    <p:sldLayoutId id="2147483716" r:id="rId4"/>
    <p:sldLayoutId id="2147483712" r:id="rId5"/>
    <p:sldLayoutId id="2147483650" r:id="rId6"/>
    <p:sldLayoutId id="2147483713" r:id="rId7"/>
    <p:sldLayoutId id="2147483742" r:id="rId8"/>
    <p:sldLayoutId id="2147483741"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2D0CA8-E7AE-1D4D-DF60-B3D533A9D7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F41B9E2-BE46-4C1B-F6E7-EC6C790B00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DF1BC11-2938-10FA-6E62-2C6D8ED12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28669-0A6A-4168-8A35-157B1FF22CC0}" type="datetimeFigureOut">
              <a:rPr lang="en-IE" smtClean="0"/>
              <a:t>14/05/2024</a:t>
            </a:fld>
            <a:endParaRPr lang="en-IE"/>
          </a:p>
        </p:txBody>
      </p:sp>
      <p:sp>
        <p:nvSpPr>
          <p:cNvPr id="5" name="Footer Placeholder 4">
            <a:extLst>
              <a:ext uri="{FF2B5EF4-FFF2-40B4-BE49-F238E27FC236}">
                <a16:creationId xmlns:a16="http://schemas.microsoft.com/office/drawing/2014/main" id="{F4F6824F-30C4-680C-9A71-466BC590E3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BAC985F1-4C07-7868-89DF-139D2A699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2B394-575E-416D-8410-B5A1CDACBFB7}" type="slidenum">
              <a:rPr lang="en-IE" smtClean="0"/>
              <a:t>‹#›</a:t>
            </a:fld>
            <a:endParaRPr lang="en-IE"/>
          </a:p>
        </p:txBody>
      </p:sp>
    </p:spTree>
    <p:extLst>
      <p:ext uri="{BB962C8B-B14F-4D97-AF65-F5344CB8AC3E}">
        <p14:creationId xmlns:p14="http://schemas.microsoft.com/office/powerpoint/2010/main" val="68229291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B4CE30-0BAF-0B31-0E8A-3578488FA6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308467FD-F5D6-62D6-CFF8-6F8BAB98D3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D5523B0-C072-6250-BC98-843D46C9E8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63505-3B56-46AD-91AC-C3994F63241E}" type="datetimeFigureOut">
              <a:rPr lang="en-IE" smtClean="0"/>
              <a:t>14/05/2024</a:t>
            </a:fld>
            <a:endParaRPr lang="en-IE"/>
          </a:p>
        </p:txBody>
      </p:sp>
      <p:sp>
        <p:nvSpPr>
          <p:cNvPr id="5" name="Footer Placeholder 4">
            <a:extLst>
              <a:ext uri="{FF2B5EF4-FFF2-40B4-BE49-F238E27FC236}">
                <a16:creationId xmlns:a16="http://schemas.microsoft.com/office/drawing/2014/main" id="{918866F2-2AB7-283E-F733-564F916A6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49421EE1-9F38-3FC5-12C6-70ADF72EA8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C121E-0AC4-42F6-B34E-118905CA9A06}" type="slidenum">
              <a:rPr lang="en-IE" smtClean="0"/>
              <a:t>‹#›</a:t>
            </a:fld>
            <a:endParaRPr lang="en-IE"/>
          </a:p>
        </p:txBody>
      </p:sp>
    </p:spTree>
    <p:extLst>
      <p:ext uri="{BB962C8B-B14F-4D97-AF65-F5344CB8AC3E}">
        <p14:creationId xmlns:p14="http://schemas.microsoft.com/office/powerpoint/2010/main" val="196987713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Oide background">
            <a:extLst>
              <a:ext uri="{FF2B5EF4-FFF2-40B4-BE49-F238E27FC236}">
                <a16:creationId xmlns:a16="http://schemas.microsoft.com/office/drawing/2014/main" id="{0F43DD38-92C2-9527-ABE5-4CDDE9E4DA11}"/>
              </a:ext>
            </a:extLst>
          </p:cNvPr>
          <p:cNvPicPr>
            <a:picLocks noChangeAspect="1"/>
          </p:cNvPicPr>
          <p:nvPr userDrawn="1"/>
        </p:nvPicPr>
        <p:blipFill>
          <a:blip r:embed="rId12" cstate="email">
            <a:extLst>
              <a:ext uri="{28A0092B-C50C-407E-A947-70E740481C1C}">
                <a14:useLocalDpi xmlns:a14="http://schemas.microsoft.com/office/drawing/2010/main"/>
              </a:ext>
            </a:extLst>
          </a:blip>
          <a:srcRect/>
          <a:stretch/>
        </p:blipFill>
        <p:spPr>
          <a:xfrm>
            <a:off x="592" y="0"/>
            <a:ext cx="12190815" cy="6857999"/>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430052" y="136525"/>
            <a:ext cx="1602162" cy="772902"/>
          </a:xfrm>
          <a:prstGeom prst="rect">
            <a:avLst/>
          </a:prstGeom>
        </p:spPr>
      </p:pic>
    </p:spTree>
    <p:extLst>
      <p:ext uri="{BB962C8B-B14F-4D97-AF65-F5344CB8AC3E}">
        <p14:creationId xmlns:p14="http://schemas.microsoft.com/office/powerpoint/2010/main" val="807117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Tagline balck">
            <a:extLst>
              <a:ext uri="{FF2B5EF4-FFF2-40B4-BE49-F238E27FC236}">
                <a16:creationId xmlns:a16="http://schemas.microsoft.com/office/drawing/2014/main" id="{2B2EEFF1-F9C4-54BC-1AAC-E59A01D24F2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693427" y="6347019"/>
            <a:ext cx="3334326" cy="420686"/>
          </a:xfrm>
          <a:prstGeom prst="rect">
            <a:avLst/>
          </a:prstGeom>
        </p:spPr>
      </p:pic>
      <p:pic>
        <p:nvPicPr>
          <p:cNvPr id="9" name="Oide mark black">
            <a:extLst>
              <a:ext uri="{FF2B5EF4-FFF2-40B4-BE49-F238E27FC236}">
                <a16:creationId xmlns:a16="http://schemas.microsoft.com/office/drawing/2014/main" id="{2BF40E6F-255B-4E3E-E840-D124C7E1438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430052" y="136525"/>
            <a:ext cx="1602162" cy="770031"/>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Date Placeholder 2">
            <a:extLst>
              <a:ext uri="{FF2B5EF4-FFF2-40B4-BE49-F238E27FC236}">
                <a16:creationId xmlns:a16="http://schemas.microsoft.com/office/drawing/2014/main" id="{69600CFA-360F-FE9A-024C-4ED0D94F9D9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12" name="Footer Placeholder 3">
            <a:extLst>
              <a:ext uri="{FF2B5EF4-FFF2-40B4-BE49-F238E27FC236}">
                <a16:creationId xmlns:a16="http://schemas.microsoft.com/office/drawing/2014/main" id="{33A777B9-099E-0BE2-37CE-208164DC3CA4}"/>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3" name="Slide Number Placeholder 4">
            <a:extLst>
              <a:ext uri="{FF2B5EF4-FFF2-40B4-BE49-F238E27FC236}">
                <a16:creationId xmlns:a16="http://schemas.microsoft.com/office/drawing/2014/main" id="{75EF9B09-CFD1-0EFD-031F-5191823B3E99}"/>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6345703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6" r:id="rId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DA7461-6BCB-787F-8686-337D55A28E0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693427" y="6347019"/>
            <a:ext cx="3334318" cy="420685"/>
          </a:xfrm>
          <a:prstGeom prst="rect">
            <a:avLst/>
          </a:prstGeom>
        </p:spPr>
      </p:pic>
      <p:pic>
        <p:nvPicPr>
          <p:cNvPr id="7" name="Graphic 6">
            <a:extLst>
              <a:ext uri="{FF2B5EF4-FFF2-40B4-BE49-F238E27FC236}">
                <a16:creationId xmlns:a16="http://schemas.microsoft.com/office/drawing/2014/main" id="{04FBC4F4-F8C8-E204-5C96-DAA73323AB94}"/>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430052" y="136525"/>
            <a:ext cx="1602162" cy="772902"/>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E433BEB-E663-3FC4-69E6-D2FE929206E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14/05/2024</a:t>
            </a:fld>
            <a:endParaRPr lang="en-IE"/>
          </a:p>
        </p:txBody>
      </p:sp>
      <p:sp>
        <p:nvSpPr>
          <p:cNvPr id="11" name="Footer Placeholder 3">
            <a:extLst>
              <a:ext uri="{FF2B5EF4-FFF2-40B4-BE49-F238E27FC236}">
                <a16:creationId xmlns:a16="http://schemas.microsoft.com/office/drawing/2014/main" id="{EEF992B7-500A-F63F-3935-F0BB0242A4E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C91D3E72-AA00-455D-FC16-4DF4160090D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958369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7" r:id="rId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ideo" Target="https://www.youtube.com/embed/Rxzx5x7TY5M?feature=oembed" TargetMode="Externa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ideo" Target="https://www.youtube.com/embed/1A_CAkYt3GY?list=PL8dPuuaLjXtNgK6MZucdYldNkMybYIHKR" TargetMode="Externa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BDFC-C8FA-DE40-49B5-B6050327E79B}"/>
              </a:ext>
            </a:extLst>
          </p:cNvPr>
          <p:cNvSpPr>
            <a:spLocks noGrp="1"/>
          </p:cNvSpPr>
          <p:nvPr>
            <p:ph type="title"/>
          </p:nvPr>
        </p:nvSpPr>
        <p:spPr>
          <a:xfrm>
            <a:off x="1803541" y="2615676"/>
            <a:ext cx="8584915" cy="1259502"/>
          </a:xfrm>
        </p:spPr>
        <p:txBody>
          <a:bodyPr>
            <a:noAutofit/>
          </a:bodyPr>
          <a:lstStyle/>
          <a:p>
            <a:pPr>
              <a:lnSpc>
                <a:spcPct val="150000"/>
              </a:lnSpc>
            </a:pPr>
            <a:r>
              <a:rPr lang="en-IE" sz="4400" dirty="0">
                <a:latin typeface="+mj-lt"/>
              </a:rPr>
              <a:t>Oide Senior Cycle Classical Studies </a:t>
            </a:r>
          </a:p>
        </p:txBody>
      </p:sp>
      <p:sp>
        <p:nvSpPr>
          <p:cNvPr id="3" name="Text Placeholder 2">
            <a:extLst>
              <a:ext uri="{FF2B5EF4-FFF2-40B4-BE49-F238E27FC236}">
                <a16:creationId xmlns:a16="http://schemas.microsoft.com/office/drawing/2014/main" id="{797FC4E4-BC50-18DB-769C-FA29A403C4F8}"/>
              </a:ext>
            </a:extLst>
          </p:cNvPr>
          <p:cNvSpPr>
            <a:spLocks noGrp="1"/>
          </p:cNvSpPr>
          <p:nvPr>
            <p:ph type="body" sz="quarter" idx="1"/>
          </p:nvPr>
        </p:nvSpPr>
        <p:spPr>
          <a:xfrm>
            <a:off x="1130440" y="4030753"/>
            <a:ext cx="9931115" cy="1503400"/>
          </a:xfrm>
        </p:spPr>
        <p:txBody>
          <a:bodyPr>
            <a:noAutofit/>
          </a:bodyPr>
          <a:lstStyle/>
          <a:p>
            <a:pPr marL="0" indent="0" algn="ctr">
              <a:buNone/>
            </a:pPr>
            <a:r>
              <a:rPr lang="en-GB" sz="4400" dirty="0">
                <a:effectLst/>
                <a:latin typeface="+mj-lt"/>
              </a:rPr>
              <a:t>Collaborative </a:t>
            </a:r>
          </a:p>
        </p:txBody>
      </p:sp>
    </p:spTree>
    <p:extLst>
      <p:ext uri="{BB962C8B-B14F-4D97-AF65-F5344CB8AC3E}">
        <p14:creationId xmlns:p14="http://schemas.microsoft.com/office/powerpoint/2010/main" val="143060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827C-5175-B00D-26B6-5C528F426068}"/>
              </a:ext>
            </a:extLst>
          </p:cNvPr>
          <p:cNvSpPr>
            <a:spLocks noGrp="1"/>
          </p:cNvSpPr>
          <p:nvPr>
            <p:ph type="title"/>
          </p:nvPr>
        </p:nvSpPr>
        <p:spPr>
          <a:xfrm>
            <a:off x="198120" y="103028"/>
            <a:ext cx="10515600" cy="1325563"/>
          </a:xfrm>
        </p:spPr>
        <p:txBody>
          <a:bodyPr anchor="ctr">
            <a:normAutofit/>
          </a:bodyPr>
          <a:lstStyle/>
          <a:p>
            <a:r>
              <a:rPr lang="en-IE" dirty="0"/>
              <a:t>Stoicism </a:t>
            </a:r>
          </a:p>
        </p:txBody>
      </p:sp>
      <p:pic>
        <p:nvPicPr>
          <p:cNvPr id="5" name="Online Media 4" title="Stoicism Explained In 3 Minutes">
            <a:hlinkClick r:id="" action="ppaction://media"/>
            <a:extLst>
              <a:ext uri="{FF2B5EF4-FFF2-40B4-BE49-F238E27FC236}">
                <a16:creationId xmlns:a16="http://schemas.microsoft.com/office/drawing/2014/main" id="{C775EFD0-8FD4-EFF6-8154-703962E5097C}"/>
              </a:ext>
            </a:extLst>
          </p:cNvPr>
          <p:cNvPicPr>
            <a:picLocks noGrp="1" noRot="1" noChangeAspect="1"/>
          </p:cNvPicPr>
          <p:nvPr>
            <p:ph idx="1"/>
            <a:videoFile r:link="rId1"/>
          </p:nvPr>
        </p:nvPicPr>
        <p:blipFill>
          <a:blip r:embed="rId4"/>
          <a:stretch>
            <a:fillRect/>
          </a:stretch>
        </p:blipFill>
        <p:spPr>
          <a:xfrm>
            <a:off x="1757584" y="1168868"/>
            <a:ext cx="8676831" cy="4898701"/>
          </a:xfrm>
          <a:prstGeom prst="rect">
            <a:avLst/>
          </a:prstGeom>
        </p:spPr>
      </p:pic>
    </p:spTree>
    <p:extLst>
      <p:ext uri="{BB962C8B-B14F-4D97-AF65-F5344CB8AC3E}">
        <p14:creationId xmlns:p14="http://schemas.microsoft.com/office/powerpoint/2010/main" val="34239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6F9BD1A-ABB9-4814-8E88-9868B25C1F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656216" y="1263375"/>
            <a:ext cx="5905949" cy="5064351"/>
          </a:xfrm>
          <a:prstGeom prst="rect">
            <a:avLst/>
          </a:prstGeom>
          <a:solidFill>
            <a:srgbClr val="FFFFFF"/>
          </a:solidFill>
        </p:spPr>
      </p:pic>
      <p:sp>
        <p:nvSpPr>
          <p:cNvPr id="3" name="Title 2">
            <a:extLst>
              <a:ext uri="{FF2B5EF4-FFF2-40B4-BE49-F238E27FC236}">
                <a16:creationId xmlns:a16="http://schemas.microsoft.com/office/drawing/2014/main" id="{4D2AEB5E-6CD5-EDDB-774B-2F6FAA26665E}"/>
              </a:ext>
            </a:extLst>
          </p:cNvPr>
          <p:cNvSpPr>
            <a:spLocks noGrp="1"/>
          </p:cNvSpPr>
          <p:nvPr>
            <p:ph type="title"/>
          </p:nvPr>
        </p:nvSpPr>
        <p:spPr>
          <a:xfrm>
            <a:off x="351416" y="174625"/>
            <a:ext cx="10515600" cy="1325563"/>
          </a:xfrm>
        </p:spPr>
        <p:txBody>
          <a:bodyPr/>
          <a:lstStyle/>
          <a:p>
            <a:r>
              <a:rPr lang="en-IE" dirty="0"/>
              <a:t>Cross-curricular opportunities</a:t>
            </a:r>
          </a:p>
        </p:txBody>
      </p:sp>
      <p:pic>
        <p:nvPicPr>
          <p:cNvPr id="5" name="Picture 2" descr="Frances Power Cobbe's “The Peak in Darien: The Riddle of Death” (1882) –  The Public Domain Review">
            <a:extLst>
              <a:ext uri="{FF2B5EF4-FFF2-40B4-BE49-F238E27FC236}">
                <a16:creationId xmlns:a16="http://schemas.microsoft.com/office/drawing/2014/main" id="{24ED4B7E-9A60-9463-5D01-2F3DA5775E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0627" y="1690688"/>
            <a:ext cx="4805157" cy="4227755"/>
          </a:xfrm>
          <a:prstGeom prst="rect">
            <a:avLst/>
          </a:prstGeom>
          <a:noFill/>
          <a:ln>
            <a:solidFill>
              <a:srgbClr val="0E85A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922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919A-00C2-4ABF-99EF-4FADDA5A5C1B}"/>
              </a:ext>
            </a:extLst>
          </p:cNvPr>
          <p:cNvSpPr>
            <a:spLocks noGrp="1"/>
          </p:cNvSpPr>
          <p:nvPr>
            <p:ph type="title"/>
          </p:nvPr>
        </p:nvSpPr>
        <p:spPr>
          <a:xfrm>
            <a:off x="346710" y="0"/>
            <a:ext cx="10515600" cy="1325563"/>
          </a:xfrm>
        </p:spPr>
        <p:txBody>
          <a:bodyPr vert="horz" lIns="91440" tIns="45720" rIns="91440" bIns="45720" rtlCol="0" anchor="ctr">
            <a:normAutofit/>
          </a:bodyPr>
          <a:lstStyle/>
          <a:p>
            <a:r>
              <a:rPr lang="en-US" kern="1200" spc="200" baseline="0" dirty="0"/>
              <a:t>Epicureanism</a:t>
            </a:r>
            <a:endParaRPr lang="en-US" kern="1200" cap="all" spc="200" baseline="0" dirty="0"/>
          </a:p>
        </p:txBody>
      </p:sp>
      <p:pic>
        <p:nvPicPr>
          <p:cNvPr id="2050" name="Picture 2">
            <a:extLst>
              <a:ext uri="{FF2B5EF4-FFF2-40B4-BE49-F238E27FC236}">
                <a16:creationId xmlns:a16="http://schemas.microsoft.com/office/drawing/2014/main" id="{34EE4D41-E4D4-6B5F-9AC0-B53C58DB3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395" y="1173797"/>
            <a:ext cx="9681210" cy="484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045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C95C0-49AC-27BD-3A3E-4763A1719F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825E5-BF44-7F06-248F-550A881B18A2}"/>
              </a:ext>
            </a:extLst>
          </p:cNvPr>
          <p:cNvSpPr>
            <a:spLocks noGrp="1"/>
          </p:cNvSpPr>
          <p:nvPr>
            <p:ph type="title"/>
          </p:nvPr>
        </p:nvSpPr>
        <p:spPr>
          <a:xfrm>
            <a:off x="289560" y="15800"/>
            <a:ext cx="10515600" cy="1325563"/>
          </a:xfrm>
        </p:spPr>
        <p:txBody>
          <a:bodyPr vert="horz" lIns="91440" tIns="45720" rIns="91440" bIns="45720" rtlCol="0" anchor="ctr">
            <a:normAutofit/>
          </a:bodyPr>
          <a:lstStyle/>
          <a:p>
            <a:r>
              <a:rPr lang="en-US" kern="1200" spc="200" baseline="0" dirty="0"/>
              <a:t>Making connections</a:t>
            </a:r>
          </a:p>
        </p:txBody>
      </p:sp>
      <p:pic>
        <p:nvPicPr>
          <p:cNvPr id="4" name="Picture 3">
            <a:extLst>
              <a:ext uri="{FF2B5EF4-FFF2-40B4-BE49-F238E27FC236}">
                <a16:creationId xmlns:a16="http://schemas.microsoft.com/office/drawing/2014/main" id="{F9A91BD5-FB32-F1F7-92A3-3CA6AA4F145F}"/>
              </a:ext>
            </a:extLst>
          </p:cNvPr>
          <p:cNvPicPr>
            <a:picLocks noChangeAspect="1"/>
          </p:cNvPicPr>
          <p:nvPr/>
        </p:nvPicPr>
        <p:blipFill>
          <a:blip r:embed="rId3"/>
          <a:stretch>
            <a:fillRect/>
          </a:stretch>
        </p:blipFill>
        <p:spPr>
          <a:xfrm>
            <a:off x="496680" y="1490270"/>
            <a:ext cx="6416253" cy="4395135"/>
          </a:xfrm>
          <a:prstGeom prst="rect">
            <a:avLst/>
          </a:prstGeom>
          <a:noFill/>
          <a:ln>
            <a:solidFill>
              <a:schemeClr val="tx1"/>
            </a:solidFill>
          </a:ln>
        </p:spPr>
      </p:pic>
      <p:pic>
        <p:nvPicPr>
          <p:cNvPr id="1026" name="Picture 2" descr="The Daily Stoic - Podcasts on Audible - Audible.co.uk">
            <a:extLst>
              <a:ext uri="{FF2B5EF4-FFF2-40B4-BE49-F238E27FC236}">
                <a16:creationId xmlns:a16="http://schemas.microsoft.com/office/drawing/2014/main" id="{2E69B6D6-B780-E52B-CAC0-08478B89C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4395" y="1490271"/>
            <a:ext cx="4395135" cy="43951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C270BD-1AFD-A350-A727-27FD05104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680" y="5543550"/>
            <a:ext cx="976729" cy="341855"/>
          </a:xfrm>
          <a:prstGeom prst="rect">
            <a:avLst/>
          </a:prstGeom>
        </p:spPr>
      </p:pic>
      <p:pic>
        <p:nvPicPr>
          <p:cNvPr id="5" name="Picture 4">
            <a:extLst>
              <a:ext uri="{FF2B5EF4-FFF2-40B4-BE49-F238E27FC236}">
                <a16:creationId xmlns:a16="http://schemas.microsoft.com/office/drawing/2014/main" id="{9547E9A4-EFA8-AD83-DA50-E0960B99E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4395" y="5543549"/>
            <a:ext cx="976729" cy="341855"/>
          </a:xfrm>
          <a:prstGeom prst="rect">
            <a:avLst/>
          </a:prstGeom>
        </p:spPr>
      </p:pic>
    </p:spTree>
    <p:extLst>
      <p:ext uri="{BB962C8B-B14F-4D97-AF65-F5344CB8AC3E}">
        <p14:creationId xmlns:p14="http://schemas.microsoft.com/office/powerpoint/2010/main" val="1950720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7196-BDCD-4CE9-8715-A1F5E32B06FC}"/>
              </a:ext>
            </a:extLst>
          </p:cNvPr>
          <p:cNvSpPr>
            <a:spLocks noGrp="1"/>
          </p:cNvSpPr>
          <p:nvPr>
            <p:ph type="title"/>
          </p:nvPr>
        </p:nvSpPr>
        <p:spPr>
          <a:xfrm>
            <a:off x="270510" y="194762"/>
            <a:ext cx="10515600" cy="1325563"/>
          </a:xfrm>
        </p:spPr>
        <p:txBody>
          <a:bodyPr anchor="ctr">
            <a:normAutofit/>
          </a:bodyPr>
          <a:lstStyle/>
          <a:p>
            <a:r>
              <a:rPr lang="en-IE" dirty="0"/>
              <a:t>Horace’s views</a:t>
            </a:r>
          </a:p>
        </p:txBody>
      </p:sp>
      <p:sp>
        <p:nvSpPr>
          <p:cNvPr id="3" name="Content Placeholder 2">
            <a:extLst>
              <a:ext uri="{FF2B5EF4-FFF2-40B4-BE49-F238E27FC236}">
                <a16:creationId xmlns:a16="http://schemas.microsoft.com/office/drawing/2014/main" id="{260CF6E6-9AB1-482A-BDC7-379B5EF3781D}"/>
              </a:ext>
            </a:extLst>
          </p:cNvPr>
          <p:cNvSpPr>
            <a:spLocks noGrp="1"/>
          </p:cNvSpPr>
          <p:nvPr>
            <p:ph sz="half" idx="2"/>
          </p:nvPr>
        </p:nvSpPr>
        <p:spPr>
          <a:xfrm>
            <a:off x="5341620" y="1520325"/>
            <a:ext cx="6579870" cy="4351338"/>
          </a:xfrm>
        </p:spPr>
        <p:txBody>
          <a:bodyPr>
            <a:normAutofit/>
          </a:bodyPr>
          <a:lstStyle/>
          <a:p>
            <a:pPr marL="0" indent="0">
              <a:buNone/>
            </a:pPr>
            <a:endParaRPr lang="en-GB" sz="2000" dirty="0"/>
          </a:p>
          <a:p>
            <a:pPr marL="0" indent="0">
              <a:buNone/>
            </a:pPr>
            <a:r>
              <a:rPr lang="en-GB" sz="2000" dirty="0"/>
              <a:t>Death is inevitable.</a:t>
            </a:r>
          </a:p>
          <a:p>
            <a:pPr marL="0" indent="0">
              <a:buNone/>
            </a:pPr>
            <a:endParaRPr lang="en-GB" sz="2000" dirty="0"/>
          </a:p>
          <a:p>
            <a:pPr marL="0" indent="0">
              <a:buNone/>
            </a:pPr>
            <a:r>
              <a:rPr lang="en-GB" sz="2000" dirty="0"/>
              <a:t>The shortness of life – time is fleeting.</a:t>
            </a:r>
          </a:p>
          <a:p>
            <a:pPr marL="0" indent="0">
              <a:buNone/>
            </a:pPr>
            <a:endParaRPr lang="en-GB" sz="2000" dirty="0"/>
          </a:p>
          <a:p>
            <a:pPr marL="0" indent="0">
              <a:buNone/>
            </a:pPr>
            <a:r>
              <a:rPr lang="en-GB" sz="2000" dirty="0"/>
              <a:t>Enjoy the present hour – Carpe Diem.</a:t>
            </a:r>
          </a:p>
          <a:p>
            <a:pPr marL="0" indent="0">
              <a:buNone/>
            </a:pPr>
            <a:endParaRPr lang="en-GB" sz="2000" dirty="0"/>
          </a:p>
          <a:p>
            <a:pPr marL="0" indent="0">
              <a:buNone/>
            </a:pPr>
            <a:r>
              <a:rPr lang="en-GB" sz="2000" dirty="0"/>
              <a:t>The simple/quiet life is best.</a:t>
            </a:r>
          </a:p>
          <a:p>
            <a:pPr marL="0" indent="0">
              <a:buNone/>
            </a:pPr>
            <a:endParaRPr lang="en-GB" sz="2000" dirty="0"/>
          </a:p>
          <a:p>
            <a:pPr marL="0" indent="0">
              <a:buNone/>
            </a:pPr>
            <a:r>
              <a:rPr lang="en-GB" sz="2000" dirty="0"/>
              <a:t>Friendship is important to a happy life.</a:t>
            </a:r>
            <a:endParaRPr lang="en-IE" sz="2000" dirty="0"/>
          </a:p>
        </p:txBody>
      </p:sp>
      <p:pic>
        <p:nvPicPr>
          <p:cNvPr id="5" name="Picture 2" descr="Wisdom is not wisdom when it is derived from books alone.">
            <a:extLst>
              <a:ext uri="{FF2B5EF4-FFF2-40B4-BE49-F238E27FC236}">
                <a16:creationId xmlns:a16="http://schemas.microsoft.com/office/drawing/2014/main" id="{59EB7F80-3C96-2D43-0E27-5946DA3C238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0396" y="1520325"/>
            <a:ext cx="4351338" cy="4351338"/>
          </a:xfrm>
          <a:prstGeom prst="rect">
            <a:avLst/>
          </a:prstGeom>
          <a:solidFill>
            <a:srgbClr val="FFFFFF"/>
          </a:solidFill>
        </p:spPr>
      </p:pic>
    </p:spTree>
    <p:extLst>
      <p:ext uri="{BB962C8B-B14F-4D97-AF65-F5344CB8AC3E}">
        <p14:creationId xmlns:p14="http://schemas.microsoft.com/office/powerpoint/2010/main" val="1590009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08D6FD-B080-A074-6404-541614F7988D}"/>
              </a:ext>
            </a:extLst>
          </p:cNvPr>
          <p:cNvSpPr/>
          <p:nvPr/>
        </p:nvSpPr>
        <p:spPr>
          <a:xfrm>
            <a:off x="0" y="10"/>
            <a:ext cx="12192000" cy="68579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640DAB2-62F4-444A-A93E-E083A5FFEB9E}"/>
              </a:ext>
            </a:extLst>
          </p:cNvPr>
          <p:cNvSpPr>
            <a:spLocks noGrp="1"/>
          </p:cNvSpPr>
          <p:nvPr>
            <p:ph type="title"/>
          </p:nvPr>
        </p:nvSpPr>
        <p:spPr>
          <a:xfrm>
            <a:off x="359748" y="297180"/>
            <a:ext cx="4279987" cy="1005840"/>
          </a:xfrm>
        </p:spPr>
        <p:txBody>
          <a:bodyPr>
            <a:normAutofit/>
          </a:bodyPr>
          <a:lstStyle/>
          <a:p>
            <a:r>
              <a:rPr lang="en-IE" dirty="0"/>
              <a:t>Living well</a:t>
            </a:r>
          </a:p>
        </p:txBody>
      </p:sp>
      <p:sp>
        <p:nvSpPr>
          <p:cNvPr id="9" name="Content Placeholder 8">
            <a:extLst>
              <a:ext uri="{FF2B5EF4-FFF2-40B4-BE49-F238E27FC236}">
                <a16:creationId xmlns:a16="http://schemas.microsoft.com/office/drawing/2014/main" id="{65C36E35-E381-418C-9E54-92D0A74A4784}"/>
              </a:ext>
            </a:extLst>
          </p:cNvPr>
          <p:cNvSpPr>
            <a:spLocks noGrp="1"/>
          </p:cNvSpPr>
          <p:nvPr>
            <p:ph idx="1"/>
          </p:nvPr>
        </p:nvSpPr>
        <p:spPr>
          <a:xfrm>
            <a:off x="829223" y="1451605"/>
            <a:ext cx="4485727" cy="5257800"/>
          </a:xfrm>
        </p:spPr>
        <p:txBody>
          <a:bodyPr>
            <a:normAutofit fontScale="92500" lnSpcReduction="10000"/>
          </a:bodyPr>
          <a:lstStyle/>
          <a:p>
            <a:pPr marL="0" indent="0">
              <a:buNone/>
            </a:pPr>
            <a:r>
              <a:rPr lang="en-GB" sz="1600" dirty="0"/>
              <a:t>Gather ye Rosebuds</a:t>
            </a:r>
          </a:p>
          <a:p>
            <a:pPr marL="0" indent="0">
              <a:buNone/>
            </a:pPr>
            <a:endParaRPr lang="en-US" sz="1600" dirty="0"/>
          </a:p>
          <a:p>
            <a:pPr marL="0" indent="0">
              <a:buNone/>
            </a:pPr>
            <a:r>
              <a:rPr lang="en-US" sz="1600" dirty="0"/>
              <a:t>Enjoy The Present Hour</a:t>
            </a:r>
          </a:p>
          <a:p>
            <a:pPr marL="0" indent="0">
              <a:buNone/>
            </a:pPr>
            <a:endParaRPr lang="en-US" sz="1600" dirty="0"/>
          </a:p>
          <a:p>
            <a:pPr marL="0" indent="0">
              <a:buNone/>
            </a:pPr>
            <a:r>
              <a:rPr lang="en-US" sz="1600" dirty="0"/>
              <a:t>We All Must Die</a:t>
            </a:r>
          </a:p>
          <a:p>
            <a:pPr marL="0" indent="0">
              <a:buNone/>
            </a:pPr>
            <a:endParaRPr lang="en-US" sz="1600" dirty="0"/>
          </a:p>
          <a:p>
            <a:pPr marL="0" indent="0">
              <a:buNone/>
            </a:pPr>
            <a:r>
              <a:rPr lang="en-US" sz="1600" dirty="0"/>
              <a:t>Cease to Mourn</a:t>
            </a:r>
          </a:p>
          <a:p>
            <a:pPr marL="0" indent="0">
              <a:buNone/>
            </a:pPr>
            <a:endParaRPr lang="en-US" sz="1600" dirty="0"/>
          </a:p>
          <a:p>
            <a:pPr marL="0" indent="0">
              <a:buNone/>
            </a:pPr>
            <a:r>
              <a:rPr lang="en-GB" sz="1600" dirty="0"/>
              <a:t>The Good Man Need Fear Nothing</a:t>
            </a:r>
          </a:p>
          <a:p>
            <a:pPr marL="0" indent="0">
              <a:buNone/>
            </a:pPr>
            <a:endParaRPr lang="en-GB" sz="1600" dirty="0"/>
          </a:p>
          <a:p>
            <a:pPr marL="0" indent="0">
              <a:buNone/>
            </a:pPr>
            <a:r>
              <a:rPr lang="en-GB" sz="1600" dirty="0"/>
              <a:t>Enjoy Your Possession While They Are Yours</a:t>
            </a:r>
          </a:p>
          <a:p>
            <a:pPr marL="0" indent="0">
              <a:buNone/>
            </a:pPr>
            <a:endParaRPr lang="en-GB" sz="1600" dirty="0"/>
          </a:p>
          <a:p>
            <a:pPr marL="0" indent="0">
              <a:buNone/>
            </a:pPr>
            <a:r>
              <a:rPr lang="en-US" sz="1600" dirty="0"/>
              <a:t>Ode to Spring</a:t>
            </a:r>
          </a:p>
          <a:p>
            <a:pPr marL="0" indent="0">
              <a:buNone/>
            </a:pPr>
            <a:endParaRPr lang="en-US" sz="1600" dirty="0"/>
          </a:p>
          <a:p>
            <a:pPr marL="0" indent="0">
              <a:buNone/>
            </a:pPr>
            <a:r>
              <a:rPr lang="en-US" sz="1600" dirty="0"/>
              <a:t>A Quiet Life</a:t>
            </a:r>
          </a:p>
          <a:p>
            <a:pPr marL="0" indent="0">
              <a:buNone/>
            </a:pPr>
            <a:endParaRPr lang="en-US" sz="1600" dirty="0"/>
          </a:p>
          <a:p>
            <a:pPr marL="0" indent="0">
              <a:buNone/>
            </a:pPr>
            <a:r>
              <a:rPr lang="en-US" sz="1600" dirty="0"/>
              <a:t>Rustic Joys</a:t>
            </a:r>
          </a:p>
        </p:txBody>
      </p:sp>
      <p:pic>
        <p:nvPicPr>
          <p:cNvPr id="4" name="Picture 3">
            <a:extLst>
              <a:ext uri="{FF2B5EF4-FFF2-40B4-BE49-F238E27FC236}">
                <a16:creationId xmlns:a16="http://schemas.microsoft.com/office/drawing/2014/main" id="{E3D1E9C9-D25D-F203-4A2A-FB10E9D35C5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552267" y="0"/>
            <a:ext cx="4639734" cy="6857990"/>
          </a:xfrm>
          <a:prstGeom prst="rect">
            <a:avLst/>
          </a:prstGeom>
        </p:spPr>
      </p:pic>
    </p:spTree>
    <p:extLst>
      <p:ext uri="{BB962C8B-B14F-4D97-AF65-F5344CB8AC3E}">
        <p14:creationId xmlns:p14="http://schemas.microsoft.com/office/powerpoint/2010/main" val="2931512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fade">
                                      <p:cBhvr>
                                        <p:cTn id="27" dur="500"/>
                                        <p:tgtEl>
                                          <p:spTgt spid="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10" end="10"/>
                                            </p:txEl>
                                          </p:spTgt>
                                        </p:tgtEl>
                                        <p:attrNameLst>
                                          <p:attrName>style.visibility</p:attrName>
                                        </p:attrNameLst>
                                      </p:cBhvr>
                                      <p:to>
                                        <p:strVal val="visible"/>
                                      </p:to>
                                    </p:set>
                                    <p:animEffect transition="in" filter="fade">
                                      <p:cBhvr>
                                        <p:cTn id="32" dur="500"/>
                                        <p:tgtEl>
                                          <p:spTgt spid="9">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12" end="12"/>
                                            </p:txEl>
                                          </p:spTgt>
                                        </p:tgtEl>
                                        <p:attrNameLst>
                                          <p:attrName>style.visibility</p:attrName>
                                        </p:attrNameLst>
                                      </p:cBhvr>
                                      <p:to>
                                        <p:strVal val="visible"/>
                                      </p:to>
                                    </p:set>
                                    <p:animEffect transition="in" filter="fade">
                                      <p:cBhvr>
                                        <p:cTn id="37" dur="500"/>
                                        <p:tgtEl>
                                          <p:spTgt spid="9">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14" end="14"/>
                                            </p:txEl>
                                          </p:spTgt>
                                        </p:tgtEl>
                                        <p:attrNameLst>
                                          <p:attrName>style.visibility</p:attrName>
                                        </p:attrNameLst>
                                      </p:cBhvr>
                                      <p:to>
                                        <p:strVal val="visible"/>
                                      </p:to>
                                    </p:set>
                                    <p:animEffect transition="in" filter="fade">
                                      <p:cBhvr>
                                        <p:cTn id="42" dur="500"/>
                                        <p:tgtEl>
                                          <p:spTgt spid="9">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16" end="16"/>
                                            </p:txEl>
                                          </p:spTgt>
                                        </p:tgtEl>
                                        <p:attrNameLst>
                                          <p:attrName>style.visibility</p:attrName>
                                        </p:attrNameLst>
                                      </p:cBhvr>
                                      <p:to>
                                        <p:strVal val="visible"/>
                                      </p:to>
                                    </p:set>
                                    <p:animEffect transition="in" filter="fade">
                                      <p:cBhvr>
                                        <p:cTn id="47" dur="500"/>
                                        <p:tgtEl>
                                          <p:spTgt spid="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0DAB2-62F4-444A-A93E-E083A5FFEB9E}"/>
              </a:ext>
            </a:extLst>
          </p:cNvPr>
          <p:cNvSpPr>
            <a:spLocks noGrp="1"/>
          </p:cNvSpPr>
          <p:nvPr>
            <p:ph type="title"/>
          </p:nvPr>
        </p:nvSpPr>
        <p:spPr>
          <a:xfrm>
            <a:off x="178745" y="0"/>
            <a:ext cx="6594189" cy="1625210"/>
          </a:xfrm>
        </p:spPr>
        <p:txBody>
          <a:bodyPr>
            <a:normAutofit/>
          </a:bodyPr>
          <a:lstStyle/>
          <a:p>
            <a:pPr algn="r"/>
            <a:r>
              <a:rPr lang="en-IE" dirty="0"/>
              <a:t>Human will vs divine fate</a:t>
            </a:r>
          </a:p>
        </p:txBody>
      </p:sp>
      <p:pic>
        <p:nvPicPr>
          <p:cNvPr id="4" name="Picture 3">
            <a:extLst>
              <a:ext uri="{FF2B5EF4-FFF2-40B4-BE49-F238E27FC236}">
                <a16:creationId xmlns:a16="http://schemas.microsoft.com/office/drawing/2014/main" id="{A01F907F-1BC5-451E-B05A-36BECF66D727}"/>
              </a:ext>
            </a:extLst>
          </p:cNvPr>
          <p:cNvPicPr>
            <a:picLocks noChangeAspect="1"/>
          </p:cNvPicPr>
          <p:nvPr/>
        </p:nvPicPr>
        <p:blipFill rotWithShape="1">
          <a:blip r:embed="rId3"/>
          <a:srcRect l="1" t="6562" r="1" b="9651"/>
          <a:stretch/>
        </p:blipFill>
        <p:spPr>
          <a:xfrm>
            <a:off x="676821" y="1375303"/>
            <a:ext cx="6096113" cy="4107392"/>
          </a:xfrm>
          <a:prstGeom prst="rect">
            <a:avLst/>
          </a:prstGeom>
        </p:spPr>
      </p:pic>
      <p:sp>
        <p:nvSpPr>
          <p:cNvPr id="9" name="Content Placeholder 8">
            <a:extLst>
              <a:ext uri="{FF2B5EF4-FFF2-40B4-BE49-F238E27FC236}">
                <a16:creationId xmlns:a16="http://schemas.microsoft.com/office/drawing/2014/main" id="{65C36E35-E381-418C-9E54-92D0A74A4784}"/>
              </a:ext>
            </a:extLst>
          </p:cNvPr>
          <p:cNvSpPr>
            <a:spLocks noGrp="1"/>
          </p:cNvSpPr>
          <p:nvPr>
            <p:ph idx="1"/>
          </p:nvPr>
        </p:nvSpPr>
        <p:spPr>
          <a:xfrm>
            <a:off x="7534655" y="321732"/>
            <a:ext cx="4329798" cy="6214534"/>
          </a:xfrm>
        </p:spPr>
        <p:txBody>
          <a:bodyPr anchor="ctr">
            <a:normAutofit/>
          </a:bodyPr>
          <a:lstStyle/>
          <a:p>
            <a:pPr marL="0" indent="0">
              <a:buNone/>
            </a:pPr>
            <a:r>
              <a:rPr lang="en-GB" sz="2400" dirty="0"/>
              <a:t>Gather ye Rosebuds</a:t>
            </a:r>
          </a:p>
          <a:p>
            <a:pPr marL="0" indent="0">
              <a:buNone/>
            </a:pPr>
            <a:endParaRPr lang="en-GB" sz="2400" dirty="0"/>
          </a:p>
          <a:p>
            <a:pPr marL="0" indent="0">
              <a:buNone/>
            </a:pPr>
            <a:r>
              <a:rPr lang="en-GB" sz="2400" dirty="0"/>
              <a:t>Enjoy The Present Hour</a:t>
            </a:r>
          </a:p>
          <a:p>
            <a:pPr marL="0" indent="0">
              <a:buNone/>
            </a:pPr>
            <a:endParaRPr lang="en-GB" sz="2400" dirty="0"/>
          </a:p>
          <a:p>
            <a:pPr marL="0" indent="0">
              <a:buNone/>
            </a:pPr>
            <a:r>
              <a:rPr lang="en-GB" sz="2400" dirty="0"/>
              <a:t>Enjoy Your Possession While They Are Yours</a:t>
            </a:r>
          </a:p>
          <a:p>
            <a:pPr marL="0" indent="0">
              <a:buNone/>
            </a:pPr>
            <a:endParaRPr lang="en-GB" sz="2400" dirty="0"/>
          </a:p>
          <a:p>
            <a:pPr marL="0" indent="0">
              <a:buNone/>
            </a:pPr>
            <a:r>
              <a:rPr lang="en-GB" sz="2400" dirty="0"/>
              <a:t>Ode to Spring</a:t>
            </a:r>
          </a:p>
        </p:txBody>
      </p:sp>
    </p:spTree>
    <p:extLst>
      <p:ext uri="{BB962C8B-B14F-4D97-AF65-F5344CB8AC3E}">
        <p14:creationId xmlns:p14="http://schemas.microsoft.com/office/powerpoint/2010/main" val="3930473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9EEC-7DCC-2753-6949-9075ED4C01D3}"/>
              </a:ext>
            </a:extLst>
          </p:cNvPr>
          <p:cNvSpPr>
            <a:spLocks noGrp="1"/>
          </p:cNvSpPr>
          <p:nvPr>
            <p:ph type="title"/>
          </p:nvPr>
        </p:nvSpPr>
        <p:spPr/>
        <p:txBody>
          <a:bodyPr/>
          <a:lstStyle/>
          <a:p>
            <a:r>
              <a:rPr lang="en-IE"/>
              <a:t>Feedback</a:t>
            </a:r>
          </a:p>
        </p:txBody>
      </p:sp>
      <p:sp>
        <p:nvSpPr>
          <p:cNvPr id="3" name="Rectangle 1">
            <a:extLst>
              <a:ext uri="{FF2B5EF4-FFF2-40B4-BE49-F238E27FC236}">
                <a16:creationId xmlns:a16="http://schemas.microsoft.com/office/drawing/2014/main" id="{3271D18E-A05A-6684-0743-C96B28B549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8" name="Picture 7" descr="A qr code on a green background&#10;&#10;Description automatically generated">
            <a:extLst>
              <a:ext uri="{FF2B5EF4-FFF2-40B4-BE49-F238E27FC236}">
                <a16:creationId xmlns:a16="http://schemas.microsoft.com/office/drawing/2014/main" id="{0DDF8BBC-271C-6417-3214-3B20C7EA5C6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6858000" cy="6845299"/>
          </a:xfrm>
          <a:prstGeom prst="rect">
            <a:avLst/>
          </a:prstGeom>
        </p:spPr>
      </p:pic>
    </p:spTree>
    <p:extLst>
      <p:ext uri="{BB962C8B-B14F-4D97-AF65-F5344CB8AC3E}">
        <p14:creationId xmlns:p14="http://schemas.microsoft.com/office/powerpoint/2010/main" val="267954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BDFC-C8FA-DE40-49B5-B6050327E79B}"/>
              </a:ext>
            </a:extLst>
          </p:cNvPr>
          <p:cNvSpPr>
            <a:spLocks noGrp="1"/>
          </p:cNvSpPr>
          <p:nvPr>
            <p:ph type="title"/>
          </p:nvPr>
        </p:nvSpPr>
        <p:spPr>
          <a:xfrm>
            <a:off x="1537171" y="2397912"/>
            <a:ext cx="3153194" cy="1259502"/>
          </a:xfrm>
        </p:spPr>
        <p:txBody>
          <a:bodyPr>
            <a:noAutofit/>
          </a:bodyPr>
          <a:lstStyle/>
          <a:p>
            <a:pPr>
              <a:lnSpc>
                <a:spcPct val="150000"/>
              </a:lnSpc>
            </a:pPr>
            <a:r>
              <a:rPr lang="en-IE" sz="4400" dirty="0">
                <a:latin typeface="+mj-lt"/>
              </a:rPr>
              <a:t>Carpe Diem!</a:t>
            </a:r>
          </a:p>
        </p:txBody>
      </p:sp>
      <p:sp>
        <p:nvSpPr>
          <p:cNvPr id="3" name="Text Placeholder 2">
            <a:extLst>
              <a:ext uri="{FF2B5EF4-FFF2-40B4-BE49-F238E27FC236}">
                <a16:creationId xmlns:a16="http://schemas.microsoft.com/office/drawing/2014/main" id="{797FC4E4-BC50-18DB-769C-FA29A403C4F8}"/>
              </a:ext>
            </a:extLst>
          </p:cNvPr>
          <p:cNvSpPr>
            <a:spLocks noGrp="1"/>
          </p:cNvSpPr>
          <p:nvPr>
            <p:ph type="body" sz="quarter" idx="1"/>
          </p:nvPr>
        </p:nvSpPr>
        <p:spPr>
          <a:xfrm>
            <a:off x="198591" y="3804937"/>
            <a:ext cx="5830354" cy="2119526"/>
          </a:xfrm>
        </p:spPr>
        <p:txBody>
          <a:bodyPr>
            <a:noAutofit/>
          </a:bodyPr>
          <a:lstStyle/>
          <a:p>
            <a:pPr marL="0" indent="0" algn="ctr">
              <a:buNone/>
            </a:pPr>
            <a:r>
              <a:rPr lang="en-IE" sz="3000" dirty="0">
                <a:latin typeface="+mj-lt"/>
              </a:rPr>
              <a:t>An exploration into the </a:t>
            </a:r>
          </a:p>
          <a:p>
            <a:pPr marL="0" indent="0" algn="ctr">
              <a:buNone/>
            </a:pPr>
            <a:r>
              <a:rPr lang="en-IE" sz="3000" dirty="0">
                <a:latin typeface="+mj-lt"/>
              </a:rPr>
              <a:t>poetry of Horace</a:t>
            </a:r>
          </a:p>
        </p:txBody>
      </p:sp>
      <p:pic>
        <p:nvPicPr>
          <p:cNvPr id="5" name="Picture 4">
            <a:extLst>
              <a:ext uri="{FF2B5EF4-FFF2-40B4-BE49-F238E27FC236}">
                <a16:creationId xmlns:a16="http://schemas.microsoft.com/office/drawing/2014/main" id="{E93DCBC2-1620-D00E-3558-AB303A4ACA32}"/>
              </a:ext>
            </a:extLst>
          </p:cNvPr>
          <p:cNvPicPr>
            <a:picLocks noChangeAspect="1"/>
          </p:cNvPicPr>
          <p:nvPr/>
        </p:nvPicPr>
        <p:blipFill rotWithShape="1">
          <a:blip r:embed="rId3"/>
          <a:srcRect b="8953"/>
          <a:stretch/>
        </p:blipFill>
        <p:spPr>
          <a:xfrm>
            <a:off x="6230112" y="0"/>
            <a:ext cx="6548141" cy="6858000"/>
          </a:xfrm>
          <a:prstGeom prst="rect">
            <a:avLst/>
          </a:prstGeom>
        </p:spPr>
      </p:pic>
      <p:pic>
        <p:nvPicPr>
          <p:cNvPr id="4" name="Picture 3">
            <a:extLst>
              <a:ext uri="{FF2B5EF4-FFF2-40B4-BE49-F238E27FC236}">
                <a16:creationId xmlns:a16="http://schemas.microsoft.com/office/drawing/2014/main" id="{F9A98AA7-6855-651A-32A2-7933A45EE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1523" y="6516145"/>
            <a:ext cx="976729" cy="341855"/>
          </a:xfrm>
          <a:prstGeom prst="rect">
            <a:avLst/>
          </a:prstGeom>
        </p:spPr>
      </p:pic>
    </p:spTree>
    <p:extLst>
      <p:ext uri="{BB962C8B-B14F-4D97-AF65-F5344CB8AC3E}">
        <p14:creationId xmlns:p14="http://schemas.microsoft.com/office/powerpoint/2010/main" val="3436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85A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FD34E-FA1C-2CBB-78CC-1044EC95916E}"/>
              </a:ext>
            </a:extLst>
          </p:cNvPr>
          <p:cNvSpPr>
            <a:spLocks noGrp="1"/>
          </p:cNvSpPr>
          <p:nvPr>
            <p:ph type="title"/>
          </p:nvPr>
        </p:nvSpPr>
        <p:spPr>
          <a:xfrm>
            <a:off x="740984" y="286478"/>
            <a:ext cx="9533242" cy="1325563"/>
          </a:xfrm>
        </p:spPr>
        <p:txBody>
          <a:bodyPr/>
          <a:lstStyle/>
          <a:p>
            <a:r>
              <a:rPr lang="en-GB" dirty="0">
                <a:cs typeface="Arial"/>
              </a:rPr>
              <a:t>Philosophical ideas about </a:t>
            </a:r>
            <a:br>
              <a:rPr lang="en-GB" dirty="0">
                <a:cs typeface="Arial"/>
              </a:rPr>
            </a:br>
            <a:r>
              <a:rPr lang="en-GB" dirty="0">
                <a:cs typeface="Arial"/>
              </a:rPr>
              <a:t>mortality and living well</a:t>
            </a:r>
            <a:endParaRPr lang="en-US" dirty="0">
              <a:cs typeface="Arial"/>
            </a:endParaRPr>
          </a:p>
        </p:txBody>
      </p:sp>
      <p:sp>
        <p:nvSpPr>
          <p:cNvPr id="3" name="Content Placeholder 2">
            <a:extLst>
              <a:ext uri="{FF2B5EF4-FFF2-40B4-BE49-F238E27FC236}">
                <a16:creationId xmlns:a16="http://schemas.microsoft.com/office/drawing/2014/main" id="{0CB4D146-CF57-4683-FBAA-8EAD48A9D747}"/>
              </a:ext>
            </a:extLst>
          </p:cNvPr>
          <p:cNvSpPr>
            <a:spLocks noGrp="1"/>
          </p:cNvSpPr>
          <p:nvPr>
            <p:ph idx="1"/>
          </p:nvPr>
        </p:nvSpPr>
        <p:spPr>
          <a:xfrm>
            <a:off x="586966" y="2052637"/>
            <a:ext cx="11400790" cy="5127625"/>
          </a:xfrm>
        </p:spPr>
        <p:txBody>
          <a:bodyPr vert="horz" lIns="91440" tIns="45720" rIns="91440" bIns="45720" rtlCol="0" anchor="t">
            <a:noAutofit/>
          </a:bodyPr>
          <a:lstStyle/>
          <a:p>
            <a:pPr marL="0" indent="0">
              <a:lnSpc>
                <a:spcPct val="170000"/>
              </a:lnSpc>
              <a:buNone/>
            </a:pPr>
            <a:r>
              <a:rPr lang="en-GB" sz="2000" dirty="0">
                <a:cs typeface="Arial"/>
              </a:rPr>
              <a:t>4.13. Examine what constitutes ‘living well’ when faced with the inevitability of death according to Socrates as depicted in Plato’s Crito and Horace in the Odes and Epodes.</a:t>
            </a:r>
            <a:endParaRPr lang="en-US" sz="2000" dirty="0">
              <a:cs typeface="Arial"/>
            </a:endParaRPr>
          </a:p>
          <a:p>
            <a:pPr marL="0" indent="0">
              <a:lnSpc>
                <a:spcPct val="170000"/>
              </a:lnSpc>
              <a:buNone/>
            </a:pPr>
            <a:r>
              <a:rPr lang="en-GB" sz="2000" dirty="0">
                <a:cs typeface="Arial"/>
              </a:rPr>
              <a:t>4.14. Explore how the relationship between human decision and responsibility on the one hand and divine will and fate on the other is viewed by Socrates as depicted in Plato’s Crito and Horace in the Odes and Epodes.</a:t>
            </a:r>
          </a:p>
          <a:p>
            <a:pPr marL="0" indent="0">
              <a:lnSpc>
                <a:spcPct val="170000"/>
              </a:lnSpc>
              <a:buNone/>
            </a:pPr>
            <a:r>
              <a:rPr lang="en-GB" sz="2000" dirty="0">
                <a:cs typeface="Arial"/>
              </a:rPr>
              <a:t>4.15. Examine how their own views about what it means to live well relate to the ideas of Socrates as depicted in Plato’s Crito and Horace in the Odes and Epodes.</a:t>
            </a:r>
          </a:p>
        </p:txBody>
      </p:sp>
    </p:spTree>
    <p:extLst>
      <p:ext uri="{BB962C8B-B14F-4D97-AF65-F5344CB8AC3E}">
        <p14:creationId xmlns:p14="http://schemas.microsoft.com/office/powerpoint/2010/main" val="293763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E85AA"/>
        </a:solidFill>
        <a:effectLst/>
      </p:bgPr>
    </p:bg>
    <p:spTree>
      <p:nvGrpSpPr>
        <p:cNvPr id="1" name="">
          <a:extLst>
            <a:ext uri="{FF2B5EF4-FFF2-40B4-BE49-F238E27FC236}">
              <a16:creationId xmlns:a16="http://schemas.microsoft.com/office/drawing/2014/main" id="{22565963-F799-2290-2150-353D36FCC58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5282E6C-4C39-D845-41AD-DF13E3EBB88D}"/>
              </a:ext>
            </a:extLst>
          </p:cNvPr>
          <p:cNvSpPr/>
          <p:nvPr/>
        </p:nvSpPr>
        <p:spPr>
          <a:xfrm>
            <a:off x="0" y="0"/>
            <a:ext cx="12280605"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01D0D09-B950-E6C4-5B36-75F20A4B850E}"/>
              </a:ext>
            </a:extLst>
          </p:cNvPr>
          <p:cNvSpPr>
            <a:spLocks noGrp="1"/>
          </p:cNvSpPr>
          <p:nvPr>
            <p:ph type="title"/>
          </p:nvPr>
        </p:nvSpPr>
        <p:spPr>
          <a:xfrm>
            <a:off x="246585" y="0"/>
            <a:ext cx="10515600" cy="1325563"/>
          </a:xfrm>
        </p:spPr>
        <p:txBody>
          <a:bodyPr/>
          <a:lstStyle/>
          <a:p>
            <a:r>
              <a:rPr lang="en-GB" dirty="0">
                <a:cs typeface="Arial"/>
              </a:rPr>
              <a:t>Introducing philosophy</a:t>
            </a:r>
            <a:endParaRPr lang="en-US" dirty="0">
              <a:cs typeface="Arial"/>
            </a:endParaRPr>
          </a:p>
        </p:txBody>
      </p:sp>
      <p:pic>
        <p:nvPicPr>
          <p:cNvPr id="4" name="Online Media 3" title="What is Philosophy?: Crash Course Philosophy #1">
            <a:hlinkClick r:id="" action="ppaction://media"/>
            <a:extLst>
              <a:ext uri="{FF2B5EF4-FFF2-40B4-BE49-F238E27FC236}">
                <a16:creationId xmlns:a16="http://schemas.microsoft.com/office/drawing/2014/main" id="{2D5436C6-0C6E-F5A4-4D73-2113235D437E}"/>
              </a:ext>
            </a:extLst>
          </p:cNvPr>
          <p:cNvPicPr>
            <a:picLocks noRot="1" noChangeAspect="1"/>
          </p:cNvPicPr>
          <p:nvPr>
            <a:videoFile r:link="rId1"/>
          </p:nvPr>
        </p:nvPicPr>
        <p:blipFill>
          <a:blip r:embed="rId4"/>
          <a:stretch>
            <a:fillRect/>
          </a:stretch>
        </p:blipFill>
        <p:spPr>
          <a:xfrm>
            <a:off x="1828800" y="1325563"/>
            <a:ext cx="9032875" cy="5099584"/>
          </a:xfrm>
          <a:prstGeom prst="rect">
            <a:avLst/>
          </a:prstGeom>
        </p:spPr>
      </p:pic>
    </p:spTree>
    <p:extLst>
      <p:ext uri="{BB962C8B-B14F-4D97-AF65-F5344CB8AC3E}">
        <p14:creationId xmlns:p14="http://schemas.microsoft.com/office/powerpoint/2010/main" val="196448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E85AA"/>
        </a:solidFill>
        <a:effectLst/>
      </p:bgPr>
    </p:bg>
    <p:spTree>
      <p:nvGrpSpPr>
        <p:cNvPr id="1" name="">
          <a:extLst>
            <a:ext uri="{FF2B5EF4-FFF2-40B4-BE49-F238E27FC236}">
              <a16:creationId xmlns:a16="http://schemas.microsoft.com/office/drawing/2014/main" id="{AC748DD8-15DE-BAE8-E414-10C36CDAF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EF9E6-2CA1-DCD1-5F15-9323F1E95D16}"/>
              </a:ext>
            </a:extLst>
          </p:cNvPr>
          <p:cNvSpPr>
            <a:spLocks noGrp="1"/>
          </p:cNvSpPr>
          <p:nvPr>
            <p:ph type="title"/>
          </p:nvPr>
        </p:nvSpPr>
        <p:spPr>
          <a:xfrm>
            <a:off x="342278" y="134938"/>
            <a:ext cx="10515600" cy="1325563"/>
          </a:xfrm>
        </p:spPr>
        <p:txBody>
          <a:bodyPr/>
          <a:lstStyle/>
          <a:p>
            <a:r>
              <a:rPr lang="en-GB" dirty="0">
                <a:cs typeface="Arial"/>
              </a:rPr>
              <a:t>Horace</a:t>
            </a:r>
            <a:endParaRPr lang="en-US" dirty="0">
              <a:cs typeface="Arial"/>
            </a:endParaRPr>
          </a:p>
        </p:txBody>
      </p:sp>
      <p:pic>
        <p:nvPicPr>
          <p:cNvPr id="7" name="Picture 6">
            <a:extLst>
              <a:ext uri="{FF2B5EF4-FFF2-40B4-BE49-F238E27FC236}">
                <a16:creationId xmlns:a16="http://schemas.microsoft.com/office/drawing/2014/main" id="{5BAAB2DB-41D1-94C8-354D-A42EA7F2DE43}"/>
              </a:ext>
            </a:extLst>
          </p:cNvPr>
          <p:cNvPicPr>
            <a:picLocks noChangeAspect="1"/>
          </p:cNvPicPr>
          <p:nvPr/>
        </p:nvPicPr>
        <p:blipFill>
          <a:blip r:embed="rId3"/>
          <a:stretch>
            <a:fillRect/>
          </a:stretch>
        </p:blipFill>
        <p:spPr>
          <a:xfrm>
            <a:off x="1197276" y="1286366"/>
            <a:ext cx="9797447" cy="4604800"/>
          </a:xfrm>
          <a:prstGeom prst="rect">
            <a:avLst/>
          </a:prstGeom>
        </p:spPr>
      </p:pic>
    </p:spTree>
    <p:extLst>
      <p:ext uri="{BB962C8B-B14F-4D97-AF65-F5344CB8AC3E}">
        <p14:creationId xmlns:p14="http://schemas.microsoft.com/office/powerpoint/2010/main" val="126090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85AA"/>
        </a:solidFill>
        <a:effectLst/>
      </p:bgPr>
    </p:bg>
    <p:spTree>
      <p:nvGrpSpPr>
        <p:cNvPr id="1" name="">
          <a:extLst>
            <a:ext uri="{FF2B5EF4-FFF2-40B4-BE49-F238E27FC236}">
              <a16:creationId xmlns:a16="http://schemas.microsoft.com/office/drawing/2014/main" id="{5C8D9083-202F-8C30-EC29-193E854B02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041F1A-A192-9A42-A1BC-D30A4049709D}"/>
              </a:ext>
            </a:extLst>
          </p:cNvPr>
          <p:cNvSpPr>
            <a:spLocks noGrp="1"/>
          </p:cNvSpPr>
          <p:nvPr>
            <p:ph type="title"/>
          </p:nvPr>
        </p:nvSpPr>
        <p:spPr>
          <a:xfrm>
            <a:off x="342278" y="134938"/>
            <a:ext cx="10515600" cy="1325563"/>
          </a:xfrm>
        </p:spPr>
        <p:txBody>
          <a:bodyPr/>
          <a:lstStyle/>
          <a:p>
            <a:r>
              <a:rPr lang="en-GB" dirty="0">
                <a:cs typeface="Arial"/>
              </a:rPr>
              <a:t>Initial stimulus material</a:t>
            </a:r>
            <a:endParaRPr lang="en-US" dirty="0">
              <a:cs typeface="Arial"/>
            </a:endParaRPr>
          </a:p>
        </p:txBody>
      </p:sp>
      <p:pic>
        <p:nvPicPr>
          <p:cNvPr id="7" name="Picture 6">
            <a:extLst>
              <a:ext uri="{FF2B5EF4-FFF2-40B4-BE49-F238E27FC236}">
                <a16:creationId xmlns:a16="http://schemas.microsoft.com/office/drawing/2014/main" id="{A523DA89-29B2-6357-A92B-36275A84ED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02844" y="1286366"/>
            <a:ext cx="8186311" cy="4604800"/>
          </a:xfrm>
          <a:prstGeom prst="rect">
            <a:avLst/>
          </a:prstGeom>
        </p:spPr>
      </p:pic>
      <p:pic>
        <p:nvPicPr>
          <p:cNvPr id="3" name="Picture 2">
            <a:extLst>
              <a:ext uri="{FF2B5EF4-FFF2-40B4-BE49-F238E27FC236}">
                <a16:creationId xmlns:a16="http://schemas.microsoft.com/office/drawing/2014/main" id="{33A16A60-6D70-E83B-BAD1-53F42EC68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844" y="5549311"/>
            <a:ext cx="976729" cy="341855"/>
          </a:xfrm>
          <a:prstGeom prst="rect">
            <a:avLst/>
          </a:prstGeom>
        </p:spPr>
      </p:pic>
    </p:spTree>
    <p:extLst>
      <p:ext uri="{BB962C8B-B14F-4D97-AF65-F5344CB8AC3E}">
        <p14:creationId xmlns:p14="http://schemas.microsoft.com/office/powerpoint/2010/main" val="377437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race, Roman Lyric Poet Drawing by Unknown">
            <a:extLst>
              <a:ext uri="{FF2B5EF4-FFF2-40B4-BE49-F238E27FC236}">
                <a16:creationId xmlns:a16="http://schemas.microsoft.com/office/drawing/2014/main" id="{660883EF-4BAE-BA4F-F9B0-2D14F5D682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893686" y="0"/>
            <a:ext cx="5968874"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5CF23A8-F890-D4F4-B5D8-476EFA374341}"/>
              </a:ext>
            </a:extLst>
          </p:cNvPr>
          <p:cNvSpPr>
            <a:spLocks noGrp="1"/>
          </p:cNvSpPr>
          <p:nvPr>
            <p:ph type="title"/>
          </p:nvPr>
        </p:nvSpPr>
        <p:spPr>
          <a:xfrm>
            <a:off x="251879" y="91450"/>
            <a:ext cx="9546771" cy="1325563"/>
          </a:xfrm>
        </p:spPr>
        <p:txBody>
          <a:bodyPr>
            <a:normAutofit/>
          </a:bodyPr>
          <a:lstStyle/>
          <a:p>
            <a:r>
              <a:rPr lang="en-IE" dirty="0"/>
              <a:t>Horace: biography</a:t>
            </a:r>
          </a:p>
        </p:txBody>
      </p:sp>
      <p:sp>
        <p:nvSpPr>
          <p:cNvPr id="3" name="Content Placeholder 2">
            <a:extLst>
              <a:ext uri="{FF2B5EF4-FFF2-40B4-BE49-F238E27FC236}">
                <a16:creationId xmlns:a16="http://schemas.microsoft.com/office/drawing/2014/main" id="{9B1E0935-46C9-A2AC-DA0D-0F7FDC7ACEFB}"/>
              </a:ext>
            </a:extLst>
          </p:cNvPr>
          <p:cNvSpPr>
            <a:spLocks noGrp="1"/>
          </p:cNvSpPr>
          <p:nvPr>
            <p:ph idx="1"/>
          </p:nvPr>
        </p:nvSpPr>
        <p:spPr>
          <a:xfrm>
            <a:off x="468630" y="1298949"/>
            <a:ext cx="6732270" cy="5467601"/>
          </a:xfrm>
        </p:spPr>
        <p:txBody>
          <a:bodyPr>
            <a:normAutofit/>
          </a:bodyPr>
          <a:lstStyle/>
          <a:p>
            <a:pPr marL="0" indent="0" eaLnBrk="0" hangingPunct="0">
              <a:lnSpc>
                <a:spcPct val="107000"/>
              </a:lnSpc>
              <a:spcAft>
                <a:spcPts val="800"/>
              </a:spcAft>
              <a:buNone/>
            </a:pPr>
            <a:r>
              <a:rPr lang="en-GB" sz="2000" dirty="0">
                <a:ea typeface="Calibri" panose="020F0502020204030204" pitchFamily="34" charset="0"/>
                <a:cs typeface="Times New Roman" panose="02020603050405020304" pitchFamily="18" charset="0"/>
              </a:rPr>
              <a:t>In 65 B.C., Horace was born in the region of Samnium in Southern Italy.</a:t>
            </a:r>
          </a:p>
          <a:p>
            <a:pPr marL="0" indent="0" eaLnBrk="0" hangingPunct="0">
              <a:lnSpc>
                <a:spcPct val="107000"/>
              </a:lnSpc>
              <a:spcAft>
                <a:spcPts val="800"/>
              </a:spcAft>
              <a:buNone/>
            </a:pPr>
            <a:r>
              <a:rPr lang="en-GB" sz="2000" dirty="0">
                <a:ea typeface="Calibri" panose="020F0502020204030204" pitchFamily="34" charset="0"/>
                <a:cs typeface="Times New Roman" panose="02020603050405020304" pitchFamily="18" charset="0"/>
              </a:rPr>
              <a:t>Horace’s father was a </a:t>
            </a:r>
            <a:r>
              <a:rPr lang="en-GB" sz="2000" dirty="0" err="1">
                <a:ea typeface="Calibri" panose="020F0502020204030204" pitchFamily="34" charset="0"/>
                <a:cs typeface="Times New Roman" panose="02020603050405020304" pitchFamily="18" charset="0"/>
              </a:rPr>
              <a:t>libertus</a:t>
            </a:r>
            <a:r>
              <a:rPr lang="en-GB" sz="2000" dirty="0">
                <a:ea typeface="Calibri" panose="020F0502020204030204" pitchFamily="34" charset="0"/>
                <a:cs typeface="Times New Roman" panose="02020603050405020304" pitchFamily="18" charset="0"/>
              </a:rPr>
              <a:t> or freedman. He had probably been enslaved during the Social War in 80 B.C. – a war over full Roman citizenship for all of Rome’s Italian allies. </a:t>
            </a:r>
          </a:p>
          <a:p>
            <a:pPr marL="0" indent="0" eaLnBrk="0" hangingPunct="0">
              <a:lnSpc>
                <a:spcPct val="107000"/>
              </a:lnSpc>
              <a:spcAft>
                <a:spcPts val="800"/>
              </a:spcAft>
              <a:buNone/>
            </a:pPr>
            <a:r>
              <a:rPr lang="en-GB" sz="2000" dirty="0">
                <a:ea typeface="Calibri" panose="020F0502020204030204" pitchFamily="34" charset="0"/>
                <a:cs typeface="Times New Roman" panose="02020603050405020304" pitchFamily="18" charset="0"/>
              </a:rPr>
              <a:t>Horace had a close relationship with his father, who spent a lot of money to ensure his son had a good education in Rome.</a:t>
            </a:r>
          </a:p>
          <a:p>
            <a:pPr marL="0" indent="0" eaLnBrk="0" hangingPunct="0">
              <a:lnSpc>
                <a:spcPct val="107000"/>
              </a:lnSpc>
              <a:spcAft>
                <a:spcPts val="800"/>
              </a:spcAft>
              <a:buNone/>
            </a:pPr>
            <a:r>
              <a:rPr lang="en-GB" sz="2000" dirty="0">
                <a:ea typeface="Calibri" panose="020F0502020204030204" pitchFamily="34" charset="0"/>
                <a:cs typeface="Times New Roman" panose="02020603050405020304" pitchFamily="18" charset="0"/>
              </a:rPr>
              <a:t>He even wrote a poem as tribute to his father          (Horace. The Satires. Book I: Satire VI). </a:t>
            </a:r>
          </a:p>
          <a:p>
            <a:endParaRPr lang="en-IE" sz="2000" dirty="0"/>
          </a:p>
        </p:txBody>
      </p:sp>
      <p:pic>
        <p:nvPicPr>
          <p:cNvPr id="5" name="Picture 4">
            <a:extLst>
              <a:ext uri="{FF2B5EF4-FFF2-40B4-BE49-F238E27FC236}">
                <a16:creationId xmlns:a16="http://schemas.microsoft.com/office/drawing/2014/main" id="{D00E411E-244F-475D-2C83-9B957C4A2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5271" y="6516145"/>
            <a:ext cx="976729" cy="341855"/>
          </a:xfrm>
          <a:prstGeom prst="rect">
            <a:avLst/>
          </a:prstGeom>
        </p:spPr>
      </p:pic>
    </p:spTree>
    <p:extLst>
      <p:ext uri="{BB962C8B-B14F-4D97-AF65-F5344CB8AC3E}">
        <p14:creationId xmlns:p14="http://schemas.microsoft.com/office/powerpoint/2010/main" val="178094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D1184-E725-6C12-35B0-C06810761C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C9EC1-CA06-884A-FF97-B76D498FA6B6}"/>
              </a:ext>
            </a:extLst>
          </p:cNvPr>
          <p:cNvSpPr>
            <a:spLocks noGrp="1"/>
          </p:cNvSpPr>
          <p:nvPr>
            <p:ph type="title"/>
          </p:nvPr>
        </p:nvSpPr>
        <p:spPr>
          <a:xfrm>
            <a:off x="112734" y="192019"/>
            <a:ext cx="9546771" cy="1325563"/>
          </a:xfrm>
        </p:spPr>
        <p:txBody>
          <a:bodyPr>
            <a:normAutofit/>
          </a:bodyPr>
          <a:lstStyle/>
          <a:p>
            <a:r>
              <a:rPr lang="en-IE" dirty="0"/>
              <a:t>Horace: biography</a:t>
            </a:r>
          </a:p>
        </p:txBody>
      </p:sp>
      <p:sp>
        <p:nvSpPr>
          <p:cNvPr id="3" name="Content Placeholder 2">
            <a:extLst>
              <a:ext uri="{FF2B5EF4-FFF2-40B4-BE49-F238E27FC236}">
                <a16:creationId xmlns:a16="http://schemas.microsoft.com/office/drawing/2014/main" id="{DFC7E2FE-2993-11C3-7595-AE0EE291FD33}"/>
              </a:ext>
            </a:extLst>
          </p:cNvPr>
          <p:cNvSpPr>
            <a:spLocks noGrp="1"/>
          </p:cNvSpPr>
          <p:nvPr>
            <p:ph idx="1"/>
          </p:nvPr>
        </p:nvSpPr>
        <p:spPr>
          <a:xfrm>
            <a:off x="592794" y="1390089"/>
            <a:ext cx="6573816" cy="4730911"/>
          </a:xfrm>
        </p:spPr>
        <p:txBody>
          <a:bodyPr>
            <a:normAutofit/>
          </a:bodyPr>
          <a:lstStyle/>
          <a:p>
            <a:pPr marL="0" indent="0" eaLnBrk="0" hangingPunct="0">
              <a:lnSpc>
                <a:spcPct val="107000"/>
              </a:lnSpc>
              <a:spcAft>
                <a:spcPts val="800"/>
              </a:spcAft>
              <a:buNone/>
            </a:pPr>
            <a:r>
              <a:rPr lang="en-GB" sz="2000" dirty="0">
                <a:ea typeface="Calibri" panose="020F0502020204030204" pitchFamily="34" charset="0"/>
                <a:cs typeface="Times New Roman" panose="02020603050405020304" pitchFamily="18" charset="0"/>
              </a:rPr>
              <a:t>As a young adult, Horace left Rome and headed for Athens, Greece.</a:t>
            </a:r>
          </a:p>
          <a:p>
            <a:pPr marL="0" indent="0" eaLnBrk="0" hangingPunct="0">
              <a:lnSpc>
                <a:spcPct val="107000"/>
              </a:lnSpc>
              <a:spcAft>
                <a:spcPts val="800"/>
              </a:spcAft>
              <a:buNone/>
            </a:pPr>
            <a:r>
              <a:rPr lang="en-GB" sz="2000" dirty="0">
                <a:ea typeface="Calibri" panose="020F0502020204030204" pitchFamily="34" charset="0"/>
                <a:cs typeface="Times New Roman" panose="02020603050405020304" pitchFamily="18" charset="0"/>
              </a:rPr>
              <a:t>Here he studied philosophy in Plato’s Academy after Plato was long deceased. </a:t>
            </a:r>
          </a:p>
          <a:p>
            <a:pPr marL="0" indent="0" eaLnBrk="0" hangingPunct="0">
              <a:lnSpc>
                <a:spcPct val="107000"/>
              </a:lnSpc>
              <a:spcAft>
                <a:spcPts val="800"/>
              </a:spcAft>
              <a:buNone/>
            </a:pPr>
            <a:r>
              <a:rPr lang="en-GB" sz="2000" dirty="0">
                <a:ea typeface="Calibri" panose="020F0502020204030204" pitchFamily="34" charset="0"/>
                <a:cs typeface="Times New Roman" panose="02020603050405020304" pitchFamily="18" charset="0"/>
              </a:rPr>
              <a:t>In Horace’s day the primary philosophers teaching there would have been Epicureans and Stoics.</a:t>
            </a:r>
            <a:endParaRPr lang="en-IE" sz="2000" dirty="0"/>
          </a:p>
        </p:txBody>
      </p:sp>
      <p:pic>
        <p:nvPicPr>
          <p:cNvPr id="6" name="Picture 2" descr="Horace, Roman Lyric Poet Drawing by Unknown">
            <a:extLst>
              <a:ext uri="{FF2B5EF4-FFF2-40B4-BE49-F238E27FC236}">
                <a16:creationId xmlns:a16="http://schemas.microsoft.com/office/drawing/2014/main" id="{3CADEC1D-8975-A545-814C-A6C46A025F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972426" y="1"/>
            <a:ext cx="5219574"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D20188D-1B11-EABA-9F20-A713A3B67D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5271" y="6516145"/>
            <a:ext cx="976729" cy="341855"/>
          </a:xfrm>
          <a:prstGeom prst="rect">
            <a:avLst/>
          </a:prstGeom>
        </p:spPr>
      </p:pic>
    </p:spTree>
    <p:extLst>
      <p:ext uri="{BB962C8B-B14F-4D97-AF65-F5344CB8AC3E}">
        <p14:creationId xmlns:p14="http://schemas.microsoft.com/office/powerpoint/2010/main" val="203070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D7E2A-B901-7A07-C3FB-BC12B34744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6ED991-311E-C209-A022-108EBA040166}"/>
              </a:ext>
            </a:extLst>
          </p:cNvPr>
          <p:cNvSpPr>
            <a:spLocks noGrp="1"/>
          </p:cNvSpPr>
          <p:nvPr>
            <p:ph type="title"/>
          </p:nvPr>
        </p:nvSpPr>
        <p:spPr>
          <a:xfrm>
            <a:off x="273729" y="84548"/>
            <a:ext cx="9546771" cy="1325563"/>
          </a:xfrm>
        </p:spPr>
        <p:txBody>
          <a:bodyPr>
            <a:normAutofit/>
          </a:bodyPr>
          <a:lstStyle/>
          <a:p>
            <a:r>
              <a:rPr lang="en-IE" dirty="0"/>
              <a:t>Carpe Diem</a:t>
            </a:r>
          </a:p>
        </p:txBody>
      </p:sp>
      <p:sp>
        <p:nvSpPr>
          <p:cNvPr id="3" name="Content Placeholder 2">
            <a:extLst>
              <a:ext uri="{FF2B5EF4-FFF2-40B4-BE49-F238E27FC236}">
                <a16:creationId xmlns:a16="http://schemas.microsoft.com/office/drawing/2014/main" id="{44061D0A-3899-3498-0F60-0443E65C6D05}"/>
              </a:ext>
            </a:extLst>
          </p:cNvPr>
          <p:cNvSpPr>
            <a:spLocks noGrp="1"/>
          </p:cNvSpPr>
          <p:nvPr>
            <p:ph idx="1"/>
          </p:nvPr>
        </p:nvSpPr>
        <p:spPr>
          <a:xfrm>
            <a:off x="439420" y="1493370"/>
            <a:ext cx="6494430" cy="4730911"/>
          </a:xfrm>
        </p:spPr>
        <p:txBody>
          <a:bodyPr>
            <a:normAutofit/>
          </a:bodyPr>
          <a:lstStyle/>
          <a:p>
            <a:pPr marL="0" indent="0" eaLnBrk="0" hangingPunct="0">
              <a:lnSpc>
                <a:spcPct val="107000"/>
              </a:lnSpc>
              <a:spcAft>
                <a:spcPts val="800"/>
              </a:spcAft>
              <a:buNone/>
            </a:pPr>
            <a:r>
              <a:rPr lang="en-GB" sz="2000" i="1" dirty="0">
                <a:ea typeface="Calibri" panose="020F0502020204030204" pitchFamily="34" charset="0"/>
                <a:cs typeface="Times New Roman" panose="02020603050405020304" pitchFamily="18" charset="0"/>
              </a:rPr>
              <a:t>Carpe Diem </a:t>
            </a:r>
            <a:r>
              <a:rPr lang="en-GB" sz="2000" dirty="0">
                <a:ea typeface="Calibri" panose="020F0502020204030204" pitchFamily="34" charset="0"/>
                <a:cs typeface="Times New Roman" panose="02020603050405020304" pitchFamily="18" charset="0"/>
              </a:rPr>
              <a:t>– seize the day – is a quote from Horace and a common phrase today. However, it is also misinterpreted too.</a:t>
            </a:r>
          </a:p>
          <a:p>
            <a:pPr marL="0" indent="0" eaLnBrk="0" hangingPunct="0">
              <a:lnSpc>
                <a:spcPct val="107000"/>
              </a:lnSpc>
              <a:spcAft>
                <a:spcPts val="800"/>
              </a:spcAft>
              <a:buNone/>
            </a:pPr>
            <a:r>
              <a:rPr lang="en-GB" sz="2000" dirty="0">
                <a:ea typeface="Calibri" panose="020F0502020204030204" pitchFamily="34" charset="0"/>
                <a:cs typeface="Times New Roman" panose="02020603050405020304" pitchFamily="18" charset="0"/>
              </a:rPr>
              <a:t>What you might consider Carpe Diem is to seize any opportunity no matter what it is. However, it is actually more complex than that, because Horace also supports the idea of a quiet, simple life.</a:t>
            </a:r>
          </a:p>
          <a:p>
            <a:pPr marL="0" indent="0" eaLnBrk="0" hangingPunct="0">
              <a:lnSpc>
                <a:spcPct val="107000"/>
              </a:lnSpc>
              <a:spcAft>
                <a:spcPts val="800"/>
              </a:spcAft>
              <a:buNone/>
            </a:pPr>
            <a:r>
              <a:rPr lang="en-GB" sz="2000" dirty="0">
                <a:ea typeface="Calibri" panose="020F0502020204030204" pitchFamily="34" charset="0"/>
                <a:cs typeface="Times New Roman" panose="02020603050405020304" pitchFamily="18" charset="0"/>
              </a:rPr>
              <a:t>This is because the two most popular philosophical schools of thought at the time were Epicureanism and stoicism. The latter is probably the one that had the bigger influence on Horace.</a:t>
            </a:r>
          </a:p>
        </p:txBody>
      </p:sp>
      <p:pic>
        <p:nvPicPr>
          <p:cNvPr id="5" name="Content Placeholder 4" descr="A picture containing food, bottle&#10;&#10;Description automatically generated">
            <a:extLst>
              <a:ext uri="{FF2B5EF4-FFF2-40B4-BE49-F238E27FC236}">
                <a16:creationId xmlns:a16="http://schemas.microsoft.com/office/drawing/2014/main" id="{B2ADF961-E88D-4292-BF5C-55AB94ED48FF}"/>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7314850" y="2085455"/>
            <a:ext cx="4617601" cy="2687089"/>
          </a:xfrm>
          <a:prstGeom prst="rect">
            <a:avLst/>
          </a:prstGeom>
          <a:ln>
            <a:solidFill>
              <a:schemeClr val="tx1"/>
            </a:solidFill>
          </a:ln>
        </p:spPr>
      </p:pic>
    </p:spTree>
    <p:extLst>
      <p:ext uri="{BB962C8B-B14F-4D97-AF65-F5344CB8AC3E}">
        <p14:creationId xmlns:p14="http://schemas.microsoft.com/office/powerpoint/2010/main" val="22649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ide blue theme_logo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D411C723-C791-4422-A2DA-64716417FB33}"/>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ide blue theme_logo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0A686A0-9C5C-45DB-8E6A-7A22F9C239DC}"/>
    </a:ext>
  </a:extLst>
</a:theme>
</file>

<file path=ppt/theme/theme5.xml><?xml version="1.0" encoding="utf-8"?>
<a:theme xmlns:a="http://schemas.openxmlformats.org/drawingml/2006/main" name="Oide logo_black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27802C05-2C73-488C-806B-F9F618BB1F59}"/>
    </a:ext>
  </a:extLst>
</a:theme>
</file>

<file path=ppt/theme/theme6.xml><?xml version="1.0" encoding="utf-8"?>
<a:theme xmlns:a="http://schemas.openxmlformats.org/drawingml/2006/main" name="Oide logo_state gold_state green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8CF5E54-02A9-409A-B19C-5672F3849D0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510</Words>
  <Application>Microsoft Office PowerPoint</Application>
  <PresentationFormat>Widescreen</PresentationFormat>
  <Paragraphs>84</Paragraphs>
  <Slides>17</Slides>
  <Notes>17</Notes>
  <HiddenSlides>0</HiddenSlides>
  <MMClips>2</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17</vt:i4>
      </vt:variant>
    </vt:vector>
  </HeadingPairs>
  <TitlesOfParts>
    <vt:vector size="26" baseType="lpstr">
      <vt:lpstr>Arial</vt:lpstr>
      <vt:lpstr>Calibri</vt:lpstr>
      <vt:lpstr>Calibri Light</vt:lpstr>
      <vt:lpstr>Oide blue theme_logo_state gold_state green_white tagline</vt:lpstr>
      <vt:lpstr>1_Custom Design</vt:lpstr>
      <vt:lpstr>Custom Design</vt:lpstr>
      <vt:lpstr>1_Oide blue theme_logo_state gold_state green_white tagline</vt:lpstr>
      <vt:lpstr>Oide logo_black_blue tagline</vt:lpstr>
      <vt:lpstr>Oide logo_state gold_state green_blue tagline</vt:lpstr>
      <vt:lpstr>Oide Senior Cycle Classical Studies </vt:lpstr>
      <vt:lpstr>Carpe Diem!</vt:lpstr>
      <vt:lpstr>Philosophical ideas about  mortality and living well</vt:lpstr>
      <vt:lpstr>Introducing philosophy</vt:lpstr>
      <vt:lpstr>Horace</vt:lpstr>
      <vt:lpstr>Initial stimulus material</vt:lpstr>
      <vt:lpstr>Horace: biography</vt:lpstr>
      <vt:lpstr>Horace: biography</vt:lpstr>
      <vt:lpstr>Carpe Diem</vt:lpstr>
      <vt:lpstr>Stoicism </vt:lpstr>
      <vt:lpstr>Cross-curricular opportunities</vt:lpstr>
      <vt:lpstr>Epicureanism</vt:lpstr>
      <vt:lpstr>Making connections</vt:lpstr>
      <vt:lpstr>Horace’s views</vt:lpstr>
      <vt:lpstr>Living well</vt:lpstr>
      <vt:lpstr>Human will vs divine fate</vt:lpstr>
      <vt:lpstr>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2024-05-14T09:47:29Z</dcterms:modified>
</cp:coreProperties>
</file>