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33_23BAD686.xml" ContentType="application/vnd.ms-powerpoint.comments+xml"/>
  <Override PartName="/ppt/notesSlides/notesSlide3.xml" ContentType="application/vnd.openxmlformats-officedocument.presentationml.notesSlide+xml"/>
  <Override PartName="/ppt/comments/modernComment_DB2_1C6F22A5.xml" ContentType="application/vnd.ms-powerpoint.comments+xml"/>
  <Override PartName="/ppt/notesSlides/notesSlide4.xml" ContentType="application/vnd.openxmlformats-officedocument.presentationml.notesSlide+xml"/>
  <Override PartName="/ppt/comments/modernComment_10B_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0_5A1C64C9.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2B_0.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DBE_6C136AD6.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DBF_18069190.xml" ContentType="application/vnd.ms-powerpoint.comments+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86" r:id="rId5"/>
    <p:sldMasterId id="2147483711" r:id="rId6"/>
  </p:sldMasterIdLst>
  <p:notesMasterIdLst>
    <p:notesMasterId r:id="rId48"/>
  </p:notesMasterIdLst>
  <p:sldIdLst>
    <p:sldId id="258" r:id="rId7"/>
    <p:sldId id="307" r:id="rId8"/>
    <p:sldId id="1163" r:id="rId9"/>
    <p:sldId id="3506" r:id="rId10"/>
    <p:sldId id="267" r:id="rId11"/>
    <p:sldId id="268" r:id="rId12"/>
    <p:sldId id="262" r:id="rId13"/>
    <p:sldId id="1165" r:id="rId14"/>
    <p:sldId id="272" r:id="rId15"/>
    <p:sldId id="273" r:id="rId16"/>
    <p:sldId id="274" r:id="rId17"/>
    <p:sldId id="278" r:id="rId18"/>
    <p:sldId id="275" r:id="rId19"/>
    <p:sldId id="276" r:id="rId20"/>
    <p:sldId id="277" r:id="rId21"/>
    <p:sldId id="280" r:id="rId22"/>
    <p:sldId id="282" r:id="rId23"/>
    <p:sldId id="279" r:id="rId24"/>
    <p:sldId id="281" r:id="rId25"/>
    <p:sldId id="283" r:id="rId26"/>
    <p:sldId id="284" r:id="rId27"/>
    <p:sldId id="285" r:id="rId28"/>
    <p:sldId id="299" r:id="rId29"/>
    <p:sldId id="270" r:id="rId30"/>
    <p:sldId id="3507" r:id="rId31"/>
    <p:sldId id="3508" r:id="rId32"/>
    <p:sldId id="3509" r:id="rId33"/>
    <p:sldId id="3510" r:id="rId34"/>
    <p:sldId id="3511" r:id="rId35"/>
    <p:sldId id="3512" r:id="rId36"/>
    <p:sldId id="3513" r:id="rId37"/>
    <p:sldId id="3514" r:id="rId38"/>
    <p:sldId id="3515" r:id="rId39"/>
    <p:sldId id="3516" r:id="rId40"/>
    <p:sldId id="3518" r:id="rId41"/>
    <p:sldId id="271" r:id="rId42"/>
    <p:sldId id="3521" r:id="rId43"/>
    <p:sldId id="3520" r:id="rId44"/>
    <p:sldId id="3517" r:id="rId45"/>
    <p:sldId id="3519" r:id="rId46"/>
    <p:sldId id="3522" r:id="rId4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gZ049oKrOpF6Hqle0EZSNJyztJ4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B2AB09-D52E-DB8A-8EF2-1C5A1CB4DF86}" name="Niall Kelly" initials="NK" userId="S::niall.kelly@oide.ie::e0f497ff-20e9-4770-8af5-01bfb0b7b27a" providerId="AD"/>
  <p188:author id="{50E600D2-D125-CAE7-64A6-3360FFF98D7A}" name="Carol Cronin" initials="CC" userId="S::carol.cronin@oide.ie::60c62d5c-6cc0-41cd-8a45-462c57ca137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eil Butler" initials="" lastIdx="5" clrIdx="0"/>
  <p:cmAuthor id="1" name="Irene Stone" initials="" lastIdx="1" clrIdx="1"/>
  <p:cmAuthor id="2" name="Neil Butler" initials="NB" lastIdx="4" clrIdx="2">
    <p:extLst>
      <p:ext uri="{19B8F6BF-5375-455C-9EA6-DF929625EA0E}">
        <p15:presenceInfo xmlns:p15="http://schemas.microsoft.com/office/powerpoint/2012/main" userId="Neil Butler" providerId="None"/>
      </p:ext>
    </p:extLst>
  </p:cmAuthor>
  <p:cmAuthor id="3" name="Irene Stone" initials="IS" lastIdx="5" clrIdx="3">
    <p:extLst>
      <p:ext uri="{19B8F6BF-5375-455C-9EA6-DF929625EA0E}">
        <p15:presenceInfo xmlns:p15="http://schemas.microsoft.com/office/powerpoint/2012/main" userId="S::irene.stone@oide.ie::de25a681-75de-4de8-916e-d324cb224c22" providerId="AD"/>
      </p:ext>
    </p:extLst>
  </p:cmAuthor>
  <p:cmAuthor id="4" name="Sinéad Crotty" initials="SC" lastIdx="4" clrIdx="4">
    <p:extLst>
      <p:ext uri="{19B8F6BF-5375-455C-9EA6-DF929625EA0E}">
        <p15:presenceInfo xmlns:p15="http://schemas.microsoft.com/office/powerpoint/2012/main" userId="S::sinead.crotty@oide.ie::b660e4fc-02c5-49ee-8922-a581362050b6" providerId="AD"/>
      </p:ext>
    </p:extLst>
  </p:cmAuthor>
  <p:cmAuthor id="5" name="Clement Byrnes" initials="CB" lastIdx="1" clrIdx="5">
    <p:extLst>
      <p:ext uri="{19B8F6BF-5375-455C-9EA6-DF929625EA0E}">
        <p15:presenceInfo xmlns:p15="http://schemas.microsoft.com/office/powerpoint/2012/main" userId="S::clement.byrnes@oide.ie::dc679b52-0051-4417-ab35-4033815906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C0874E-E66B-159F-CD51-22EAFABF3B00}" v="1" dt="2026-01-06T10:14:07.220"/>
  </p1510:revLst>
</p1510:revInfo>
</file>

<file path=ppt/tableStyles.xml><?xml version="1.0" encoding="utf-8"?>
<a:tblStyleLst xmlns:a="http://schemas.openxmlformats.org/drawingml/2006/main" def="{7449DF4D-E4B7-4BCC-900F-F576458A4FDF}">
  <a:tblStyle styleId="{7449DF4D-E4B7-4BCC-900F-F576458A4FD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53DC786-3409-4605-8739-AB96F26663BC}"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770" autoAdjust="0"/>
  </p:normalViewPr>
  <p:slideViewPr>
    <p:cSldViewPr snapToGrid="0">
      <p:cViewPr varScale="1">
        <p:scale>
          <a:sx n="71" d="100"/>
          <a:sy n="71" d="100"/>
        </p:scale>
        <p:origin x="12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customschemas.google.com/relationships/presentationmetadata" Target="metadata"/></Relationships>
</file>

<file path=ppt/comments/modernComment_10B_0.xml><?xml version="1.0" encoding="utf-8"?>
<p188:cmLst xmlns:a="http://schemas.openxmlformats.org/drawingml/2006/main" xmlns:r="http://schemas.openxmlformats.org/officeDocument/2006/relationships" xmlns:p188="http://schemas.microsoft.com/office/powerpoint/2018/8/main">
  <p188:cm id="{FF0C4003-2BD2-41CE-9443-7917ABC30F52}" authorId="{23B2AB09-D52E-DB8A-8EF2-1C5A1CB4DF86}" created="2026-01-05T09:45:18.100">
    <ac:deMkLst xmlns:ac="http://schemas.microsoft.com/office/drawing/2013/main/command">
      <pc:docMk xmlns:pc="http://schemas.microsoft.com/office/powerpoint/2013/main/command"/>
      <pc:sldMk xmlns:pc="http://schemas.microsoft.com/office/powerpoint/2013/main/command" cId="0" sldId="267"/>
      <ac:spMk id="389" creationId="{00000000-0000-0000-0000-000000000000}"/>
    </ac:deMkLst>
    <p188:txBody>
      <a:bodyPr/>
      <a:lstStyle/>
      <a:p>
        <a:r>
          <a:rPr lang="en-IE"/>
          <a:t>Not reading right - is it missing punctuation after ‘Python’ - I could be wrong on this.</a:t>
        </a:r>
      </a:p>
    </p188:txBody>
  </p188:cm>
  <p188:cm id="{DFB17B35-25E2-4662-AA81-86E6AED5F244}" authorId="{50E600D2-D125-CAE7-64A6-3360FFF98D7A}" created="2026-01-06T23:45:10.437">
    <pc:sldMkLst xmlns:pc="http://schemas.microsoft.com/office/powerpoint/2013/main/command">
      <pc:docMk/>
      <pc:sldMk cId="0" sldId="267"/>
    </pc:sldMkLst>
    <p188:txBody>
      <a:bodyPr/>
      <a:lstStyle/>
      <a:p>
        <a:r>
          <a:rPr lang="en-IE"/>
          <a:t>fixed</a:t>
        </a:r>
      </a:p>
    </p188:txBody>
  </p188:cm>
</p188:cmLst>
</file>

<file path=ppt/comments/modernComment_110_5A1C64C9.xml><?xml version="1.0" encoding="utf-8"?>
<p188:cmLst xmlns:a="http://schemas.openxmlformats.org/drawingml/2006/main" xmlns:r="http://schemas.openxmlformats.org/officeDocument/2006/relationships" xmlns:p188="http://schemas.microsoft.com/office/powerpoint/2018/8/main">
  <p188:cm id="{DF08CFEB-7602-4E9B-94A5-89A77BA935C0}" authorId="{23B2AB09-D52E-DB8A-8EF2-1C5A1CB4DF86}" created="2026-01-05T09:47:49.226">
    <ac:deMkLst xmlns:ac="http://schemas.microsoft.com/office/drawing/2013/main/command">
      <pc:docMk xmlns:pc="http://schemas.microsoft.com/office/powerpoint/2013/main/command"/>
      <pc:sldMk xmlns:pc="http://schemas.microsoft.com/office/powerpoint/2013/main/command" cId="1511810249" sldId="272"/>
      <ac:spMk id="3" creationId="{5ED97AE7-1F4A-12D8-1748-61B5B6ED2815}"/>
    </ac:deMkLst>
    <p188:txBody>
      <a:bodyPr/>
      <a:lstStyle/>
      <a:p>
        <a:r>
          <a:rPr lang="en-IE"/>
          <a:t>Not reading right either - Installation of Charts and Maps in Pygal - Again, it could be my lack of understanding in this area</a:t>
        </a:r>
      </a:p>
    </p188:txBody>
  </p188:cm>
  <p188:cm id="{A4E377F5-39D5-4F7E-BB5A-8E35F3409442}" authorId="{50E600D2-D125-CAE7-64A6-3360FFF98D7A}" created="2026-01-06T23:45:18.479">
    <pc:sldMkLst xmlns:pc="http://schemas.microsoft.com/office/powerpoint/2013/main/command">
      <pc:docMk/>
      <pc:sldMk cId="1511810249" sldId="272"/>
    </pc:sldMkLst>
    <p188:txBody>
      <a:bodyPr/>
      <a:lstStyle/>
      <a:p>
        <a:r>
          <a:rPr lang="en-IE"/>
          <a:t>fixed</a:t>
        </a:r>
      </a:p>
    </p188:txBody>
  </p188:cm>
</p188:cmLst>
</file>

<file path=ppt/comments/modernComment_12B_0.xml><?xml version="1.0" encoding="utf-8"?>
<p188:cmLst xmlns:a="http://schemas.openxmlformats.org/drawingml/2006/main" xmlns:r="http://schemas.openxmlformats.org/officeDocument/2006/relationships" xmlns:p188="http://schemas.microsoft.com/office/powerpoint/2018/8/main">
  <p188:cm id="{9E40BA40-3039-4A86-95B1-323AD3D90E04}" authorId="{23B2AB09-D52E-DB8A-8EF2-1C5A1CB4DF86}" created="2026-01-05T09:50:38.695">
    <pc:sldMkLst xmlns:pc="http://schemas.microsoft.com/office/powerpoint/2013/main/command">
      <pc:docMk/>
      <pc:sldMk cId="0" sldId="299"/>
    </pc:sldMkLst>
    <p188:txBody>
      <a:bodyPr/>
      <a:lstStyle/>
      <a:p>
        <a:r>
          <a:rPr lang="en-IE"/>
          <a:t>What is happening here?</a:t>
        </a:r>
      </a:p>
    </p188:txBody>
  </p188:cm>
  <p188:cm id="{62533ADD-E690-4871-AD4D-89F807034C3F}" authorId="{50E600D2-D125-CAE7-64A6-3360FFF98D7A}" created="2026-01-06T23:46:02.268">
    <pc:sldMkLst xmlns:pc="http://schemas.microsoft.com/office/powerpoint/2013/main/command">
      <pc:docMk/>
      <pc:sldMk cId="0" sldId="299"/>
    </pc:sldMkLst>
    <p188:txBody>
      <a:bodyPr/>
      <a:lstStyle/>
      <a:p>
        <a:r>
          <a:rPr lang="en-IE"/>
          <a:t>Booklet with coding breakout activities for each session forwarded to SL</a:t>
        </a:r>
      </a:p>
    </p188:txBody>
  </p188:cm>
</p188:cmLst>
</file>

<file path=ppt/comments/modernComment_133_23BAD686.xml><?xml version="1.0" encoding="utf-8"?>
<p188:cmLst xmlns:a="http://schemas.openxmlformats.org/drawingml/2006/main" xmlns:r="http://schemas.openxmlformats.org/officeDocument/2006/relationships" xmlns:p188="http://schemas.microsoft.com/office/powerpoint/2018/8/main">
  <p188:cm id="{622BF3A7-684B-4A8A-B86D-E98569CFDBB4}" authorId="{23B2AB09-D52E-DB8A-8EF2-1C5A1CB4DF86}" created="2026-01-05T09:41:55.441">
    <ac:deMkLst xmlns:ac="http://schemas.microsoft.com/office/drawing/2013/main/command">
      <pc:docMk xmlns:pc="http://schemas.microsoft.com/office/powerpoint/2013/main/command"/>
      <pc:sldMk xmlns:pc="http://schemas.microsoft.com/office/powerpoint/2013/main/command" cId="599447174" sldId="307"/>
      <ac:picMk id="9" creationId="{C0940FCB-F9B6-DC6B-676A-8874499BB136}"/>
    </ac:deMkLst>
    <p188:txBody>
      <a:bodyPr/>
      <a:lstStyle/>
      <a:p>
        <a:r>
          <a:rPr lang="en-IE"/>
          <a:t>Pictures seem blurry. It might be my eyes post Cmas ☺️</a:t>
        </a:r>
      </a:p>
    </p188:txBody>
  </p188:cm>
  <p188:cm id="{5164F159-9EDF-4352-8CB3-84E3544915C8}" authorId="{50E600D2-D125-CAE7-64A6-3360FFF98D7A}" created="2026-01-06T23:44:39.520">
    <pc:sldMkLst xmlns:pc="http://schemas.microsoft.com/office/powerpoint/2013/main/command">
      <pc:docMk/>
      <pc:sldMk cId="599447174" sldId="307"/>
    </pc:sldMkLst>
    <p188:txBody>
      <a:bodyPr/>
      <a:lstStyle/>
      <a:p>
        <a:r>
          <a:rPr lang="en-IE"/>
          <a:t>Photos now fixed</a:t>
        </a:r>
      </a:p>
    </p188:txBody>
  </p188:cm>
</p188:cmLst>
</file>

<file path=ppt/comments/modernComment_DB2_1C6F22A5.xml><?xml version="1.0" encoding="utf-8"?>
<p188:cmLst xmlns:a="http://schemas.openxmlformats.org/drawingml/2006/main" xmlns:r="http://schemas.openxmlformats.org/officeDocument/2006/relationships" xmlns:p188="http://schemas.microsoft.com/office/powerpoint/2018/8/main">
  <p188:cm id="{6182A506-9E17-41EE-B92F-9B8FC72AB702}" authorId="{23B2AB09-D52E-DB8A-8EF2-1C5A1CB4DF86}" created="2026-01-05T09:43:34.862">
    <ac:deMkLst xmlns:ac="http://schemas.microsoft.com/office/drawing/2013/main/command">
      <pc:docMk xmlns:pc="http://schemas.microsoft.com/office/powerpoint/2013/main/command"/>
      <pc:sldMk xmlns:pc="http://schemas.microsoft.com/office/powerpoint/2013/main/command" cId="477045413" sldId="3506"/>
      <ac:spMk id="6" creationId="{DACC183D-5686-C830-6AFF-B1837CEC4F0C}"/>
    </ac:deMkLst>
    <p188:txBody>
      <a:bodyPr/>
      <a:lstStyle/>
      <a:p>
        <a:r>
          <a:rPr lang="en-IE"/>
          <a:t>Boxes are out of alignment. Use the gridlines function to get them straight</a:t>
        </a:r>
      </a:p>
    </p188:txBody>
    <p188:extLst>
      <p:ext xmlns:p="http://schemas.openxmlformats.org/presentationml/2006/main" uri="{57CB4572-C831-44C2-8A1C-0ADB6CCDFE69}">
        <p223:reactions xmlns:p223="http://schemas.microsoft.com/office/powerpoint/2022/03/main">
          <p223:rxn type="👍">
            <p223:instance time="2026-01-06T10:17:47.765" authorId="{50E600D2-D125-CAE7-64A6-3360FFF98D7A}"/>
          </p223:rxn>
        </p223:reactions>
      </p:ext>
    </p188:extLst>
  </p188:cm>
  <p188:cm id="{CF5BB406-6298-4335-B6E1-308C7B2B7BEB}" authorId="{50E600D2-D125-CAE7-64A6-3360FFF98D7A}" created="2026-01-06T23:44:57.222">
    <pc:sldMkLst xmlns:pc="http://schemas.microsoft.com/office/powerpoint/2013/main/command">
      <pc:docMk/>
      <pc:sldMk cId="477045413" sldId="3506"/>
    </pc:sldMkLst>
    <p188:txBody>
      <a:bodyPr/>
      <a:lstStyle/>
      <a:p>
        <a:r>
          <a:rPr lang="en-IE"/>
          <a:t>fixed</a:t>
        </a:r>
      </a:p>
    </p188:txBody>
  </p188:cm>
</p188:cmLst>
</file>

<file path=ppt/comments/modernComment_DBE_6C136AD6.xml><?xml version="1.0" encoding="utf-8"?>
<p188:cmLst xmlns:a="http://schemas.openxmlformats.org/drawingml/2006/main" xmlns:r="http://schemas.openxmlformats.org/officeDocument/2006/relationships" xmlns:p188="http://schemas.microsoft.com/office/powerpoint/2018/8/main">
  <p188:cm id="{BB4734A2-B49E-4304-B6C3-7B88888DEF82}" authorId="{23B2AB09-D52E-DB8A-8EF2-1C5A1CB4DF86}" created="2026-01-05T09:52:16.920">
    <pc:sldMkLst xmlns:pc="http://schemas.microsoft.com/office/powerpoint/2013/main/command">
      <pc:docMk/>
      <pc:sldMk cId="1813211862" sldId="3518"/>
    </pc:sldMkLst>
    <p188:txBody>
      <a:bodyPr/>
      <a:lstStyle/>
      <a:p>
        <a:r>
          <a:rPr lang="en-IE"/>
          <a:t>What is happening in here?</a:t>
        </a:r>
      </a:p>
    </p188:txBody>
  </p188:cm>
  <p188:cm id="{3B190664-04E8-4F4E-8CB4-51DD33F7E7F2}" authorId="{50E600D2-D125-CAE7-64A6-3360FFF98D7A}" created="2026-01-06T23:46:13.043">
    <pc:sldMkLst xmlns:pc="http://schemas.microsoft.com/office/powerpoint/2013/main/command">
      <pc:docMk/>
      <pc:sldMk cId="1813211862" sldId="3518"/>
    </pc:sldMkLst>
    <p188:txBody>
      <a:bodyPr/>
      <a:lstStyle/>
      <a:p>
        <a:r>
          <a:rPr lang="en-IE"/>
          <a:t>Booklet with coding breakout activities for each session forwarded to SL</a:t>
        </a:r>
      </a:p>
    </p188:txBody>
  </p188:cm>
</p188:cmLst>
</file>

<file path=ppt/comments/modernComment_DBF_18069190.xml><?xml version="1.0" encoding="utf-8"?>
<p188:cmLst xmlns:a="http://schemas.openxmlformats.org/drawingml/2006/main" xmlns:r="http://schemas.openxmlformats.org/officeDocument/2006/relationships" xmlns:p188="http://schemas.microsoft.com/office/powerpoint/2018/8/main">
  <p188:cm id="{655CAD99-9450-4651-AC6F-77A47D6BBB00}" authorId="{23B2AB09-D52E-DB8A-8EF2-1C5A1CB4DF86}" created="2026-01-05T09:53:10.770">
    <pc:sldMkLst xmlns:pc="http://schemas.microsoft.com/office/powerpoint/2013/main/command">
      <pc:docMk/>
      <pc:sldMk cId="403083664" sldId="3519"/>
    </pc:sldMkLst>
    <p188:txBody>
      <a:bodyPr/>
      <a:lstStyle/>
      <a:p>
        <a:r>
          <a:rPr lang="en-IE"/>
          <a:t>What is happening in here?</a:t>
        </a:r>
      </a:p>
    </p188:txBody>
  </p188:cm>
  <p188:cm id="{9F672A36-9D49-41C5-951E-7EFD32A1CB65}" authorId="{50E600D2-D125-CAE7-64A6-3360FFF98D7A}" created="2026-01-06T23:46:18.704">
    <pc:sldMkLst xmlns:pc="http://schemas.microsoft.com/office/powerpoint/2013/main/command">
      <pc:docMk/>
      <pc:sldMk cId="403083664" sldId="3519"/>
    </pc:sldMkLst>
    <p188:txBody>
      <a:bodyPr/>
      <a:lstStyle/>
      <a:p>
        <a:r>
          <a:rPr lang="en-IE"/>
          <a:t>Booklet with coding breakout activities for each session forwarded to SL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IE"/>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IE"/>
              <a:t>Title slide test: font automatically resizes if more than 2 lines in title. Write title of workshop (should we call them seminars or workshops in the future?!), then move the cursor to in front of the title then hit enter once or twice and  the font will automatically resize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IE"/>
              <a:t>Probably don’t need different slides for start of the two days – this should do for both. Will need to</a:t>
            </a:r>
            <a:endParaRPr/>
          </a:p>
        </p:txBody>
      </p:sp>
      <p:sp>
        <p:nvSpPr>
          <p:cNvPr id="312" name="Google Shape;3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IE"/>
          </a:p>
        </p:txBody>
      </p:sp>
      <p:sp>
        <p:nvSpPr>
          <p:cNvPr id="3" name="Notes Placeholder 2"/>
          <p:cNvSpPr>
            <a:spLocks noGrp="1"/>
          </p:cNvSpPr>
          <p:nvPr>
            <p:ph type="body" idx="1"/>
          </p:nvPr>
        </p:nvSpPr>
        <p:spPr/>
        <p:txBody>
          <a:bodyPr/>
          <a:lstStyle/>
          <a:p>
            <a:r>
              <a:rPr lang="en-IE" dirty="0"/>
              <a:t>See accompanying handbook with coding examples and activities. </a:t>
            </a:r>
          </a:p>
        </p:txBody>
      </p:sp>
    </p:spTree>
    <p:extLst>
      <p:ext uri="{BB962C8B-B14F-4D97-AF65-F5344CB8AC3E}">
        <p14:creationId xmlns:p14="http://schemas.microsoft.com/office/powerpoint/2010/main" val="662491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IE"/>
          </a:p>
        </p:txBody>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855669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5"/>
        <p:cNvGrpSpPr/>
        <p:nvPr/>
      </p:nvGrpSpPr>
      <p:grpSpPr>
        <a:xfrm>
          <a:off x="0" y="0"/>
          <a:ext cx="0" cy="0"/>
          <a:chOff x="0" y="0"/>
          <a:chExt cx="0" cy="0"/>
        </a:xfrm>
      </p:grpSpPr>
      <p:sp>
        <p:nvSpPr>
          <p:cNvPr id="7226" name="Google Shape;7226;p32:notes"/>
          <p:cNvSpPr>
            <a:spLocks noGrp="1" noRot="1" noChangeAspect="1"/>
          </p:cNvSpPr>
          <p:nvPr>
            <p:ph type="sldImg" idx="2"/>
          </p:nvPr>
        </p:nvSpPr>
        <p:spPr>
          <a:xfrm>
            <a:off x="-614363" y="887413"/>
            <a:ext cx="7894638" cy="4441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IE"/>
          </a:p>
        </p:txBody>
      </p:sp>
      <p:sp>
        <p:nvSpPr>
          <p:cNvPr id="7227" name="Google Shape;7227;p32:notes"/>
          <p:cNvSpPr txBox="1">
            <a:spLocks noGrp="1"/>
          </p:cNvSpPr>
          <p:nvPr>
            <p:ph type="body" idx="1"/>
          </p:nvPr>
        </p:nvSpPr>
        <p:spPr>
          <a:xfrm>
            <a:off x="666570" y="5623653"/>
            <a:ext cx="5332554" cy="5327703"/>
          </a:xfrm>
          <a:prstGeom prst="rect">
            <a:avLst/>
          </a:prstGeom>
          <a:noFill/>
          <a:ln>
            <a:noFill/>
          </a:ln>
        </p:spPr>
        <p:txBody>
          <a:bodyPr spcFirstLastPara="1" wrap="square" lIns="91425" tIns="91425" rIns="91425" bIns="91425" anchor="t" anchorCtr="0">
            <a:noAutofit/>
          </a:bodyPr>
          <a:lstStyle/>
          <a:p>
            <a:pPr marL="0" marR="0" lvl="0" indent="6350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IE"/>
          </a:p>
        </p:txBody>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Timeframe:</a:t>
            </a:r>
          </a:p>
          <a:p>
            <a:pPr marL="0" lvl="0" indent="0" algn="l" rtl="0">
              <a:spcBef>
                <a:spcPts val="0"/>
              </a:spcBef>
              <a:spcAft>
                <a:spcPts val="0"/>
              </a:spcAft>
              <a:buNone/>
            </a:pPr>
            <a:r>
              <a:rPr lang="en-GB" b="1" dirty="0"/>
              <a:t>Purpose:</a:t>
            </a:r>
          </a:p>
          <a:p>
            <a:pPr marL="0" lvl="0" indent="0" algn="l" rtl="0">
              <a:spcBef>
                <a:spcPts val="0"/>
              </a:spcBef>
              <a:spcAft>
                <a:spcPts val="0"/>
              </a:spcAft>
              <a:buNone/>
            </a:pPr>
            <a:r>
              <a:rPr lang="en-GB" b="1" dirty="0"/>
              <a:t>Script:  </a:t>
            </a:r>
          </a:p>
          <a:p>
            <a:pPr marL="0" marR="0" lvl="0" indent="0" algn="l" rtl="0">
              <a:lnSpc>
                <a:spcPct val="100000"/>
              </a:lnSpc>
              <a:spcBef>
                <a:spcPts val="0"/>
              </a:spcBef>
              <a:spcAft>
                <a:spcPts val="0"/>
              </a:spcAft>
              <a:buNone/>
            </a:pPr>
            <a:r>
              <a:rPr lang="en-GB" i="1" dirty="0">
                <a:solidFill>
                  <a:schemeClr val="dk1"/>
                </a:solidFill>
                <a:latin typeface="Calibri"/>
                <a:ea typeface="Calibri"/>
                <a:cs typeface="Calibri"/>
                <a:sym typeface="Calibri"/>
              </a:rPr>
              <a:t>We are now going to begin our first group activity …</a:t>
            </a:r>
          </a:p>
          <a:p>
            <a:pPr marL="0" marR="0" lvl="0" indent="0" algn="l" rtl="0">
              <a:lnSpc>
                <a:spcPct val="100000"/>
              </a:lnSpc>
              <a:spcBef>
                <a:spcPts val="0"/>
              </a:spcBef>
              <a:spcAft>
                <a:spcPts val="0"/>
              </a:spcAft>
              <a:buNone/>
            </a:pPr>
            <a:endParaRPr lang="en-GB"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GB" b="1" i="1" dirty="0">
                <a:solidFill>
                  <a:schemeClr val="dk1"/>
                </a:solidFill>
                <a:latin typeface="Calibri"/>
                <a:ea typeface="Calibri"/>
                <a:cs typeface="Calibri"/>
                <a:sym typeface="Calibri"/>
              </a:rPr>
              <a:t>Experience Coursework Through THE LENS OF YOUR STUDENTS </a:t>
            </a:r>
          </a:p>
          <a:p>
            <a:pPr marL="0" marR="0" lvl="0" indent="0" algn="l" rtl="0">
              <a:lnSpc>
                <a:spcPct val="100000"/>
              </a:lnSpc>
              <a:spcBef>
                <a:spcPts val="0"/>
              </a:spcBef>
              <a:spcAft>
                <a:spcPts val="0"/>
              </a:spcAft>
              <a:buNone/>
            </a:pPr>
            <a:endParaRPr lang="en-GB"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GB" i="1" dirty="0">
                <a:solidFill>
                  <a:schemeClr val="dk1"/>
                </a:solidFill>
                <a:latin typeface="Calibri"/>
                <a:ea typeface="Calibri"/>
                <a:cs typeface="Calibri"/>
                <a:sym typeface="Calibri"/>
              </a:rPr>
              <a:t>Think beyond the examples experienced so far – strive to be more creative – more originality by students</a:t>
            </a:r>
            <a:br>
              <a:rPr lang="en-GB" i="1" dirty="0">
                <a:solidFill>
                  <a:schemeClr val="dk1"/>
                </a:solidFill>
                <a:latin typeface="Calibri"/>
                <a:ea typeface="Calibri"/>
                <a:cs typeface="Calibri"/>
                <a:sym typeface="Calibri"/>
              </a:rPr>
            </a:br>
            <a:endParaRPr lang="en-GB"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GB" i="1" dirty="0">
                <a:solidFill>
                  <a:schemeClr val="dk1"/>
                </a:solidFill>
                <a:latin typeface="Calibri"/>
                <a:ea typeface="Calibri"/>
                <a:cs typeface="Calibri"/>
                <a:sym typeface="Calibri"/>
              </a:rPr>
              <a:t>Although the CWA is individual (unlike the ALTs) we are going to work in groups today</a:t>
            </a:r>
          </a:p>
        </p:txBody>
      </p:sp>
      <p:sp>
        <p:nvSpPr>
          <p:cNvPr id="4" name="Slide Number Placeholder 3"/>
          <p:cNvSpPr>
            <a:spLocks noGrp="1"/>
          </p:cNvSpPr>
          <p:nvPr>
            <p:ph type="sldNum" sz="quarter" idx="5"/>
          </p:nvPr>
        </p:nvSpPr>
        <p:spPr/>
        <p:txBody>
          <a:bodyPr/>
          <a:lstStyle/>
          <a:p>
            <a:fld id="{F4B27F17-31A8-4877-B718-D306516D8F8C}" type="slidenum">
              <a:rPr lang="en-IE" smtClean="0"/>
              <a:t>24</a:t>
            </a:fld>
            <a:endParaRPr lang="en-IE"/>
          </a:p>
        </p:txBody>
      </p:sp>
    </p:spTree>
    <p:extLst>
      <p:ext uri="{BB962C8B-B14F-4D97-AF65-F5344CB8AC3E}">
        <p14:creationId xmlns:p14="http://schemas.microsoft.com/office/powerpoint/2010/main" val="2136991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5">
          <a:extLst>
            <a:ext uri="{FF2B5EF4-FFF2-40B4-BE49-F238E27FC236}">
              <a16:creationId xmlns:a16="http://schemas.microsoft.com/office/drawing/2014/main" id="{0AC6717D-FFA4-4CDC-C016-631257E3D2C1}"/>
            </a:ext>
          </a:extLst>
        </p:cNvPr>
        <p:cNvGrpSpPr/>
        <p:nvPr/>
      </p:nvGrpSpPr>
      <p:grpSpPr>
        <a:xfrm>
          <a:off x="0" y="0"/>
          <a:ext cx="0" cy="0"/>
          <a:chOff x="0" y="0"/>
          <a:chExt cx="0" cy="0"/>
        </a:xfrm>
      </p:grpSpPr>
      <p:sp>
        <p:nvSpPr>
          <p:cNvPr id="7226" name="Google Shape;7226;p32:notes">
            <a:extLst>
              <a:ext uri="{FF2B5EF4-FFF2-40B4-BE49-F238E27FC236}">
                <a16:creationId xmlns:a16="http://schemas.microsoft.com/office/drawing/2014/main" id="{4BABD88C-AA85-C05A-E60A-A776C0C33F3E}"/>
              </a:ext>
            </a:extLst>
          </p:cNvPr>
          <p:cNvSpPr>
            <a:spLocks noGrp="1" noRot="1" noChangeAspect="1"/>
          </p:cNvSpPr>
          <p:nvPr>
            <p:ph type="sldImg" idx="2"/>
          </p:nvPr>
        </p:nvSpPr>
        <p:spPr>
          <a:xfrm>
            <a:off x="-614363" y="887413"/>
            <a:ext cx="7894638" cy="4441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IE"/>
          </a:p>
        </p:txBody>
      </p:sp>
      <p:sp>
        <p:nvSpPr>
          <p:cNvPr id="7227" name="Google Shape;7227;p32:notes">
            <a:extLst>
              <a:ext uri="{FF2B5EF4-FFF2-40B4-BE49-F238E27FC236}">
                <a16:creationId xmlns:a16="http://schemas.microsoft.com/office/drawing/2014/main" id="{E4689B34-A6A7-93A3-49C2-9A88ADBC5B2D}"/>
              </a:ext>
            </a:extLst>
          </p:cNvPr>
          <p:cNvSpPr txBox="1">
            <a:spLocks noGrp="1"/>
          </p:cNvSpPr>
          <p:nvPr>
            <p:ph type="body" idx="1"/>
          </p:nvPr>
        </p:nvSpPr>
        <p:spPr>
          <a:xfrm>
            <a:off x="666570" y="5623653"/>
            <a:ext cx="5332554" cy="5327703"/>
          </a:xfrm>
          <a:prstGeom prst="rect">
            <a:avLst/>
          </a:prstGeom>
          <a:noFill/>
          <a:ln>
            <a:noFill/>
          </a:ln>
        </p:spPr>
        <p:txBody>
          <a:bodyPr spcFirstLastPara="1" wrap="square" lIns="91425" tIns="91425" rIns="91425" bIns="91425" anchor="t" anchorCtr="0">
            <a:noAutofit/>
          </a:bodyPr>
          <a:lstStyle/>
          <a:p>
            <a:pPr marL="0" marR="0" lvl="0" indent="6350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78891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IE"/>
          </a:p>
        </p:txBody>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Timeframe:</a:t>
            </a:r>
          </a:p>
          <a:p>
            <a:pPr marL="0" lvl="0" indent="0" algn="l" rtl="0">
              <a:spcBef>
                <a:spcPts val="0"/>
              </a:spcBef>
              <a:spcAft>
                <a:spcPts val="0"/>
              </a:spcAft>
              <a:buNone/>
            </a:pPr>
            <a:r>
              <a:rPr lang="en-GB" b="1" dirty="0"/>
              <a:t>Purpose:</a:t>
            </a:r>
          </a:p>
          <a:p>
            <a:pPr marL="0" lvl="0" indent="0" algn="l" rtl="0">
              <a:spcBef>
                <a:spcPts val="0"/>
              </a:spcBef>
              <a:spcAft>
                <a:spcPts val="0"/>
              </a:spcAft>
              <a:buNone/>
            </a:pPr>
            <a:r>
              <a:rPr lang="en-GB" b="1" dirty="0"/>
              <a:t>Script:  </a:t>
            </a:r>
          </a:p>
          <a:p>
            <a:pPr marL="0" marR="0" lvl="0" indent="0" algn="l" rtl="0">
              <a:lnSpc>
                <a:spcPct val="100000"/>
              </a:lnSpc>
              <a:spcBef>
                <a:spcPts val="0"/>
              </a:spcBef>
              <a:spcAft>
                <a:spcPts val="0"/>
              </a:spcAft>
              <a:buNone/>
            </a:pPr>
            <a:r>
              <a:rPr lang="en-GB" i="1" dirty="0">
                <a:solidFill>
                  <a:schemeClr val="dk1"/>
                </a:solidFill>
                <a:latin typeface="Calibri"/>
                <a:ea typeface="Calibri"/>
                <a:cs typeface="Calibri"/>
                <a:sym typeface="Calibri"/>
              </a:rPr>
              <a:t>We are now going to begin our first group activity …</a:t>
            </a:r>
          </a:p>
          <a:p>
            <a:pPr marL="0" marR="0" lvl="0" indent="0" algn="l" rtl="0">
              <a:lnSpc>
                <a:spcPct val="100000"/>
              </a:lnSpc>
              <a:spcBef>
                <a:spcPts val="0"/>
              </a:spcBef>
              <a:spcAft>
                <a:spcPts val="0"/>
              </a:spcAft>
              <a:buNone/>
            </a:pPr>
            <a:endParaRPr lang="en-GB"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GB" b="1" i="1" dirty="0">
                <a:solidFill>
                  <a:schemeClr val="dk1"/>
                </a:solidFill>
                <a:latin typeface="Calibri"/>
                <a:ea typeface="Calibri"/>
                <a:cs typeface="Calibri"/>
                <a:sym typeface="Calibri"/>
              </a:rPr>
              <a:t>Experience Coursework Through THE LENS OF YOUR STUDENTS </a:t>
            </a:r>
          </a:p>
          <a:p>
            <a:pPr marL="0" marR="0" lvl="0" indent="0" algn="l" rtl="0">
              <a:lnSpc>
                <a:spcPct val="100000"/>
              </a:lnSpc>
              <a:spcBef>
                <a:spcPts val="0"/>
              </a:spcBef>
              <a:spcAft>
                <a:spcPts val="0"/>
              </a:spcAft>
              <a:buNone/>
            </a:pPr>
            <a:endParaRPr lang="en-GB"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GB" i="1" dirty="0">
                <a:solidFill>
                  <a:schemeClr val="dk1"/>
                </a:solidFill>
                <a:latin typeface="Calibri"/>
                <a:ea typeface="Calibri"/>
                <a:cs typeface="Calibri"/>
                <a:sym typeface="Calibri"/>
              </a:rPr>
              <a:t>Think beyond the examples experienced so far – strive to be more creative – more originality by students</a:t>
            </a:r>
            <a:br>
              <a:rPr lang="en-GB" i="1" dirty="0">
                <a:solidFill>
                  <a:schemeClr val="dk1"/>
                </a:solidFill>
                <a:latin typeface="Calibri"/>
                <a:ea typeface="Calibri"/>
                <a:cs typeface="Calibri"/>
                <a:sym typeface="Calibri"/>
              </a:rPr>
            </a:br>
            <a:endParaRPr lang="en-GB"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GB" i="1" dirty="0">
                <a:solidFill>
                  <a:schemeClr val="dk1"/>
                </a:solidFill>
                <a:latin typeface="Calibri"/>
                <a:ea typeface="Calibri"/>
                <a:cs typeface="Calibri"/>
                <a:sym typeface="Calibri"/>
              </a:rPr>
              <a:t>Although the CWA is individual (unlike the ALTs) we are going to work in groups today</a:t>
            </a:r>
          </a:p>
        </p:txBody>
      </p:sp>
      <p:sp>
        <p:nvSpPr>
          <p:cNvPr id="4" name="Slide Number Placeholder 3"/>
          <p:cNvSpPr>
            <a:spLocks noGrp="1"/>
          </p:cNvSpPr>
          <p:nvPr>
            <p:ph type="sldNum" sz="quarter" idx="5"/>
          </p:nvPr>
        </p:nvSpPr>
        <p:spPr/>
        <p:txBody>
          <a:bodyPr/>
          <a:lstStyle/>
          <a:p>
            <a:fld id="{F4B27F17-31A8-4877-B718-D306516D8F8C}" type="slidenum">
              <a:rPr lang="en-IE" smtClean="0"/>
              <a:t>36</a:t>
            </a:fld>
            <a:endParaRPr lang="en-IE"/>
          </a:p>
        </p:txBody>
      </p:sp>
    </p:spTree>
    <p:extLst>
      <p:ext uri="{BB962C8B-B14F-4D97-AF65-F5344CB8AC3E}">
        <p14:creationId xmlns:p14="http://schemas.microsoft.com/office/powerpoint/2010/main" val="2136991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IE"/>
          </a:p>
        </p:txBody>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162504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5">
          <a:extLst>
            <a:ext uri="{FF2B5EF4-FFF2-40B4-BE49-F238E27FC236}">
              <a16:creationId xmlns:a16="http://schemas.microsoft.com/office/drawing/2014/main" id="{2C5EAA13-3BBC-E34A-28BC-3B1AD69358D4}"/>
            </a:ext>
          </a:extLst>
        </p:cNvPr>
        <p:cNvGrpSpPr/>
        <p:nvPr/>
      </p:nvGrpSpPr>
      <p:grpSpPr>
        <a:xfrm>
          <a:off x="0" y="0"/>
          <a:ext cx="0" cy="0"/>
          <a:chOff x="0" y="0"/>
          <a:chExt cx="0" cy="0"/>
        </a:xfrm>
      </p:grpSpPr>
      <p:sp>
        <p:nvSpPr>
          <p:cNvPr id="7226" name="Google Shape;7226;p32:notes">
            <a:extLst>
              <a:ext uri="{FF2B5EF4-FFF2-40B4-BE49-F238E27FC236}">
                <a16:creationId xmlns:a16="http://schemas.microsoft.com/office/drawing/2014/main" id="{086335B2-F2F1-FAC8-CFC7-B5CAB9867705}"/>
              </a:ext>
            </a:extLst>
          </p:cNvPr>
          <p:cNvSpPr>
            <a:spLocks noGrp="1" noRot="1" noChangeAspect="1"/>
          </p:cNvSpPr>
          <p:nvPr>
            <p:ph type="sldImg" idx="2"/>
          </p:nvPr>
        </p:nvSpPr>
        <p:spPr>
          <a:xfrm>
            <a:off x="-614363" y="887413"/>
            <a:ext cx="7894638" cy="4441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IE"/>
          </a:p>
        </p:txBody>
      </p:sp>
      <p:sp>
        <p:nvSpPr>
          <p:cNvPr id="7227" name="Google Shape;7227;p32:notes">
            <a:extLst>
              <a:ext uri="{FF2B5EF4-FFF2-40B4-BE49-F238E27FC236}">
                <a16:creationId xmlns:a16="http://schemas.microsoft.com/office/drawing/2014/main" id="{405A1CA3-C0B3-53EB-F3FE-693A445050DA}"/>
              </a:ext>
            </a:extLst>
          </p:cNvPr>
          <p:cNvSpPr txBox="1">
            <a:spLocks noGrp="1"/>
          </p:cNvSpPr>
          <p:nvPr>
            <p:ph type="body" idx="1"/>
          </p:nvPr>
        </p:nvSpPr>
        <p:spPr>
          <a:xfrm>
            <a:off x="666570" y="5623653"/>
            <a:ext cx="5332554" cy="5327703"/>
          </a:xfrm>
          <a:prstGeom prst="rect">
            <a:avLst/>
          </a:prstGeom>
          <a:noFill/>
          <a:ln>
            <a:noFill/>
          </a:ln>
        </p:spPr>
        <p:txBody>
          <a:bodyPr spcFirstLastPara="1" wrap="square" lIns="91425" tIns="91425" rIns="91425" bIns="91425" anchor="t" anchorCtr="0">
            <a:noAutofit/>
          </a:bodyPr>
          <a:lstStyle/>
          <a:p>
            <a:pPr marL="0" marR="0" lvl="0" indent="6350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9956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24bbf30a8ea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IE" dirty="0"/>
              <a:t>Source: Registration (TBF) slide 29/05/23</a:t>
            </a:r>
            <a:endParaRPr dirty="0"/>
          </a:p>
        </p:txBody>
      </p:sp>
      <p:sp>
        <p:nvSpPr>
          <p:cNvPr id="817" name="Google Shape;817;g24bbf30a8e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IE"/>
          </a:p>
        </p:txBody>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a:t>Timeframe: 2 Min</a:t>
            </a:r>
          </a:p>
          <a:p>
            <a:pPr marL="0" lvl="0" indent="0" algn="l" rtl="0">
              <a:spcBef>
                <a:spcPts val="0"/>
              </a:spcBef>
              <a:spcAft>
                <a:spcPts val="0"/>
              </a:spcAft>
              <a:buNone/>
            </a:pPr>
            <a:r>
              <a:rPr lang="en-GB" b="1"/>
              <a:t>Purpose: </a:t>
            </a:r>
            <a:r>
              <a:rPr lang="en-GB" b="0"/>
              <a:t>To introduce members of CS Team and their role</a:t>
            </a:r>
          </a:p>
          <a:p>
            <a:pPr marL="0" lvl="0" indent="0" algn="l" rtl="0">
              <a:spcBef>
                <a:spcPts val="0"/>
              </a:spcBef>
              <a:spcAft>
                <a:spcPts val="0"/>
              </a:spcAft>
              <a:buNone/>
            </a:pPr>
            <a:r>
              <a:rPr lang="en-GB" b="1"/>
              <a:t>Script: </a:t>
            </a:r>
          </a:p>
          <a:p>
            <a:pPr marL="0" lvl="0" indent="0" algn="l" rtl="0">
              <a:spcBef>
                <a:spcPts val="0"/>
              </a:spcBef>
              <a:spcAft>
                <a:spcPts val="0"/>
              </a:spcAft>
              <a:buNone/>
            </a:pPr>
            <a:r>
              <a:rPr lang="en-IE" i="1"/>
              <a:t> </a:t>
            </a:r>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B27F17-31A8-4877-B718-D306516D8F8C}"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965280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4c08561a31_1_0:notes"/>
          <p:cNvSpPr txBox="1">
            <a:spLocks noGrp="1"/>
          </p:cNvSpPr>
          <p:nvPr>
            <p:ph type="body" idx="1"/>
          </p:nvPr>
        </p:nvSpPr>
        <p:spPr>
          <a:xfrm>
            <a:off x="679768" y="4714399"/>
            <a:ext cx="5438140" cy="44662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24c08561a31_1_0:notes"/>
          <p:cNvSpPr>
            <a:spLocks noGrp="1" noRot="1" noChangeAspect="1"/>
          </p:cNvSpPr>
          <p:nvPr>
            <p:ph type="sldImg" idx="2"/>
          </p:nvPr>
        </p:nvSpPr>
        <p:spPr>
          <a:xfrm>
            <a:off x="92075" y="744538"/>
            <a:ext cx="6613525" cy="3721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E"/>
          </a:p>
        </p:txBody>
      </p:sp>
    </p:spTree>
    <p:extLst>
      <p:ext uri="{BB962C8B-B14F-4D97-AF65-F5344CB8AC3E}">
        <p14:creationId xmlns:p14="http://schemas.microsoft.com/office/powerpoint/2010/main" val="351903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6" name="Google Shape;38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4c08561a31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g24c08561a31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4c063d8b66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g24c063d8b66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4c08561a31_1_0:notes"/>
          <p:cNvSpPr txBox="1">
            <a:spLocks noGrp="1"/>
          </p:cNvSpPr>
          <p:nvPr>
            <p:ph type="body" idx="1"/>
          </p:nvPr>
        </p:nvSpPr>
        <p:spPr>
          <a:xfrm>
            <a:off x="679768" y="4714399"/>
            <a:ext cx="5438140" cy="44662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Timeframe:</a:t>
            </a:r>
          </a:p>
          <a:p>
            <a:pPr marL="0" lvl="0" indent="0" algn="l" rtl="0">
              <a:spcBef>
                <a:spcPts val="0"/>
              </a:spcBef>
              <a:spcAft>
                <a:spcPts val="0"/>
              </a:spcAft>
              <a:buNone/>
            </a:pPr>
            <a:r>
              <a:rPr lang="en-GB" b="1"/>
              <a:t>Purpose:</a:t>
            </a:r>
          </a:p>
          <a:p>
            <a:pPr marL="0" lvl="0" indent="0" algn="l" rtl="0">
              <a:spcBef>
                <a:spcPts val="0"/>
              </a:spcBef>
              <a:spcAft>
                <a:spcPts val="0"/>
              </a:spcAft>
              <a:buNone/>
            </a:pPr>
            <a:r>
              <a:rPr lang="en-GB" b="1"/>
              <a:t>Script: </a:t>
            </a:r>
          </a:p>
          <a:p>
            <a:pPr marL="0" lvl="0" indent="0" algn="l" rtl="0">
              <a:spcBef>
                <a:spcPts val="0"/>
              </a:spcBef>
              <a:spcAft>
                <a:spcPts val="0"/>
              </a:spcAft>
              <a:buNone/>
            </a:pPr>
            <a:r>
              <a:rPr lang="en-GB" i="1"/>
              <a:t>Learning intentions ….</a:t>
            </a:r>
          </a:p>
          <a:p>
            <a:endParaRPr lang="en-GB" i="1"/>
          </a:p>
          <a:p>
            <a:r>
              <a:rPr lang="en-GB" i="0"/>
              <a:t>Consider putting these on the wall so that participants can see them for the entire day. Magic Whiteboard!</a:t>
            </a:r>
          </a:p>
          <a:p>
            <a:r>
              <a:rPr lang="en-GB" i="0"/>
              <a:t>Ask teachers for their opinions e.g</a:t>
            </a:r>
            <a:r>
              <a:rPr lang="en-GB" i="1"/>
              <a:t>. </a:t>
            </a:r>
          </a:p>
          <a:p>
            <a:r>
              <a:rPr lang="en-GB" i="1"/>
              <a:t>does anyone here have something they would like to take from today that is not included on this list?</a:t>
            </a:r>
          </a:p>
          <a:p>
            <a:pPr marL="0" lvl="0" indent="0" algn="l" rtl="0">
              <a:spcBef>
                <a:spcPts val="0"/>
              </a:spcBef>
              <a:spcAft>
                <a:spcPts val="0"/>
              </a:spcAft>
              <a:buNone/>
            </a:pPr>
            <a:endParaRPr/>
          </a:p>
        </p:txBody>
      </p:sp>
      <p:sp>
        <p:nvSpPr>
          <p:cNvPr id="372" name="Google Shape;372;g24c08561a31_1_0:notes"/>
          <p:cNvSpPr>
            <a:spLocks noGrp="1" noRot="1" noChangeAspect="1"/>
          </p:cNvSpPr>
          <p:nvPr>
            <p:ph type="sldImg" idx="2"/>
          </p:nvPr>
        </p:nvSpPr>
        <p:spPr>
          <a:xfrm>
            <a:off x="92075" y="744538"/>
            <a:ext cx="6613525" cy="3721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E"/>
          </a:p>
        </p:txBody>
      </p:sp>
    </p:spTree>
    <p:extLst>
      <p:ext uri="{BB962C8B-B14F-4D97-AF65-F5344CB8AC3E}">
        <p14:creationId xmlns:p14="http://schemas.microsoft.com/office/powerpoint/2010/main" val="548698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IE"/>
          </a:p>
        </p:txBody>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i="1"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fld id="{F4B27F17-31A8-4877-B718-D306516D8F8C}" type="slidenum">
              <a:rPr lang="en-IE" smtClean="0"/>
              <a:t>9</a:t>
            </a:fld>
            <a:endParaRPr lang="en-IE"/>
          </a:p>
        </p:txBody>
      </p:sp>
    </p:spTree>
    <p:extLst>
      <p:ext uri="{BB962C8B-B14F-4D97-AF65-F5344CB8AC3E}">
        <p14:creationId xmlns:p14="http://schemas.microsoft.com/office/powerpoint/2010/main" val="213699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IE"/>
          </a:p>
        </p:txBody>
      </p:sp>
      <p:sp>
        <p:nvSpPr>
          <p:cNvPr id="3" name="Notes Placeholder 2"/>
          <p:cNvSpPr>
            <a:spLocks noGrp="1"/>
          </p:cNvSpPr>
          <p:nvPr>
            <p:ph type="body" idx="1"/>
          </p:nvPr>
        </p:nvSpPr>
        <p:spPr/>
        <p:txBody>
          <a:bodyPr/>
          <a:lstStyle/>
          <a:p>
            <a:r>
              <a:rPr lang="en-IE" dirty="0"/>
              <a:t>Source of image: https://www.sculpteo.com/en/glossary/svg-definition/</a:t>
            </a:r>
          </a:p>
        </p:txBody>
      </p:sp>
    </p:spTree>
    <p:extLst>
      <p:ext uri="{BB962C8B-B14F-4D97-AF65-F5344CB8AC3E}">
        <p14:creationId xmlns:p14="http://schemas.microsoft.com/office/powerpoint/2010/main" val="3118343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amp; Subtitle  light" type="title">
  <p:cSld name="TITLE">
    <p:bg>
      <p:bgPr>
        <a:gradFill>
          <a:gsLst>
            <a:gs pos="0">
              <a:srgbClr val="246076"/>
            </a:gs>
            <a:gs pos="100000">
              <a:srgbClr val="1987A8"/>
            </a:gs>
          </a:gsLst>
          <a:lin ang="17054404" scaled="0"/>
        </a:gradFill>
        <a:effectLst/>
      </p:bgPr>
    </p:bg>
    <p:spTree>
      <p:nvGrpSpPr>
        <p:cNvPr id="1" name="Shape 12"/>
        <p:cNvGrpSpPr/>
        <p:nvPr/>
      </p:nvGrpSpPr>
      <p:grpSpPr>
        <a:xfrm>
          <a:off x="0" y="0"/>
          <a:ext cx="0" cy="0"/>
          <a:chOff x="0" y="0"/>
          <a:chExt cx="0" cy="0"/>
        </a:xfrm>
      </p:grpSpPr>
      <p:pic>
        <p:nvPicPr>
          <p:cNvPr id="13" name="Google Shape;13;p21"/>
          <p:cNvPicPr preferRelativeResize="0"/>
          <p:nvPr/>
        </p:nvPicPr>
        <p:blipFill rotWithShape="1">
          <a:blip r:embed="rId2">
            <a:alphaModFix/>
          </a:blip>
          <a:srcRect/>
          <a:stretch/>
        </p:blipFill>
        <p:spPr>
          <a:xfrm>
            <a:off x="0" y="5118101"/>
            <a:ext cx="6494688" cy="1739900"/>
          </a:xfrm>
          <a:prstGeom prst="rect">
            <a:avLst/>
          </a:prstGeom>
          <a:noFill/>
          <a:ln>
            <a:noFill/>
          </a:ln>
        </p:spPr>
      </p:pic>
      <p:pic>
        <p:nvPicPr>
          <p:cNvPr id="14" name="Google Shape;14;p21"/>
          <p:cNvPicPr preferRelativeResize="0"/>
          <p:nvPr/>
        </p:nvPicPr>
        <p:blipFill rotWithShape="1">
          <a:blip r:embed="rId3">
            <a:alphaModFix/>
          </a:blip>
          <a:srcRect/>
          <a:stretch/>
        </p:blipFill>
        <p:spPr>
          <a:xfrm>
            <a:off x="1691465" y="4044951"/>
            <a:ext cx="10500537" cy="2813051"/>
          </a:xfrm>
          <a:prstGeom prst="rect">
            <a:avLst/>
          </a:prstGeom>
          <a:noFill/>
          <a:ln>
            <a:noFill/>
          </a:ln>
        </p:spPr>
      </p:pic>
      <p:sp>
        <p:nvSpPr>
          <p:cNvPr id="15" name="Google Shape;15;p21"/>
          <p:cNvSpPr txBox="1">
            <a:spLocks noGrp="1"/>
          </p:cNvSpPr>
          <p:nvPr>
            <p:ph type="title"/>
          </p:nvPr>
        </p:nvSpPr>
        <p:spPr>
          <a:xfrm>
            <a:off x="1854485" y="1907007"/>
            <a:ext cx="9448515" cy="2619571"/>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rgbClr val="FFFFFF"/>
              </a:buClr>
              <a:buSzPts val="8000"/>
              <a:buFont typeface="Arial"/>
              <a:buNone/>
              <a:defRPr sz="8000" b="0" i="0" cap="none">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1"/>
          <p:cNvSpPr txBox="1">
            <a:spLocks noGrp="1"/>
          </p:cNvSpPr>
          <p:nvPr>
            <p:ph type="body" idx="1"/>
          </p:nvPr>
        </p:nvSpPr>
        <p:spPr>
          <a:xfrm>
            <a:off x="1854485" y="4741163"/>
            <a:ext cx="9448515" cy="150340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600"/>
              <a:buNone/>
              <a:defRPr sz="1600" b="0" i="0">
                <a:solidFill>
                  <a:schemeClr val="lt1"/>
                </a:solidFill>
                <a:latin typeface="Arial"/>
                <a:ea typeface="Arial"/>
                <a:cs typeface="Arial"/>
                <a:sym typeface="Arial"/>
              </a:defRPr>
            </a:lvl1pPr>
            <a:lvl2pPr marL="914400" lvl="1" indent="-330200" algn="l">
              <a:lnSpc>
                <a:spcPct val="120000"/>
              </a:lnSpc>
              <a:spcBef>
                <a:spcPts val="500"/>
              </a:spcBef>
              <a:spcAft>
                <a:spcPts val="0"/>
              </a:spcAft>
              <a:buClr>
                <a:schemeClr val="lt1"/>
              </a:buClr>
              <a:buSzPts val="1600"/>
              <a:buChar char="•"/>
              <a:defRPr sz="1600" b="0">
                <a:solidFill>
                  <a:schemeClr val="lt1"/>
                </a:solidFill>
                <a:latin typeface="Arial"/>
                <a:ea typeface="Arial"/>
                <a:cs typeface="Arial"/>
                <a:sym typeface="Arial"/>
              </a:defRPr>
            </a:lvl2pPr>
            <a:lvl3pPr marL="1371600" lvl="2" indent="-304800" algn="l">
              <a:lnSpc>
                <a:spcPct val="120000"/>
              </a:lnSpc>
              <a:spcBef>
                <a:spcPts val="500"/>
              </a:spcBef>
              <a:spcAft>
                <a:spcPts val="0"/>
              </a:spcAft>
              <a:buClr>
                <a:schemeClr val="lt1"/>
              </a:buClr>
              <a:buSzPts val="1200"/>
              <a:buChar char="•"/>
              <a:defRPr sz="1200" b="0" i="1">
                <a:solidFill>
                  <a:schemeClr val="lt1"/>
                </a:solidFill>
                <a:latin typeface="Arial"/>
                <a:ea typeface="Arial"/>
                <a:cs typeface="Arial"/>
                <a:sym typeface="Arial"/>
              </a:defRPr>
            </a:lvl3pPr>
            <a:lvl4pPr marL="1828800" lvl="3" indent="-304800" algn="l">
              <a:lnSpc>
                <a:spcPct val="120000"/>
              </a:lnSpc>
              <a:spcBef>
                <a:spcPts val="500"/>
              </a:spcBef>
              <a:spcAft>
                <a:spcPts val="0"/>
              </a:spcAft>
              <a:buClr>
                <a:schemeClr val="lt1"/>
              </a:buClr>
              <a:buSzPts val="1200"/>
              <a:buChar char="•"/>
              <a:defRPr sz="1200">
                <a:solidFill>
                  <a:schemeClr val="lt1"/>
                </a:solidFill>
                <a:latin typeface="Arial"/>
                <a:ea typeface="Arial"/>
                <a:cs typeface="Arial"/>
                <a:sym typeface="Arial"/>
              </a:defRPr>
            </a:lvl4pPr>
            <a:lvl5pPr marL="2286000" lvl="4" indent="-304800" algn="l">
              <a:lnSpc>
                <a:spcPct val="120000"/>
              </a:lnSpc>
              <a:spcBef>
                <a:spcPts val="500"/>
              </a:spcBef>
              <a:spcAft>
                <a:spcPts val="0"/>
              </a:spcAft>
              <a:buClr>
                <a:schemeClr val="lt1"/>
              </a:buClr>
              <a:buSzPts val="1200"/>
              <a:buChar char="•"/>
              <a:defRPr sz="1200" b="0" i="1">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 name="Google Shape;17;p21"/>
          <p:cNvPicPr preferRelativeResize="0"/>
          <p:nvPr/>
        </p:nvPicPr>
        <p:blipFill rotWithShape="1">
          <a:blip r:embed="rId4">
            <a:alphaModFix/>
          </a:blip>
          <a:srcRect/>
          <a:stretch/>
        </p:blipFill>
        <p:spPr>
          <a:xfrm>
            <a:off x="926976" y="805779"/>
            <a:ext cx="5949509" cy="1024639"/>
          </a:xfrm>
          <a:prstGeom prst="rect">
            <a:avLst/>
          </a:prstGeom>
          <a:noFill/>
          <a:ln>
            <a:noFill/>
          </a:ln>
        </p:spPr>
      </p:pic>
      <p:pic>
        <p:nvPicPr>
          <p:cNvPr id="18" name="Google Shape;18;p21"/>
          <p:cNvPicPr preferRelativeResize="0"/>
          <p:nvPr/>
        </p:nvPicPr>
        <p:blipFill rotWithShape="1">
          <a:blip r:embed="rId5">
            <a:alphaModFix/>
          </a:blip>
          <a:srcRect/>
          <a:stretch/>
        </p:blipFill>
        <p:spPr>
          <a:xfrm>
            <a:off x="10821972" y="6264471"/>
            <a:ext cx="1143000" cy="400051"/>
          </a:xfrm>
          <a:prstGeom prst="rect">
            <a:avLst/>
          </a:prstGeom>
          <a:noFill/>
          <a:ln>
            <a:noFill/>
          </a:ln>
        </p:spPr>
      </p:pic>
      <p:pic>
        <p:nvPicPr>
          <p:cNvPr id="19" name="Google Shape;19;p21"/>
          <p:cNvPicPr preferRelativeResize="0"/>
          <p:nvPr/>
        </p:nvPicPr>
        <p:blipFill rotWithShape="1">
          <a:blip r:embed="rId2">
            <a:alphaModFix/>
          </a:blip>
          <a:srcRect/>
          <a:stretch/>
        </p:blipFill>
        <p:spPr>
          <a:xfrm>
            <a:off x="0" y="5118100"/>
            <a:ext cx="6494688" cy="1739900"/>
          </a:xfrm>
          <a:prstGeom prst="rect">
            <a:avLst/>
          </a:prstGeom>
          <a:noFill/>
          <a:ln>
            <a:noFill/>
          </a:ln>
        </p:spPr>
      </p:pic>
      <p:pic>
        <p:nvPicPr>
          <p:cNvPr id="20" name="Google Shape;20;p21"/>
          <p:cNvPicPr preferRelativeResize="0"/>
          <p:nvPr/>
        </p:nvPicPr>
        <p:blipFill rotWithShape="1">
          <a:blip r:embed="rId3">
            <a:alphaModFix/>
          </a:blip>
          <a:srcRect/>
          <a:stretch/>
        </p:blipFill>
        <p:spPr>
          <a:xfrm>
            <a:off x="1691464" y="4044950"/>
            <a:ext cx="10500537" cy="2813051"/>
          </a:xfrm>
          <a:prstGeom prst="rect">
            <a:avLst/>
          </a:prstGeom>
          <a:noFill/>
          <a:ln>
            <a:noFill/>
          </a:ln>
        </p:spPr>
      </p:pic>
      <p:pic>
        <p:nvPicPr>
          <p:cNvPr id="21" name="Google Shape;21;p21"/>
          <p:cNvPicPr preferRelativeResize="0"/>
          <p:nvPr/>
        </p:nvPicPr>
        <p:blipFill rotWithShape="1">
          <a:blip r:embed="rId4">
            <a:alphaModFix/>
          </a:blip>
          <a:srcRect/>
          <a:stretch/>
        </p:blipFill>
        <p:spPr>
          <a:xfrm>
            <a:off x="926976" y="805779"/>
            <a:ext cx="5949509" cy="1024638"/>
          </a:xfrm>
          <a:prstGeom prst="rect">
            <a:avLst/>
          </a:prstGeom>
          <a:noFill/>
          <a:ln>
            <a:noFill/>
          </a:ln>
        </p:spPr>
      </p:pic>
      <p:pic>
        <p:nvPicPr>
          <p:cNvPr id="22" name="Google Shape;22;p21"/>
          <p:cNvPicPr preferRelativeResize="0"/>
          <p:nvPr/>
        </p:nvPicPr>
        <p:blipFill rotWithShape="1">
          <a:blip r:embed="rId5">
            <a:alphaModFix/>
          </a:blip>
          <a:srcRect/>
          <a:stretch/>
        </p:blipFill>
        <p:spPr>
          <a:xfrm>
            <a:off x="10821972" y="6264471"/>
            <a:ext cx="1143000" cy="4000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and image: White">
  <p:cSld name="Title, content and image: White">
    <p:bg>
      <p:bgPr>
        <a:solidFill>
          <a:schemeClr val="lt1"/>
        </a:solidFill>
        <a:effectLst/>
      </p:bgPr>
    </p:bg>
    <p:spTree>
      <p:nvGrpSpPr>
        <p:cNvPr id="1" name="Shape 75"/>
        <p:cNvGrpSpPr/>
        <p:nvPr/>
      </p:nvGrpSpPr>
      <p:grpSpPr>
        <a:xfrm>
          <a:off x="0" y="0"/>
          <a:ext cx="0" cy="0"/>
          <a:chOff x="0" y="0"/>
          <a:chExt cx="0" cy="0"/>
        </a:xfrm>
      </p:grpSpPr>
      <p:sp>
        <p:nvSpPr>
          <p:cNvPr id="76" name="Google Shape;76;p36"/>
          <p:cNvSpPr txBox="1">
            <a:spLocks noGrp="1"/>
          </p:cNvSpPr>
          <p:nvPr>
            <p:ph type="title"/>
          </p:nvPr>
        </p:nvSpPr>
        <p:spPr>
          <a:xfrm>
            <a:off x="6456039"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36"/>
          <p:cNvSpPr txBox="1">
            <a:spLocks noGrp="1"/>
          </p:cNvSpPr>
          <p:nvPr>
            <p:ph type="dt" idx="10"/>
          </p:nvPr>
        </p:nvSpPr>
        <p:spPr>
          <a:xfrm>
            <a:off x="695400" y="6496604"/>
            <a:ext cx="5580800" cy="16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9pPr>
          </a:lstStyle>
          <a:p>
            <a:endParaRPr/>
          </a:p>
        </p:txBody>
      </p:sp>
      <p:sp>
        <p:nvSpPr>
          <p:cNvPr id="78" name="Google Shape;78;p36"/>
          <p:cNvSpPr txBox="1">
            <a:spLocks noGrp="1"/>
          </p:cNvSpPr>
          <p:nvPr>
            <p:ph type="ftr" idx="11"/>
          </p:nvPr>
        </p:nvSpPr>
        <p:spPr>
          <a:xfrm>
            <a:off x="695400" y="6416541"/>
            <a:ext cx="5580800" cy="16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9pPr>
          </a:lstStyle>
          <a:p>
            <a:endParaRPr/>
          </a:p>
        </p:txBody>
      </p:sp>
      <p:sp>
        <p:nvSpPr>
          <p:cNvPr id="79" name="Google Shape;79;p36"/>
          <p:cNvSpPr txBox="1">
            <a:spLocks noGrp="1"/>
          </p:cNvSpPr>
          <p:nvPr>
            <p:ph type="sldNum" idx="12"/>
          </p:nvPr>
        </p:nvSpPr>
        <p:spPr>
          <a:xfrm>
            <a:off x="-12703" y="6356351"/>
            <a:ext cx="79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80" name="Google Shape;80;p36"/>
          <p:cNvSpPr txBox="1">
            <a:spLocks noGrp="1"/>
          </p:cNvSpPr>
          <p:nvPr>
            <p:ph type="body" idx="1"/>
          </p:nvPr>
        </p:nvSpPr>
        <p:spPr>
          <a:xfrm>
            <a:off x="6455233" y="2263939"/>
            <a:ext cx="4471600" cy="36988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a:solidFill>
                  <a:schemeClr val="dk2"/>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chemeClr val="accent2"/>
              </a:buClr>
              <a:buSzPts val="1400"/>
              <a:buChar char="•"/>
              <a:defRPr>
                <a:solidFill>
                  <a:schemeClr val="dk2"/>
                </a:solidFill>
              </a:defRPr>
            </a:lvl3pPr>
            <a:lvl4pPr marL="1828800" lvl="3" indent="-304800" algn="l">
              <a:lnSpc>
                <a:spcPct val="90000"/>
              </a:lnSpc>
              <a:spcBef>
                <a:spcPts val="400"/>
              </a:spcBef>
              <a:spcAft>
                <a:spcPts val="0"/>
              </a:spcAft>
              <a:buClr>
                <a:schemeClr val="accent2"/>
              </a:buClr>
              <a:buSzPts val="1200"/>
              <a:buChar char="•"/>
              <a:defRPr>
                <a:solidFill>
                  <a:schemeClr val="dk2"/>
                </a:solidFill>
              </a:defRPr>
            </a:lvl4pPr>
            <a:lvl5pPr marL="2286000" lvl="4" indent="-228600" algn="l">
              <a:lnSpc>
                <a:spcPct val="90000"/>
              </a:lnSpc>
              <a:spcBef>
                <a:spcPts val="800"/>
              </a:spcBef>
              <a:spcAft>
                <a:spcPts val="0"/>
              </a:spcAft>
              <a:buClr>
                <a:schemeClr val="dk2"/>
              </a:buClr>
              <a:buSzPts val="1500"/>
              <a:buNone/>
              <a:defRPr>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Title &amp; Subtitle  light" type="title">
  <p:cSld name="TITLE">
    <p:bg>
      <p:bgPr>
        <a:gradFill>
          <a:gsLst>
            <a:gs pos="0">
              <a:srgbClr val="246076"/>
            </a:gs>
            <a:gs pos="100000">
              <a:srgbClr val="1987A8"/>
            </a:gs>
          </a:gsLst>
          <a:lin ang="17054317" scaled="0"/>
        </a:gradFill>
        <a:effectLst/>
      </p:bgPr>
    </p:bg>
    <p:spTree>
      <p:nvGrpSpPr>
        <p:cNvPr id="1" name="Shape 229"/>
        <p:cNvGrpSpPr/>
        <p:nvPr/>
      </p:nvGrpSpPr>
      <p:grpSpPr>
        <a:xfrm>
          <a:off x="0" y="0"/>
          <a:ext cx="0" cy="0"/>
          <a:chOff x="0" y="0"/>
          <a:chExt cx="0" cy="0"/>
        </a:xfrm>
      </p:grpSpPr>
      <p:pic>
        <p:nvPicPr>
          <p:cNvPr id="230" name="Google Shape;230;g24c08561a31_0_301"/>
          <p:cNvPicPr preferRelativeResize="0"/>
          <p:nvPr/>
        </p:nvPicPr>
        <p:blipFill rotWithShape="1">
          <a:blip r:embed="rId2">
            <a:alphaModFix/>
          </a:blip>
          <a:srcRect/>
          <a:stretch/>
        </p:blipFill>
        <p:spPr>
          <a:xfrm>
            <a:off x="0" y="5118101"/>
            <a:ext cx="6494688" cy="1739900"/>
          </a:xfrm>
          <a:prstGeom prst="rect">
            <a:avLst/>
          </a:prstGeom>
          <a:noFill/>
          <a:ln>
            <a:noFill/>
          </a:ln>
        </p:spPr>
      </p:pic>
      <p:pic>
        <p:nvPicPr>
          <p:cNvPr id="231" name="Google Shape;231;g24c08561a31_0_301"/>
          <p:cNvPicPr preferRelativeResize="0"/>
          <p:nvPr/>
        </p:nvPicPr>
        <p:blipFill rotWithShape="1">
          <a:blip r:embed="rId3">
            <a:alphaModFix/>
          </a:blip>
          <a:srcRect/>
          <a:stretch/>
        </p:blipFill>
        <p:spPr>
          <a:xfrm>
            <a:off x="1691465" y="4044951"/>
            <a:ext cx="10500538" cy="2813051"/>
          </a:xfrm>
          <a:prstGeom prst="rect">
            <a:avLst/>
          </a:prstGeom>
          <a:noFill/>
          <a:ln>
            <a:noFill/>
          </a:ln>
        </p:spPr>
      </p:pic>
      <p:sp>
        <p:nvSpPr>
          <p:cNvPr id="232" name="Google Shape;232;g24c08561a31_0_301"/>
          <p:cNvSpPr txBox="1">
            <a:spLocks noGrp="1"/>
          </p:cNvSpPr>
          <p:nvPr>
            <p:ph type="title"/>
          </p:nvPr>
        </p:nvSpPr>
        <p:spPr>
          <a:xfrm>
            <a:off x="1854485" y="1907007"/>
            <a:ext cx="9448500" cy="2619600"/>
          </a:xfrm>
          <a:prstGeom prst="rect">
            <a:avLst/>
          </a:prstGeom>
          <a:noFill/>
          <a:ln>
            <a:noFill/>
          </a:ln>
        </p:spPr>
        <p:txBody>
          <a:bodyPr spcFirstLastPara="1" wrap="square" lIns="91425" tIns="45700" rIns="91425" bIns="45700" anchor="b" anchorCtr="0">
            <a:normAutofit/>
          </a:bodyPr>
          <a:lstStyle>
            <a:lvl1pPr lvl="0" algn="l" rtl="0">
              <a:lnSpc>
                <a:spcPct val="80000"/>
              </a:lnSpc>
              <a:spcBef>
                <a:spcPts val="0"/>
              </a:spcBef>
              <a:spcAft>
                <a:spcPts val="0"/>
              </a:spcAft>
              <a:buClr>
                <a:srgbClr val="FFFFFF"/>
              </a:buClr>
              <a:buSzPts val="8000"/>
              <a:buFont typeface="Arial"/>
              <a:buNone/>
              <a:defRPr sz="8000" b="0" i="0" cap="none">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3" name="Google Shape;233;g24c08561a31_0_301"/>
          <p:cNvSpPr txBox="1">
            <a:spLocks noGrp="1"/>
          </p:cNvSpPr>
          <p:nvPr>
            <p:ph type="body" idx="1"/>
          </p:nvPr>
        </p:nvSpPr>
        <p:spPr>
          <a:xfrm>
            <a:off x="1854485" y="4741163"/>
            <a:ext cx="9448500" cy="15033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1000"/>
              </a:spcBef>
              <a:spcAft>
                <a:spcPts val="0"/>
              </a:spcAft>
              <a:buClr>
                <a:schemeClr val="lt1"/>
              </a:buClr>
              <a:buSzPts val="1600"/>
              <a:buNone/>
              <a:defRPr sz="1600" b="0" i="0">
                <a:solidFill>
                  <a:schemeClr val="lt1"/>
                </a:solidFill>
                <a:latin typeface="Arial"/>
                <a:ea typeface="Arial"/>
                <a:cs typeface="Arial"/>
                <a:sym typeface="Arial"/>
              </a:defRPr>
            </a:lvl1pPr>
            <a:lvl2pPr marL="914400" lvl="1" indent="-330200" algn="l" rtl="0">
              <a:lnSpc>
                <a:spcPct val="120000"/>
              </a:lnSpc>
              <a:spcBef>
                <a:spcPts val="500"/>
              </a:spcBef>
              <a:spcAft>
                <a:spcPts val="0"/>
              </a:spcAft>
              <a:buClr>
                <a:schemeClr val="lt1"/>
              </a:buClr>
              <a:buSzPts val="1600"/>
              <a:buChar char="•"/>
              <a:defRPr sz="1600" b="0">
                <a:solidFill>
                  <a:schemeClr val="lt1"/>
                </a:solidFill>
                <a:latin typeface="Arial"/>
                <a:ea typeface="Arial"/>
                <a:cs typeface="Arial"/>
                <a:sym typeface="Arial"/>
              </a:defRPr>
            </a:lvl2pPr>
            <a:lvl3pPr marL="1371600" lvl="2" indent="-304800" algn="l" rtl="0">
              <a:lnSpc>
                <a:spcPct val="120000"/>
              </a:lnSpc>
              <a:spcBef>
                <a:spcPts val="500"/>
              </a:spcBef>
              <a:spcAft>
                <a:spcPts val="0"/>
              </a:spcAft>
              <a:buClr>
                <a:schemeClr val="lt1"/>
              </a:buClr>
              <a:buSzPts val="1200"/>
              <a:buChar char="•"/>
              <a:defRPr sz="1200" b="0" i="1">
                <a:solidFill>
                  <a:schemeClr val="lt1"/>
                </a:solidFill>
                <a:latin typeface="Arial"/>
                <a:ea typeface="Arial"/>
                <a:cs typeface="Arial"/>
                <a:sym typeface="Arial"/>
              </a:defRPr>
            </a:lvl3pPr>
            <a:lvl4pPr marL="1828800" lvl="3" indent="-304800" algn="l" rtl="0">
              <a:lnSpc>
                <a:spcPct val="120000"/>
              </a:lnSpc>
              <a:spcBef>
                <a:spcPts val="500"/>
              </a:spcBef>
              <a:spcAft>
                <a:spcPts val="0"/>
              </a:spcAft>
              <a:buClr>
                <a:schemeClr val="lt1"/>
              </a:buClr>
              <a:buSzPts val="1200"/>
              <a:buChar char="•"/>
              <a:defRPr sz="1200">
                <a:solidFill>
                  <a:schemeClr val="lt1"/>
                </a:solidFill>
                <a:latin typeface="Arial"/>
                <a:ea typeface="Arial"/>
                <a:cs typeface="Arial"/>
                <a:sym typeface="Arial"/>
              </a:defRPr>
            </a:lvl4pPr>
            <a:lvl5pPr marL="2286000" lvl="4" indent="-304800" algn="l" rtl="0">
              <a:lnSpc>
                <a:spcPct val="120000"/>
              </a:lnSpc>
              <a:spcBef>
                <a:spcPts val="500"/>
              </a:spcBef>
              <a:spcAft>
                <a:spcPts val="0"/>
              </a:spcAft>
              <a:buClr>
                <a:schemeClr val="lt1"/>
              </a:buClr>
              <a:buSzPts val="1200"/>
              <a:buChar char="•"/>
              <a:defRPr sz="1200" b="0" i="1">
                <a:solidFill>
                  <a:schemeClr val="lt1"/>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234" name="Google Shape;234;g24c08561a31_0_301"/>
          <p:cNvPicPr preferRelativeResize="0"/>
          <p:nvPr/>
        </p:nvPicPr>
        <p:blipFill rotWithShape="1">
          <a:blip r:embed="rId4">
            <a:alphaModFix/>
          </a:blip>
          <a:srcRect/>
          <a:stretch/>
        </p:blipFill>
        <p:spPr>
          <a:xfrm>
            <a:off x="926976" y="805779"/>
            <a:ext cx="5949507" cy="1024639"/>
          </a:xfrm>
          <a:prstGeom prst="rect">
            <a:avLst/>
          </a:prstGeom>
          <a:noFill/>
          <a:ln>
            <a:noFill/>
          </a:ln>
        </p:spPr>
      </p:pic>
      <p:pic>
        <p:nvPicPr>
          <p:cNvPr id="235" name="Google Shape;235;g24c08561a31_0_301"/>
          <p:cNvPicPr preferRelativeResize="0"/>
          <p:nvPr/>
        </p:nvPicPr>
        <p:blipFill rotWithShape="1">
          <a:blip r:embed="rId5">
            <a:alphaModFix/>
          </a:blip>
          <a:srcRect/>
          <a:stretch/>
        </p:blipFill>
        <p:spPr>
          <a:xfrm>
            <a:off x="10821972" y="6264471"/>
            <a:ext cx="1143000" cy="400051"/>
          </a:xfrm>
          <a:prstGeom prst="rect">
            <a:avLst/>
          </a:prstGeom>
          <a:noFill/>
          <a:ln>
            <a:noFill/>
          </a:ln>
        </p:spPr>
      </p:pic>
      <p:pic>
        <p:nvPicPr>
          <p:cNvPr id="236" name="Google Shape;236;g24c08561a31_0_301"/>
          <p:cNvPicPr preferRelativeResize="0"/>
          <p:nvPr/>
        </p:nvPicPr>
        <p:blipFill rotWithShape="1">
          <a:blip r:embed="rId2">
            <a:alphaModFix/>
          </a:blip>
          <a:srcRect/>
          <a:stretch/>
        </p:blipFill>
        <p:spPr>
          <a:xfrm>
            <a:off x="0" y="5118100"/>
            <a:ext cx="6494688" cy="1739900"/>
          </a:xfrm>
          <a:prstGeom prst="rect">
            <a:avLst/>
          </a:prstGeom>
          <a:noFill/>
          <a:ln>
            <a:noFill/>
          </a:ln>
        </p:spPr>
      </p:pic>
      <p:pic>
        <p:nvPicPr>
          <p:cNvPr id="237" name="Google Shape;237;g24c08561a31_0_301"/>
          <p:cNvPicPr preferRelativeResize="0"/>
          <p:nvPr/>
        </p:nvPicPr>
        <p:blipFill rotWithShape="1">
          <a:blip r:embed="rId3">
            <a:alphaModFix/>
          </a:blip>
          <a:srcRect/>
          <a:stretch/>
        </p:blipFill>
        <p:spPr>
          <a:xfrm>
            <a:off x="1691464" y="4044950"/>
            <a:ext cx="10500538" cy="2813051"/>
          </a:xfrm>
          <a:prstGeom prst="rect">
            <a:avLst/>
          </a:prstGeom>
          <a:noFill/>
          <a:ln>
            <a:noFill/>
          </a:ln>
        </p:spPr>
      </p:pic>
      <p:pic>
        <p:nvPicPr>
          <p:cNvPr id="238" name="Google Shape;238;g24c08561a31_0_301"/>
          <p:cNvPicPr preferRelativeResize="0"/>
          <p:nvPr/>
        </p:nvPicPr>
        <p:blipFill rotWithShape="1">
          <a:blip r:embed="rId4">
            <a:alphaModFix/>
          </a:blip>
          <a:srcRect/>
          <a:stretch/>
        </p:blipFill>
        <p:spPr>
          <a:xfrm>
            <a:off x="926976" y="805779"/>
            <a:ext cx="5949507" cy="1024638"/>
          </a:xfrm>
          <a:prstGeom prst="rect">
            <a:avLst/>
          </a:prstGeom>
          <a:noFill/>
          <a:ln>
            <a:noFill/>
          </a:ln>
        </p:spPr>
      </p:pic>
      <p:pic>
        <p:nvPicPr>
          <p:cNvPr id="239" name="Google Shape;239;g24c08561a31_0_301"/>
          <p:cNvPicPr preferRelativeResize="0"/>
          <p:nvPr/>
        </p:nvPicPr>
        <p:blipFill rotWithShape="1">
          <a:blip r:embed="rId5">
            <a:alphaModFix/>
          </a:blip>
          <a:srcRect/>
          <a:stretch/>
        </p:blipFill>
        <p:spPr>
          <a:xfrm>
            <a:off x="10821972" y="6264471"/>
            <a:ext cx="1143000" cy="4000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2_Title &amp; Subtitle  light">
  <p:cSld name="2_Title &amp; Subtitle  light">
    <p:bg>
      <p:bgPr>
        <a:solidFill>
          <a:schemeClr val="lt1"/>
        </a:solidFill>
        <a:effectLst/>
      </p:bgPr>
    </p:bg>
    <p:spTree>
      <p:nvGrpSpPr>
        <p:cNvPr id="1" name="Shape 240"/>
        <p:cNvGrpSpPr/>
        <p:nvPr/>
      </p:nvGrpSpPr>
      <p:grpSpPr>
        <a:xfrm>
          <a:off x="0" y="0"/>
          <a:ext cx="0" cy="0"/>
          <a:chOff x="0" y="0"/>
          <a:chExt cx="0" cy="0"/>
        </a:xfrm>
      </p:grpSpPr>
      <p:pic>
        <p:nvPicPr>
          <p:cNvPr id="241" name="Google Shape;241;g24c08561a31_0_312"/>
          <p:cNvPicPr preferRelativeResize="0"/>
          <p:nvPr/>
        </p:nvPicPr>
        <p:blipFill rotWithShape="1">
          <a:blip r:embed="rId2">
            <a:alphaModFix/>
          </a:blip>
          <a:srcRect/>
          <a:stretch/>
        </p:blipFill>
        <p:spPr>
          <a:xfrm>
            <a:off x="0" y="4044949"/>
            <a:ext cx="12192000" cy="2813052"/>
          </a:xfrm>
          <a:prstGeom prst="rect">
            <a:avLst/>
          </a:prstGeom>
          <a:noFill/>
          <a:ln>
            <a:noFill/>
          </a:ln>
        </p:spPr>
      </p:pic>
      <p:pic>
        <p:nvPicPr>
          <p:cNvPr id="242" name="Google Shape;242;g24c08561a31_0_312"/>
          <p:cNvPicPr preferRelativeResize="0"/>
          <p:nvPr/>
        </p:nvPicPr>
        <p:blipFill rotWithShape="1">
          <a:blip r:embed="rId3">
            <a:alphaModFix/>
          </a:blip>
          <a:srcRect/>
          <a:stretch/>
        </p:blipFill>
        <p:spPr>
          <a:xfrm>
            <a:off x="907927" y="802499"/>
            <a:ext cx="5968559" cy="1027919"/>
          </a:xfrm>
          <a:prstGeom prst="rect">
            <a:avLst/>
          </a:prstGeom>
          <a:noFill/>
          <a:ln>
            <a:noFill/>
          </a:ln>
        </p:spPr>
      </p:pic>
      <p:sp>
        <p:nvSpPr>
          <p:cNvPr id="243" name="Google Shape;243;g24c08561a31_0_312"/>
          <p:cNvSpPr txBox="1">
            <a:spLocks noGrp="1"/>
          </p:cNvSpPr>
          <p:nvPr>
            <p:ph type="title"/>
          </p:nvPr>
        </p:nvSpPr>
        <p:spPr>
          <a:xfrm>
            <a:off x="1854485" y="1907007"/>
            <a:ext cx="9448500" cy="2619600"/>
          </a:xfrm>
          <a:prstGeom prst="rect">
            <a:avLst/>
          </a:prstGeom>
          <a:noFill/>
          <a:ln>
            <a:noFill/>
          </a:ln>
        </p:spPr>
        <p:txBody>
          <a:bodyPr spcFirstLastPara="1" wrap="square" lIns="91425" tIns="45700" rIns="91425" bIns="45700" anchor="b" anchorCtr="0">
            <a:normAutofit/>
          </a:bodyPr>
          <a:lstStyle>
            <a:lvl1pPr lvl="0" algn="l" rtl="0">
              <a:lnSpc>
                <a:spcPct val="80000"/>
              </a:lnSpc>
              <a:spcBef>
                <a:spcPts val="0"/>
              </a:spcBef>
              <a:spcAft>
                <a:spcPts val="0"/>
              </a:spcAft>
              <a:buClr>
                <a:schemeClr val="dk1"/>
              </a:buClr>
              <a:buSzPts val="8000"/>
              <a:buFont typeface="Arial"/>
              <a:buNone/>
              <a:defRPr sz="8000" b="0" i="0" cap="none">
                <a:solidFill>
                  <a:schemeClr val="dk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4" name="Google Shape;244;g24c08561a31_0_312"/>
          <p:cNvSpPr txBox="1">
            <a:spLocks noGrp="1"/>
          </p:cNvSpPr>
          <p:nvPr>
            <p:ph type="body" idx="1"/>
          </p:nvPr>
        </p:nvSpPr>
        <p:spPr>
          <a:xfrm>
            <a:off x="1854485" y="4741163"/>
            <a:ext cx="9448500" cy="15033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1000"/>
              </a:spcBef>
              <a:spcAft>
                <a:spcPts val="0"/>
              </a:spcAft>
              <a:buClr>
                <a:schemeClr val="lt1"/>
              </a:buClr>
              <a:buSzPts val="1600"/>
              <a:buNone/>
              <a:defRPr sz="1600" b="0" i="0">
                <a:solidFill>
                  <a:schemeClr val="dk1"/>
                </a:solidFill>
                <a:latin typeface="Arial"/>
                <a:ea typeface="Arial"/>
                <a:cs typeface="Arial"/>
                <a:sym typeface="Arial"/>
              </a:defRPr>
            </a:lvl1pPr>
            <a:lvl2pPr marL="914400" lvl="1" indent="-330200" algn="l" rtl="0">
              <a:lnSpc>
                <a:spcPct val="120000"/>
              </a:lnSpc>
              <a:spcBef>
                <a:spcPts val="500"/>
              </a:spcBef>
              <a:spcAft>
                <a:spcPts val="0"/>
              </a:spcAft>
              <a:buClr>
                <a:schemeClr val="lt1"/>
              </a:buClr>
              <a:buSzPts val="1600"/>
              <a:buChar char="•"/>
              <a:defRPr sz="1600" b="0">
                <a:solidFill>
                  <a:schemeClr val="dk1"/>
                </a:solidFill>
                <a:latin typeface="Arial"/>
                <a:ea typeface="Arial"/>
                <a:cs typeface="Arial"/>
                <a:sym typeface="Arial"/>
              </a:defRPr>
            </a:lvl2pPr>
            <a:lvl3pPr marL="1371600" lvl="2" indent="-304800" algn="l" rtl="0">
              <a:lnSpc>
                <a:spcPct val="120000"/>
              </a:lnSpc>
              <a:spcBef>
                <a:spcPts val="500"/>
              </a:spcBef>
              <a:spcAft>
                <a:spcPts val="0"/>
              </a:spcAft>
              <a:buClr>
                <a:schemeClr val="lt1"/>
              </a:buClr>
              <a:buSzPts val="1200"/>
              <a:buChar char="•"/>
              <a:defRPr sz="1200" b="0" i="1">
                <a:solidFill>
                  <a:schemeClr val="dk1"/>
                </a:solidFill>
                <a:latin typeface="Arial"/>
                <a:ea typeface="Arial"/>
                <a:cs typeface="Arial"/>
                <a:sym typeface="Arial"/>
              </a:defRPr>
            </a:lvl3pPr>
            <a:lvl4pPr marL="1828800" lvl="3" indent="-304800" algn="l" rtl="0">
              <a:lnSpc>
                <a:spcPct val="120000"/>
              </a:lnSpc>
              <a:spcBef>
                <a:spcPts val="500"/>
              </a:spcBef>
              <a:spcAft>
                <a:spcPts val="0"/>
              </a:spcAft>
              <a:buClr>
                <a:schemeClr val="lt1"/>
              </a:buClr>
              <a:buSzPts val="1200"/>
              <a:buChar char="•"/>
              <a:defRPr sz="1200">
                <a:solidFill>
                  <a:schemeClr val="dk1"/>
                </a:solidFill>
                <a:latin typeface="Arial"/>
                <a:ea typeface="Arial"/>
                <a:cs typeface="Arial"/>
                <a:sym typeface="Arial"/>
              </a:defRPr>
            </a:lvl4pPr>
            <a:lvl5pPr marL="2286000" lvl="4" indent="-304800" algn="l" rtl="0">
              <a:lnSpc>
                <a:spcPct val="120000"/>
              </a:lnSpc>
              <a:spcBef>
                <a:spcPts val="500"/>
              </a:spcBef>
              <a:spcAft>
                <a:spcPts val="0"/>
              </a:spcAft>
              <a:buClr>
                <a:schemeClr val="lt1"/>
              </a:buClr>
              <a:buSzPts val="1200"/>
              <a:buChar char="•"/>
              <a:defRPr sz="1200" b="0" i="1">
                <a:solidFill>
                  <a:schemeClr val="dk1"/>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245" name="Google Shape;245;g24c08561a31_0_312"/>
          <p:cNvPicPr preferRelativeResize="0"/>
          <p:nvPr/>
        </p:nvPicPr>
        <p:blipFill rotWithShape="1">
          <a:blip r:embed="rId4">
            <a:alphaModFix/>
          </a:blip>
          <a:srcRect/>
          <a:stretch/>
        </p:blipFill>
        <p:spPr>
          <a:xfrm>
            <a:off x="10821972" y="6264471"/>
            <a:ext cx="1143000" cy="400051"/>
          </a:xfrm>
          <a:prstGeom prst="rect">
            <a:avLst/>
          </a:prstGeom>
          <a:noFill/>
          <a:ln>
            <a:noFill/>
          </a:ln>
        </p:spPr>
      </p:pic>
      <p:pic>
        <p:nvPicPr>
          <p:cNvPr id="246" name="Google Shape;246;g24c08561a31_0_312"/>
          <p:cNvPicPr preferRelativeResize="0"/>
          <p:nvPr/>
        </p:nvPicPr>
        <p:blipFill rotWithShape="1">
          <a:blip r:embed="rId2">
            <a:alphaModFix/>
          </a:blip>
          <a:srcRect/>
          <a:stretch/>
        </p:blipFill>
        <p:spPr>
          <a:xfrm>
            <a:off x="0" y="4044950"/>
            <a:ext cx="12192000" cy="2813050"/>
          </a:xfrm>
          <a:prstGeom prst="rect">
            <a:avLst/>
          </a:prstGeom>
          <a:noFill/>
          <a:ln>
            <a:noFill/>
          </a:ln>
        </p:spPr>
      </p:pic>
      <p:pic>
        <p:nvPicPr>
          <p:cNvPr id="247" name="Google Shape;247;g24c08561a31_0_312"/>
          <p:cNvPicPr preferRelativeResize="0"/>
          <p:nvPr/>
        </p:nvPicPr>
        <p:blipFill rotWithShape="1">
          <a:blip r:embed="rId3">
            <a:alphaModFix/>
          </a:blip>
          <a:srcRect/>
          <a:stretch/>
        </p:blipFill>
        <p:spPr>
          <a:xfrm>
            <a:off x="907926" y="802498"/>
            <a:ext cx="5968559" cy="1027919"/>
          </a:xfrm>
          <a:prstGeom prst="rect">
            <a:avLst/>
          </a:prstGeom>
          <a:noFill/>
          <a:ln>
            <a:noFill/>
          </a:ln>
        </p:spPr>
      </p:pic>
      <p:pic>
        <p:nvPicPr>
          <p:cNvPr id="248" name="Google Shape;248;g24c08561a31_0_312"/>
          <p:cNvPicPr preferRelativeResize="0"/>
          <p:nvPr/>
        </p:nvPicPr>
        <p:blipFill rotWithShape="1">
          <a:blip r:embed="rId4">
            <a:alphaModFix/>
          </a:blip>
          <a:srcRect/>
          <a:stretch/>
        </p:blipFill>
        <p:spPr>
          <a:xfrm>
            <a:off x="10821972" y="6264471"/>
            <a:ext cx="1143000" cy="4000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Picture with Caption" type="picTx">
  <p:cSld name="PICTURE_WITH_CAPTION_TEXT">
    <p:spTree>
      <p:nvGrpSpPr>
        <p:cNvPr id="1" name="Shape 249"/>
        <p:cNvGrpSpPr/>
        <p:nvPr/>
      </p:nvGrpSpPr>
      <p:grpSpPr>
        <a:xfrm>
          <a:off x="0" y="0"/>
          <a:ext cx="0" cy="0"/>
          <a:chOff x="0" y="0"/>
          <a:chExt cx="0" cy="0"/>
        </a:xfrm>
      </p:grpSpPr>
      <p:sp>
        <p:nvSpPr>
          <p:cNvPr id="250" name="Google Shape;250;g24c08561a31_0_32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51" name="Google Shape;251;g24c08561a31_0_321" descr="Person writing in notebook"/>
          <p:cNvPicPr preferRelativeResize="0"/>
          <p:nvPr/>
        </p:nvPicPr>
        <p:blipFill rotWithShape="1">
          <a:blip r:embed="rId2">
            <a:alphaModFix/>
          </a:blip>
          <a:srcRect/>
          <a:stretch/>
        </p:blipFill>
        <p:spPr>
          <a:xfrm>
            <a:off x="1910557" y="0"/>
            <a:ext cx="10286996" cy="6858001"/>
          </a:xfrm>
          <a:prstGeom prst="rect">
            <a:avLst/>
          </a:prstGeom>
          <a:noFill/>
          <a:ln>
            <a:noFill/>
          </a:ln>
        </p:spPr>
      </p:pic>
      <p:sp>
        <p:nvSpPr>
          <p:cNvPr id="252" name="Google Shape;252;g24c08561a31_0_321"/>
          <p:cNvSpPr>
            <a:spLocks noGrp="1"/>
          </p:cNvSpPr>
          <p:nvPr>
            <p:ph type="pic" idx="2"/>
          </p:nvPr>
        </p:nvSpPr>
        <p:spPr>
          <a:xfrm>
            <a:off x="3581401" y="0"/>
            <a:ext cx="8604900" cy="6858000"/>
          </a:xfrm>
          <a:prstGeom prst="rect">
            <a:avLst/>
          </a:prstGeom>
          <a:noFill/>
          <a:ln>
            <a:noFill/>
          </a:ln>
        </p:spPr>
        <p:txBody>
          <a:bodyPr/>
          <a:lstStyle/>
          <a:p>
            <a:endParaRPr lang="en-IE"/>
          </a:p>
        </p:txBody>
      </p:sp>
      <p:pic>
        <p:nvPicPr>
          <p:cNvPr id="253" name="Google Shape;253;g24c08561a31_0_321"/>
          <p:cNvPicPr preferRelativeResize="0"/>
          <p:nvPr/>
        </p:nvPicPr>
        <p:blipFill rotWithShape="1">
          <a:blip r:embed="rId3">
            <a:alphaModFix/>
          </a:blip>
          <a:srcRect/>
          <a:stretch/>
        </p:blipFill>
        <p:spPr>
          <a:xfrm>
            <a:off x="0" y="0"/>
            <a:ext cx="6223001" cy="6858000"/>
          </a:xfrm>
          <a:prstGeom prst="rect">
            <a:avLst/>
          </a:prstGeom>
          <a:noFill/>
          <a:ln>
            <a:noFill/>
          </a:ln>
        </p:spPr>
      </p:pic>
      <p:pic>
        <p:nvPicPr>
          <p:cNvPr id="254" name="Google Shape;254;g24c08561a31_0_321"/>
          <p:cNvPicPr preferRelativeResize="0"/>
          <p:nvPr/>
        </p:nvPicPr>
        <p:blipFill rotWithShape="1">
          <a:blip r:embed="rId4">
            <a:alphaModFix/>
          </a:blip>
          <a:srcRect/>
          <a:stretch/>
        </p:blipFill>
        <p:spPr>
          <a:xfrm>
            <a:off x="0" y="0"/>
            <a:ext cx="5562600" cy="6858000"/>
          </a:xfrm>
          <a:prstGeom prst="rect">
            <a:avLst/>
          </a:prstGeom>
          <a:noFill/>
          <a:ln>
            <a:noFill/>
          </a:ln>
        </p:spPr>
      </p:pic>
      <p:pic>
        <p:nvPicPr>
          <p:cNvPr id="255" name="Google Shape;255;g24c08561a31_0_321"/>
          <p:cNvPicPr preferRelativeResize="0"/>
          <p:nvPr/>
        </p:nvPicPr>
        <p:blipFill rotWithShape="1">
          <a:blip r:embed="rId5">
            <a:alphaModFix/>
          </a:blip>
          <a:srcRect/>
          <a:stretch/>
        </p:blipFill>
        <p:spPr>
          <a:xfrm>
            <a:off x="5557" y="0"/>
            <a:ext cx="4972051" cy="6858000"/>
          </a:xfrm>
          <a:prstGeom prst="rect">
            <a:avLst/>
          </a:prstGeom>
          <a:noFill/>
          <a:ln>
            <a:noFill/>
          </a:ln>
        </p:spPr>
      </p:pic>
      <p:sp>
        <p:nvSpPr>
          <p:cNvPr id="256" name="Google Shape;256;g24c08561a31_0_321"/>
          <p:cNvSpPr txBox="1">
            <a:spLocks noGrp="1"/>
          </p:cNvSpPr>
          <p:nvPr>
            <p:ph type="title"/>
          </p:nvPr>
        </p:nvSpPr>
        <p:spPr>
          <a:xfrm>
            <a:off x="914401" y="1854201"/>
            <a:ext cx="3857700" cy="10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7" name="Google Shape;257;g24c08561a31_0_321"/>
          <p:cNvSpPr txBox="1">
            <a:spLocks noGrp="1"/>
          </p:cNvSpPr>
          <p:nvPr>
            <p:ph type="body" idx="1"/>
          </p:nvPr>
        </p:nvSpPr>
        <p:spPr>
          <a:xfrm>
            <a:off x="914401" y="2924175"/>
            <a:ext cx="3857700" cy="2944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lt1"/>
              </a:buClr>
              <a:buSzPts val="1600"/>
              <a:buNone/>
              <a:defRPr sz="1600">
                <a:solidFill>
                  <a:schemeClr val="lt1"/>
                </a:solidFill>
              </a:defRPr>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pic>
        <p:nvPicPr>
          <p:cNvPr id="258" name="Google Shape;258;g24c08561a31_0_321"/>
          <p:cNvPicPr preferRelativeResize="0"/>
          <p:nvPr/>
        </p:nvPicPr>
        <p:blipFill rotWithShape="1">
          <a:blip r:embed="rId6">
            <a:alphaModFix/>
          </a:blip>
          <a:srcRect/>
          <a:stretch/>
        </p:blipFill>
        <p:spPr>
          <a:xfrm>
            <a:off x="230188" y="206131"/>
            <a:ext cx="4757763" cy="819395"/>
          </a:xfrm>
          <a:prstGeom prst="rect">
            <a:avLst/>
          </a:prstGeom>
          <a:noFill/>
          <a:ln>
            <a:noFill/>
          </a:ln>
        </p:spPr>
      </p:pic>
      <p:pic>
        <p:nvPicPr>
          <p:cNvPr id="259" name="Google Shape;259;g24c08561a31_0_321"/>
          <p:cNvPicPr preferRelativeResize="0"/>
          <p:nvPr/>
        </p:nvPicPr>
        <p:blipFill rotWithShape="1">
          <a:blip r:embed="rId7">
            <a:alphaModFix/>
          </a:blip>
          <a:srcRect/>
          <a:stretch/>
        </p:blipFill>
        <p:spPr>
          <a:xfrm>
            <a:off x="248675" y="6264471"/>
            <a:ext cx="1143000" cy="400051"/>
          </a:xfrm>
          <a:prstGeom prst="rect">
            <a:avLst/>
          </a:prstGeom>
          <a:noFill/>
          <a:ln>
            <a:noFill/>
          </a:ln>
        </p:spPr>
      </p:pic>
      <p:sp>
        <p:nvSpPr>
          <p:cNvPr id="260" name="Google Shape;260;g24c08561a31_0_32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61" name="Google Shape;261;g24c08561a31_0_321"/>
          <p:cNvPicPr preferRelativeResize="0"/>
          <p:nvPr/>
        </p:nvPicPr>
        <p:blipFill rotWithShape="1">
          <a:blip r:embed="rId8">
            <a:alphaModFix/>
          </a:blip>
          <a:srcRect l="1835" t="15604"/>
          <a:stretch/>
        </p:blipFill>
        <p:spPr>
          <a:xfrm>
            <a:off x="230175" y="0"/>
            <a:ext cx="11968625" cy="6857999"/>
          </a:xfrm>
          <a:prstGeom prst="rect">
            <a:avLst/>
          </a:prstGeom>
          <a:noFill/>
          <a:ln>
            <a:noFill/>
          </a:ln>
        </p:spPr>
      </p:pic>
      <p:pic>
        <p:nvPicPr>
          <p:cNvPr id="262" name="Google Shape;262;g24c08561a31_0_321"/>
          <p:cNvPicPr preferRelativeResize="0"/>
          <p:nvPr/>
        </p:nvPicPr>
        <p:blipFill rotWithShape="1">
          <a:blip r:embed="rId3">
            <a:alphaModFix/>
          </a:blip>
          <a:srcRect/>
          <a:stretch/>
        </p:blipFill>
        <p:spPr>
          <a:xfrm>
            <a:off x="0" y="0"/>
            <a:ext cx="6223001" cy="6858000"/>
          </a:xfrm>
          <a:prstGeom prst="rect">
            <a:avLst/>
          </a:prstGeom>
          <a:noFill/>
          <a:ln>
            <a:noFill/>
          </a:ln>
        </p:spPr>
      </p:pic>
      <p:pic>
        <p:nvPicPr>
          <p:cNvPr id="263" name="Google Shape;263;g24c08561a31_0_321"/>
          <p:cNvPicPr preferRelativeResize="0"/>
          <p:nvPr/>
        </p:nvPicPr>
        <p:blipFill rotWithShape="1">
          <a:blip r:embed="rId4">
            <a:alphaModFix/>
          </a:blip>
          <a:srcRect/>
          <a:stretch/>
        </p:blipFill>
        <p:spPr>
          <a:xfrm>
            <a:off x="0" y="0"/>
            <a:ext cx="5562600" cy="6858000"/>
          </a:xfrm>
          <a:prstGeom prst="rect">
            <a:avLst/>
          </a:prstGeom>
          <a:noFill/>
          <a:ln>
            <a:noFill/>
          </a:ln>
        </p:spPr>
      </p:pic>
      <p:pic>
        <p:nvPicPr>
          <p:cNvPr id="264" name="Google Shape;264;g24c08561a31_0_321"/>
          <p:cNvPicPr preferRelativeResize="0"/>
          <p:nvPr/>
        </p:nvPicPr>
        <p:blipFill rotWithShape="1">
          <a:blip r:embed="rId5">
            <a:alphaModFix/>
          </a:blip>
          <a:srcRect/>
          <a:stretch/>
        </p:blipFill>
        <p:spPr>
          <a:xfrm>
            <a:off x="5557" y="0"/>
            <a:ext cx="4972051" cy="6858000"/>
          </a:xfrm>
          <a:prstGeom prst="rect">
            <a:avLst/>
          </a:prstGeom>
          <a:noFill/>
          <a:ln>
            <a:noFill/>
          </a:ln>
        </p:spPr>
      </p:pic>
      <p:pic>
        <p:nvPicPr>
          <p:cNvPr id="265" name="Google Shape;265;g24c08561a31_0_321"/>
          <p:cNvPicPr preferRelativeResize="0"/>
          <p:nvPr/>
        </p:nvPicPr>
        <p:blipFill rotWithShape="1">
          <a:blip r:embed="rId6">
            <a:alphaModFix/>
          </a:blip>
          <a:srcRect/>
          <a:stretch/>
        </p:blipFill>
        <p:spPr>
          <a:xfrm>
            <a:off x="230187" y="206131"/>
            <a:ext cx="4757763" cy="819394"/>
          </a:xfrm>
          <a:prstGeom prst="rect">
            <a:avLst/>
          </a:prstGeom>
          <a:noFill/>
          <a:ln>
            <a:noFill/>
          </a:ln>
        </p:spPr>
      </p:pic>
      <p:pic>
        <p:nvPicPr>
          <p:cNvPr id="266" name="Google Shape;266;g24c08561a31_0_321"/>
          <p:cNvPicPr preferRelativeResize="0"/>
          <p:nvPr/>
        </p:nvPicPr>
        <p:blipFill rotWithShape="1">
          <a:blip r:embed="rId7">
            <a:alphaModFix/>
          </a:blip>
          <a:srcRect/>
          <a:stretch/>
        </p:blipFill>
        <p:spPr>
          <a:xfrm>
            <a:off x="248674" y="6264471"/>
            <a:ext cx="1143000" cy="4000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7"/>
        <p:cNvGrpSpPr/>
        <p:nvPr/>
      </p:nvGrpSpPr>
      <p:grpSpPr>
        <a:xfrm>
          <a:off x="0" y="0"/>
          <a:ext cx="0" cy="0"/>
          <a:chOff x="0" y="0"/>
          <a:chExt cx="0" cy="0"/>
        </a:xfrm>
      </p:grpSpPr>
      <p:sp>
        <p:nvSpPr>
          <p:cNvPr id="268" name="Google Shape;268;g24c08561a31_0_3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E85AA"/>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9" name="Google Shape;269;g24c08561a31_0_33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800"/>
              <a:buNone/>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break: White">
  <p:cSld name="Section break: White">
    <p:bg>
      <p:bgPr>
        <a:solidFill>
          <a:schemeClr val="dk2"/>
        </a:solidFill>
        <a:effectLst/>
      </p:bgPr>
    </p:bg>
    <p:spTree>
      <p:nvGrpSpPr>
        <p:cNvPr id="1" name="Shape 270"/>
        <p:cNvGrpSpPr/>
        <p:nvPr/>
      </p:nvGrpSpPr>
      <p:grpSpPr>
        <a:xfrm>
          <a:off x="0" y="0"/>
          <a:ext cx="0" cy="0"/>
          <a:chOff x="0" y="0"/>
          <a:chExt cx="0" cy="0"/>
        </a:xfrm>
      </p:grpSpPr>
      <p:sp>
        <p:nvSpPr>
          <p:cNvPr id="271" name="Google Shape;271;g24c08561a31_0_342"/>
          <p:cNvSpPr txBox="1">
            <a:spLocks noGrp="1"/>
          </p:cNvSpPr>
          <p:nvPr>
            <p:ph type="title"/>
          </p:nvPr>
        </p:nvSpPr>
        <p:spPr>
          <a:xfrm>
            <a:off x="6231333" y="2456476"/>
            <a:ext cx="4624500" cy="13467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100"/>
              <a:buFont typeface="Calibri"/>
              <a:buNone/>
              <a:defRPr>
                <a:solidFill>
                  <a:schemeClr val="accent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2" name="Google Shape;272;g24c08561a31_0_342"/>
          <p:cNvSpPr txBox="1">
            <a:spLocks noGrp="1"/>
          </p:cNvSpPr>
          <p:nvPr>
            <p:ph type="body" idx="1"/>
          </p:nvPr>
        </p:nvSpPr>
        <p:spPr>
          <a:xfrm>
            <a:off x="6231333" y="4092463"/>
            <a:ext cx="4624500" cy="8775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1500"/>
              <a:buNone/>
              <a:defRPr sz="2000">
                <a:solidFill>
                  <a:schemeClr val="dk2"/>
                </a:solidFill>
              </a:defRPr>
            </a:lvl1pPr>
            <a:lvl2pPr marL="914400" lvl="1" indent="-228600" algn="l" rtl="0">
              <a:lnSpc>
                <a:spcPct val="90000"/>
              </a:lnSpc>
              <a:spcBef>
                <a:spcPts val="400"/>
              </a:spcBef>
              <a:spcAft>
                <a:spcPts val="0"/>
              </a:spcAft>
              <a:buClr>
                <a:schemeClr val="dk2"/>
              </a:buClr>
              <a:buSzPts val="1400"/>
              <a:buNone/>
              <a:defRPr>
                <a:solidFill>
                  <a:schemeClr val="dk2"/>
                </a:solidFill>
              </a:defRPr>
            </a:lvl2pPr>
            <a:lvl3pPr marL="1371600" lvl="2" indent="-317500" algn="l" rtl="0">
              <a:lnSpc>
                <a:spcPct val="90000"/>
              </a:lnSpc>
              <a:spcBef>
                <a:spcPts val="400"/>
              </a:spcBef>
              <a:spcAft>
                <a:spcPts val="0"/>
              </a:spcAft>
              <a:buClr>
                <a:srgbClr val="FF0000"/>
              </a:buClr>
              <a:buSzPts val="1400"/>
              <a:buChar char="•"/>
              <a:defRPr>
                <a:solidFill>
                  <a:srgbClr val="FF0000"/>
                </a:solidFill>
              </a:defRPr>
            </a:lvl3pPr>
            <a:lvl4pPr marL="1828800" lvl="3" indent="-304800" algn="l" rtl="0">
              <a:lnSpc>
                <a:spcPct val="90000"/>
              </a:lnSpc>
              <a:spcBef>
                <a:spcPts val="400"/>
              </a:spcBef>
              <a:spcAft>
                <a:spcPts val="0"/>
              </a:spcAft>
              <a:buClr>
                <a:srgbClr val="FF0000"/>
              </a:buClr>
              <a:buSzPts val="1200"/>
              <a:buChar char="•"/>
              <a:defRPr>
                <a:solidFill>
                  <a:srgbClr val="FF0000"/>
                </a:solidFill>
              </a:defRPr>
            </a:lvl4pPr>
            <a:lvl5pPr marL="2286000" lvl="4" indent="-228600" algn="l" rtl="0">
              <a:lnSpc>
                <a:spcPct val="90000"/>
              </a:lnSpc>
              <a:spcBef>
                <a:spcPts val="800"/>
              </a:spcBef>
              <a:spcAft>
                <a:spcPts val="0"/>
              </a:spcAft>
              <a:buClr>
                <a:srgbClr val="FF0000"/>
              </a:buClr>
              <a:buSzPts val="1500"/>
              <a:buNone/>
              <a:defRPr>
                <a:solidFill>
                  <a:srgbClr val="FF0000"/>
                </a:solidFill>
              </a:defRPr>
            </a:lvl5pPr>
            <a:lvl6pPr marL="2743200" lvl="5" indent="-317500" algn="l" rtl="0">
              <a:lnSpc>
                <a:spcPct val="90000"/>
              </a:lnSpc>
              <a:spcBef>
                <a:spcPts val="533"/>
              </a:spcBef>
              <a:spcAft>
                <a:spcPts val="0"/>
              </a:spcAft>
              <a:buClr>
                <a:srgbClr val="FF0000"/>
              </a:buClr>
              <a:buSzPts val="1400"/>
              <a:buChar char="•"/>
              <a:defRPr/>
            </a:lvl6pPr>
            <a:lvl7pPr marL="3200400" lvl="6" indent="-317500" algn="l" rtl="0">
              <a:lnSpc>
                <a:spcPct val="90000"/>
              </a:lnSpc>
              <a:spcBef>
                <a:spcPts val="533"/>
              </a:spcBef>
              <a:spcAft>
                <a:spcPts val="0"/>
              </a:spcAft>
              <a:buClr>
                <a:schemeClr val="dk1"/>
              </a:buClr>
              <a:buSzPts val="1400"/>
              <a:buChar char="•"/>
              <a:defRPr/>
            </a:lvl7pPr>
            <a:lvl8pPr marL="3657600" lvl="7" indent="-317500" algn="l" rtl="0">
              <a:lnSpc>
                <a:spcPct val="90000"/>
              </a:lnSpc>
              <a:spcBef>
                <a:spcPts val="533"/>
              </a:spcBef>
              <a:spcAft>
                <a:spcPts val="0"/>
              </a:spcAft>
              <a:buClr>
                <a:schemeClr val="dk1"/>
              </a:buClr>
              <a:buSzPts val="1400"/>
              <a:buChar char="•"/>
              <a:defRPr/>
            </a:lvl8pPr>
            <a:lvl9pPr marL="4114800" lvl="8" indent="-317500" algn="l" rtl="0">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1">
  <p:cSld name="Title and Content 1">
    <p:bg>
      <p:bgPr>
        <a:solidFill>
          <a:schemeClr val="lt1"/>
        </a:solidFill>
        <a:effectLst/>
      </p:bgPr>
    </p:bg>
    <p:spTree>
      <p:nvGrpSpPr>
        <p:cNvPr id="1" name="Shape 273"/>
        <p:cNvGrpSpPr/>
        <p:nvPr/>
      </p:nvGrpSpPr>
      <p:grpSpPr>
        <a:xfrm>
          <a:off x="0" y="0"/>
          <a:ext cx="0" cy="0"/>
          <a:chOff x="0" y="0"/>
          <a:chExt cx="0" cy="0"/>
        </a:xfrm>
      </p:grpSpPr>
      <p:sp>
        <p:nvSpPr>
          <p:cNvPr id="274" name="Google Shape;274;g24c08561a31_0_345"/>
          <p:cNvSpPr txBox="1">
            <a:spLocks noGrp="1"/>
          </p:cNvSpPr>
          <p:nvPr>
            <p:ph type="title"/>
          </p:nvPr>
        </p:nvSpPr>
        <p:spPr>
          <a:xfrm>
            <a:off x="514800" y="897616"/>
            <a:ext cx="52563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100"/>
              <a:buFont typeface="Calibri"/>
              <a:buNone/>
              <a:defRPr>
                <a:solidFill>
                  <a:schemeClr val="accent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5" name="Google Shape;275;g24c08561a31_0_345"/>
          <p:cNvSpPr txBox="1">
            <a:spLocks noGrp="1"/>
          </p:cNvSpPr>
          <p:nvPr>
            <p:ph type="body" idx="1"/>
          </p:nvPr>
        </p:nvSpPr>
        <p:spPr>
          <a:xfrm>
            <a:off x="514799" y="2263939"/>
            <a:ext cx="100104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1500"/>
              <a:buNone/>
              <a:defRPr>
                <a:solidFill>
                  <a:srgbClr val="3A9BB6"/>
                </a:solidFill>
              </a:defRPr>
            </a:lvl1pPr>
            <a:lvl2pPr marL="914400" lvl="1" indent="-228600" algn="l" rtl="0">
              <a:lnSpc>
                <a:spcPct val="90000"/>
              </a:lnSpc>
              <a:spcBef>
                <a:spcPts val="400"/>
              </a:spcBef>
              <a:spcAft>
                <a:spcPts val="0"/>
              </a:spcAft>
              <a:buClr>
                <a:schemeClr val="dk2"/>
              </a:buClr>
              <a:buSzPts val="1400"/>
              <a:buNone/>
              <a:defRPr>
                <a:solidFill>
                  <a:schemeClr val="dk2"/>
                </a:solidFill>
              </a:defRPr>
            </a:lvl2pPr>
            <a:lvl3pPr marL="1371600" lvl="2" indent="-317500" algn="l" rtl="0">
              <a:lnSpc>
                <a:spcPct val="90000"/>
              </a:lnSpc>
              <a:spcBef>
                <a:spcPts val="400"/>
              </a:spcBef>
              <a:spcAft>
                <a:spcPts val="0"/>
              </a:spcAft>
              <a:buClr>
                <a:schemeClr val="accent2"/>
              </a:buClr>
              <a:buSzPts val="1400"/>
              <a:buChar char="•"/>
              <a:defRPr>
                <a:solidFill>
                  <a:schemeClr val="dk2"/>
                </a:solidFill>
              </a:defRPr>
            </a:lvl3pPr>
            <a:lvl4pPr marL="1828800" lvl="3" indent="-304800" algn="l" rtl="0">
              <a:lnSpc>
                <a:spcPct val="90000"/>
              </a:lnSpc>
              <a:spcBef>
                <a:spcPts val="400"/>
              </a:spcBef>
              <a:spcAft>
                <a:spcPts val="0"/>
              </a:spcAft>
              <a:buClr>
                <a:schemeClr val="accent2"/>
              </a:buClr>
              <a:buSzPts val="1200"/>
              <a:buChar char="•"/>
              <a:defRPr>
                <a:solidFill>
                  <a:schemeClr val="dk2"/>
                </a:solidFill>
              </a:defRPr>
            </a:lvl4pPr>
            <a:lvl5pPr marL="2286000" lvl="4" indent="-228600" algn="l" rtl="0">
              <a:lnSpc>
                <a:spcPct val="90000"/>
              </a:lnSpc>
              <a:spcBef>
                <a:spcPts val="800"/>
              </a:spcBef>
              <a:spcAft>
                <a:spcPts val="0"/>
              </a:spcAft>
              <a:buClr>
                <a:schemeClr val="dk2"/>
              </a:buClr>
              <a:buSzPts val="1500"/>
              <a:buNone/>
              <a:defRPr>
                <a:solidFill>
                  <a:schemeClr val="dk2"/>
                </a:solidFill>
              </a:defRPr>
            </a:lvl5pPr>
            <a:lvl6pPr marL="2743200" lvl="5" indent="-317500" algn="l" rtl="0">
              <a:lnSpc>
                <a:spcPct val="90000"/>
              </a:lnSpc>
              <a:spcBef>
                <a:spcPts val="533"/>
              </a:spcBef>
              <a:spcAft>
                <a:spcPts val="0"/>
              </a:spcAft>
              <a:buClr>
                <a:srgbClr val="FF0000"/>
              </a:buClr>
              <a:buSzPts val="1400"/>
              <a:buChar char="•"/>
              <a:defRPr/>
            </a:lvl6pPr>
            <a:lvl7pPr marL="3200400" lvl="6" indent="-317500" algn="l" rtl="0">
              <a:lnSpc>
                <a:spcPct val="90000"/>
              </a:lnSpc>
              <a:spcBef>
                <a:spcPts val="533"/>
              </a:spcBef>
              <a:spcAft>
                <a:spcPts val="0"/>
              </a:spcAft>
              <a:buClr>
                <a:schemeClr val="dk1"/>
              </a:buClr>
              <a:buSzPts val="1400"/>
              <a:buChar char="•"/>
              <a:defRPr/>
            </a:lvl7pPr>
            <a:lvl8pPr marL="3657600" lvl="7" indent="-317500" algn="l" rtl="0">
              <a:lnSpc>
                <a:spcPct val="90000"/>
              </a:lnSpc>
              <a:spcBef>
                <a:spcPts val="533"/>
              </a:spcBef>
              <a:spcAft>
                <a:spcPts val="0"/>
              </a:spcAft>
              <a:buClr>
                <a:schemeClr val="dk1"/>
              </a:buClr>
              <a:buSzPts val="1400"/>
              <a:buChar char="•"/>
              <a:defRPr/>
            </a:lvl8pPr>
            <a:lvl9pPr marL="4114800" lvl="8" indent="-317500" algn="l" rtl="0">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full image and content: Dark Blue">
  <p:cSld name="Title, full image and content: Dark Blue">
    <p:bg>
      <p:bgPr>
        <a:blipFill>
          <a:blip r:embed="rId2">
            <a:alphaModFix/>
          </a:blip>
          <a:stretch>
            <a:fillRect/>
          </a:stretch>
        </a:blipFill>
        <a:effectLst/>
      </p:bgPr>
    </p:bg>
    <p:spTree>
      <p:nvGrpSpPr>
        <p:cNvPr id="1" name="Shape 276"/>
        <p:cNvGrpSpPr/>
        <p:nvPr/>
      </p:nvGrpSpPr>
      <p:grpSpPr>
        <a:xfrm>
          <a:off x="0" y="0"/>
          <a:ext cx="0" cy="0"/>
          <a:chOff x="0" y="0"/>
          <a:chExt cx="0" cy="0"/>
        </a:xfrm>
      </p:grpSpPr>
      <p:sp>
        <p:nvSpPr>
          <p:cNvPr id="277" name="Google Shape;277;g24c08561a31_0_348"/>
          <p:cNvSpPr txBox="1">
            <a:spLocks noGrp="1"/>
          </p:cNvSpPr>
          <p:nvPr>
            <p:ph type="title"/>
          </p:nvPr>
        </p:nvSpPr>
        <p:spPr>
          <a:xfrm>
            <a:off x="514800" y="434983"/>
            <a:ext cx="4752300" cy="12555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100"/>
              <a:buFont typeface="Calibri"/>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8" name="Google Shape;278;g24c08561a31_0_348"/>
          <p:cNvSpPr txBox="1">
            <a:spLocks noGrp="1"/>
          </p:cNvSpPr>
          <p:nvPr>
            <p:ph type="body" idx="1"/>
          </p:nvPr>
        </p:nvSpPr>
        <p:spPr>
          <a:xfrm>
            <a:off x="514800" y="3104964"/>
            <a:ext cx="4752300" cy="28575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1500"/>
              <a:buNone/>
              <a:defRPr>
                <a:solidFill>
                  <a:schemeClr val="lt1"/>
                </a:solidFill>
              </a:defRPr>
            </a:lvl1pPr>
            <a:lvl2pPr marL="914400" lvl="1" indent="-228600" algn="l" rtl="0">
              <a:lnSpc>
                <a:spcPct val="90000"/>
              </a:lnSpc>
              <a:spcBef>
                <a:spcPts val="400"/>
              </a:spcBef>
              <a:spcAft>
                <a:spcPts val="0"/>
              </a:spcAft>
              <a:buClr>
                <a:schemeClr val="lt1"/>
              </a:buClr>
              <a:buSzPts val="1400"/>
              <a:buNone/>
              <a:defRPr>
                <a:solidFill>
                  <a:schemeClr val="lt1"/>
                </a:solidFill>
              </a:defRPr>
            </a:lvl2pPr>
            <a:lvl3pPr marL="1371600" lvl="2" indent="-317500" algn="l" rtl="0">
              <a:lnSpc>
                <a:spcPct val="90000"/>
              </a:lnSpc>
              <a:spcBef>
                <a:spcPts val="400"/>
              </a:spcBef>
              <a:spcAft>
                <a:spcPts val="0"/>
              </a:spcAft>
              <a:buClr>
                <a:schemeClr val="lt1"/>
              </a:buClr>
              <a:buSzPts val="1400"/>
              <a:buChar char="•"/>
              <a:defRPr>
                <a:solidFill>
                  <a:schemeClr val="lt1"/>
                </a:solidFill>
              </a:defRPr>
            </a:lvl3pPr>
            <a:lvl4pPr marL="1828800" lvl="3" indent="-304800" algn="l" rtl="0">
              <a:lnSpc>
                <a:spcPct val="90000"/>
              </a:lnSpc>
              <a:spcBef>
                <a:spcPts val="400"/>
              </a:spcBef>
              <a:spcAft>
                <a:spcPts val="0"/>
              </a:spcAft>
              <a:buClr>
                <a:schemeClr val="lt1"/>
              </a:buClr>
              <a:buSzPts val="1200"/>
              <a:buChar char="•"/>
              <a:defRPr>
                <a:solidFill>
                  <a:schemeClr val="lt1"/>
                </a:solidFill>
              </a:defRPr>
            </a:lvl4pPr>
            <a:lvl5pPr marL="2286000" lvl="4" indent="-228600" algn="l" rtl="0">
              <a:lnSpc>
                <a:spcPct val="90000"/>
              </a:lnSpc>
              <a:spcBef>
                <a:spcPts val="800"/>
              </a:spcBef>
              <a:spcAft>
                <a:spcPts val="0"/>
              </a:spcAft>
              <a:buClr>
                <a:schemeClr val="lt1"/>
              </a:buClr>
              <a:buSzPts val="1500"/>
              <a:buNone/>
              <a:defRPr>
                <a:solidFill>
                  <a:schemeClr val="lt1"/>
                </a:solidFill>
              </a:defRPr>
            </a:lvl5pPr>
            <a:lvl6pPr marL="2743200" lvl="5" indent="-317500" algn="l" rtl="0">
              <a:lnSpc>
                <a:spcPct val="90000"/>
              </a:lnSpc>
              <a:spcBef>
                <a:spcPts val="533"/>
              </a:spcBef>
              <a:spcAft>
                <a:spcPts val="0"/>
              </a:spcAft>
              <a:buClr>
                <a:srgbClr val="FF0000"/>
              </a:buClr>
              <a:buSzPts val="1400"/>
              <a:buChar char="•"/>
              <a:defRPr/>
            </a:lvl6pPr>
            <a:lvl7pPr marL="3200400" lvl="6" indent="-317500" algn="l" rtl="0">
              <a:lnSpc>
                <a:spcPct val="90000"/>
              </a:lnSpc>
              <a:spcBef>
                <a:spcPts val="533"/>
              </a:spcBef>
              <a:spcAft>
                <a:spcPts val="0"/>
              </a:spcAft>
              <a:buClr>
                <a:schemeClr val="dk1"/>
              </a:buClr>
              <a:buSzPts val="1400"/>
              <a:buChar char="•"/>
              <a:defRPr/>
            </a:lvl7pPr>
            <a:lvl8pPr marL="3657600" lvl="7" indent="-317500" algn="l" rtl="0">
              <a:lnSpc>
                <a:spcPct val="90000"/>
              </a:lnSpc>
              <a:spcBef>
                <a:spcPts val="533"/>
              </a:spcBef>
              <a:spcAft>
                <a:spcPts val="0"/>
              </a:spcAft>
              <a:buClr>
                <a:schemeClr val="dk1"/>
              </a:buClr>
              <a:buSzPts val="1400"/>
              <a:buChar char="•"/>
              <a:defRPr/>
            </a:lvl8pPr>
            <a:lvl9pPr marL="4114800" lvl="8" indent="-317500" algn="l" rtl="0">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larger text">
  <p:cSld name="Title and content larger text">
    <p:bg>
      <p:bgPr>
        <a:solidFill>
          <a:schemeClr val="lt1"/>
        </a:solidFill>
        <a:effectLst/>
      </p:bgPr>
    </p:bg>
    <p:spTree>
      <p:nvGrpSpPr>
        <p:cNvPr id="1" name="Shape 279"/>
        <p:cNvGrpSpPr/>
        <p:nvPr/>
      </p:nvGrpSpPr>
      <p:grpSpPr>
        <a:xfrm>
          <a:off x="0" y="0"/>
          <a:ext cx="0" cy="0"/>
          <a:chOff x="0" y="0"/>
          <a:chExt cx="0" cy="0"/>
        </a:xfrm>
      </p:grpSpPr>
      <p:sp>
        <p:nvSpPr>
          <p:cNvPr id="280" name="Google Shape;280;g24c08561a31_0_351"/>
          <p:cNvSpPr txBox="1">
            <a:spLocks noGrp="1"/>
          </p:cNvSpPr>
          <p:nvPr>
            <p:ph type="title"/>
          </p:nvPr>
        </p:nvSpPr>
        <p:spPr>
          <a:xfrm>
            <a:off x="514800" y="897616"/>
            <a:ext cx="52563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100"/>
              <a:buFont typeface="Calibri"/>
              <a:buNone/>
              <a:defRPr>
                <a:solidFill>
                  <a:schemeClr val="accent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1" name="Google Shape;281;g24c08561a31_0_351"/>
          <p:cNvSpPr txBox="1">
            <a:spLocks noGrp="1"/>
          </p:cNvSpPr>
          <p:nvPr>
            <p:ph type="body" idx="1"/>
          </p:nvPr>
        </p:nvSpPr>
        <p:spPr>
          <a:xfrm>
            <a:off x="514799" y="2263939"/>
            <a:ext cx="100104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2100"/>
              <a:buNone/>
              <a:defRPr sz="2800">
                <a:solidFill>
                  <a:schemeClr val="dk2"/>
                </a:solidFill>
              </a:defRPr>
            </a:lvl1pPr>
            <a:lvl2pPr marL="914400" lvl="1" indent="-228600" algn="l" rtl="0">
              <a:lnSpc>
                <a:spcPct val="90000"/>
              </a:lnSpc>
              <a:spcBef>
                <a:spcPts val="400"/>
              </a:spcBef>
              <a:spcAft>
                <a:spcPts val="0"/>
              </a:spcAft>
              <a:buClr>
                <a:schemeClr val="dk2"/>
              </a:buClr>
              <a:buSzPts val="1400"/>
              <a:buNone/>
              <a:defRPr sz="1867">
                <a:solidFill>
                  <a:schemeClr val="dk2"/>
                </a:solidFill>
              </a:defRPr>
            </a:lvl2pPr>
            <a:lvl3pPr marL="1371600" lvl="2" indent="-317500" algn="l" rtl="0">
              <a:lnSpc>
                <a:spcPct val="90000"/>
              </a:lnSpc>
              <a:spcBef>
                <a:spcPts val="400"/>
              </a:spcBef>
              <a:spcAft>
                <a:spcPts val="0"/>
              </a:spcAft>
              <a:buClr>
                <a:schemeClr val="accent2"/>
              </a:buClr>
              <a:buSzPts val="1400"/>
              <a:buChar char="•"/>
              <a:defRPr sz="1867">
                <a:solidFill>
                  <a:schemeClr val="dk2"/>
                </a:solidFill>
              </a:defRPr>
            </a:lvl3pPr>
            <a:lvl4pPr marL="1828800" lvl="3" indent="-304800" algn="l" rtl="0">
              <a:lnSpc>
                <a:spcPct val="90000"/>
              </a:lnSpc>
              <a:spcBef>
                <a:spcPts val="400"/>
              </a:spcBef>
              <a:spcAft>
                <a:spcPts val="0"/>
              </a:spcAft>
              <a:buClr>
                <a:schemeClr val="accent2"/>
              </a:buClr>
              <a:buSzPts val="1200"/>
              <a:buChar char="•"/>
              <a:defRPr sz="1600">
                <a:solidFill>
                  <a:schemeClr val="dk2"/>
                </a:solidFill>
              </a:defRPr>
            </a:lvl4pPr>
            <a:lvl5pPr marL="2286000" lvl="4" indent="-228600" algn="l" rtl="0">
              <a:lnSpc>
                <a:spcPct val="90000"/>
              </a:lnSpc>
              <a:spcBef>
                <a:spcPts val="800"/>
              </a:spcBef>
              <a:spcAft>
                <a:spcPts val="0"/>
              </a:spcAft>
              <a:buClr>
                <a:schemeClr val="dk2"/>
              </a:buClr>
              <a:buSzPts val="2100"/>
              <a:buNone/>
              <a:defRPr sz="2800">
                <a:solidFill>
                  <a:schemeClr val="dk2"/>
                </a:solidFill>
              </a:defRPr>
            </a:lvl5pPr>
            <a:lvl6pPr marL="2743200" lvl="5" indent="-317500" algn="l" rtl="0">
              <a:lnSpc>
                <a:spcPct val="90000"/>
              </a:lnSpc>
              <a:spcBef>
                <a:spcPts val="533"/>
              </a:spcBef>
              <a:spcAft>
                <a:spcPts val="0"/>
              </a:spcAft>
              <a:buClr>
                <a:srgbClr val="FF0000"/>
              </a:buClr>
              <a:buSzPts val="1400"/>
              <a:buChar char="•"/>
              <a:defRPr/>
            </a:lvl6pPr>
            <a:lvl7pPr marL="3200400" lvl="6" indent="-317500" algn="l" rtl="0">
              <a:lnSpc>
                <a:spcPct val="90000"/>
              </a:lnSpc>
              <a:spcBef>
                <a:spcPts val="533"/>
              </a:spcBef>
              <a:spcAft>
                <a:spcPts val="0"/>
              </a:spcAft>
              <a:buClr>
                <a:schemeClr val="dk1"/>
              </a:buClr>
              <a:buSzPts val="1400"/>
              <a:buChar char="•"/>
              <a:defRPr/>
            </a:lvl7pPr>
            <a:lvl8pPr marL="3657600" lvl="7" indent="-317500" algn="l" rtl="0">
              <a:lnSpc>
                <a:spcPct val="90000"/>
              </a:lnSpc>
              <a:spcBef>
                <a:spcPts val="533"/>
              </a:spcBef>
              <a:spcAft>
                <a:spcPts val="0"/>
              </a:spcAft>
              <a:buClr>
                <a:schemeClr val="dk1"/>
              </a:buClr>
              <a:buSzPts val="1400"/>
              <a:buChar char="•"/>
              <a:defRPr/>
            </a:lvl8pPr>
            <a:lvl9pPr marL="4114800" lvl="8" indent="-317500" algn="l" rtl="0">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References (2 column)">
  <p:cSld name="References (2 column)">
    <p:bg>
      <p:bgPr>
        <a:solidFill>
          <a:schemeClr val="lt1"/>
        </a:solidFill>
        <a:effectLst/>
      </p:bgPr>
    </p:bg>
    <p:spTree>
      <p:nvGrpSpPr>
        <p:cNvPr id="1" name="Shape 282"/>
        <p:cNvGrpSpPr/>
        <p:nvPr/>
      </p:nvGrpSpPr>
      <p:grpSpPr>
        <a:xfrm>
          <a:off x="0" y="0"/>
          <a:ext cx="0" cy="0"/>
          <a:chOff x="0" y="0"/>
          <a:chExt cx="0" cy="0"/>
        </a:xfrm>
      </p:grpSpPr>
      <p:sp>
        <p:nvSpPr>
          <p:cNvPr id="283" name="Google Shape;283;g24c08561a31_0_354"/>
          <p:cNvSpPr txBox="1">
            <a:spLocks noGrp="1"/>
          </p:cNvSpPr>
          <p:nvPr>
            <p:ph type="title"/>
          </p:nvPr>
        </p:nvSpPr>
        <p:spPr>
          <a:xfrm>
            <a:off x="514800" y="897616"/>
            <a:ext cx="52563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dk1"/>
              </a:buClr>
              <a:buSzPts val="2100"/>
              <a:buFont typeface="Calibri"/>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4" name="Google Shape;284;g24c08561a31_0_354"/>
          <p:cNvSpPr txBox="1">
            <a:spLocks noGrp="1"/>
          </p:cNvSpPr>
          <p:nvPr>
            <p:ph type="body" idx="1"/>
          </p:nvPr>
        </p:nvSpPr>
        <p:spPr>
          <a:xfrm>
            <a:off x="514799" y="2263939"/>
            <a:ext cx="100104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1"/>
              </a:buClr>
              <a:buSzPts val="1100"/>
              <a:buNone/>
              <a:defRPr sz="1467">
                <a:solidFill>
                  <a:schemeClr val="dk1"/>
                </a:solidFill>
              </a:defRPr>
            </a:lvl1pPr>
            <a:lvl2pPr marL="914400" lvl="1" indent="-228600" algn="l" rtl="0">
              <a:lnSpc>
                <a:spcPct val="90000"/>
              </a:lnSpc>
              <a:spcBef>
                <a:spcPts val="400"/>
              </a:spcBef>
              <a:spcAft>
                <a:spcPts val="0"/>
              </a:spcAft>
              <a:buClr>
                <a:schemeClr val="dk1"/>
              </a:buClr>
              <a:buSzPts val="900"/>
              <a:buNone/>
              <a:defRPr sz="1200">
                <a:solidFill>
                  <a:schemeClr val="dk1"/>
                </a:solidFill>
              </a:defRPr>
            </a:lvl2pPr>
            <a:lvl3pPr marL="1371600" lvl="2" indent="-285750" algn="l" rtl="0">
              <a:lnSpc>
                <a:spcPct val="90000"/>
              </a:lnSpc>
              <a:spcBef>
                <a:spcPts val="400"/>
              </a:spcBef>
              <a:spcAft>
                <a:spcPts val="0"/>
              </a:spcAft>
              <a:buClr>
                <a:schemeClr val="accent2"/>
              </a:buClr>
              <a:buSzPts val="900"/>
              <a:buChar char="•"/>
              <a:defRPr sz="1200" b="0">
                <a:solidFill>
                  <a:schemeClr val="dk1"/>
                </a:solidFill>
              </a:defRPr>
            </a:lvl3pPr>
            <a:lvl4pPr marL="1828800" lvl="3" indent="-279400" algn="l" rtl="0">
              <a:lnSpc>
                <a:spcPct val="90000"/>
              </a:lnSpc>
              <a:spcBef>
                <a:spcPts val="400"/>
              </a:spcBef>
              <a:spcAft>
                <a:spcPts val="0"/>
              </a:spcAft>
              <a:buClr>
                <a:schemeClr val="accent2"/>
              </a:buClr>
              <a:buSzPts val="800"/>
              <a:buChar char="•"/>
              <a:defRPr sz="1067">
                <a:solidFill>
                  <a:schemeClr val="dk1"/>
                </a:solidFill>
              </a:defRPr>
            </a:lvl4pPr>
            <a:lvl5pPr marL="2286000" lvl="4" indent="-228600" algn="l" rtl="0">
              <a:lnSpc>
                <a:spcPct val="90000"/>
              </a:lnSpc>
              <a:spcBef>
                <a:spcPts val="800"/>
              </a:spcBef>
              <a:spcAft>
                <a:spcPts val="0"/>
              </a:spcAft>
              <a:buClr>
                <a:schemeClr val="dk1"/>
              </a:buClr>
              <a:buSzPts val="1100"/>
              <a:buNone/>
              <a:defRPr sz="1467">
                <a:solidFill>
                  <a:schemeClr val="dk1"/>
                </a:solidFill>
              </a:defRPr>
            </a:lvl5pPr>
            <a:lvl6pPr marL="2743200" lvl="5" indent="-317500" algn="l" rtl="0">
              <a:lnSpc>
                <a:spcPct val="90000"/>
              </a:lnSpc>
              <a:spcBef>
                <a:spcPts val="533"/>
              </a:spcBef>
              <a:spcAft>
                <a:spcPts val="0"/>
              </a:spcAft>
              <a:buClr>
                <a:srgbClr val="FF0000"/>
              </a:buClr>
              <a:buSzPts val="1400"/>
              <a:buChar char="•"/>
              <a:defRPr/>
            </a:lvl6pPr>
            <a:lvl7pPr marL="3200400" lvl="6" indent="-317500" algn="l" rtl="0">
              <a:lnSpc>
                <a:spcPct val="90000"/>
              </a:lnSpc>
              <a:spcBef>
                <a:spcPts val="533"/>
              </a:spcBef>
              <a:spcAft>
                <a:spcPts val="0"/>
              </a:spcAft>
              <a:buClr>
                <a:schemeClr val="dk1"/>
              </a:buClr>
              <a:buSzPts val="1400"/>
              <a:buChar char="•"/>
              <a:defRPr/>
            </a:lvl7pPr>
            <a:lvl8pPr marL="3657600" lvl="7" indent="-317500" algn="l" rtl="0">
              <a:lnSpc>
                <a:spcPct val="90000"/>
              </a:lnSpc>
              <a:spcBef>
                <a:spcPts val="533"/>
              </a:spcBef>
              <a:spcAft>
                <a:spcPts val="0"/>
              </a:spcAft>
              <a:buClr>
                <a:schemeClr val="dk1"/>
              </a:buClr>
              <a:buSzPts val="1400"/>
              <a:buChar char="•"/>
              <a:defRPr/>
            </a:lvl8pPr>
            <a:lvl9pPr marL="4114800" lvl="8" indent="-317500" algn="l" rtl="0">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E85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3"/>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1"/>
        </a:solidFill>
        <a:effectLst/>
      </p:bgPr>
    </p:bg>
    <p:spTree>
      <p:nvGrpSpPr>
        <p:cNvPr id="1" name="Shape 285"/>
        <p:cNvGrpSpPr/>
        <p:nvPr/>
      </p:nvGrpSpPr>
      <p:grpSpPr>
        <a:xfrm>
          <a:off x="0" y="0"/>
          <a:ext cx="0" cy="0"/>
          <a:chOff x="0" y="0"/>
          <a:chExt cx="0" cy="0"/>
        </a:xfrm>
      </p:grpSpPr>
      <p:sp>
        <p:nvSpPr>
          <p:cNvPr id="286" name="Google Shape;286;g24c08561a31_0_357"/>
          <p:cNvSpPr txBox="1">
            <a:spLocks noGrp="1"/>
          </p:cNvSpPr>
          <p:nvPr>
            <p:ph type="title"/>
          </p:nvPr>
        </p:nvSpPr>
        <p:spPr>
          <a:xfrm>
            <a:off x="514800" y="897616"/>
            <a:ext cx="52563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100"/>
              <a:buFont typeface="Calibri"/>
              <a:buNone/>
              <a:defRPr>
                <a:solidFill>
                  <a:schemeClr val="accent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7" name="Google Shape;287;g24c08561a31_0_357"/>
          <p:cNvSpPr txBox="1">
            <a:spLocks noGrp="1"/>
          </p:cNvSpPr>
          <p:nvPr>
            <p:ph type="body" idx="1"/>
          </p:nvPr>
        </p:nvSpPr>
        <p:spPr>
          <a:xfrm>
            <a:off x="514799" y="2263939"/>
            <a:ext cx="100104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1500"/>
              <a:buNone/>
              <a:defRPr>
                <a:solidFill>
                  <a:schemeClr val="dk2"/>
                </a:solidFill>
              </a:defRPr>
            </a:lvl1pPr>
            <a:lvl2pPr marL="914400" lvl="1" indent="-228600" algn="l" rtl="0">
              <a:lnSpc>
                <a:spcPct val="90000"/>
              </a:lnSpc>
              <a:spcBef>
                <a:spcPts val="400"/>
              </a:spcBef>
              <a:spcAft>
                <a:spcPts val="0"/>
              </a:spcAft>
              <a:buClr>
                <a:schemeClr val="dk2"/>
              </a:buClr>
              <a:buSzPts val="1400"/>
              <a:buNone/>
              <a:defRPr>
                <a:solidFill>
                  <a:schemeClr val="dk2"/>
                </a:solidFill>
              </a:defRPr>
            </a:lvl2pPr>
            <a:lvl3pPr marL="1371600" lvl="2" indent="-317500" algn="l" rtl="0">
              <a:lnSpc>
                <a:spcPct val="90000"/>
              </a:lnSpc>
              <a:spcBef>
                <a:spcPts val="400"/>
              </a:spcBef>
              <a:spcAft>
                <a:spcPts val="0"/>
              </a:spcAft>
              <a:buClr>
                <a:schemeClr val="accent2"/>
              </a:buClr>
              <a:buSzPts val="1400"/>
              <a:buChar char="•"/>
              <a:defRPr>
                <a:solidFill>
                  <a:schemeClr val="dk2"/>
                </a:solidFill>
              </a:defRPr>
            </a:lvl3pPr>
            <a:lvl4pPr marL="1828800" lvl="3" indent="-304800" algn="l" rtl="0">
              <a:lnSpc>
                <a:spcPct val="90000"/>
              </a:lnSpc>
              <a:spcBef>
                <a:spcPts val="400"/>
              </a:spcBef>
              <a:spcAft>
                <a:spcPts val="0"/>
              </a:spcAft>
              <a:buClr>
                <a:schemeClr val="accent2"/>
              </a:buClr>
              <a:buSzPts val="1200"/>
              <a:buChar char="•"/>
              <a:defRPr>
                <a:solidFill>
                  <a:schemeClr val="dk2"/>
                </a:solidFill>
              </a:defRPr>
            </a:lvl4pPr>
            <a:lvl5pPr marL="2286000" lvl="4" indent="-228600" algn="l" rtl="0">
              <a:lnSpc>
                <a:spcPct val="90000"/>
              </a:lnSpc>
              <a:spcBef>
                <a:spcPts val="800"/>
              </a:spcBef>
              <a:spcAft>
                <a:spcPts val="0"/>
              </a:spcAft>
              <a:buClr>
                <a:schemeClr val="dk2"/>
              </a:buClr>
              <a:buSzPts val="1500"/>
              <a:buNone/>
              <a:defRPr>
                <a:solidFill>
                  <a:schemeClr val="dk2"/>
                </a:solidFill>
              </a:defRPr>
            </a:lvl5pPr>
            <a:lvl6pPr marL="2743200" lvl="5" indent="-317500" algn="l" rtl="0">
              <a:lnSpc>
                <a:spcPct val="90000"/>
              </a:lnSpc>
              <a:spcBef>
                <a:spcPts val="533"/>
              </a:spcBef>
              <a:spcAft>
                <a:spcPts val="0"/>
              </a:spcAft>
              <a:buClr>
                <a:srgbClr val="FF0000"/>
              </a:buClr>
              <a:buSzPts val="1400"/>
              <a:buChar char="•"/>
              <a:defRPr/>
            </a:lvl6pPr>
            <a:lvl7pPr marL="3200400" lvl="6" indent="-317500" algn="l" rtl="0">
              <a:lnSpc>
                <a:spcPct val="90000"/>
              </a:lnSpc>
              <a:spcBef>
                <a:spcPts val="533"/>
              </a:spcBef>
              <a:spcAft>
                <a:spcPts val="0"/>
              </a:spcAft>
              <a:buClr>
                <a:schemeClr val="dk1"/>
              </a:buClr>
              <a:buSzPts val="1400"/>
              <a:buChar char="•"/>
              <a:defRPr/>
            </a:lvl7pPr>
            <a:lvl8pPr marL="3657600" lvl="7" indent="-317500" algn="l" rtl="0">
              <a:lnSpc>
                <a:spcPct val="90000"/>
              </a:lnSpc>
              <a:spcBef>
                <a:spcPts val="533"/>
              </a:spcBef>
              <a:spcAft>
                <a:spcPts val="0"/>
              </a:spcAft>
              <a:buClr>
                <a:schemeClr val="dk1"/>
              </a:buClr>
              <a:buSzPts val="1400"/>
              <a:buChar char="•"/>
              <a:defRPr/>
            </a:lvl8pPr>
            <a:lvl9pPr marL="4114800" lvl="8" indent="-317500" algn="l" rtl="0">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content and image: White">
  <p:cSld name="Title, content and image: White">
    <p:bg>
      <p:bgPr>
        <a:solidFill>
          <a:schemeClr val="lt1"/>
        </a:solidFill>
        <a:effectLst/>
      </p:bgPr>
    </p:bg>
    <p:spTree>
      <p:nvGrpSpPr>
        <p:cNvPr id="1" name="Shape 292"/>
        <p:cNvGrpSpPr/>
        <p:nvPr/>
      </p:nvGrpSpPr>
      <p:grpSpPr>
        <a:xfrm>
          <a:off x="0" y="0"/>
          <a:ext cx="0" cy="0"/>
          <a:chOff x="0" y="0"/>
          <a:chExt cx="0" cy="0"/>
        </a:xfrm>
      </p:grpSpPr>
      <p:sp>
        <p:nvSpPr>
          <p:cNvPr id="293" name="Google Shape;293;g24c08561a31_0_364"/>
          <p:cNvSpPr txBox="1">
            <a:spLocks noGrp="1"/>
          </p:cNvSpPr>
          <p:nvPr>
            <p:ph type="title"/>
          </p:nvPr>
        </p:nvSpPr>
        <p:spPr>
          <a:xfrm>
            <a:off x="6456039" y="897616"/>
            <a:ext cx="52563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100"/>
              <a:buFont typeface="Calibri"/>
              <a:buNone/>
              <a:defRPr>
                <a:solidFill>
                  <a:schemeClr val="accent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4" name="Google Shape;294;g24c08561a31_0_364"/>
          <p:cNvSpPr txBox="1">
            <a:spLocks noGrp="1"/>
          </p:cNvSpPr>
          <p:nvPr>
            <p:ph type="dt" idx="10"/>
          </p:nvPr>
        </p:nvSpPr>
        <p:spPr>
          <a:xfrm>
            <a:off x="695400" y="6496604"/>
            <a:ext cx="5580900" cy="159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9pPr>
          </a:lstStyle>
          <a:p>
            <a:endParaRPr/>
          </a:p>
        </p:txBody>
      </p:sp>
      <p:sp>
        <p:nvSpPr>
          <p:cNvPr id="295" name="Google Shape;295;g24c08561a31_0_364"/>
          <p:cNvSpPr txBox="1">
            <a:spLocks noGrp="1"/>
          </p:cNvSpPr>
          <p:nvPr>
            <p:ph type="ftr" idx="11"/>
          </p:nvPr>
        </p:nvSpPr>
        <p:spPr>
          <a:xfrm>
            <a:off x="695400" y="6416541"/>
            <a:ext cx="5580900" cy="159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9pPr>
          </a:lstStyle>
          <a:p>
            <a:endParaRPr/>
          </a:p>
        </p:txBody>
      </p:sp>
      <p:sp>
        <p:nvSpPr>
          <p:cNvPr id="296" name="Google Shape;296;g24c08561a31_0_364"/>
          <p:cNvSpPr txBox="1">
            <a:spLocks noGrp="1"/>
          </p:cNvSpPr>
          <p:nvPr>
            <p:ph type="sldNum" idx="12"/>
          </p:nvPr>
        </p:nvSpPr>
        <p:spPr>
          <a:xfrm>
            <a:off x="-12703" y="6356351"/>
            <a:ext cx="793200" cy="365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297" name="Google Shape;297;g24c08561a31_0_364"/>
          <p:cNvSpPr txBox="1">
            <a:spLocks noGrp="1"/>
          </p:cNvSpPr>
          <p:nvPr>
            <p:ph type="body" idx="1"/>
          </p:nvPr>
        </p:nvSpPr>
        <p:spPr>
          <a:xfrm>
            <a:off x="6455233" y="2263939"/>
            <a:ext cx="4471500" cy="36987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1500"/>
              <a:buNone/>
              <a:defRPr>
                <a:solidFill>
                  <a:schemeClr val="dk2"/>
                </a:solidFill>
              </a:defRPr>
            </a:lvl1pPr>
            <a:lvl2pPr marL="914400" lvl="1" indent="-228600" algn="l" rtl="0">
              <a:lnSpc>
                <a:spcPct val="90000"/>
              </a:lnSpc>
              <a:spcBef>
                <a:spcPts val="400"/>
              </a:spcBef>
              <a:spcAft>
                <a:spcPts val="0"/>
              </a:spcAft>
              <a:buClr>
                <a:schemeClr val="dk2"/>
              </a:buClr>
              <a:buSzPts val="1400"/>
              <a:buNone/>
              <a:defRPr>
                <a:solidFill>
                  <a:schemeClr val="dk2"/>
                </a:solidFill>
              </a:defRPr>
            </a:lvl2pPr>
            <a:lvl3pPr marL="1371600" lvl="2" indent="-317500" algn="l" rtl="0">
              <a:lnSpc>
                <a:spcPct val="90000"/>
              </a:lnSpc>
              <a:spcBef>
                <a:spcPts val="400"/>
              </a:spcBef>
              <a:spcAft>
                <a:spcPts val="0"/>
              </a:spcAft>
              <a:buClr>
                <a:schemeClr val="accent2"/>
              </a:buClr>
              <a:buSzPts val="1400"/>
              <a:buChar char="•"/>
              <a:defRPr>
                <a:solidFill>
                  <a:schemeClr val="dk2"/>
                </a:solidFill>
              </a:defRPr>
            </a:lvl3pPr>
            <a:lvl4pPr marL="1828800" lvl="3" indent="-304800" algn="l" rtl="0">
              <a:lnSpc>
                <a:spcPct val="90000"/>
              </a:lnSpc>
              <a:spcBef>
                <a:spcPts val="400"/>
              </a:spcBef>
              <a:spcAft>
                <a:spcPts val="0"/>
              </a:spcAft>
              <a:buClr>
                <a:schemeClr val="accent2"/>
              </a:buClr>
              <a:buSzPts val="1200"/>
              <a:buChar char="•"/>
              <a:defRPr>
                <a:solidFill>
                  <a:schemeClr val="dk2"/>
                </a:solidFill>
              </a:defRPr>
            </a:lvl4pPr>
            <a:lvl5pPr marL="2286000" lvl="4" indent="-228600" algn="l" rtl="0">
              <a:lnSpc>
                <a:spcPct val="90000"/>
              </a:lnSpc>
              <a:spcBef>
                <a:spcPts val="800"/>
              </a:spcBef>
              <a:spcAft>
                <a:spcPts val="0"/>
              </a:spcAft>
              <a:buClr>
                <a:schemeClr val="dk2"/>
              </a:buClr>
              <a:buSzPts val="1500"/>
              <a:buNone/>
              <a:defRPr>
                <a:solidFill>
                  <a:schemeClr val="dk2"/>
                </a:solidFill>
              </a:defRPr>
            </a:lvl5pPr>
            <a:lvl6pPr marL="2743200" lvl="5" indent="-317500" algn="l" rtl="0">
              <a:lnSpc>
                <a:spcPct val="90000"/>
              </a:lnSpc>
              <a:spcBef>
                <a:spcPts val="533"/>
              </a:spcBef>
              <a:spcAft>
                <a:spcPts val="0"/>
              </a:spcAft>
              <a:buClr>
                <a:srgbClr val="FF0000"/>
              </a:buClr>
              <a:buSzPts val="1400"/>
              <a:buChar char="•"/>
              <a:defRPr/>
            </a:lvl6pPr>
            <a:lvl7pPr marL="3200400" lvl="6" indent="-317500" algn="l" rtl="0">
              <a:lnSpc>
                <a:spcPct val="90000"/>
              </a:lnSpc>
              <a:spcBef>
                <a:spcPts val="533"/>
              </a:spcBef>
              <a:spcAft>
                <a:spcPts val="0"/>
              </a:spcAft>
              <a:buClr>
                <a:schemeClr val="dk1"/>
              </a:buClr>
              <a:buSzPts val="1400"/>
              <a:buChar char="•"/>
              <a:defRPr/>
            </a:lvl7pPr>
            <a:lvl8pPr marL="3657600" lvl="7" indent="-317500" algn="l" rtl="0">
              <a:lnSpc>
                <a:spcPct val="90000"/>
              </a:lnSpc>
              <a:spcBef>
                <a:spcPts val="533"/>
              </a:spcBef>
              <a:spcAft>
                <a:spcPts val="0"/>
              </a:spcAft>
              <a:buClr>
                <a:schemeClr val="dk1"/>
              </a:buClr>
              <a:buSzPts val="1400"/>
              <a:buChar char="•"/>
              <a:defRPr/>
            </a:lvl8pPr>
            <a:lvl9pPr marL="4114800" lvl="8" indent="-317500" algn="l" rtl="0">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E45BF6-86A8-84A0-A1D8-4F3BFAA4760A}"/>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4" name="Blue shape 1">
            <a:extLst>
              <a:ext uri="{FF2B5EF4-FFF2-40B4-BE49-F238E27FC236}">
                <a16:creationId xmlns:a16="http://schemas.microsoft.com/office/drawing/2014/main" id="{44F7C792-8988-EDC5-7094-29373BADA6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23000" cy="6858000"/>
          </a:xfrm>
          <a:prstGeom prst="rect">
            <a:avLst/>
          </a:prstGeom>
        </p:spPr>
      </p:pic>
      <p:pic>
        <p:nvPicPr>
          <p:cNvPr id="20" name="Blue shape 2">
            <a:extLst>
              <a:ext uri="{FF2B5EF4-FFF2-40B4-BE49-F238E27FC236}">
                <a16:creationId xmlns:a16="http://schemas.microsoft.com/office/drawing/2014/main" id="{CDC71264-9DEB-75C5-7874-06C333AF88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562600" cy="6858000"/>
          </a:xfrm>
          <a:prstGeom prst="rect">
            <a:avLst/>
          </a:prstGeom>
        </p:spPr>
      </p:pic>
      <p:pic>
        <p:nvPicPr>
          <p:cNvPr id="10" name="Blue shape 3">
            <a:extLst>
              <a:ext uri="{FF2B5EF4-FFF2-40B4-BE49-F238E27FC236}">
                <a16:creationId xmlns:a16="http://schemas.microsoft.com/office/drawing/2014/main" id="{EBE1C1A6-7251-1F44-FC21-8FF34283E6C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57" y="0"/>
            <a:ext cx="4972050" cy="6858000"/>
          </a:xfrm>
          <a:prstGeom prst="rect">
            <a:avLst/>
          </a:prstGeom>
        </p:spPr>
      </p:pic>
      <p:sp>
        <p:nvSpPr>
          <p:cNvPr id="2" name="Title 1">
            <a:extLst>
              <a:ext uri="{FF2B5EF4-FFF2-40B4-BE49-F238E27FC236}">
                <a16:creationId xmlns:a16="http://schemas.microsoft.com/office/drawing/2014/main" id="{39CEFFE9-E7EF-09BC-01AA-6022F7E1CD74}"/>
              </a:ext>
            </a:extLst>
          </p:cNvPr>
          <p:cNvSpPr>
            <a:spLocks noGrp="1"/>
          </p:cNvSpPr>
          <p:nvPr>
            <p:ph type="title"/>
          </p:nvPr>
        </p:nvSpPr>
        <p:spPr>
          <a:xfrm>
            <a:off x="914400" y="1854199"/>
            <a:ext cx="3857625" cy="1069975"/>
          </a:xfrm>
          <a:prstGeom prst="rect">
            <a:avLst/>
          </a:prstGeom>
        </p:spPr>
        <p:txBody>
          <a:bodyPr anchor="b"/>
          <a:lstStyle>
            <a:lvl1pPr>
              <a:defRPr sz="4000">
                <a:solidFill>
                  <a:schemeClr val="bg1"/>
                </a:solidFill>
              </a:defRPr>
            </a:lvl1pPr>
          </a:lstStyle>
          <a:p>
            <a:r>
              <a:rPr lang="en-US"/>
              <a:t>Click to edit Master title style</a:t>
            </a:r>
            <a:endParaRPr lang="en-IE"/>
          </a:p>
        </p:txBody>
      </p:sp>
      <p:sp>
        <p:nvSpPr>
          <p:cNvPr id="4" name="Text Placeholder 3">
            <a:extLst>
              <a:ext uri="{FF2B5EF4-FFF2-40B4-BE49-F238E27FC236}">
                <a16:creationId xmlns:a16="http://schemas.microsoft.com/office/drawing/2014/main" id="{77EFF95F-319D-F3F1-4560-740C491DACD7}"/>
              </a:ext>
            </a:extLst>
          </p:cNvPr>
          <p:cNvSpPr>
            <a:spLocks noGrp="1"/>
          </p:cNvSpPr>
          <p:nvPr>
            <p:ph type="body" sz="half" idx="2"/>
          </p:nvPr>
        </p:nvSpPr>
        <p:spPr>
          <a:xfrm>
            <a:off x="914400" y="2924174"/>
            <a:ext cx="3857625" cy="2944813"/>
          </a:xfrm>
          <a:prstGeom prst="rect">
            <a:avLst/>
          </a:prstGeom>
        </p:spPr>
        <p:txBody>
          <a:bodyPr/>
          <a:lstStyle>
            <a:lvl1pPr marL="0" indent="0">
              <a:buNone/>
              <a:defRPr sz="2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3" name="Graphic 12">
            <a:extLst>
              <a:ext uri="{FF2B5EF4-FFF2-40B4-BE49-F238E27FC236}">
                <a16:creationId xmlns:a16="http://schemas.microsoft.com/office/drawing/2014/main" id="{078D19DB-B48B-0B94-E732-6FD1FE6E76BD}"/>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8674" y="6264471"/>
            <a:ext cx="1143000" cy="400050"/>
          </a:xfrm>
          <a:prstGeom prst="rect">
            <a:avLst/>
          </a:prstGeom>
        </p:spPr>
      </p:pic>
      <p:pic>
        <p:nvPicPr>
          <p:cNvPr id="6" name="Graphic 5">
            <a:extLst>
              <a:ext uri="{FF2B5EF4-FFF2-40B4-BE49-F238E27FC236}">
                <a16:creationId xmlns:a16="http://schemas.microsoft.com/office/drawing/2014/main" id="{C6021664-C95E-C7B2-8E40-A2879255C7B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07962" y="206131"/>
            <a:ext cx="4784727" cy="824037"/>
          </a:xfrm>
          <a:prstGeom prst="rect">
            <a:avLst/>
          </a:prstGeom>
        </p:spPr>
      </p:pic>
      <p:pic>
        <p:nvPicPr>
          <p:cNvPr id="3" name="Google Shape;9367;p108">
            <a:extLst>
              <a:ext uri="{FF2B5EF4-FFF2-40B4-BE49-F238E27FC236}">
                <a16:creationId xmlns:a16="http://schemas.microsoft.com/office/drawing/2014/main" id="{DA2F32F1-54AD-D414-B306-FA49B137D652}"/>
              </a:ext>
            </a:extLst>
          </p:cNvPr>
          <p:cNvPicPr preferRelativeResize="0">
            <a:picLocks noChangeAspect="1"/>
          </p:cNvPicPr>
          <p:nvPr userDrawn="1"/>
        </p:nvPicPr>
        <p:blipFill rotWithShape="1">
          <a:blip r:embed="rId12">
            <a:alphaModFix/>
          </a:blip>
          <a:srcRect l="24001" t="32216" r="22244" b="26887"/>
          <a:stretch/>
        </p:blipFill>
        <p:spPr>
          <a:xfrm>
            <a:off x="7186780" y="1030168"/>
            <a:ext cx="4041439" cy="4358415"/>
          </a:xfrm>
          <a:prstGeom prst="rect">
            <a:avLst/>
          </a:prstGeom>
          <a:noFill/>
          <a:ln>
            <a:noFill/>
          </a:ln>
        </p:spPr>
      </p:pic>
    </p:spTree>
    <p:extLst>
      <p:ext uri="{BB962C8B-B14F-4D97-AF65-F5344CB8AC3E}">
        <p14:creationId xmlns:p14="http://schemas.microsoft.com/office/powerpoint/2010/main" val="2186248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C772-8D91-2D76-2150-00557932349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7E4513A-73A9-F154-2097-4F022AC1C4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7E9BBD4-CC86-F9F8-05AF-CC59CA06F9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63409259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85ED-5D25-B048-1F9F-9DD6333779C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4C0821C-30ED-A311-1D13-4B49BF33CF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912752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9882-A544-B115-8CBB-598356A9ECEB}"/>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5498157D-C18E-142E-6CE7-F40F28B2C30C}"/>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85767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C772-8D91-2D76-2150-00557932349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7E4513A-73A9-F154-2097-4F022AC1C4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7E9BBD4-CC86-F9F8-05AF-CC59CA06F9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679327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F136-C1AC-2584-FED2-35A61D6151C8}"/>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0755BDF-B145-20D4-81DC-857DDE6EE5A7}"/>
              </a:ext>
            </a:extLst>
          </p:cNvPr>
          <p:cNvSpPr>
            <a:spLocks noGrp="1"/>
          </p:cNvSpPr>
          <p:nvPr>
            <p:ph type="body" idx="1"/>
          </p:nvPr>
        </p:nvSpPr>
        <p:spPr>
          <a:xfrm>
            <a:off x="839788" y="1681163"/>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B17A9F-5174-D1B2-01DF-5DB4AE4CDF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7C05FC63-4EFC-8651-8112-387539FCDED3}"/>
              </a:ext>
            </a:extLst>
          </p:cNvPr>
          <p:cNvSpPr>
            <a:spLocks noGrp="1"/>
          </p:cNvSpPr>
          <p:nvPr>
            <p:ph type="body" sz="quarter" idx="3"/>
          </p:nvPr>
        </p:nvSpPr>
        <p:spPr>
          <a:xfrm>
            <a:off x="6172200" y="1681163"/>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00A9FD-AF65-0CC4-2ABB-A14A5EACDC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144247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BC5E-FDB3-72F0-CE15-07F48E13407C}"/>
              </a:ext>
            </a:extLst>
          </p:cNvPr>
          <p:cNvSpPr>
            <a:spLocks noGrp="1"/>
          </p:cNvSpPr>
          <p:nvPr>
            <p:ph type="title"/>
          </p:nvPr>
        </p:nvSpPr>
        <p:spPr/>
        <p:txBody>
          <a:bodyPr/>
          <a:lstStyle/>
          <a:p>
            <a:r>
              <a:rPr lang="en-US"/>
              <a:t>Click to edit Master title style</a:t>
            </a:r>
            <a:endParaRPr lang="en-IE"/>
          </a:p>
        </p:txBody>
      </p:sp>
    </p:spTree>
    <p:extLst>
      <p:ext uri="{BB962C8B-B14F-4D97-AF65-F5344CB8AC3E}">
        <p14:creationId xmlns:p14="http://schemas.microsoft.com/office/powerpoint/2010/main" val="1562911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09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break: White">
  <p:cSld name="Section break: White">
    <p:bg>
      <p:bgPr>
        <a:solidFill>
          <a:schemeClr val="dk2"/>
        </a:solidFill>
        <a:effectLst/>
      </p:bgPr>
    </p:bg>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6231333" y="2456476"/>
            <a:ext cx="4624400" cy="13468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29"/>
          <p:cNvSpPr txBox="1">
            <a:spLocks noGrp="1"/>
          </p:cNvSpPr>
          <p:nvPr>
            <p:ph type="body" idx="1"/>
          </p:nvPr>
        </p:nvSpPr>
        <p:spPr>
          <a:xfrm>
            <a:off x="6231333" y="4092463"/>
            <a:ext cx="4624400" cy="8776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sz="2000">
                <a:solidFill>
                  <a:schemeClr val="dk2"/>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rgbClr val="FF0000"/>
              </a:buClr>
              <a:buSzPts val="1400"/>
              <a:buChar char="•"/>
              <a:defRPr>
                <a:solidFill>
                  <a:srgbClr val="FF0000"/>
                </a:solidFill>
              </a:defRPr>
            </a:lvl3pPr>
            <a:lvl4pPr marL="1828800" lvl="3" indent="-304800" algn="l">
              <a:lnSpc>
                <a:spcPct val="90000"/>
              </a:lnSpc>
              <a:spcBef>
                <a:spcPts val="400"/>
              </a:spcBef>
              <a:spcAft>
                <a:spcPts val="0"/>
              </a:spcAft>
              <a:buClr>
                <a:srgbClr val="FF0000"/>
              </a:buClr>
              <a:buSzPts val="1200"/>
              <a:buChar char="•"/>
              <a:defRPr>
                <a:solidFill>
                  <a:srgbClr val="FF0000"/>
                </a:solidFill>
              </a:defRPr>
            </a:lvl4pPr>
            <a:lvl5pPr marL="2286000" lvl="4" indent="-228600" algn="l">
              <a:lnSpc>
                <a:spcPct val="90000"/>
              </a:lnSpc>
              <a:spcBef>
                <a:spcPts val="800"/>
              </a:spcBef>
              <a:spcAft>
                <a:spcPts val="0"/>
              </a:spcAft>
              <a:buClr>
                <a:srgbClr val="FF0000"/>
              </a:buClr>
              <a:buSzPts val="1500"/>
              <a:buNone/>
              <a:defRPr>
                <a:solidFill>
                  <a:srgbClr val="FF0000"/>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FFE9-E7EF-09BC-01AA-6022F7E1CD74}"/>
              </a:ext>
            </a:extLst>
          </p:cNvPr>
          <p:cNvSpPr>
            <a:spLocks noGrp="1"/>
          </p:cNvSpPr>
          <p:nvPr>
            <p:ph type="title"/>
          </p:nvPr>
        </p:nvSpPr>
        <p:spPr>
          <a:xfrm>
            <a:off x="839788" y="987425"/>
            <a:ext cx="3932237" cy="1915821"/>
          </a:xfrm>
        </p:spPr>
        <p:txBody>
          <a:bodyPr anchor="b">
            <a:noAutofit/>
          </a:bodyPr>
          <a:lstStyle>
            <a:lvl1pPr>
              <a:defRPr sz="4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2EE68A2-6E51-E1A3-28B8-B10EF2B4C0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77EFF95F-319D-F3F1-4560-740C491DACD7}"/>
              </a:ext>
            </a:extLst>
          </p:cNvPr>
          <p:cNvSpPr>
            <a:spLocks noGrp="1"/>
          </p:cNvSpPr>
          <p:nvPr>
            <p:ph type="body" sz="half" idx="2"/>
          </p:nvPr>
        </p:nvSpPr>
        <p:spPr>
          <a:xfrm>
            <a:off x="839788" y="2903246"/>
            <a:ext cx="3932237" cy="2965741"/>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470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E45BF6-86A8-84A0-A1D8-4F3BFAA4760A}"/>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4" name="Blue shape 1">
            <a:extLst>
              <a:ext uri="{FF2B5EF4-FFF2-40B4-BE49-F238E27FC236}">
                <a16:creationId xmlns:a16="http://schemas.microsoft.com/office/drawing/2014/main" id="{44F7C792-8988-EDC5-7094-29373BADA6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23000" cy="6858000"/>
          </a:xfrm>
          <a:prstGeom prst="rect">
            <a:avLst/>
          </a:prstGeom>
        </p:spPr>
      </p:pic>
      <p:pic>
        <p:nvPicPr>
          <p:cNvPr id="20" name="Blue shape 2">
            <a:extLst>
              <a:ext uri="{FF2B5EF4-FFF2-40B4-BE49-F238E27FC236}">
                <a16:creationId xmlns:a16="http://schemas.microsoft.com/office/drawing/2014/main" id="{CDC71264-9DEB-75C5-7874-06C333AF88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562600" cy="6858000"/>
          </a:xfrm>
          <a:prstGeom prst="rect">
            <a:avLst/>
          </a:prstGeom>
        </p:spPr>
      </p:pic>
      <p:pic>
        <p:nvPicPr>
          <p:cNvPr id="10" name="Blue shape 3">
            <a:extLst>
              <a:ext uri="{FF2B5EF4-FFF2-40B4-BE49-F238E27FC236}">
                <a16:creationId xmlns:a16="http://schemas.microsoft.com/office/drawing/2014/main" id="{EBE1C1A6-7251-1F44-FC21-8FF34283E6C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57" y="0"/>
            <a:ext cx="4972050" cy="6858000"/>
          </a:xfrm>
          <a:prstGeom prst="rect">
            <a:avLst/>
          </a:prstGeom>
        </p:spPr>
      </p:pic>
      <p:sp>
        <p:nvSpPr>
          <p:cNvPr id="2" name="Title 1">
            <a:extLst>
              <a:ext uri="{FF2B5EF4-FFF2-40B4-BE49-F238E27FC236}">
                <a16:creationId xmlns:a16="http://schemas.microsoft.com/office/drawing/2014/main" id="{39CEFFE9-E7EF-09BC-01AA-6022F7E1CD74}"/>
              </a:ext>
            </a:extLst>
          </p:cNvPr>
          <p:cNvSpPr>
            <a:spLocks noGrp="1"/>
          </p:cNvSpPr>
          <p:nvPr>
            <p:ph type="title"/>
          </p:nvPr>
        </p:nvSpPr>
        <p:spPr>
          <a:xfrm>
            <a:off x="914400" y="1854199"/>
            <a:ext cx="3857625" cy="1069975"/>
          </a:xfrm>
          <a:prstGeom prst="rect">
            <a:avLst/>
          </a:prstGeom>
        </p:spPr>
        <p:txBody>
          <a:bodyPr anchor="b"/>
          <a:lstStyle>
            <a:lvl1pPr>
              <a:defRPr sz="4000">
                <a:solidFill>
                  <a:schemeClr val="bg1"/>
                </a:solidFill>
              </a:defRPr>
            </a:lvl1pPr>
          </a:lstStyle>
          <a:p>
            <a:r>
              <a:rPr lang="en-US"/>
              <a:t>Click to edit Master title style</a:t>
            </a:r>
            <a:endParaRPr lang="en-IE"/>
          </a:p>
        </p:txBody>
      </p:sp>
      <p:sp>
        <p:nvSpPr>
          <p:cNvPr id="4" name="Text Placeholder 3">
            <a:extLst>
              <a:ext uri="{FF2B5EF4-FFF2-40B4-BE49-F238E27FC236}">
                <a16:creationId xmlns:a16="http://schemas.microsoft.com/office/drawing/2014/main" id="{77EFF95F-319D-F3F1-4560-740C491DACD7}"/>
              </a:ext>
            </a:extLst>
          </p:cNvPr>
          <p:cNvSpPr>
            <a:spLocks noGrp="1"/>
          </p:cNvSpPr>
          <p:nvPr>
            <p:ph type="body" sz="half" idx="2"/>
          </p:nvPr>
        </p:nvSpPr>
        <p:spPr>
          <a:xfrm>
            <a:off x="914400" y="2924174"/>
            <a:ext cx="3857625" cy="2944813"/>
          </a:xfrm>
          <a:prstGeom prst="rect">
            <a:avLst/>
          </a:prstGeom>
        </p:spPr>
        <p:txBody>
          <a:bodyPr/>
          <a:lstStyle>
            <a:lvl1pPr marL="0" indent="0">
              <a:buNone/>
              <a:defRPr sz="2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3" name="Graphic 12">
            <a:extLst>
              <a:ext uri="{FF2B5EF4-FFF2-40B4-BE49-F238E27FC236}">
                <a16:creationId xmlns:a16="http://schemas.microsoft.com/office/drawing/2014/main" id="{078D19DB-B48B-0B94-E732-6FD1FE6E76BD}"/>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8674" y="6264471"/>
            <a:ext cx="1143000" cy="400050"/>
          </a:xfrm>
          <a:prstGeom prst="rect">
            <a:avLst/>
          </a:prstGeom>
        </p:spPr>
      </p:pic>
      <p:pic>
        <p:nvPicPr>
          <p:cNvPr id="6" name="Graphic 5">
            <a:extLst>
              <a:ext uri="{FF2B5EF4-FFF2-40B4-BE49-F238E27FC236}">
                <a16:creationId xmlns:a16="http://schemas.microsoft.com/office/drawing/2014/main" id="{C6021664-C95E-C7B2-8E40-A2879255C7B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07962" y="206131"/>
            <a:ext cx="4784727" cy="824037"/>
          </a:xfrm>
          <a:prstGeom prst="rect">
            <a:avLst/>
          </a:prstGeom>
        </p:spPr>
      </p:pic>
      <p:pic>
        <p:nvPicPr>
          <p:cNvPr id="7" name="Picture 6" descr="A logo of a person's head with numbers and text&#10;&#10;Description automatically generated">
            <a:extLst>
              <a:ext uri="{FF2B5EF4-FFF2-40B4-BE49-F238E27FC236}">
                <a16:creationId xmlns:a16="http://schemas.microsoft.com/office/drawing/2014/main" id="{AA1ADE86-A64E-EA99-B1FB-99CC2349C5A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476223" y="1322223"/>
            <a:ext cx="2743206" cy="4386081"/>
          </a:xfrm>
          <a:prstGeom prst="rect">
            <a:avLst/>
          </a:prstGeom>
        </p:spPr>
      </p:pic>
    </p:spTree>
    <p:extLst>
      <p:ext uri="{BB962C8B-B14F-4D97-AF65-F5344CB8AC3E}">
        <p14:creationId xmlns:p14="http://schemas.microsoft.com/office/powerpoint/2010/main" val="2014509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1"/>
        </a:solidFill>
        <a:effectLst/>
      </p:bgPr>
    </p:bg>
    <p:spTree>
      <p:nvGrpSpPr>
        <p:cNvPr id="1" name="Shape 27"/>
        <p:cNvGrpSpPr/>
        <p:nvPr/>
      </p:nvGrpSpPr>
      <p:grpSpPr>
        <a:xfrm>
          <a:off x="0" y="0"/>
          <a:ext cx="0" cy="0"/>
          <a:chOff x="0" y="0"/>
          <a:chExt cx="0" cy="0"/>
        </a:xfrm>
      </p:grpSpPr>
      <p:sp>
        <p:nvSpPr>
          <p:cNvPr id="28" name="Google Shape;28;p3"/>
          <p:cNvSpPr/>
          <p:nvPr/>
        </p:nvSpPr>
        <p:spPr>
          <a:xfrm>
            <a:off x="0" y="0"/>
            <a:ext cx="12204800" cy="6858000"/>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29" name="Google Shape;29;p3"/>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 name="Google Shape;30;p3"/>
          <p:cNvSpPr txBox="1">
            <a:spLocks noGrp="1"/>
          </p:cNvSpPr>
          <p:nvPr>
            <p:ph type="dt" idx="10"/>
          </p:nvPr>
        </p:nvSpPr>
        <p:spPr>
          <a:xfrm>
            <a:off x="695400" y="6496604"/>
            <a:ext cx="5580800" cy="160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3"/>
          <p:cNvSpPr txBox="1">
            <a:spLocks noGrp="1"/>
          </p:cNvSpPr>
          <p:nvPr>
            <p:ph type="ftr" idx="11"/>
          </p:nvPr>
        </p:nvSpPr>
        <p:spPr>
          <a:xfrm>
            <a:off x="695400" y="6416541"/>
            <a:ext cx="5580800" cy="160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 name="Google Shape;32;p3"/>
          <p:cNvSpPr txBox="1">
            <a:spLocks noGrp="1"/>
          </p:cNvSpPr>
          <p:nvPr>
            <p:ph type="sldNum" idx="12"/>
          </p:nvPr>
        </p:nvSpPr>
        <p:spPr>
          <a:xfrm>
            <a:off x="-12703" y="6356351"/>
            <a:ext cx="79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9pPr>
          </a:lstStyle>
          <a:p>
            <a:fld id="{00000000-1234-1234-1234-123412341234}" type="slidenum">
              <a:rPr lang="en-GB" smtClean="0"/>
              <a:pPr/>
              <a:t>‹#›</a:t>
            </a:fld>
            <a:endParaRPr lang="en-GB"/>
          </a:p>
        </p:txBody>
      </p:sp>
      <p:sp>
        <p:nvSpPr>
          <p:cNvPr id="33" name="Google Shape;33;p3"/>
          <p:cNvSpPr txBox="1">
            <a:spLocks noGrp="1"/>
          </p:cNvSpPr>
          <p:nvPr>
            <p:ph type="body" idx="1"/>
          </p:nvPr>
        </p:nvSpPr>
        <p:spPr>
          <a:xfrm>
            <a:off x="514799" y="2263939"/>
            <a:ext cx="10010400" cy="3696400"/>
          </a:xfrm>
          <a:prstGeom prst="rect">
            <a:avLst/>
          </a:prstGeom>
          <a:noFill/>
          <a:ln>
            <a:noFill/>
          </a:ln>
        </p:spPr>
        <p:txBody>
          <a:bodyPr spcFirstLastPara="1" wrap="square" lIns="0" tIns="0" rIns="0" bIns="0" anchor="t" anchorCtr="0">
            <a:noAutofit/>
          </a:bodyPr>
          <a:lstStyle>
            <a:lvl1pPr marL="609585" lvl="0" indent="-304792" algn="l">
              <a:lnSpc>
                <a:spcPct val="90000"/>
              </a:lnSpc>
              <a:spcBef>
                <a:spcPts val="400"/>
              </a:spcBef>
              <a:spcAft>
                <a:spcPts val="0"/>
              </a:spcAft>
              <a:buClr>
                <a:schemeClr val="dk2"/>
              </a:buClr>
              <a:buSzPts val="1500"/>
              <a:buNone/>
              <a:defRPr>
                <a:solidFill>
                  <a:schemeClr val="dk2"/>
                </a:solidFill>
              </a:defRPr>
            </a:lvl1pPr>
            <a:lvl2pPr marL="1219170" lvl="1" indent="-304792" algn="l">
              <a:lnSpc>
                <a:spcPct val="90000"/>
              </a:lnSpc>
              <a:spcBef>
                <a:spcPts val="400"/>
              </a:spcBef>
              <a:spcAft>
                <a:spcPts val="0"/>
              </a:spcAft>
              <a:buClr>
                <a:schemeClr val="dk2"/>
              </a:buClr>
              <a:buSzPts val="1400"/>
              <a:buNone/>
              <a:defRPr>
                <a:solidFill>
                  <a:schemeClr val="dk2"/>
                </a:solidFill>
              </a:defRPr>
            </a:lvl2pPr>
            <a:lvl3pPr marL="1828754" lvl="2" indent="-423323" algn="l">
              <a:lnSpc>
                <a:spcPct val="90000"/>
              </a:lnSpc>
              <a:spcBef>
                <a:spcPts val="400"/>
              </a:spcBef>
              <a:spcAft>
                <a:spcPts val="0"/>
              </a:spcAft>
              <a:buClr>
                <a:schemeClr val="accent2"/>
              </a:buClr>
              <a:buSzPts val="1400"/>
              <a:buChar char="•"/>
              <a:defRPr>
                <a:solidFill>
                  <a:schemeClr val="dk2"/>
                </a:solidFill>
              </a:defRPr>
            </a:lvl3pPr>
            <a:lvl4pPr marL="2438339" lvl="3" indent="-406390" algn="l">
              <a:lnSpc>
                <a:spcPct val="90000"/>
              </a:lnSpc>
              <a:spcBef>
                <a:spcPts val="400"/>
              </a:spcBef>
              <a:spcAft>
                <a:spcPts val="0"/>
              </a:spcAft>
              <a:buClr>
                <a:schemeClr val="accent2"/>
              </a:buClr>
              <a:buSzPts val="1200"/>
              <a:buChar char="•"/>
              <a:defRPr>
                <a:solidFill>
                  <a:schemeClr val="dk2"/>
                </a:solidFill>
              </a:defRPr>
            </a:lvl4pPr>
            <a:lvl5pPr marL="3047924" lvl="4" indent="-304792" algn="l">
              <a:lnSpc>
                <a:spcPct val="90000"/>
              </a:lnSpc>
              <a:spcBef>
                <a:spcPts val="800"/>
              </a:spcBef>
              <a:spcAft>
                <a:spcPts val="0"/>
              </a:spcAft>
              <a:buClr>
                <a:schemeClr val="dk2"/>
              </a:buClr>
              <a:buSzPts val="1500"/>
              <a:buNone/>
              <a:defRPr>
                <a:solidFill>
                  <a:schemeClr val="dk2"/>
                </a:solidFill>
              </a:defRPr>
            </a:lvl5pPr>
            <a:lvl6pPr marL="3657509" lvl="5" indent="-423323" algn="l">
              <a:lnSpc>
                <a:spcPct val="90000"/>
              </a:lnSpc>
              <a:spcBef>
                <a:spcPts val="533"/>
              </a:spcBef>
              <a:spcAft>
                <a:spcPts val="0"/>
              </a:spcAft>
              <a:buClr>
                <a:srgbClr val="FF0000"/>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grpSp>
        <p:nvGrpSpPr>
          <p:cNvPr id="34" name="Google Shape;34;p3"/>
          <p:cNvGrpSpPr/>
          <p:nvPr/>
        </p:nvGrpSpPr>
        <p:grpSpPr>
          <a:xfrm>
            <a:off x="-2040903" y="3988724"/>
            <a:ext cx="1872300" cy="2902793"/>
            <a:chOff x="6195941" y="562596"/>
            <a:chExt cx="1872300" cy="2902793"/>
          </a:xfrm>
        </p:grpSpPr>
        <p:grpSp>
          <p:nvGrpSpPr>
            <p:cNvPr id="35" name="Google Shape;35;p3"/>
            <p:cNvGrpSpPr/>
            <p:nvPr/>
          </p:nvGrpSpPr>
          <p:grpSpPr>
            <a:xfrm>
              <a:off x="6195941" y="832605"/>
              <a:ext cx="1872300" cy="2632784"/>
              <a:chOff x="-1872716" y="660661"/>
              <a:chExt cx="1872300" cy="1974637"/>
            </a:xfrm>
          </p:grpSpPr>
          <p:sp>
            <p:nvSpPr>
              <p:cNvPr id="36" name="Google Shape;36;p3"/>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1067"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1067"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1067" b="0" i="0" u="none" strike="noStrike" cap="none">
                    <a:solidFill>
                      <a:srgbClr val="000000"/>
                    </a:solidFill>
                    <a:latin typeface="Calibri"/>
                    <a:ea typeface="Calibri"/>
                    <a:cs typeface="Calibri"/>
                    <a:sym typeface="Calibri"/>
                  </a:rPr>
                  <a:t>Do not use the bullet point button to format your text.</a:t>
                </a:r>
                <a:endParaRPr sz="1067" b="0" i="0" u="none" strike="noStrike" cap="none">
                  <a:solidFill>
                    <a:srgbClr val="000000"/>
                  </a:solidFill>
                  <a:latin typeface="Calibri"/>
                  <a:ea typeface="Calibri"/>
                  <a:cs typeface="Calibri"/>
                  <a:sym typeface="Calibri"/>
                </a:endParaRPr>
              </a:p>
            </p:txBody>
          </p:sp>
          <p:pic>
            <p:nvPicPr>
              <p:cNvPr id="37" name="Google Shape;37;p3"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38" name="Google Shape;38;p3"/>
            <p:cNvGrpSpPr/>
            <p:nvPr/>
          </p:nvGrpSpPr>
          <p:grpSpPr>
            <a:xfrm>
              <a:off x="6303954" y="562596"/>
              <a:ext cx="540000" cy="540000"/>
              <a:chOff x="6303954" y="562596"/>
              <a:chExt cx="540000" cy="540000"/>
            </a:xfrm>
          </p:grpSpPr>
          <p:sp>
            <p:nvSpPr>
              <p:cNvPr id="39" name="Google Shape;39;p3"/>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pic>
            <p:nvPicPr>
              <p:cNvPr id="40" name="Google Shape;40;p3"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1" name="Google Shape;41;p3"/>
          <p:cNvSpPr/>
          <p:nvPr/>
        </p:nvSpPr>
        <p:spPr>
          <a:xfrm>
            <a:off x="3019073" y="1772952"/>
            <a:ext cx="12448508" cy="8717579"/>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019"/>
            </a:srgbClr>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grpSp>
        <p:nvGrpSpPr>
          <p:cNvPr id="42" name="Google Shape;42;p3"/>
          <p:cNvGrpSpPr/>
          <p:nvPr/>
        </p:nvGrpSpPr>
        <p:grpSpPr>
          <a:xfrm>
            <a:off x="10555200" y="295200"/>
            <a:ext cx="1191992" cy="478600"/>
            <a:chOff x="1899" y="899"/>
            <a:chExt cx="4163" cy="1671"/>
          </a:xfrm>
        </p:grpSpPr>
        <p:sp>
          <p:nvSpPr>
            <p:cNvPr id="43" name="Google Shape;43;p3"/>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4" name="Google Shape;44;p3"/>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5" name="Google Shape;45;p3"/>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6" name="Google Shape;46;p3"/>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7" name="Google Shape;47;p3"/>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8" name="Google Shape;48;p3"/>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9" name="Google Shape;49;p3"/>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50" name="Google Shape;50;p3"/>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51" name="Google Shape;51;p3"/>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52" name="Google Shape;52;p3"/>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53" name="Google Shape;53;p3"/>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54" name="Google Shape;54;p3"/>
            <p:cNvSpPr/>
            <p:nvPr/>
          </p:nvSpPr>
          <p:spPr>
            <a:xfrm>
              <a:off x="2762" y="2203"/>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55" name="Google Shape;55;p3"/>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56" name="Google Shape;56;p3"/>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57" name="Google Shape;57;p3"/>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58" name="Google Shape;58;p3"/>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59" name="Google Shape;59;p3"/>
            <p:cNvSpPr/>
            <p:nvPr/>
          </p:nvSpPr>
          <p:spPr>
            <a:xfrm>
              <a:off x="3203" y="2203"/>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0" name="Google Shape;60;p3"/>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1" name="Google Shape;61;p3"/>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2" name="Google Shape;62;p3"/>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3" name="Google Shape;63;p3"/>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4" name="Google Shape;64;p3"/>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5" name="Google Shape;65;p3"/>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6" name="Google Shape;66;p3"/>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7" name="Google Shape;67;p3"/>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8" name="Google Shape;68;p3"/>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9" name="Google Shape;69;p3"/>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0" name="Google Shape;70;p3"/>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1" name="Google Shape;71;p3"/>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2" name="Google Shape;72;p3"/>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3" name="Google Shape;73;p3"/>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4" name="Google Shape;74;p3"/>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5" name="Google Shape;75;p3"/>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6" name="Google Shape;76;p3"/>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7" name="Google Shape;77;p3"/>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8" name="Google Shape;78;p3"/>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9" name="Google Shape;79;p3"/>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80" name="Google Shape;80;p3"/>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81" name="Google Shape;81;p3"/>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82" name="Google Shape;82;p3"/>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83" name="Google Shape;83;p3"/>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84" name="Google Shape;84;p3"/>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85" name="Google Shape;85;p3"/>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86" name="Google Shape;86;p3"/>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87" name="Google Shape;87;p3"/>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88" name="Google Shape;88;p3"/>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89" name="Google Shape;89;p3"/>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90" name="Google Shape;90;p3"/>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91" name="Google Shape;91;p3"/>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92" name="Google Shape;92;p3"/>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93" name="Google Shape;93;p3"/>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94" name="Google Shape;94;p3"/>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95" name="Google Shape;95;p3"/>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96" name="Google Shape;96;p3"/>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97" name="Google Shape;97;p3"/>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98" name="Google Shape;98;p3"/>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99" name="Google Shape;99;p3"/>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00" name="Google Shape;100;p3"/>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01" name="Google Shape;101;p3"/>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02" name="Google Shape;102;p3"/>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03" name="Google Shape;103;p3"/>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04" name="Google Shape;104;p3"/>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05" name="Google Shape;105;p3"/>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06" name="Google Shape;106;p3"/>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07" name="Google Shape;107;p3"/>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08" name="Google Shape;108;p3"/>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09" name="Google Shape;109;p3"/>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10" name="Google Shape;110;p3"/>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11" name="Google Shape;111;p3"/>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12" name="Google Shape;112;p3"/>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13" name="Google Shape;113;p3"/>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14" name="Google Shape;114;p3"/>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15" name="Google Shape;115;p3"/>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16" name="Google Shape;116;p3"/>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17" name="Google Shape;117;p3"/>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18" name="Google Shape;118;p3"/>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19" name="Google Shape;119;p3"/>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20" name="Google Shape;120;p3"/>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21" name="Google Shape;121;p3"/>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22" name="Google Shape;122;p3"/>
            <p:cNvSpPr/>
            <p:nvPr/>
          </p:nvSpPr>
          <p:spPr>
            <a:xfrm>
              <a:off x="4838" y="2425"/>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23" name="Google Shape;123;p3"/>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24" name="Google Shape;124;p3"/>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25" name="Google Shape;125;p3"/>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26" name="Google Shape;126;p3"/>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27" name="Google Shape;127;p3"/>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28" name="Google Shape;128;p3"/>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29" name="Google Shape;129;p3"/>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30" name="Google Shape;130;p3"/>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31" name="Google Shape;131;p3"/>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32" name="Google Shape;132;p3"/>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33" name="Google Shape;133;p3"/>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34" name="Google Shape;134;p3"/>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35" name="Google Shape;135;p3"/>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cxnSp>
          <p:nvCxnSpPr>
            <p:cNvPr id="136" name="Google Shape;136;p3"/>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sm" len="sm"/>
              <a:tailEnd type="none" w="sm" len="sm"/>
            </a:ln>
          </p:spPr>
        </p:cxnSp>
      </p:grpSp>
    </p:spTree>
    <p:extLst>
      <p:ext uri="{BB962C8B-B14F-4D97-AF65-F5344CB8AC3E}">
        <p14:creationId xmlns:p14="http://schemas.microsoft.com/office/powerpoint/2010/main" val="380863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2 column)">
  <p:cSld name="Title and content (2 column)">
    <p:bg>
      <p:bgPr>
        <a:solidFill>
          <a:schemeClr val="lt1"/>
        </a:solidFill>
        <a:effectLst/>
      </p:bgPr>
    </p:bg>
    <p:spTree>
      <p:nvGrpSpPr>
        <p:cNvPr id="1" name="Shape 355"/>
        <p:cNvGrpSpPr/>
        <p:nvPr/>
      </p:nvGrpSpPr>
      <p:grpSpPr>
        <a:xfrm>
          <a:off x="0" y="0"/>
          <a:ext cx="0" cy="0"/>
          <a:chOff x="0" y="0"/>
          <a:chExt cx="0" cy="0"/>
        </a:xfrm>
      </p:grpSpPr>
      <p:sp>
        <p:nvSpPr>
          <p:cNvPr id="356" name="Google Shape;356;p6"/>
          <p:cNvSpPr/>
          <p:nvPr/>
        </p:nvSpPr>
        <p:spPr>
          <a:xfrm>
            <a:off x="0" y="0"/>
            <a:ext cx="12204800" cy="6858000"/>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357" name="Google Shape;357;p6"/>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8" name="Google Shape;358;p6"/>
          <p:cNvSpPr txBox="1">
            <a:spLocks noGrp="1"/>
          </p:cNvSpPr>
          <p:nvPr>
            <p:ph type="dt" idx="10"/>
          </p:nvPr>
        </p:nvSpPr>
        <p:spPr>
          <a:xfrm>
            <a:off x="695400" y="6496604"/>
            <a:ext cx="5580800" cy="160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9" name="Google Shape;359;p6"/>
          <p:cNvSpPr txBox="1">
            <a:spLocks noGrp="1"/>
          </p:cNvSpPr>
          <p:nvPr>
            <p:ph type="ftr" idx="11"/>
          </p:nvPr>
        </p:nvSpPr>
        <p:spPr>
          <a:xfrm>
            <a:off x="695400" y="6416541"/>
            <a:ext cx="5580800" cy="160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0" name="Google Shape;360;p6"/>
          <p:cNvSpPr txBox="1">
            <a:spLocks noGrp="1"/>
          </p:cNvSpPr>
          <p:nvPr>
            <p:ph type="sldNum" idx="12"/>
          </p:nvPr>
        </p:nvSpPr>
        <p:spPr>
          <a:xfrm>
            <a:off x="-12703" y="6356351"/>
            <a:ext cx="79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9pPr>
          </a:lstStyle>
          <a:p>
            <a:fld id="{00000000-1234-1234-1234-123412341234}" type="slidenum">
              <a:rPr lang="en-GB" smtClean="0"/>
              <a:pPr/>
              <a:t>‹#›</a:t>
            </a:fld>
            <a:endParaRPr lang="en-GB"/>
          </a:p>
        </p:txBody>
      </p:sp>
      <p:sp>
        <p:nvSpPr>
          <p:cNvPr id="361" name="Google Shape;361;p6"/>
          <p:cNvSpPr txBox="1">
            <a:spLocks noGrp="1"/>
          </p:cNvSpPr>
          <p:nvPr>
            <p:ph type="body" idx="1"/>
          </p:nvPr>
        </p:nvSpPr>
        <p:spPr>
          <a:xfrm>
            <a:off x="514799" y="2263939"/>
            <a:ext cx="10010400" cy="3696400"/>
          </a:xfrm>
          <a:prstGeom prst="rect">
            <a:avLst/>
          </a:prstGeom>
          <a:noFill/>
          <a:ln>
            <a:noFill/>
          </a:ln>
        </p:spPr>
        <p:txBody>
          <a:bodyPr spcFirstLastPara="1" wrap="square" lIns="0" tIns="0" rIns="0" bIns="0" anchor="t" anchorCtr="0">
            <a:noAutofit/>
          </a:bodyPr>
          <a:lstStyle>
            <a:lvl1pPr marL="609585" lvl="0" indent="-304792" algn="l">
              <a:lnSpc>
                <a:spcPct val="90000"/>
              </a:lnSpc>
              <a:spcBef>
                <a:spcPts val="400"/>
              </a:spcBef>
              <a:spcAft>
                <a:spcPts val="0"/>
              </a:spcAft>
              <a:buClr>
                <a:schemeClr val="dk2"/>
              </a:buClr>
              <a:buSzPts val="1500"/>
              <a:buNone/>
              <a:defRPr>
                <a:solidFill>
                  <a:schemeClr val="dk2"/>
                </a:solidFill>
              </a:defRPr>
            </a:lvl1pPr>
            <a:lvl2pPr marL="1219170" lvl="1" indent="-304792" algn="l">
              <a:lnSpc>
                <a:spcPct val="90000"/>
              </a:lnSpc>
              <a:spcBef>
                <a:spcPts val="400"/>
              </a:spcBef>
              <a:spcAft>
                <a:spcPts val="0"/>
              </a:spcAft>
              <a:buClr>
                <a:schemeClr val="dk2"/>
              </a:buClr>
              <a:buSzPts val="1400"/>
              <a:buNone/>
              <a:defRPr>
                <a:solidFill>
                  <a:schemeClr val="dk2"/>
                </a:solidFill>
              </a:defRPr>
            </a:lvl2pPr>
            <a:lvl3pPr marL="1828754" lvl="2" indent="-423323" algn="l">
              <a:lnSpc>
                <a:spcPct val="90000"/>
              </a:lnSpc>
              <a:spcBef>
                <a:spcPts val="400"/>
              </a:spcBef>
              <a:spcAft>
                <a:spcPts val="0"/>
              </a:spcAft>
              <a:buClr>
                <a:schemeClr val="accent2"/>
              </a:buClr>
              <a:buSzPts val="1400"/>
              <a:buChar char="•"/>
              <a:defRPr>
                <a:solidFill>
                  <a:schemeClr val="dk2"/>
                </a:solidFill>
              </a:defRPr>
            </a:lvl3pPr>
            <a:lvl4pPr marL="2438339" lvl="3" indent="-406390" algn="l">
              <a:lnSpc>
                <a:spcPct val="90000"/>
              </a:lnSpc>
              <a:spcBef>
                <a:spcPts val="400"/>
              </a:spcBef>
              <a:spcAft>
                <a:spcPts val="0"/>
              </a:spcAft>
              <a:buClr>
                <a:schemeClr val="accent2"/>
              </a:buClr>
              <a:buSzPts val="1200"/>
              <a:buChar char="•"/>
              <a:defRPr>
                <a:solidFill>
                  <a:schemeClr val="dk2"/>
                </a:solidFill>
              </a:defRPr>
            </a:lvl4pPr>
            <a:lvl5pPr marL="3047924" lvl="4" indent="-304792" algn="l">
              <a:lnSpc>
                <a:spcPct val="90000"/>
              </a:lnSpc>
              <a:spcBef>
                <a:spcPts val="800"/>
              </a:spcBef>
              <a:spcAft>
                <a:spcPts val="0"/>
              </a:spcAft>
              <a:buClr>
                <a:schemeClr val="dk2"/>
              </a:buClr>
              <a:buSzPts val="1500"/>
              <a:buNone/>
              <a:defRPr>
                <a:solidFill>
                  <a:schemeClr val="dk2"/>
                </a:solidFill>
              </a:defRPr>
            </a:lvl5pPr>
            <a:lvl6pPr marL="3657509" lvl="5" indent="-423323" algn="l">
              <a:lnSpc>
                <a:spcPct val="90000"/>
              </a:lnSpc>
              <a:spcBef>
                <a:spcPts val="533"/>
              </a:spcBef>
              <a:spcAft>
                <a:spcPts val="0"/>
              </a:spcAft>
              <a:buClr>
                <a:srgbClr val="FF0000"/>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grpSp>
        <p:nvGrpSpPr>
          <p:cNvPr id="362" name="Google Shape;362;p6"/>
          <p:cNvGrpSpPr/>
          <p:nvPr/>
        </p:nvGrpSpPr>
        <p:grpSpPr>
          <a:xfrm>
            <a:off x="-2040903" y="3988724"/>
            <a:ext cx="1872300" cy="2902793"/>
            <a:chOff x="6195941" y="562596"/>
            <a:chExt cx="1872300" cy="2902793"/>
          </a:xfrm>
        </p:grpSpPr>
        <p:grpSp>
          <p:nvGrpSpPr>
            <p:cNvPr id="363" name="Google Shape;363;p6"/>
            <p:cNvGrpSpPr/>
            <p:nvPr/>
          </p:nvGrpSpPr>
          <p:grpSpPr>
            <a:xfrm>
              <a:off x="6195941" y="832605"/>
              <a:ext cx="1872300" cy="2632784"/>
              <a:chOff x="-1872716" y="660661"/>
              <a:chExt cx="1872300" cy="1974637"/>
            </a:xfrm>
          </p:grpSpPr>
          <p:sp>
            <p:nvSpPr>
              <p:cNvPr id="364" name="Google Shape;364;p6"/>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1067"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1067"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1067" b="0" i="0" u="none" strike="noStrike" cap="none">
                    <a:solidFill>
                      <a:srgbClr val="000000"/>
                    </a:solidFill>
                    <a:latin typeface="Calibri"/>
                    <a:ea typeface="Calibri"/>
                    <a:cs typeface="Calibri"/>
                    <a:sym typeface="Calibri"/>
                  </a:rPr>
                  <a:t>Do not use the bullet point button to format your text.</a:t>
                </a:r>
                <a:endParaRPr sz="1067" b="0" i="0" u="none" strike="noStrike" cap="none">
                  <a:solidFill>
                    <a:srgbClr val="000000"/>
                  </a:solidFill>
                  <a:latin typeface="Calibri"/>
                  <a:ea typeface="Calibri"/>
                  <a:cs typeface="Calibri"/>
                  <a:sym typeface="Calibri"/>
                </a:endParaRPr>
              </a:p>
            </p:txBody>
          </p:sp>
          <p:pic>
            <p:nvPicPr>
              <p:cNvPr id="365" name="Google Shape;365;p6"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366" name="Google Shape;366;p6"/>
            <p:cNvGrpSpPr/>
            <p:nvPr/>
          </p:nvGrpSpPr>
          <p:grpSpPr>
            <a:xfrm>
              <a:off x="6303954" y="562596"/>
              <a:ext cx="540000" cy="540000"/>
              <a:chOff x="6303954" y="562596"/>
              <a:chExt cx="540000" cy="540000"/>
            </a:xfrm>
          </p:grpSpPr>
          <p:sp>
            <p:nvSpPr>
              <p:cNvPr id="367" name="Google Shape;367;p6"/>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pic>
            <p:nvPicPr>
              <p:cNvPr id="368" name="Google Shape;368;p6"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369" name="Google Shape;369;p6"/>
          <p:cNvSpPr/>
          <p:nvPr/>
        </p:nvSpPr>
        <p:spPr>
          <a:xfrm>
            <a:off x="4632603" y="2060849"/>
            <a:ext cx="8856869" cy="6202383"/>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019"/>
            </a:srgbClr>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grpSp>
        <p:nvGrpSpPr>
          <p:cNvPr id="370" name="Google Shape;370;p6"/>
          <p:cNvGrpSpPr/>
          <p:nvPr/>
        </p:nvGrpSpPr>
        <p:grpSpPr>
          <a:xfrm>
            <a:off x="10555200" y="295200"/>
            <a:ext cx="1191992" cy="478600"/>
            <a:chOff x="1899" y="899"/>
            <a:chExt cx="4163" cy="1671"/>
          </a:xfrm>
        </p:grpSpPr>
        <p:sp>
          <p:nvSpPr>
            <p:cNvPr id="371" name="Google Shape;371;p6"/>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72" name="Google Shape;372;p6"/>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73" name="Google Shape;373;p6"/>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74" name="Google Shape;374;p6"/>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75" name="Google Shape;375;p6"/>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76" name="Google Shape;376;p6"/>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77" name="Google Shape;377;p6"/>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78" name="Google Shape;378;p6"/>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79" name="Google Shape;379;p6"/>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80" name="Google Shape;380;p6"/>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81" name="Google Shape;381;p6"/>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82" name="Google Shape;382;p6"/>
            <p:cNvSpPr/>
            <p:nvPr/>
          </p:nvSpPr>
          <p:spPr>
            <a:xfrm>
              <a:off x="2762" y="2203"/>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83" name="Google Shape;383;p6"/>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84" name="Google Shape;384;p6"/>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85" name="Google Shape;385;p6"/>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86" name="Google Shape;386;p6"/>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87" name="Google Shape;387;p6"/>
            <p:cNvSpPr/>
            <p:nvPr/>
          </p:nvSpPr>
          <p:spPr>
            <a:xfrm>
              <a:off x="3203" y="2203"/>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88" name="Google Shape;388;p6"/>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89" name="Google Shape;389;p6"/>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90" name="Google Shape;390;p6"/>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91" name="Google Shape;391;p6"/>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92" name="Google Shape;392;p6"/>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93" name="Google Shape;393;p6"/>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94" name="Google Shape;394;p6"/>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95" name="Google Shape;395;p6"/>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96" name="Google Shape;396;p6"/>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97" name="Google Shape;397;p6"/>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98" name="Google Shape;398;p6"/>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99" name="Google Shape;399;p6"/>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00" name="Google Shape;400;p6"/>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01" name="Google Shape;401;p6"/>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02" name="Google Shape;402;p6"/>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03" name="Google Shape;403;p6"/>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04" name="Google Shape;404;p6"/>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05" name="Google Shape;405;p6"/>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06" name="Google Shape;406;p6"/>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07" name="Google Shape;407;p6"/>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08" name="Google Shape;408;p6"/>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09" name="Google Shape;409;p6"/>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10" name="Google Shape;410;p6"/>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11" name="Google Shape;411;p6"/>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12" name="Google Shape;412;p6"/>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13" name="Google Shape;413;p6"/>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14" name="Google Shape;414;p6"/>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15" name="Google Shape;415;p6"/>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16" name="Google Shape;416;p6"/>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17" name="Google Shape;417;p6"/>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18" name="Google Shape;418;p6"/>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19" name="Google Shape;419;p6"/>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20" name="Google Shape;420;p6"/>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21" name="Google Shape;421;p6"/>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22" name="Google Shape;422;p6"/>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23" name="Google Shape;423;p6"/>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24" name="Google Shape;424;p6"/>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25" name="Google Shape;425;p6"/>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26" name="Google Shape;426;p6"/>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27" name="Google Shape;427;p6"/>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28" name="Google Shape;428;p6"/>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29" name="Google Shape;429;p6"/>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30" name="Google Shape;430;p6"/>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31" name="Google Shape;431;p6"/>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32" name="Google Shape;432;p6"/>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33" name="Google Shape;433;p6"/>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34" name="Google Shape;434;p6"/>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35" name="Google Shape;435;p6"/>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36" name="Google Shape;436;p6"/>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37" name="Google Shape;437;p6"/>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38" name="Google Shape;438;p6"/>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39" name="Google Shape;439;p6"/>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40" name="Google Shape;440;p6"/>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41" name="Google Shape;441;p6"/>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42" name="Google Shape;442;p6"/>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43" name="Google Shape;443;p6"/>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44" name="Google Shape;444;p6"/>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45" name="Google Shape;445;p6"/>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46" name="Google Shape;446;p6"/>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47" name="Google Shape;447;p6"/>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48" name="Google Shape;448;p6"/>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49" name="Google Shape;449;p6"/>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50" name="Google Shape;450;p6"/>
            <p:cNvSpPr/>
            <p:nvPr/>
          </p:nvSpPr>
          <p:spPr>
            <a:xfrm>
              <a:off x="4838" y="2425"/>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51" name="Google Shape;451;p6"/>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52" name="Google Shape;452;p6"/>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53" name="Google Shape;453;p6"/>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54" name="Google Shape;454;p6"/>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55" name="Google Shape;455;p6"/>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56" name="Google Shape;456;p6"/>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57" name="Google Shape;457;p6"/>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58" name="Google Shape;458;p6"/>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59" name="Google Shape;459;p6"/>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60" name="Google Shape;460;p6"/>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61" name="Google Shape;461;p6"/>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62" name="Google Shape;462;p6"/>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63" name="Google Shape;463;p6"/>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cxnSp>
          <p:nvCxnSpPr>
            <p:cNvPr id="464" name="Google Shape;464;p6"/>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sm" len="sm"/>
              <a:tailEnd type="none" w="sm" len="sm"/>
            </a:ln>
          </p:spPr>
        </p:cxnSp>
      </p:grpSp>
    </p:spTree>
    <p:extLst>
      <p:ext uri="{BB962C8B-B14F-4D97-AF65-F5344CB8AC3E}">
        <p14:creationId xmlns:p14="http://schemas.microsoft.com/office/powerpoint/2010/main" val="75818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Title and Content 1">
    <p:bg>
      <p:bgPr>
        <a:solidFill>
          <a:schemeClr val="lt1"/>
        </a:solidFill>
        <a:effectLst/>
      </p:bgPr>
    </p:bg>
    <p:spTree>
      <p:nvGrpSpPr>
        <p:cNvPr id="1" name="Shape 56"/>
        <p:cNvGrpSpPr/>
        <p:nvPr/>
      </p:nvGrpSpPr>
      <p:grpSpPr>
        <a:xfrm>
          <a:off x="0" y="0"/>
          <a:ext cx="0" cy="0"/>
          <a:chOff x="0" y="0"/>
          <a:chExt cx="0" cy="0"/>
        </a:xfrm>
      </p:grpSpPr>
      <p:sp>
        <p:nvSpPr>
          <p:cNvPr id="57" name="Google Shape;57;p30"/>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30"/>
          <p:cNvSpPr txBox="1">
            <a:spLocks noGrp="1"/>
          </p:cNvSpPr>
          <p:nvPr>
            <p:ph type="body" idx="1"/>
          </p:nvPr>
        </p:nvSpPr>
        <p:spPr>
          <a:xfrm>
            <a:off x="514799" y="2263939"/>
            <a:ext cx="10010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a:solidFill>
                  <a:srgbClr val="3A9BB6"/>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chemeClr val="accent2"/>
              </a:buClr>
              <a:buSzPts val="1400"/>
              <a:buChar char="•"/>
              <a:defRPr>
                <a:solidFill>
                  <a:schemeClr val="dk2"/>
                </a:solidFill>
              </a:defRPr>
            </a:lvl3pPr>
            <a:lvl4pPr marL="1828800" lvl="3" indent="-304800" algn="l">
              <a:lnSpc>
                <a:spcPct val="90000"/>
              </a:lnSpc>
              <a:spcBef>
                <a:spcPts val="400"/>
              </a:spcBef>
              <a:spcAft>
                <a:spcPts val="0"/>
              </a:spcAft>
              <a:buClr>
                <a:schemeClr val="accent2"/>
              </a:buClr>
              <a:buSzPts val="1200"/>
              <a:buChar char="•"/>
              <a:defRPr>
                <a:solidFill>
                  <a:schemeClr val="dk2"/>
                </a:solidFill>
              </a:defRPr>
            </a:lvl4pPr>
            <a:lvl5pPr marL="2286000" lvl="4" indent="-228600" algn="l">
              <a:lnSpc>
                <a:spcPct val="90000"/>
              </a:lnSpc>
              <a:spcBef>
                <a:spcPts val="800"/>
              </a:spcBef>
              <a:spcAft>
                <a:spcPts val="0"/>
              </a:spcAft>
              <a:buClr>
                <a:schemeClr val="dk2"/>
              </a:buClr>
              <a:buSzPts val="1500"/>
              <a:buNone/>
              <a:defRPr>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full image and content: Dark Blue">
  <p:cSld name="Title, full image and content: Dark Blue">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31"/>
          <p:cNvSpPr txBox="1">
            <a:spLocks noGrp="1"/>
          </p:cNvSpPr>
          <p:nvPr>
            <p:ph type="title"/>
          </p:nvPr>
        </p:nvSpPr>
        <p:spPr>
          <a:xfrm>
            <a:off x="514800" y="434983"/>
            <a:ext cx="4752400" cy="125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2100"/>
              <a:buFont typeface="Calibri"/>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31"/>
          <p:cNvSpPr txBox="1">
            <a:spLocks noGrp="1"/>
          </p:cNvSpPr>
          <p:nvPr>
            <p:ph type="body" idx="1"/>
          </p:nvPr>
        </p:nvSpPr>
        <p:spPr>
          <a:xfrm>
            <a:off x="514800" y="3104964"/>
            <a:ext cx="4752400" cy="28576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lt1"/>
              </a:buClr>
              <a:buSzPts val="1500"/>
              <a:buNone/>
              <a:defRPr>
                <a:solidFill>
                  <a:schemeClr val="lt1"/>
                </a:solidFill>
              </a:defRPr>
            </a:lvl1pPr>
            <a:lvl2pPr marL="914400" lvl="1" indent="-228600" algn="l">
              <a:lnSpc>
                <a:spcPct val="90000"/>
              </a:lnSpc>
              <a:spcBef>
                <a:spcPts val="400"/>
              </a:spcBef>
              <a:spcAft>
                <a:spcPts val="0"/>
              </a:spcAft>
              <a:buClr>
                <a:schemeClr val="lt1"/>
              </a:buClr>
              <a:buSzPts val="1400"/>
              <a:buNone/>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04800" algn="l">
              <a:lnSpc>
                <a:spcPct val="90000"/>
              </a:lnSpc>
              <a:spcBef>
                <a:spcPts val="400"/>
              </a:spcBef>
              <a:spcAft>
                <a:spcPts val="0"/>
              </a:spcAft>
              <a:buClr>
                <a:schemeClr val="lt1"/>
              </a:buClr>
              <a:buSzPts val="1200"/>
              <a:buChar char="•"/>
              <a:defRPr>
                <a:solidFill>
                  <a:schemeClr val="lt1"/>
                </a:solidFill>
              </a:defRPr>
            </a:lvl4pPr>
            <a:lvl5pPr marL="2286000" lvl="4" indent="-228600" algn="l">
              <a:lnSpc>
                <a:spcPct val="90000"/>
              </a:lnSpc>
              <a:spcBef>
                <a:spcPts val="800"/>
              </a:spcBef>
              <a:spcAft>
                <a:spcPts val="0"/>
              </a:spcAft>
              <a:buClr>
                <a:schemeClr val="lt1"/>
              </a:buClr>
              <a:buSzPts val="1500"/>
              <a:buNone/>
              <a:defRPr>
                <a:solidFill>
                  <a:schemeClr val="lt1"/>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larger text">
  <p:cSld name="Title and content larger text">
    <p:bg>
      <p:bgPr>
        <a:solidFill>
          <a:schemeClr val="lt1"/>
        </a:solidFill>
        <a:effectLst/>
      </p:bgPr>
    </p:bg>
    <p:spTree>
      <p:nvGrpSpPr>
        <p:cNvPr id="1" name="Shape 62"/>
        <p:cNvGrpSpPr/>
        <p:nvPr/>
      </p:nvGrpSpPr>
      <p:grpSpPr>
        <a:xfrm>
          <a:off x="0" y="0"/>
          <a:ext cx="0" cy="0"/>
          <a:chOff x="0" y="0"/>
          <a:chExt cx="0" cy="0"/>
        </a:xfrm>
      </p:grpSpPr>
      <p:sp>
        <p:nvSpPr>
          <p:cNvPr id="63" name="Google Shape;63;p32"/>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32"/>
          <p:cNvSpPr txBox="1">
            <a:spLocks noGrp="1"/>
          </p:cNvSpPr>
          <p:nvPr>
            <p:ph type="body" idx="1"/>
          </p:nvPr>
        </p:nvSpPr>
        <p:spPr>
          <a:xfrm>
            <a:off x="514799" y="2263939"/>
            <a:ext cx="10010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2100"/>
              <a:buNone/>
              <a:defRPr sz="2800">
                <a:solidFill>
                  <a:schemeClr val="dk2"/>
                </a:solidFill>
              </a:defRPr>
            </a:lvl1pPr>
            <a:lvl2pPr marL="914400" lvl="1" indent="-228600" algn="l">
              <a:lnSpc>
                <a:spcPct val="90000"/>
              </a:lnSpc>
              <a:spcBef>
                <a:spcPts val="400"/>
              </a:spcBef>
              <a:spcAft>
                <a:spcPts val="0"/>
              </a:spcAft>
              <a:buClr>
                <a:schemeClr val="dk2"/>
              </a:buClr>
              <a:buSzPts val="1400"/>
              <a:buNone/>
              <a:defRPr sz="1867">
                <a:solidFill>
                  <a:schemeClr val="dk2"/>
                </a:solidFill>
              </a:defRPr>
            </a:lvl2pPr>
            <a:lvl3pPr marL="1371600" lvl="2" indent="-317500" algn="l">
              <a:lnSpc>
                <a:spcPct val="90000"/>
              </a:lnSpc>
              <a:spcBef>
                <a:spcPts val="400"/>
              </a:spcBef>
              <a:spcAft>
                <a:spcPts val="0"/>
              </a:spcAft>
              <a:buClr>
                <a:schemeClr val="accent2"/>
              </a:buClr>
              <a:buSzPts val="1400"/>
              <a:buChar char="•"/>
              <a:defRPr sz="1867">
                <a:solidFill>
                  <a:schemeClr val="dk2"/>
                </a:solidFill>
              </a:defRPr>
            </a:lvl3pPr>
            <a:lvl4pPr marL="1828800" lvl="3" indent="-304800" algn="l">
              <a:lnSpc>
                <a:spcPct val="90000"/>
              </a:lnSpc>
              <a:spcBef>
                <a:spcPts val="400"/>
              </a:spcBef>
              <a:spcAft>
                <a:spcPts val="0"/>
              </a:spcAft>
              <a:buClr>
                <a:schemeClr val="accent2"/>
              </a:buClr>
              <a:buSzPts val="1200"/>
              <a:buChar char="•"/>
              <a:defRPr sz="1600">
                <a:solidFill>
                  <a:schemeClr val="dk2"/>
                </a:solidFill>
              </a:defRPr>
            </a:lvl4pPr>
            <a:lvl5pPr marL="2286000" lvl="4" indent="-228600" algn="l">
              <a:lnSpc>
                <a:spcPct val="90000"/>
              </a:lnSpc>
              <a:spcBef>
                <a:spcPts val="800"/>
              </a:spcBef>
              <a:spcAft>
                <a:spcPts val="0"/>
              </a:spcAft>
              <a:buClr>
                <a:schemeClr val="dk2"/>
              </a:buClr>
              <a:buSzPts val="2100"/>
              <a:buNone/>
              <a:defRPr sz="2800">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eferences (2 column)">
  <p:cSld name="References (2 column)">
    <p:bg>
      <p:bgPr>
        <a:solidFill>
          <a:schemeClr val="lt1"/>
        </a:solidFill>
        <a:effectLst/>
      </p:bgPr>
    </p:bg>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2100"/>
              <a:buFont typeface="Calibri"/>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33"/>
          <p:cNvSpPr txBox="1">
            <a:spLocks noGrp="1"/>
          </p:cNvSpPr>
          <p:nvPr>
            <p:ph type="body" idx="1"/>
          </p:nvPr>
        </p:nvSpPr>
        <p:spPr>
          <a:xfrm>
            <a:off x="514799" y="2263939"/>
            <a:ext cx="10010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1"/>
              </a:buClr>
              <a:buSzPts val="1100"/>
              <a:buNone/>
              <a:defRPr sz="1467">
                <a:solidFill>
                  <a:schemeClr val="dk1"/>
                </a:solidFill>
              </a:defRPr>
            </a:lvl1pPr>
            <a:lvl2pPr marL="914400" lvl="1" indent="-228600" algn="l">
              <a:lnSpc>
                <a:spcPct val="90000"/>
              </a:lnSpc>
              <a:spcBef>
                <a:spcPts val="400"/>
              </a:spcBef>
              <a:spcAft>
                <a:spcPts val="0"/>
              </a:spcAft>
              <a:buClr>
                <a:schemeClr val="dk1"/>
              </a:buClr>
              <a:buSzPts val="900"/>
              <a:buNone/>
              <a:defRPr sz="1200">
                <a:solidFill>
                  <a:schemeClr val="dk1"/>
                </a:solidFill>
              </a:defRPr>
            </a:lvl2pPr>
            <a:lvl3pPr marL="1371600" lvl="2" indent="-285750" algn="l">
              <a:lnSpc>
                <a:spcPct val="90000"/>
              </a:lnSpc>
              <a:spcBef>
                <a:spcPts val="400"/>
              </a:spcBef>
              <a:spcAft>
                <a:spcPts val="0"/>
              </a:spcAft>
              <a:buClr>
                <a:schemeClr val="accent2"/>
              </a:buClr>
              <a:buSzPts val="900"/>
              <a:buChar char="•"/>
              <a:defRPr sz="1200" b="0">
                <a:solidFill>
                  <a:schemeClr val="dk1"/>
                </a:solidFill>
              </a:defRPr>
            </a:lvl3pPr>
            <a:lvl4pPr marL="1828800" lvl="3" indent="-279400" algn="l">
              <a:lnSpc>
                <a:spcPct val="90000"/>
              </a:lnSpc>
              <a:spcBef>
                <a:spcPts val="400"/>
              </a:spcBef>
              <a:spcAft>
                <a:spcPts val="0"/>
              </a:spcAft>
              <a:buClr>
                <a:schemeClr val="accent2"/>
              </a:buClr>
              <a:buSzPts val="800"/>
              <a:buChar char="•"/>
              <a:defRPr sz="1067">
                <a:solidFill>
                  <a:schemeClr val="dk1"/>
                </a:solidFill>
              </a:defRPr>
            </a:lvl4pPr>
            <a:lvl5pPr marL="2286000" lvl="4" indent="-228600" algn="l">
              <a:lnSpc>
                <a:spcPct val="90000"/>
              </a:lnSpc>
              <a:spcBef>
                <a:spcPts val="800"/>
              </a:spcBef>
              <a:spcAft>
                <a:spcPts val="0"/>
              </a:spcAft>
              <a:buClr>
                <a:schemeClr val="dk1"/>
              </a:buClr>
              <a:buSzPts val="1100"/>
              <a:buNone/>
              <a:defRPr sz="1467">
                <a:solidFill>
                  <a:schemeClr val="dk1"/>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1"/>
        </a:solidFill>
        <a:effectLst/>
      </p:bgPr>
    </p:bg>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34"/>
          <p:cNvSpPr txBox="1">
            <a:spLocks noGrp="1"/>
          </p:cNvSpPr>
          <p:nvPr>
            <p:ph type="body" idx="1"/>
          </p:nvPr>
        </p:nvSpPr>
        <p:spPr>
          <a:xfrm>
            <a:off x="514799" y="2263939"/>
            <a:ext cx="10010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a:solidFill>
                  <a:schemeClr val="dk2"/>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chemeClr val="accent2"/>
              </a:buClr>
              <a:buSzPts val="1400"/>
              <a:buChar char="•"/>
              <a:defRPr>
                <a:solidFill>
                  <a:schemeClr val="dk2"/>
                </a:solidFill>
              </a:defRPr>
            </a:lvl3pPr>
            <a:lvl4pPr marL="1828800" lvl="3" indent="-304800" algn="l">
              <a:lnSpc>
                <a:spcPct val="90000"/>
              </a:lnSpc>
              <a:spcBef>
                <a:spcPts val="400"/>
              </a:spcBef>
              <a:spcAft>
                <a:spcPts val="0"/>
              </a:spcAft>
              <a:buClr>
                <a:schemeClr val="accent2"/>
              </a:buClr>
              <a:buSzPts val="1200"/>
              <a:buChar char="•"/>
              <a:defRPr>
                <a:solidFill>
                  <a:schemeClr val="dk2"/>
                </a:solidFill>
              </a:defRPr>
            </a:lvl4pPr>
            <a:lvl5pPr marL="2286000" lvl="4" indent="-228600" algn="l">
              <a:lnSpc>
                <a:spcPct val="90000"/>
              </a:lnSpc>
              <a:spcBef>
                <a:spcPts val="800"/>
              </a:spcBef>
              <a:spcAft>
                <a:spcPts val="0"/>
              </a:spcAft>
              <a:buClr>
                <a:schemeClr val="dk2"/>
              </a:buClr>
              <a:buSzPts val="1500"/>
              <a:buNone/>
              <a:defRPr>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2 x content">
  <p:cSld name="Title and 2 x content">
    <p:bg>
      <p:bgPr>
        <a:solidFill>
          <a:schemeClr val="lt1"/>
        </a:solidFill>
        <a:effectLst/>
      </p:bgPr>
    </p:bg>
    <p:spTree>
      <p:nvGrpSpPr>
        <p:cNvPr id="1" name="Shape 71"/>
        <p:cNvGrpSpPr/>
        <p:nvPr/>
      </p:nvGrpSpPr>
      <p:grpSpPr>
        <a:xfrm>
          <a:off x="0" y="0"/>
          <a:ext cx="0" cy="0"/>
          <a:chOff x="0" y="0"/>
          <a:chExt cx="0" cy="0"/>
        </a:xfrm>
      </p:grpSpPr>
      <p:sp>
        <p:nvSpPr>
          <p:cNvPr id="72" name="Google Shape;72;p35"/>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35"/>
          <p:cNvSpPr txBox="1">
            <a:spLocks noGrp="1"/>
          </p:cNvSpPr>
          <p:nvPr>
            <p:ph type="body" idx="1"/>
          </p:nvPr>
        </p:nvSpPr>
        <p:spPr>
          <a:xfrm>
            <a:off x="514799" y="2263939"/>
            <a:ext cx="4788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a:solidFill>
                  <a:schemeClr val="dk2"/>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chemeClr val="accent2"/>
              </a:buClr>
              <a:buSzPts val="1400"/>
              <a:buChar char="•"/>
              <a:defRPr>
                <a:solidFill>
                  <a:schemeClr val="dk2"/>
                </a:solidFill>
              </a:defRPr>
            </a:lvl3pPr>
            <a:lvl4pPr marL="1828800" lvl="3" indent="-304800" algn="l">
              <a:lnSpc>
                <a:spcPct val="90000"/>
              </a:lnSpc>
              <a:spcBef>
                <a:spcPts val="400"/>
              </a:spcBef>
              <a:spcAft>
                <a:spcPts val="0"/>
              </a:spcAft>
              <a:buClr>
                <a:schemeClr val="accent2"/>
              </a:buClr>
              <a:buSzPts val="1200"/>
              <a:buChar char="•"/>
              <a:defRPr>
                <a:solidFill>
                  <a:schemeClr val="dk2"/>
                </a:solidFill>
              </a:defRPr>
            </a:lvl4pPr>
            <a:lvl5pPr marL="2286000" lvl="4" indent="-228600" algn="l">
              <a:lnSpc>
                <a:spcPct val="90000"/>
              </a:lnSpc>
              <a:spcBef>
                <a:spcPts val="800"/>
              </a:spcBef>
              <a:spcAft>
                <a:spcPts val="0"/>
              </a:spcAft>
              <a:buClr>
                <a:schemeClr val="dk2"/>
              </a:buClr>
              <a:buSzPts val="1500"/>
              <a:buNone/>
              <a:defRPr>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4" name="Google Shape;74;p35"/>
          <p:cNvSpPr txBox="1">
            <a:spLocks noGrp="1"/>
          </p:cNvSpPr>
          <p:nvPr>
            <p:ph type="body" idx="2"/>
          </p:nvPr>
        </p:nvSpPr>
        <p:spPr>
          <a:xfrm>
            <a:off x="5720811" y="2263939"/>
            <a:ext cx="4788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a:solidFill>
                  <a:schemeClr val="dk2"/>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chemeClr val="accent2"/>
              </a:buClr>
              <a:buSzPts val="1400"/>
              <a:buChar char="•"/>
              <a:defRPr>
                <a:solidFill>
                  <a:schemeClr val="dk2"/>
                </a:solidFill>
              </a:defRPr>
            </a:lvl3pPr>
            <a:lvl4pPr marL="1828800" lvl="3" indent="-304800" algn="l">
              <a:lnSpc>
                <a:spcPct val="90000"/>
              </a:lnSpc>
              <a:spcBef>
                <a:spcPts val="400"/>
              </a:spcBef>
              <a:spcAft>
                <a:spcPts val="0"/>
              </a:spcAft>
              <a:buClr>
                <a:schemeClr val="accent2"/>
              </a:buClr>
              <a:buSzPts val="1200"/>
              <a:buChar char="•"/>
              <a:defRPr>
                <a:solidFill>
                  <a:schemeClr val="dk2"/>
                </a:solidFill>
              </a:defRPr>
            </a:lvl4pPr>
            <a:lvl5pPr marL="2286000" lvl="4" indent="-228600" algn="l">
              <a:lnSpc>
                <a:spcPct val="90000"/>
              </a:lnSpc>
              <a:spcBef>
                <a:spcPts val="800"/>
              </a:spcBef>
              <a:spcAft>
                <a:spcPts val="0"/>
              </a:spcAft>
              <a:buClr>
                <a:schemeClr val="dk2"/>
              </a:buClr>
              <a:buSzPts val="1500"/>
              <a:buNone/>
              <a:defRPr>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1.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7.sv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2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0"/>
          <p:cNvPicPr preferRelativeResize="0"/>
          <p:nvPr/>
        </p:nvPicPr>
        <p:blipFill rotWithShape="1">
          <a:blip r:embed="rId12">
            <a:alphaModFix/>
          </a:blip>
          <a:srcRect/>
          <a:stretch/>
        </p:blipFill>
        <p:spPr>
          <a:xfrm>
            <a:off x="594" y="2"/>
            <a:ext cx="12190815" cy="6857999"/>
          </a:xfrm>
          <a:prstGeom prst="rect">
            <a:avLst/>
          </a:prstGeom>
          <a:noFill/>
          <a:ln>
            <a:noFill/>
          </a:ln>
        </p:spPr>
      </p:pic>
      <p:sp>
        <p:nvSpPr>
          <p:cNvPr id="7" name="Google Shape;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E85AA"/>
              </a:buClr>
              <a:buSzPts val="4400"/>
              <a:buFont typeface="Arial"/>
              <a:buNone/>
              <a:defRPr sz="4400" b="0" i="0" u="none" strike="noStrike" cap="none">
                <a:solidFill>
                  <a:srgbClr val="0E85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20"/>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9" name="Google Shape;9;p20"/>
          <p:cNvPicPr preferRelativeResize="0"/>
          <p:nvPr/>
        </p:nvPicPr>
        <p:blipFill rotWithShape="1">
          <a:blip r:embed="rId13">
            <a:alphaModFix/>
          </a:blip>
          <a:srcRect/>
          <a:stretch/>
        </p:blipFill>
        <p:spPr>
          <a:xfrm>
            <a:off x="10430052" y="136526"/>
            <a:ext cx="1602163" cy="772903"/>
          </a:xfrm>
          <a:prstGeom prst="rect">
            <a:avLst/>
          </a:prstGeom>
          <a:noFill/>
          <a:ln>
            <a:noFill/>
          </a:ln>
        </p:spPr>
      </p:pic>
      <p:pic>
        <p:nvPicPr>
          <p:cNvPr id="10" name="Google Shape;10;p20"/>
          <p:cNvPicPr preferRelativeResize="0"/>
          <p:nvPr/>
        </p:nvPicPr>
        <p:blipFill rotWithShape="1">
          <a:blip r:embed="rId12">
            <a:alphaModFix/>
          </a:blip>
          <a:srcRect/>
          <a:stretch/>
        </p:blipFill>
        <p:spPr>
          <a:xfrm>
            <a:off x="592" y="0"/>
            <a:ext cx="12190815" cy="6857999"/>
          </a:xfrm>
          <a:prstGeom prst="rect">
            <a:avLst/>
          </a:prstGeom>
          <a:noFill/>
          <a:ln>
            <a:noFill/>
          </a:ln>
        </p:spPr>
      </p:pic>
      <p:pic>
        <p:nvPicPr>
          <p:cNvPr id="11" name="Google Shape;11;p20"/>
          <p:cNvPicPr preferRelativeResize="0"/>
          <p:nvPr/>
        </p:nvPicPr>
        <p:blipFill rotWithShape="1">
          <a:blip r:embed="rId13">
            <a:alphaModFix/>
          </a:blip>
          <a:srcRect/>
          <a:stretch/>
        </p:blipFill>
        <p:spPr>
          <a:xfrm>
            <a:off x="10430052" y="136525"/>
            <a:ext cx="1602162" cy="7729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pic>
        <p:nvPicPr>
          <p:cNvPr id="223" name="Google Shape;223;g24c08561a31_0_294"/>
          <p:cNvPicPr preferRelativeResize="0"/>
          <p:nvPr/>
        </p:nvPicPr>
        <p:blipFill rotWithShape="1">
          <a:blip r:embed="rId15">
            <a:alphaModFix/>
          </a:blip>
          <a:srcRect/>
          <a:stretch/>
        </p:blipFill>
        <p:spPr>
          <a:xfrm>
            <a:off x="594" y="2"/>
            <a:ext cx="12190817" cy="6858000"/>
          </a:xfrm>
          <a:prstGeom prst="rect">
            <a:avLst/>
          </a:prstGeom>
          <a:noFill/>
          <a:ln>
            <a:noFill/>
          </a:ln>
        </p:spPr>
      </p:pic>
      <p:sp>
        <p:nvSpPr>
          <p:cNvPr id="224" name="Google Shape;224;g24c08561a31_0_29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E85AA"/>
              </a:buClr>
              <a:buSzPts val="4400"/>
              <a:buFont typeface="Arial"/>
              <a:buNone/>
              <a:defRPr sz="4400" b="0" i="0" u="none" strike="noStrike" cap="none">
                <a:solidFill>
                  <a:srgbClr val="0E85AA"/>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25" name="Google Shape;225;g24c08561a31_0_29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26" name="Google Shape;226;g24c08561a31_0_294"/>
          <p:cNvPicPr preferRelativeResize="0"/>
          <p:nvPr/>
        </p:nvPicPr>
        <p:blipFill rotWithShape="1">
          <a:blip r:embed="rId16">
            <a:alphaModFix/>
          </a:blip>
          <a:srcRect/>
          <a:stretch/>
        </p:blipFill>
        <p:spPr>
          <a:xfrm>
            <a:off x="10430052" y="136526"/>
            <a:ext cx="1602163" cy="772903"/>
          </a:xfrm>
          <a:prstGeom prst="rect">
            <a:avLst/>
          </a:prstGeom>
          <a:noFill/>
          <a:ln>
            <a:noFill/>
          </a:ln>
        </p:spPr>
      </p:pic>
      <p:pic>
        <p:nvPicPr>
          <p:cNvPr id="227" name="Google Shape;227;g24c08561a31_0_294"/>
          <p:cNvPicPr preferRelativeResize="0"/>
          <p:nvPr/>
        </p:nvPicPr>
        <p:blipFill rotWithShape="1">
          <a:blip r:embed="rId15">
            <a:alphaModFix/>
          </a:blip>
          <a:srcRect/>
          <a:stretch/>
        </p:blipFill>
        <p:spPr>
          <a:xfrm>
            <a:off x="592" y="0"/>
            <a:ext cx="12190817" cy="6858000"/>
          </a:xfrm>
          <a:prstGeom prst="rect">
            <a:avLst/>
          </a:prstGeom>
          <a:noFill/>
          <a:ln>
            <a:noFill/>
          </a:ln>
        </p:spPr>
      </p:pic>
      <p:pic>
        <p:nvPicPr>
          <p:cNvPr id="228" name="Google Shape;228;g24c08561a31_0_294"/>
          <p:cNvPicPr preferRelativeResize="0"/>
          <p:nvPr/>
        </p:nvPicPr>
        <p:blipFill rotWithShape="1">
          <a:blip r:embed="rId16">
            <a:alphaModFix/>
          </a:blip>
          <a:srcRect/>
          <a:stretch/>
        </p:blipFill>
        <p:spPr>
          <a:xfrm>
            <a:off x="10430052" y="136525"/>
            <a:ext cx="1602163" cy="7729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710" r:id="rId7"/>
    <p:sldLayoutId id="2147483694" r:id="rId8"/>
    <p:sldLayoutId id="2147483695" r:id="rId9"/>
    <p:sldLayoutId id="2147483696" r:id="rId10"/>
    <p:sldLayoutId id="2147483698" r:id="rId11"/>
    <p:sldLayoutId id="2147483722" r:id="rId12"/>
    <p:sldLayoutId id="214748372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27F53D-030E-D6CB-775B-E460A00295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48EEC34-8657-098E-7DF9-B78DA56695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12" name="Oide logo">
            <a:extLst>
              <a:ext uri="{FF2B5EF4-FFF2-40B4-BE49-F238E27FC236}">
                <a16:creationId xmlns:a16="http://schemas.microsoft.com/office/drawing/2014/main" id="{29B03D4A-90D1-4388-1E06-16C8D54A1CFE}"/>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0430052" y="136525"/>
            <a:ext cx="1602162" cy="772902"/>
          </a:xfrm>
          <a:prstGeom prst="rect">
            <a:avLst/>
          </a:prstGeom>
        </p:spPr>
      </p:pic>
      <p:grpSp>
        <p:nvGrpSpPr>
          <p:cNvPr id="6" name="Graphic 4">
            <a:extLst>
              <a:ext uri="{FF2B5EF4-FFF2-40B4-BE49-F238E27FC236}">
                <a16:creationId xmlns:a16="http://schemas.microsoft.com/office/drawing/2014/main" id="{FD0CAEF2-E72E-C7FB-76ED-BAA7739A752A}"/>
              </a:ext>
            </a:extLst>
          </p:cNvPr>
          <p:cNvGrpSpPr/>
          <p:nvPr/>
        </p:nvGrpSpPr>
        <p:grpSpPr>
          <a:xfrm>
            <a:off x="-18000" y="6066000"/>
            <a:ext cx="12240127" cy="2316929"/>
            <a:chOff x="-18000" y="6066000"/>
            <a:chExt cx="12240127" cy="2316929"/>
          </a:xfrm>
        </p:grpSpPr>
        <p:sp>
          <p:nvSpPr>
            <p:cNvPr id="7" name="Freeform 6">
              <a:extLst>
                <a:ext uri="{FF2B5EF4-FFF2-40B4-BE49-F238E27FC236}">
                  <a16:creationId xmlns:a16="http://schemas.microsoft.com/office/drawing/2014/main" id="{3BB13611-124F-6BD0-E02B-9E9F73092123}"/>
                </a:ext>
              </a:extLst>
            </p:cNvPr>
            <p:cNvSpPr/>
            <p:nvPr/>
          </p:nvSpPr>
          <p:spPr>
            <a:xfrm>
              <a:off x="-18000" y="6066000"/>
              <a:ext cx="12240127" cy="2316929"/>
            </a:xfrm>
            <a:custGeom>
              <a:avLst/>
              <a:gdLst>
                <a:gd name="connsiteX0" fmla="*/ 0 w 12240127"/>
                <a:gd name="connsiteY0" fmla="*/ 2316929 h 2316929"/>
                <a:gd name="connsiteX1" fmla="*/ 12240128 w 12240127"/>
                <a:gd name="connsiteY1" fmla="*/ 2316929 h 2316929"/>
                <a:gd name="connsiteX2" fmla="*/ 12240128 w 12240127"/>
                <a:gd name="connsiteY2" fmla="*/ 0 h 2316929"/>
                <a:gd name="connsiteX3" fmla="*/ 0 w 12240127"/>
                <a:gd name="connsiteY3" fmla="*/ 625323 h 2316929"/>
                <a:gd name="connsiteX4" fmla="*/ 0 w 12240127"/>
                <a:gd name="connsiteY4" fmla="*/ 2316929 h 2316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127" h="2316929">
                  <a:moveTo>
                    <a:pt x="0" y="2316929"/>
                  </a:moveTo>
                  <a:lnTo>
                    <a:pt x="12240128" y="2316929"/>
                  </a:lnTo>
                  <a:lnTo>
                    <a:pt x="12240128" y="0"/>
                  </a:lnTo>
                  <a:lnTo>
                    <a:pt x="0" y="625323"/>
                  </a:lnTo>
                  <a:lnTo>
                    <a:pt x="0" y="2316929"/>
                  </a:lnTo>
                  <a:close/>
                </a:path>
              </a:pathLst>
            </a:custGeom>
            <a:gradFill>
              <a:gsLst>
                <a:gs pos="0">
                  <a:srgbClr val="1588A8">
                    <a:alpha val="29804"/>
                  </a:srgbClr>
                </a:gs>
                <a:gs pos="79000">
                  <a:srgbClr val="1588A8"/>
                </a:gs>
              </a:gsLst>
              <a:lin ang="20699984" scaled="1"/>
            </a:gradFill>
            <a:ln w="6375" cap="flat">
              <a:noFill/>
              <a:prstDash val="solid"/>
              <a:miter/>
            </a:ln>
          </p:spPr>
          <p:txBody>
            <a:bodyPr rtlCol="0" anchor="ctr"/>
            <a:lstStyle/>
            <a:p>
              <a:endParaRPr lang="en-IE"/>
            </a:p>
          </p:txBody>
        </p:sp>
        <p:sp>
          <p:nvSpPr>
            <p:cNvPr id="8" name="Freeform 7">
              <a:extLst>
                <a:ext uri="{FF2B5EF4-FFF2-40B4-BE49-F238E27FC236}">
                  <a16:creationId xmlns:a16="http://schemas.microsoft.com/office/drawing/2014/main" id="{24F2A305-06C7-5C3E-E3AC-ECBB75CA09BB}"/>
                </a:ext>
              </a:extLst>
            </p:cNvPr>
            <p:cNvSpPr/>
            <p:nvPr/>
          </p:nvSpPr>
          <p:spPr>
            <a:xfrm>
              <a:off x="-18000" y="6489682"/>
              <a:ext cx="12240127" cy="1893246"/>
            </a:xfrm>
            <a:custGeom>
              <a:avLst/>
              <a:gdLst>
                <a:gd name="connsiteX0" fmla="*/ 0 w 12240127"/>
                <a:gd name="connsiteY0" fmla="*/ 1893247 h 1893246"/>
                <a:gd name="connsiteX1" fmla="*/ 12240128 w 12240127"/>
                <a:gd name="connsiteY1" fmla="*/ 1893247 h 1893246"/>
                <a:gd name="connsiteX2" fmla="*/ 12240128 w 12240127"/>
                <a:gd name="connsiteY2" fmla="*/ 625324 h 1893246"/>
                <a:gd name="connsiteX3" fmla="*/ 0 w 12240127"/>
                <a:gd name="connsiteY3" fmla="*/ 0 h 1893246"/>
                <a:gd name="connsiteX4" fmla="*/ 0 w 12240127"/>
                <a:gd name="connsiteY4" fmla="*/ 1893247 h 1893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127" h="1893246">
                  <a:moveTo>
                    <a:pt x="0" y="1893247"/>
                  </a:moveTo>
                  <a:lnTo>
                    <a:pt x="12240128" y="1893247"/>
                  </a:lnTo>
                  <a:lnTo>
                    <a:pt x="12240128" y="625324"/>
                  </a:lnTo>
                  <a:lnTo>
                    <a:pt x="0" y="0"/>
                  </a:lnTo>
                  <a:lnTo>
                    <a:pt x="0" y="1893247"/>
                  </a:lnTo>
                  <a:close/>
                </a:path>
              </a:pathLst>
            </a:custGeom>
            <a:gradFill>
              <a:gsLst>
                <a:gs pos="0">
                  <a:srgbClr val="2E9CB1">
                    <a:alpha val="40000"/>
                  </a:srgbClr>
                </a:gs>
                <a:gs pos="50000">
                  <a:srgbClr val="3C8BAB">
                    <a:alpha val="69804"/>
                  </a:srgbClr>
                </a:gs>
                <a:gs pos="100000">
                  <a:srgbClr val="4B7BA6"/>
                </a:gs>
              </a:gsLst>
              <a:lin ang="0" scaled="1"/>
            </a:gradFill>
            <a:ln w="6375" cap="flat">
              <a:noFill/>
              <a:prstDash val="solid"/>
              <a:miter/>
            </a:ln>
          </p:spPr>
          <p:txBody>
            <a:bodyPr rtlCol="0" anchor="ctr"/>
            <a:lstStyle/>
            <a:p>
              <a:endParaRPr lang="en-IE"/>
            </a:p>
          </p:txBody>
        </p:sp>
      </p:grpSp>
    </p:spTree>
    <p:extLst>
      <p:ext uri="{BB962C8B-B14F-4D97-AF65-F5344CB8AC3E}">
        <p14:creationId xmlns:p14="http://schemas.microsoft.com/office/powerpoint/2010/main" val="4443804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Lst>
  <p:txStyles>
    <p:titleStyle>
      <a:lvl1pPr algn="l" defTabSz="914400" rtl="0" eaLnBrk="1" latinLnBrk="0" hangingPunct="1">
        <a:lnSpc>
          <a:spcPct val="90000"/>
        </a:lnSpc>
        <a:spcBef>
          <a:spcPct val="0"/>
        </a:spcBef>
        <a:buNone/>
        <a:defRPr sz="4400" kern="1200">
          <a:solidFill>
            <a:srgbClr val="0E85A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E85A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E85A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E85A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E85A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E85A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18/10/relationships/comments" Target="../comments/modernComment_133_23BAD686.xml"/><Relationship Id="rId7" Type="http://schemas.openxmlformats.org/officeDocument/2006/relationships/hyperlink" Target="mailto:tony.mcgennis@oide.ie"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mailto:carol.cronin@oide.ie" TargetMode="External"/><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34.png"/><Relationship Id="rId4" Type="http://schemas.openxmlformats.org/officeDocument/2006/relationships/hyperlink" Target="mailto:irene.stone@oide.ie" TargetMode="External"/><Relationship Id="rId9" Type="http://schemas.openxmlformats.org/officeDocument/2006/relationships/image" Target="../media/image33.jpe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2B_0.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microsoft.com/office/2018/10/relationships/comments" Target="../comments/modernComment_DBE_6C136AD6.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microsoft.com/office/2018/10/relationships/comments" Target="../comments/modernComment_DB2_1C6F22A5.xml"/><Relationship Id="rId1" Type="http://schemas.openxmlformats.org/officeDocument/2006/relationships/slideLayout" Target="../slideLayouts/slideLayout23.xml"/><Relationship Id="rId4" Type="http://schemas.openxmlformats.org/officeDocument/2006/relationships/image" Target="../media/image37.png"/></Relationships>
</file>

<file path=ppt/slides/_rels/slide40.xml.rels><?xml version="1.0" encoding="UTF-8" standalone="yes"?>
<Relationships xmlns="http://schemas.openxmlformats.org/package/2006/relationships"><Relationship Id="rId3" Type="http://schemas.microsoft.com/office/2018/10/relationships/comments" Target="../comments/modernComment_DBF_18069190.xml"/><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0B_0.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4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10_5A1C64C9.xml"/><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
          <p:cNvSpPr txBox="1">
            <a:spLocks noGrp="1"/>
          </p:cNvSpPr>
          <p:nvPr>
            <p:ph type="title"/>
          </p:nvPr>
        </p:nvSpPr>
        <p:spPr>
          <a:xfrm>
            <a:off x="770513" y="3806641"/>
            <a:ext cx="11187162" cy="1524867"/>
          </a:xfrm>
          <a:prstGeom prst="rect">
            <a:avLst/>
          </a:prstGeom>
          <a:noFill/>
          <a:ln>
            <a:noFill/>
          </a:ln>
        </p:spPr>
        <p:txBody>
          <a:bodyPr spcFirstLastPara="1" wrap="square" lIns="91425" tIns="45700" rIns="91425" bIns="45700" anchor="b" anchorCtr="0">
            <a:normAutofit/>
          </a:bodyPr>
          <a:lstStyle/>
          <a:p>
            <a:pPr>
              <a:buSzPts val="8889"/>
            </a:pPr>
            <a:r>
              <a:rPr lang="en-IE" dirty="0"/>
              <a:t>Python Skills: Pygal</a:t>
            </a:r>
            <a:endParaRPr lang="en-US" dirty="0"/>
          </a:p>
        </p:txBody>
      </p:sp>
      <p:sp>
        <p:nvSpPr>
          <p:cNvPr id="5" name="Google Shape;315;p3">
            <a:extLst>
              <a:ext uri="{FF2B5EF4-FFF2-40B4-BE49-F238E27FC236}">
                <a16:creationId xmlns:a16="http://schemas.microsoft.com/office/drawing/2014/main" id="{12988B2C-C3ED-78BB-E98F-49A518F69A9F}"/>
              </a:ext>
            </a:extLst>
          </p:cNvPr>
          <p:cNvSpPr txBox="1">
            <a:spLocks/>
          </p:cNvSpPr>
          <p:nvPr/>
        </p:nvSpPr>
        <p:spPr>
          <a:xfrm>
            <a:off x="773366" y="3562953"/>
            <a:ext cx="9448515" cy="48382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2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30200" algn="l" rtl="0">
              <a:lnSpc>
                <a:spcPct val="12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04800" algn="l" rtl="0">
              <a:lnSpc>
                <a:spcPct val="120000"/>
              </a:lnSpc>
              <a:spcBef>
                <a:spcPts val="500"/>
              </a:spcBef>
              <a:spcAft>
                <a:spcPts val="0"/>
              </a:spcAft>
              <a:buClr>
                <a:schemeClr val="lt1"/>
              </a:buClr>
              <a:buSzPts val="1200"/>
              <a:buFont typeface="Arial"/>
              <a:buChar char="•"/>
              <a:defRPr sz="1200" b="0" i="1" u="none" strike="noStrike" cap="none">
                <a:solidFill>
                  <a:schemeClr val="lt1"/>
                </a:solidFill>
                <a:latin typeface="Arial"/>
                <a:ea typeface="Arial"/>
                <a:cs typeface="Arial"/>
                <a:sym typeface="Arial"/>
              </a:defRPr>
            </a:lvl3pPr>
            <a:lvl4pPr marL="1828800" marR="0" lvl="3"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6000" marR="0" lvl="4" indent="-304800" algn="l" rtl="0">
              <a:lnSpc>
                <a:spcPct val="120000"/>
              </a:lnSpc>
              <a:spcBef>
                <a:spcPts val="500"/>
              </a:spcBef>
              <a:spcAft>
                <a:spcPts val="0"/>
              </a:spcAft>
              <a:buClr>
                <a:schemeClr val="lt1"/>
              </a:buClr>
              <a:buSzPts val="1200"/>
              <a:buFont typeface="Arial"/>
              <a:buChar char="•"/>
              <a:defRPr sz="1200" b="0" i="1"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spcBef>
                <a:spcPts val="0"/>
              </a:spcBef>
            </a:pPr>
            <a:r>
              <a:rPr lang="en-IE" sz="4000"/>
              <a:t>Leaving Certificate Computer Science</a:t>
            </a:r>
            <a:endParaRPr lang="en-US" sz="4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44;g24c063d8b66_0_243">
            <a:extLst>
              <a:ext uri="{FF2B5EF4-FFF2-40B4-BE49-F238E27FC236}">
                <a16:creationId xmlns:a16="http://schemas.microsoft.com/office/drawing/2014/main" id="{A22071FD-AB04-D0AC-A8CB-C87A45ADFF70}"/>
              </a:ext>
            </a:extLst>
          </p:cNvPr>
          <p:cNvSpPr txBox="1">
            <a:spLocks/>
          </p:cNvSpPr>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2100"/>
              <a:buFont typeface="Calibri"/>
              <a:buNone/>
              <a:defRPr sz="44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9pPr>
          </a:lstStyle>
          <a:p>
            <a:pPr>
              <a:buClr>
                <a:srgbClr val="0E85AA"/>
              </a:buClr>
              <a:buSzPts val="4400"/>
              <a:buFont typeface="Arial"/>
              <a:buNone/>
            </a:pPr>
            <a:r>
              <a:rPr lang="en-IE" sz="4000" dirty="0">
                <a:solidFill>
                  <a:schemeClr val="bg2"/>
                </a:solidFill>
              </a:rPr>
              <a:t>What is Pygal?</a:t>
            </a:r>
          </a:p>
        </p:txBody>
      </p:sp>
      <p:sp>
        <p:nvSpPr>
          <p:cNvPr id="8" name="TextBox 7">
            <a:extLst>
              <a:ext uri="{FF2B5EF4-FFF2-40B4-BE49-F238E27FC236}">
                <a16:creationId xmlns:a16="http://schemas.microsoft.com/office/drawing/2014/main" id="{53BA69CF-A7B0-8502-98E2-532306F44A3F}"/>
              </a:ext>
            </a:extLst>
          </p:cNvPr>
          <p:cNvSpPr txBox="1"/>
          <p:nvPr/>
        </p:nvSpPr>
        <p:spPr>
          <a:xfrm>
            <a:off x="740664" y="1690825"/>
            <a:ext cx="10744200" cy="4524315"/>
          </a:xfrm>
          <a:prstGeom prst="rect">
            <a:avLst/>
          </a:prstGeom>
          <a:noFill/>
        </p:spPr>
        <p:txBody>
          <a:bodyPr wrap="square" rtlCol="0">
            <a:spAutoFit/>
          </a:bodyPr>
          <a:lstStyle/>
          <a:p>
            <a:pPr marL="457200" indent="-457200">
              <a:buFont typeface="Arial" panose="020B0604020202020204" pitchFamily="34" charset="0"/>
              <a:buChar char="•"/>
            </a:pPr>
            <a:r>
              <a:rPr lang="en-IE" sz="3200" dirty="0">
                <a:solidFill>
                  <a:schemeClr val="bg2"/>
                </a:solidFill>
              </a:rPr>
              <a:t>A python library for generating SVG-based charts</a:t>
            </a:r>
          </a:p>
          <a:p>
            <a:pPr marL="457200" indent="-457200">
              <a:buFont typeface="Arial" panose="020B0604020202020204" pitchFamily="34" charset="0"/>
              <a:buChar char="•"/>
            </a:pPr>
            <a:r>
              <a:rPr lang="en-IE" sz="3200" dirty="0">
                <a:solidFill>
                  <a:schemeClr val="bg2"/>
                </a:solidFill>
              </a:rPr>
              <a:t>Produces scalable, crisp and interactive graphics</a:t>
            </a:r>
          </a:p>
          <a:p>
            <a:pPr marL="457200" indent="-457200">
              <a:buFont typeface="Arial" panose="020B0604020202020204" pitchFamily="34" charset="0"/>
              <a:buChar char="•"/>
            </a:pPr>
            <a:r>
              <a:rPr lang="en-IE" sz="3200" dirty="0">
                <a:solidFill>
                  <a:schemeClr val="bg2"/>
                </a:solidFill>
              </a:rPr>
              <a:t>Suitable for use in websites, reports and ALTs</a:t>
            </a:r>
          </a:p>
          <a:p>
            <a:pPr marL="457200" indent="-457200">
              <a:buFont typeface="Arial" panose="020B0604020202020204" pitchFamily="34" charset="0"/>
              <a:buChar char="•"/>
            </a:pPr>
            <a:r>
              <a:rPr lang="en-IE" sz="3200" dirty="0">
                <a:solidFill>
                  <a:schemeClr val="bg2"/>
                </a:solidFill>
              </a:rPr>
              <a:t>Charts remain high-quality at any size</a:t>
            </a:r>
          </a:p>
          <a:p>
            <a:pPr marL="457200" indent="-457200">
              <a:buFont typeface="Arial" panose="020B0604020202020204" pitchFamily="34" charset="0"/>
              <a:buChar char="•"/>
            </a:pPr>
            <a:r>
              <a:rPr lang="en-IE" sz="3200" dirty="0">
                <a:solidFill>
                  <a:schemeClr val="bg2"/>
                </a:solidFill>
              </a:rPr>
              <a:t>Scalable vector graphics (SVG) use mathematical points instead of pixels which allow graphics to scale infinitely without losing image quality or becoming blurry.</a:t>
            </a:r>
          </a:p>
          <a:p>
            <a:pPr marL="457200" indent="-457200">
              <a:buFont typeface="Arial" panose="020B0604020202020204" pitchFamily="34" charset="0"/>
              <a:buChar char="•"/>
            </a:pPr>
            <a:endParaRPr lang="en-IE" sz="3200" dirty="0">
              <a:solidFill>
                <a:schemeClr val="bg2"/>
              </a:solidFill>
            </a:endParaRPr>
          </a:p>
        </p:txBody>
      </p:sp>
    </p:spTree>
    <p:extLst>
      <p:ext uri="{BB962C8B-B14F-4D97-AF65-F5344CB8AC3E}">
        <p14:creationId xmlns:p14="http://schemas.microsoft.com/office/powerpoint/2010/main" val="3845378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9CBBA-F31A-BE6C-0CFE-378326FAA4EB}"/>
              </a:ext>
            </a:extLst>
          </p:cNvPr>
          <p:cNvSpPr>
            <a:spLocks noGrp="1"/>
          </p:cNvSpPr>
          <p:nvPr>
            <p:ph type="title"/>
          </p:nvPr>
        </p:nvSpPr>
        <p:spPr/>
        <p:txBody>
          <a:bodyPr/>
          <a:lstStyle/>
          <a:p>
            <a:r>
              <a:rPr lang="en-IE" dirty="0"/>
              <a:t>Why SVG?</a:t>
            </a:r>
          </a:p>
        </p:txBody>
      </p:sp>
      <p:sp>
        <p:nvSpPr>
          <p:cNvPr id="5" name="Rectangle 2">
            <a:extLst>
              <a:ext uri="{FF2B5EF4-FFF2-40B4-BE49-F238E27FC236}">
                <a16:creationId xmlns:a16="http://schemas.microsoft.com/office/drawing/2014/main" id="{3CC2BB26-4D7D-18D7-F0A6-FA8DBAF34868}"/>
              </a:ext>
            </a:extLst>
          </p:cNvPr>
          <p:cNvSpPr>
            <a:spLocks noGrp="1" noChangeArrowheads="1"/>
          </p:cNvSpPr>
          <p:nvPr>
            <p:ph type="body" idx="1"/>
          </p:nvPr>
        </p:nvSpPr>
        <p:spPr bwMode="auto">
          <a:xfrm>
            <a:off x="719328" y="1563401"/>
            <a:ext cx="608380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chemeClr val="tx1"/>
                </a:solidFill>
                <a:effectLst/>
                <a:latin typeface="Arial" panose="020B0604020202020204" pitchFamily="34" charset="0"/>
              </a:rPr>
              <a:t>Vector-based graphics (no pixelation).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chemeClr val="tx1"/>
                </a:solidFill>
                <a:effectLst/>
                <a:latin typeface="Arial" panose="020B0604020202020204" pitchFamily="34" charset="0"/>
              </a:rPr>
              <a:t>Small file sizes.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chemeClr val="tx1"/>
                </a:solidFill>
                <a:effectLst/>
                <a:latin typeface="Arial" panose="020B0604020202020204" pitchFamily="34" charset="0"/>
              </a:rPr>
              <a:t>Interactive elements (hover labels, tooltips).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chemeClr val="tx1"/>
                </a:solidFill>
                <a:effectLst/>
                <a:latin typeface="Arial" panose="020B0604020202020204" pitchFamily="34" charset="0"/>
              </a:rPr>
              <a:t>Easy to embed in HTML.</a:t>
            </a:r>
          </a:p>
        </p:txBody>
      </p:sp>
      <p:pic>
        <p:nvPicPr>
          <p:cNvPr id="6" name="Picture 5">
            <a:extLst>
              <a:ext uri="{FF2B5EF4-FFF2-40B4-BE49-F238E27FC236}">
                <a16:creationId xmlns:a16="http://schemas.microsoft.com/office/drawing/2014/main" id="{1F95DA9E-4850-A4D2-385E-3E2A08A1F00A}"/>
              </a:ext>
            </a:extLst>
          </p:cNvPr>
          <p:cNvPicPr>
            <a:picLocks noChangeAspect="1"/>
          </p:cNvPicPr>
          <p:nvPr/>
        </p:nvPicPr>
        <p:blipFill>
          <a:blip r:embed="rId3"/>
          <a:stretch>
            <a:fillRect/>
          </a:stretch>
        </p:blipFill>
        <p:spPr>
          <a:xfrm>
            <a:off x="6702552" y="1563401"/>
            <a:ext cx="4435226" cy="3493231"/>
          </a:xfrm>
          <a:prstGeom prst="rect">
            <a:avLst/>
          </a:prstGeom>
        </p:spPr>
      </p:pic>
    </p:spTree>
    <p:extLst>
      <p:ext uri="{BB962C8B-B14F-4D97-AF65-F5344CB8AC3E}">
        <p14:creationId xmlns:p14="http://schemas.microsoft.com/office/powerpoint/2010/main" val="3013735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68107-F3E4-7AEC-C114-C3280181B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078D8-B985-3C00-3DF8-0C7ECD4DB5D6}"/>
              </a:ext>
            </a:extLst>
          </p:cNvPr>
          <p:cNvSpPr>
            <a:spLocks noGrp="1"/>
          </p:cNvSpPr>
          <p:nvPr>
            <p:ph type="title"/>
          </p:nvPr>
        </p:nvSpPr>
        <p:spPr/>
        <p:txBody>
          <a:bodyPr/>
          <a:lstStyle/>
          <a:p>
            <a:r>
              <a:rPr lang="en-IE" dirty="0"/>
              <a:t>Using Pygal in Computer Science</a:t>
            </a:r>
          </a:p>
        </p:txBody>
      </p:sp>
      <p:sp>
        <p:nvSpPr>
          <p:cNvPr id="3" name="Text Placeholder 2">
            <a:extLst>
              <a:ext uri="{FF2B5EF4-FFF2-40B4-BE49-F238E27FC236}">
                <a16:creationId xmlns:a16="http://schemas.microsoft.com/office/drawing/2014/main" id="{D8EF7447-E416-F2C2-3593-26798F2295F0}"/>
              </a:ext>
            </a:extLst>
          </p:cNvPr>
          <p:cNvSpPr>
            <a:spLocks noGrp="1"/>
          </p:cNvSpPr>
          <p:nvPr>
            <p:ph type="body" idx="1"/>
          </p:nvPr>
        </p:nvSpPr>
        <p:spPr/>
        <p:txBody>
          <a:bodyPr/>
          <a:lstStyle/>
          <a:p>
            <a:pPr marL="685800" indent="-457200">
              <a:buFont typeface="Arial" panose="020B0604020202020204" pitchFamily="34" charset="0"/>
              <a:buChar char="•"/>
            </a:pPr>
            <a:r>
              <a:rPr lang="en-IE" dirty="0"/>
              <a:t>Supports ALT2 visualisation tasks</a:t>
            </a:r>
          </a:p>
          <a:p>
            <a:pPr marL="685800" indent="-457200">
              <a:buFont typeface="Arial" panose="020B0604020202020204" pitchFamily="34" charset="0"/>
              <a:buChar char="•"/>
            </a:pPr>
            <a:r>
              <a:rPr lang="en-IE" dirty="0"/>
              <a:t>Supports ALT1 interactive web design</a:t>
            </a:r>
          </a:p>
          <a:p>
            <a:pPr marL="685800" indent="-457200">
              <a:buFont typeface="Arial" panose="020B0604020202020204" pitchFamily="34" charset="0"/>
              <a:buChar char="•"/>
            </a:pPr>
            <a:r>
              <a:rPr lang="en-IE" dirty="0"/>
              <a:t>Enables students to present findings in coursework</a:t>
            </a:r>
          </a:p>
          <a:p>
            <a:endParaRPr lang="en-IE" dirty="0"/>
          </a:p>
        </p:txBody>
      </p:sp>
    </p:spTree>
    <p:extLst>
      <p:ext uri="{BB962C8B-B14F-4D97-AF65-F5344CB8AC3E}">
        <p14:creationId xmlns:p14="http://schemas.microsoft.com/office/powerpoint/2010/main" val="1134728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675D-1EEF-66C3-FB34-8BDDFC6B2BA0}"/>
              </a:ext>
            </a:extLst>
          </p:cNvPr>
          <p:cNvSpPr>
            <a:spLocks noGrp="1"/>
          </p:cNvSpPr>
          <p:nvPr>
            <p:ph type="title"/>
          </p:nvPr>
        </p:nvSpPr>
        <p:spPr/>
        <p:txBody>
          <a:bodyPr/>
          <a:lstStyle/>
          <a:p>
            <a:r>
              <a:rPr lang="en-IE" dirty="0"/>
              <a:t>Installing and Importing Pygal</a:t>
            </a:r>
          </a:p>
        </p:txBody>
      </p:sp>
      <p:sp>
        <p:nvSpPr>
          <p:cNvPr id="5" name="TextBox 4">
            <a:extLst>
              <a:ext uri="{FF2B5EF4-FFF2-40B4-BE49-F238E27FC236}">
                <a16:creationId xmlns:a16="http://schemas.microsoft.com/office/drawing/2014/main" id="{BA9ECD3B-653D-21B0-9FFB-CA56A80568DF}"/>
              </a:ext>
            </a:extLst>
          </p:cNvPr>
          <p:cNvSpPr txBox="1"/>
          <p:nvPr/>
        </p:nvSpPr>
        <p:spPr>
          <a:xfrm>
            <a:off x="969264" y="1597025"/>
            <a:ext cx="8202168" cy="3323987"/>
          </a:xfrm>
          <a:prstGeom prst="rect">
            <a:avLst/>
          </a:prstGeom>
          <a:noFill/>
        </p:spPr>
        <p:txBody>
          <a:bodyPr wrap="square" rtlCol="0">
            <a:spAutoFit/>
          </a:bodyPr>
          <a:lstStyle/>
          <a:p>
            <a:r>
              <a:rPr lang="en-IE" sz="2800" dirty="0">
                <a:solidFill>
                  <a:schemeClr val="bg2"/>
                </a:solidFill>
              </a:rPr>
              <a:t>Pygal works in any Python environment, e.g. Thonny, IDLE</a:t>
            </a:r>
          </a:p>
          <a:p>
            <a:endParaRPr lang="en-IE" sz="2800" dirty="0">
              <a:solidFill>
                <a:schemeClr val="bg2"/>
              </a:solidFill>
            </a:endParaRPr>
          </a:p>
          <a:p>
            <a:r>
              <a:rPr lang="en-IE" sz="2800" dirty="0">
                <a:solidFill>
                  <a:schemeClr val="bg2"/>
                </a:solidFill>
              </a:rPr>
              <a:t>Thonny installation:</a:t>
            </a:r>
          </a:p>
          <a:p>
            <a:pPr marL="285750" indent="-285750">
              <a:buFont typeface="Arial" panose="020B0604020202020204" pitchFamily="34" charset="0"/>
              <a:buChar char="•"/>
            </a:pPr>
            <a:r>
              <a:rPr lang="en-IE" sz="2800" dirty="0">
                <a:solidFill>
                  <a:schemeClr val="bg2"/>
                </a:solidFill>
              </a:rPr>
              <a:t>Tools &gt; Open system shell &gt; </a:t>
            </a:r>
          </a:p>
          <a:p>
            <a:pPr marL="285750" indent="-285750">
              <a:buFont typeface="Arial" panose="020B0604020202020204" pitchFamily="34" charset="0"/>
              <a:buChar char="•"/>
            </a:pPr>
            <a:r>
              <a:rPr lang="en-IE" sz="2800" dirty="0">
                <a:solidFill>
                  <a:schemeClr val="bg2"/>
                </a:solidFill>
              </a:rPr>
              <a:t>Type </a:t>
            </a:r>
            <a:r>
              <a:rPr lang="en-IE" sz="2800" b="1" dirty="0">
                <a:solidFill>
                  <a:schemeClr val="bg2"/>
                </a:solidFill>
              </a:rPr>
              <a:t>pip install pygal </a:t>
            </a:r>
            <a:r>
              <a:rPr lang="en-IE" sz="2800" dirty="0">
                <a:solidFill>
                  <a:schemeClr val="bg2"/>
                </a:solidFill>
              </a:rPr>
              <a:t>at the prompt </a:t>
            </a:r>
          </a:p>
          <a:p>
            <a:pPr marL="285750" indent="-285750">
              <a:buFont typeface="Arial" panose="020B0604020202020204" pitchFamily="34" charset="0"/>
              <a:buChar char="•"/>
            </a:pPr>
            <a:r>
              <a:rPr lang="en-IE" sz="2800" dirty="0">
                <a:solidFill>
                  <a:schemeClr val="bg2"/>
                </a:solidFill>
              </a:rPr>
              <a:t>Click </a:t>
            </a:r>
            <a:r>
              <a:rPr lang="en-IE" sz="2800" b="1" dirty="0">
                <a:solidFill>
                  <a:schemeClr val="bg2"/>
                </a:solidFill>
              </a:rPr>
              <a:t>Enter</a:t>
            </a:r>
          </a:p>
          <a:p>
            <a:endParaRPr lang="en-IE" dirty="0"/>
          </a:p>
        </p:txBody>
      </p:sp>
      <p:pic>
        <p:nvPicPr>
          <p:cNvPr id="7" name="Picture 6" descr="A screenshot of a computer&#10;&#10;AI-generated content may be incorrect.">
            <a:extLst>
              <a:ext uri="{FF2B5EF4-FFF2-40B4-BE49-F238E27FC236}">
                <a16:creationId xmlns:a16="http://schemas.microsoft.com/office/drawing/2014/main" id="{83222737-9C73-656D-F688-60A966323E32}"/>
              </a:ext>
            </a:extLst>
          </p:cNvPr>
          <p:cNvPicPr>
            <a:picLocks noChangeAspect="1"/>
          </p:cNvPicPr>
          <p:nvPr/>
        </p:nvPicPr>
        <p:blipFill>
          <a:blip r:embed="rId2"/>
          <a:srcRect t="54951" r="47459"/>
          <a:stretch>
            <a:fillRect/>
          </a:stretch>
        </p:blipFill>
        <p:spPr>
          <a:xfrm>
            <a:off x="6976872" y="2319788"/>
            <a:ext cx="4852416" cy="1438390"/>
          </a:xfrm>
          <a:prstGeom prst="rect">
            <a:avLst/>
          </a:prstGeom>
        </p:spPr>
      </p:pic>
    </p:spTree>
    <p:extLst>
      <p:ext uri="{BB962C8B-B14F-4D97-AF65-F5344CB8AC3E}">
        <p14:creationId xmlns:p14="http://schemas.microsoft.com/office/powerpoint/2010/main" val="985861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2ACD-0020-F4F1-DD7B-17D4DCB670E0}"/>
              </a:ext>
            </a:extLst>
          </p:cNvPr>
          <p:cNvSpPr>
            <a:spLocks noGrp="1"/>
          </p:cNvSpPr>
          <p:nvPr>
            <p:ph type="title"/>
          </p:nvPr>
        </p:nvSpPr>
        <p:spPr/>
        <p:txBody>
          <a:bodyPr/>
          <a:lstStyle/>
          <a:p>
            <a:r>
              <a:rPr lang="en-IE" dirty="0"/>
              <a:t>Creating a chart with Pygal</a:t>
            </a:r>
          </a:p>
        </p:txBody>
      </p:sp>
      <p:pic>
        <p:nvPicPr>
          <p:cNvPr id="6" name="Picture 5" descr="A close-up of a code&#10;&#10;AI-generated content may be incorrect.">
            <a:extLst>
              <a:ext uri="{FF2B5EF4-FFF2-40B4-BE49-F238E27FC236}">
                <a16:creationId xmlns:a16="http://schemas.microsoft.com/office/drawing/2014/main" id="{87376BB9-FE4D-3B5B-EC8B-C98B79C24502}"/>
              </a:ext>
            </a:extLst>
          </p:cNvPr>
          <p:cNvPicPr>
            <a:picLocks noChangeAspect="1"/>
          </p:cNvPicPr>
          <p:nvPr/>
        </p:nvPicPr>
        <p:blipFill>
          <a:blip r:embed="rId3"/>
          <a:stretch>
            <a:fillRect/>
          </a:stretch>
        </p:blipFill>
        <p:spPr>
          <a:xfrm>
            <a:off x="377706" y="4708743"/>
            <a:ext cx="9955014" cy="1695687"/>
          </a:xfrm>
          <a:prstGeom prst="rect">
            <a:avLst/>
          </a:prstGeom>
        </p:spPr>
      </p:pic>
      <p:sp>
        <p:nvSpPr>
          <p:cNvPr id="7" name="TextBox 6">
            <a:extLst>
              <a:ext uri="{FF2B5EF4-FFF2-40B4-BE49-F238E27FC236}">
                <a16:creationId xmlns:a16="http://schemas.microsoft.com/office/drawing/2014/main" id="{CF359C58-AD3D-62E5-D8DD-66725193EB7D}"/>
              </a:ext>
            </a:extLst>
          </p:cNvPr>
          <p:cNvSpPr txBox="1"/>
          <p:nvPr/>
        </p:nvSpPr>
        <p:spPr>
          <a:xfrm>
            <a:off x="1024128" y="1600200"/>
            <a:ext cx="9308592" cy="3108543"/>
          </a:xfrm>
          <a:prstGeom prst="rect">
            <a:avLst/>
          </a:prstGeom>
          <a:noFill/>
        </p:spPr>
        <p:txBody>
          <a:bodyPr wrap="square" rtlCol="0">
            <a:spAutoFit/>
          </a:bodyPr>
          <a:lstStyle/>
          <a:p>
            <a:pPr marL="285750" indent="-285750">
              <a:buFont typeface="Arial" panose="020B0604020202020204" pitchFamily="34" charset="0"/>
              <a:buChar char="•"/>
            </a:pPr>
            <a:r>
              <a:rPr lang="en-IE" sz="2800" dirty="0">
                <a:solidFill>
                  <a:schemeClr val="bg2"/>
                </a:solidFill>
              </a:rPr>
              <a:t>Import Pygal</a:t>
            </a:r>
          </a:p>
          <a:p>
            <a:pPr marL="285750" indent="-285750">
              <a:buFont typeface="Arial" panose="020B0604020202020204" pitchFamily="34" charset="0"/>
              <a:buChar char="•"/>
            </a:pPr>
            <a:r>
              <a:rPr lang="en-IE" sz="2800" dirty="0">
                <a:solidFill>
                  <a:schemeClr val="bg2"/>
                </a:solidFill>
              </a:rPr>
              <a:t>Create a variable and set the variable to a chart type</a:t>
            </a:r>
          </a:p>
          <a:p>
            <a:pPr marL="285750" indent="-285750">
              <a:buFont typeface="Arial" panose="020B0604020202020204" pitchFamily="34" charset="0"/>
              <a:buChar char="•"/>
            </a:pPr>
            <a:r>
              <a:rPr lang="en-IE" sz="2800" dirty="0">
                <a:solidFill>
                  <a:schemeClr val="bg2"/>
                </a:solidFill>
              </a:rPr>
              <a:t>Add data to the chart</a:t>
            </a:r>
          </a:p>
          <a:p>
            <a:pPr marL="285750" indent="-285750">
              <a:buFont typeface="Arial" panose="020B0604020202020204" pitchFamily="34" charset="0"/>
              <a:buChar char="•"/>
            </a:pPr>
            <a:r>
              <a:rPr lang="en-IE" sz="2800" dirty="0">
                <a:solidFill>
                  <a:schemeClr val="bg2"/>
                </a:solidFill>
              </a:rPr>
              <a:t>Render to SVG file</a:t>
            </a:r>
          </a:p>
          <a:p>
            <a:pPr marL="285750" indent="-285750">
              <a:buFont typeface="Arial" panose="020B0604020202020204" pitchFamily="34" charset="0"/>
              <a:buChar char="•"/>
            </a:pPr>
            <a:r>
              <a:rPr lang="en-IE" sz="2800" dirty="0">
                <a:solidFill>
                  <a:schemeClr val="bg2"/>
                </a:solidFill>
              </a:rPr>
              <a:t>Save the file in a directory</a:t>
            </a:r>
          </a:p>
          <a:p>
            <a:pPr marL="285750" indent="-285750">
              <a:buFont typeface="Arial" panose="020B0604020202020204" pitchFamily="34" charset="0"/>
              <a:buChar char="•"/>
            </a:pPr>
            <a:r>
              <a:rPr lang="en-IE" sz="2800" dirty="0">
                <a:solidFill>
                  <a:schemeClr val="bg2"/>
                </a:solidFill>
              </a:rPr>
              <a:t>To open the file click on the file in the directory and it will be opened in a web browser</a:t>
            </a:r>
          </a:p>
        </p:txBody>
      </p:sp>
      <p:pic>
        <p:nvPicPr>
          <p:cNvPr id="9" name="Picture 8" descr="A graph with red bars&#10;&#10;AI-generated content may be incorrect.">
            <a:extLst>
              <a:ext uri="{FF2B5EF4-FFF2-40B4-BE49-F238E27FC236}">
                <a16:creationId xmlns:a16="http://schemas.microsoft.com/office/drawing/2014/main" id="{339E03AB-6486-5D50-9723-05A32FBF83DB}"/>
              </a:ext>
            </a:extLst>
          </p:cNvPr>
          <p:cNvPicPr>
            <a:picLocks noChangeAspect="1"/>
          </p:cNvPicPr>
          <p:nvPr/>
        </p:nvPicPr>
        <p:blipFill>
          <a:blip r:embed="rId4"/>
          <a:stretch>
            <a:fillRect/>
          </a:stretch>
        </p:blipFill>
        <p:spPr>
          <a:xfrm>
            <a:off x="5763058" y="1336975"/>
            <a:ext cx="6051236" cy="4301826"/>
          </a:xfrm>
          <a:prstGeom prst="rect">
            <a:avLst/>
          </a:prstGeom>
        </p:spPr>
      </p:pic>
    </p:spTree>
    <p:extLst>
      <p:ext uri="{BB962C8B-B14F-4D97-AF65-F5344CB8AC3E}">
        <p14:creationId xmlns:p14="http://schemas.microsoft.com/office/powerpoint/2010/main" val="3336698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CCAC3-08E7-DF09-BC2F-E70A09E55C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D63299-74BE-6EAE-E7F0-1832670C7D4A}"/>
              </a:ext>
            </a:extLst>
          </p:cNvPr>
          <p:cNvSpPr>
            <a:spLocks noGrp="1"/>
          </p:cNvSpPr>
          <p:nvPr>
            <p:ph type="title"/>
          </p:nvPr>
        </p:nvSpPr>
        <p:spPr/>
        <p:txBody>
          <a:bodyPr/>
          <a:lstStyle/>
          <a:p>
            <a:r>
              <a:rPr lang="en-IE" dirty="0"/>
              <a:t>Rendering options</a:t>
            </a:r>
          </a:p>
        </p:txBody>
      </p:sp>
      <p:sp>
        <p:nvSpPr>
          <p:cNvPr id="3" name="TextBox 2">
            <a:extLst>
              <a:ext uri="{FF2B5EF4-FFF2-40B4-BE49-F238E27FC236}">
                <a16:creationId xmlns:a16="http://schemas.microsoft.com/office/drawing/2014/main" id="{307EE2FC-FDA3-17CB-B412-46A991C60DCA}"/>
              </a:ext>
            </a:extLst>
          </p:cNvPr>
          <p:cNvSpPr txBox="1"/>
          <p:nvPr/>
        </p:nvSpPr>
        <p:spPr>
          <a:xfrm>
            <a:off x="925286" y="1796143"/>
            <a:ext cx="10276114" cy="954107"/>
          </a:xfrm>
          <a:prstGeom prst="rect">
            <a:avLst/>
          </a:prstGeom>
          <a:noFill/>
        </p:spPr>
        <p:txBody>
          <a:bodyPr wrap="square" rtlCol="0">
            <a:spAutoFit/>
          </a:bodyPr>
          <a:lstStyle/>
          <a:p>
            <a:pPr marL="457200" indent="-457200">
              <a:buClr>
                <a:schemeClr val="bg2"/>
              </a:buClr>
              <a:buFont typeface="Arial" panose="020B0604020202020204" pitchFamily="34" charset="0"/>
              <a:buChar char="•"/>
            </a:pPr>
            <a:r>
              <a:rPr lang="en-IE" sz="2800" dirty="0">
                <a:solidFill>
                  <a:schemeClr val="bg2"/>
                </a:solidFill>
              </a:rPr>
              <a:t>Rendering is how charts are output and displayed</a:t>
            </a:r>
          </a:p>
          <a:p>
            <a:pPr marL="457200" indent="-457200">
              <a:buClr>
                <a:schemeClr val="bg2"/>
              </a:buClr>
              <a:buFont typeface="Arial" panose="020B0604020202020204" pitchFamily="34" charset="0"/>
              <a:buChar char="•"/>
            </a:pPr>
            <a:r>
              <a:rPr lang="en-IE" sz="2800" dirty="0">
                <a:solidFill>
                  <a:schemeClr val="bg2"/>
                </a:solidFill>
              </a:rPr>
              <a:t>Pygal makes SVG graphics by default</a:t>
            </a:r>
          </a:p>
        </p:txBody>
      </p:sp>
      <p:sp>
        <p:nvSpPr>
          <p:cNvPr id="5" name="TextBox 4">
            <a:extLst>
              <a:ext uri="{FF2B5EF4-FFF2-40B4-BE49-F238E27FC236}">
                <a16:creationId xmlns:a16="http://schemas.microsoft.com/office/drawing/2014/main" id="{6489767A-2BB2-E47B-ACC3-283F78846CB1}"/>
              </a:ext>
            </a:extLst>
          </p:cNvPr>
          <p:cNvSpPr txBox="1"/>
          <p:nvPr/>
        </p:nvSpPr>
        <p:spPr>
          <a:xfrm>
            <a:off x="925286" y="2983822"/>
            <a:ext cx="9906000" cy="1384995"/>
          </a:xfrm>
          <a:prstGeom prst="rect">
            <a:avLst/>
          </a:prstGeom>
          <a:noFill/>
        </p:spPr>
        <p:txBody>
          <a:bodyPr wrap="square" rtlCol="0">
            <a:spAutoFit/>
          </a:bodyPr>
          <a:lstStyle/>
          <a:p>
            <a:pPr marL="285750" indent="-285750">
              <a:buClr>
                <a:schemeClr val="bg2"/>
              </a:buClr>
              <a:buFont typeface="Arial" panose="020B0604020202020204" pitchFamily="34" charset="0"/>
              <a:buChar char="•"/>
            </a:pPr>
            <a:r>
              <a:rPr lang="en-IE" sz="2800" dirty="0">
                <a:solidFill>
                  <a:schemeClr val="bg2"/>
                </a:solidFill>
              </a:rPr>
              <a:t>bar_chart.render()</a:t>
            </a:r>
          </a:p>
          <a:p>
            <a:pPr marL="285750" indent="-285750">
              <a:buClr>
                <a:schemeClr val="bg2"/>
              </a:buClr>
              <a:buFont typeface="Arial" panose="020B0604020202020204" pitchFamily="34" charset="0"/>
              <a:buChar char="•"/>
            </a:pPr>
            <a:r>
              <a:rPr lang="en-IE" sz="2800" dirty="0">
                <a:solidFill>
                  <a:schemeClr val="bg2"/>
                </a:solidFill>
              </a:rPr>
              <a:t>This method will output a SVG string which can be embedded directly in HTML</a:t>
            </a:r>
          </a:p>
        </p:txBody>
      </p:sp>
      <p:sp>
        <p:nvSpPr>
          <p:cNvPr id="6" name="TextBox 5">
            <a:extLst>
              <a:ext uri="{FF2B5EF4-FFF2-40B4-BE49-F238E27FC236}">
                <a16:creationId xmlns:a16="http://schemas.microsoft.com/office/drawing/2014/main" id="{028086EB-A4F3-99BC-506F-FF5193C9A6BE}"/>
              </a:ext>
            </a:extLst>
          </p:cNvPr>
          <p:cNvSpPr txBox="1"/>
          <p:nvPr/>
        </p:nvSpPr>
        <p:spPr>
          <a:xfrm>
            <a:off x="925286" y="4602389"/>
            <a:ext cx="9906000" cy="1384995"/>
          </a:xfrm>
          <a:prstGeom prst="rect">
            <a:avLst/>
          </a:prstGeom>
          <a:noFill/>
        </p:spPr>
        <p:txBody>
          <a:bodyPr wrap="square" rtlCol="0">
            <a:spAutoFit/>
          </a:bodyPr>
          <a:lstStyle/>
          <a:p>
            <a:pPr marL="285750" indent="-285750">
              <a:buClr>
                <a:schemeClr val="bg2"/>
              </a:buClr>
              <a:buFont typeface="Arial" panose="020B0604020202020204" pitchFamily="34" charset="0"/>
              <a:buChar char="•"/>
            </a:pPr>
            <a:r>
              <a:rPr lang="en-IE" sz="2800" dirty="0">
                <a:solidFill>
                  <a:schemeClr val="bg2"/>
                </a:solidFill>
              </a:rPr>
              <a:t>bar_chart.render_to_file(‘</a:t>
            </a:r>
            <a:r>
              <a:rPr lang="en-IE" sz="2800" dirty="0" err="1">
                <a:solidFill>
                  <a:schemeClr val="bg2"/>
                </a:solidFill>
              </a:rPr>
              <a:t>sample_chart.svg</a:t>
            </a:r>
            <a:r>
              <a:rPr lang="en-IE" sz="2800" dirty="0">
                <a:solidFill>
                  <a:schemeClr val="bg2"/>
                </a:solidFill>
              </a:rPr>
              <a:t>’)</a:t>
            </a:r>
          </a:p>
          <a:p>
            <a:pPr marL="285750" indent="-285750">
              <a:buClr>
                <a:schemeClr val="bg2"/>
              </a:buClr>
              <a:buFont typeface="Arial" panose="020B0604020202020204" pitchFamily="34" charset="0"/>
              <a:buChar char="•"/>
            </a:pPr>
            <a:r>
              <a:rPr lang="en-IE" sz="2800" dirty="0">
                <a:solidFill>
                  <a:schemeClr val="bg2"/>
                </a:solidFill>
              </a:rPr>
              <a:t>This method will output an SVG file which will be saved in the default folder and can be opened in a web browser</a:t>
            </a:r>
          </a:p>
        </p:txBody>
      </p:sp>
      <p:pic>
        <p:nvPicPr>
          <p:cNvPr id="9" name="Picture 8">
            <a:extLst>
              <a:ext uri="{FF2B5EF4-FFF2-40B4-BE49-F238E27FC236}">
                <a16:creationId xmlns:a16="http://schemas.microsoft.com/office/drawing/2014/main" id="{F9DE1D4C-E9EF-59AB-A3A8-E3C325A24C8C}"/>
              </a:ext>
            </a:extLst>
          </p:cNvPr>
          <p:cNvPicPr>
            <a:picLocks noChangeAspect="1"/>
          </p:cNvPicPr>
          <p:nvPr/>
        </p:nvPicPr>
        <p:blipFill>
          <a:blip r:embed="rId2"/>
          <a:stretch>
            <a:fillRect/>
          </a:stretch>
        </p:blipFill>
        <p:spPr>
          <a:xfrm>
            <a:off x="490440" y="1580154"/>
            <a:ext cx="11145805" cy="4525006"/>
          </a:xfrm>
          <a:prstGeom prst="rect">
            <a:avLst/>
          </a:prstGeom>
        </p:spPr>
      </p:pic>
    </p:spTree>
    <p:extLst>
      <p:ext uri="{BB962C8B-B14F-4D97-AF65-F5344CB8AC3E}">
        <p14:creationId xmlns:p14="http://schemas.microsoft.com/office/powerpoint/2010/main" val="228342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145FE-A350-27B4-559A-4676A52E8A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879788-F7BD-4465-BC2B-852822426119}"/>
              </a:ext>
            </a:extLst>
          </p:cNvPr>
          <p:cNvSpPr>
            <a:spLocks noGrp="1"/>
          </p:cNvSpPr>
          <p:nvPr>
            <p:ph type="title"/>
          </p:nvPr>
        </p:nvSpPr>
        <p:spPr/>
        <p:txBody>
          <a:bodyPr/>
          <a:lstStyle/>
          <a:p>
            <a:r>
              <a:rPr lang="en-IE" dirty="0"/>
              <a:t>Displaying rendered objects</a:t>
            </a:r>
          </a:p>
        </p:txBody>
      </p:sp>
      <p:sp>
        <p:nvSpPr>
          <p:cNvPr id="3" name="Text Placeholder 2">
            <a:extLst>
              <a:ext uri="{FF2B5EF4-FFF2-40B4-BE49-F238E27FC236}">
                <a16:creationId xmlns:a16="http://schemas.microsoft.com/office/drawing/2014/main" id="{317CB94C-32C6-3D3C-671D-67F655E3CCE4}"/>
              </a:ext>
            </a:extLst>
          </p:cNvPr>
          <p:cNvSpPr>
            <a:spLocks noGrp="1"/>
          </p:cNvSpPr>
          <p:nvPr>
            <p:ph type="body" idx="1"/>
          </p:nvPr>
        </p:nvSpPr>
        <p:spPr/>
        <p:txBody>
          <a:bodyPr/>
          <a:lstStyle/>
          <a:p>
            <a:pPr marL="685800" indent="-457200">
              <a:buClr>
                <a:schemeClr val="bg2"/>
              </a:buClr>
              <a:buFont typeface="Arial" panose="020B0604020202020204" pitchFamily="34" charset="0"/>
              <a:buChar char="•"/>
            </a:pPr>
            <a:r>
              <a:rPr lang="en-IE" dirty="0">
                <a:solidFill>
                  <a:schemeClr val="bg2"/>
                </a:solidFill>
              </a:rPr>
              <a:t>SVG files can be embedded in webpages like a normal image using the </a:t>
            </a:r>
            <a:r>
              <a:rPr lang="en-IE" b="1" dirty="0">
                <a:solidFill>
                  <a:schemeClr val="bg2"/>
                </a:solidFill>
              </a:rPr>
              <a:t>&lt;</a:t>
            </a:r>
            <a:r>
              <a:rPr lang="en-IE" b="1" dirty="0" err="1">
                <a:solidFill>
                  <a:schemeClr val="bg2"/>
                </a:solidFill>
              </a:rPr>
              <a:t>img</a:t>
            </a:r>
            <a:r>
              <a:rPr lang="en-IE" b="1" dirty="0">
                <a:solidFill>
                  <a:schemeClr val="bg2"/>
                </a:solidFill>
              </a:rPr>
              <a:t> </a:t>
            </a:r>
            <a:r>
              <a:rPr lang="en-IE" b="1" dirty="0" err="1">
                <a:solidFill>
                  <a:schemeClr val="bg2"/>
                </a:solidFill>
              </a:rPr>
              <a:t>src</a:t>
            </a:r>
            <a:r>
              <a:rPr lang="en-IE" b="1" dirty="0">
                <a:solidFill>
                  <a:schemeClr val="bg2"/>
                </a:solidFill>
              </a:rPr>
              <a:t>&gt; </a:t>
            </a:r>
            <a:r>
              <a:rPr lang="en-IE" dirty="0">
                <a:solidFill>
                  <a:schemeClr val="bg2"/>
                </a:solidFill>
              </a:rPr>
              <a:t>tag which will work in all browsers, but the image is static</a:t>
            </a:r>
          </a:p>
          <a:p>
            <a:pPr marL="685800" indent="-457200">
              <a:buClr>
                <a:schemeClr val="bg2"/>
              </a:buClr>
              <a:buFont typeface="Arial" panose="020B0604020202020204" pitchFamily="34" charset="0"/>
              <a:buChar char="•"/>
            </a:pPr>
            <a:r>
              <a:rPr lang="en-IE" dirty="0">
                <a:solidFill>
                  <a:schemeClr val="bg2"/>
                </a:solidFill>
              </a:rPr>
              <a:t>SVG files can also be embedded inline using the </a:t>
            </a:r>
            <a:r>
              <a:rPr lang="en-IE" b="1" dirty="0">
                <a:solidFill>
                  <a:schemeClr val="bg2"/>
                </a:solidFill>
              </a:rPr>
              <a:t>&lt;object&gt; </a:t>
            </a:r>
            <a:r>
              <a:rPr lang="en-IE" dirty="0">
                <a:solidFill>
                  <a:schemeClr val="bg2"/>
                </a:solidFill>
              </a:rPr>
              <a:t>tag which allows for interactivity. The file is separate to the webpage and remains scalable</a:t>
            </a:r>
          </a:p>
        </p:txBody>
      </p:sp>
      <p:pic>
        <p:nvPicPr>
          <p:cNvPr id="7" name="Picture 6">
            <a:extLst>
              <a:ext uri="{FF2B5EF4-FFF2-40B4-BE49-F238E27FC236}">
                <a16:creationId xmlns:a16="http://schemas.microsoft.com/office/drawing/2014/main" id="{DA31FE6B-2D70-F25D-023A-29E556EB5597}"/>
              </a:ext>
            </a:extLst>
          </p:cNvPr>
          <p:cNvPicPr>
            <a:picLocks noChangeAspect="1"/>
          </p:cNvPicPr>
          <p:nvPr/>
        </p:nvPicPr>
        <p:blipFill>
          <a:blip r:embed="rId3"/>
          <a:stretch>
            <a:fillRect/>
          </a:stretch>
        </p:blipFill>
        <p:spPr>
          <a:xfrm>
            <a:off x="604071" y="1443920"/>
            <a:ext cx="10983858" cy="5048955"/>
          </a:xfrm>
          <a:prstGeom prst="rect">
            <a:avLst/>
          </a:prstGeom>
        </p:spPr>
      </p:pic>
      <p:sp>
        <p:nvSpPr>
          <p:cNvPr id="10" name="TextBox 9">
            <a:extLst>
              <a:ext uri="{FF2B5EF4-FFF2-40B4-BE49-F238E27FC236}">
                <a16:creationId xmlns:a16="http://schemas.microsoft.com/office/drawing/2014/main" id="{253223B9-6342-335D-DC55-D3A387269BF1}"/>
              </a:ext>
            </a:extLst>
          </p:cNvPr>
          <p:cNvSpPr txBox="1"/>
          <p:nvPr/>
        </p:nvSpPr>
        <p:spPr>
          <a:xfrm>
            <a:off x="9372600" y="3429000"/>
            <a:ext cx="1251857" cy="307777"/>
          </a:xfrm>
          <a:prstGeom prst="rect">
            <a:avLst/>
          </a:prstGeom>
          <a:solidFill>
            <a:srgbClr val="FFFF00"/>
          </a:solidFill>
        </p:spPr>
        <p:txBody>
          <a:bodyPr wrap="square" rtlCol="0">
            <a:spAutoFit/>
          </a:bodyPr>
          <a:lstStyle/>
          <a:p>
            <a:r>
              <a:rPr lang="en-IE" b="1" dirty="0"/>
              <a:t>Static image</a:t>
            </a:r>
          </a:p>
        </p:txBody>
      </p:sp>
      <p:sp>
        <p:nvSpPr>
          <p:cNvPr id="13" name="TextBox 12">
            <a:extLst>
              <a:ext uri="{FF2B5EF4-FFF2-40B4-BE49-F238E27FC236}">
                <a16:creationId xmlns:a16="http://schemas.microsoft.com/office/drawing/2014/main" id="{873B605C-4D9B-0BBF-38D0-CA221CFD51D9}"/>
              </a:ext>
            </a:extLst>
          </p:cNvPr>
          <p:cNvSpPr txBox="1"/>
          <p:nvPr/>
        </p:nvSpPr>
        <p:spPr>
          <a:xfrm>
            <a:off x="10047514" y="3962400"/>
            <a:ext cx="1687286" cy="307777"/>
          </a:xfrm>
          <a:prstGeom prst="rect">
            <a:avLst/>
          </a:prstGeom>
          <a:solidFill>
            <a:srgbClr val="FFFF00"/>
          </a:solidFill>
        </p:spPr>
        <p:txBody>
          <a:bodyPr wrap="square" rtlCol="0">
            <a:spAutoFit/>
          </a:bodyPr>
          <a:lstStyle/>
          <a:p>
            <a:r>
              <a:rPr lang="en-IE" b="1" dirty="0"/>
              <a:t>Interactive image</a:t>
            </a:r>
          </a:p>
        </p:txBody>
      </p:sp>
      <p:sp>
        <p:nvSpPr>
          <p:cNvPr id="14" name="Rectangle 13">
            <a:extLst>
              <a:ext uri="{FF2B5EF4-FFF2-40B4-BE49-F238E27FC236}">
                <a16:creationId xmlns:a16="http://schemas.microsoft.com/office/drawing/2014/main" id="{9CBAE180-0F28-B0CA-A30A-09C74580C219}"/>
              </a:ext>
            </a:extLst>
          </p:cNvPr>
          <p:cNvSpPr/>
          <p:nvPr/>
        </p:nvSpPr>
        <p:spPr>
          <a:xfrm>
            <a:off x="604071" y="4648200"/>
            <a:ext cx="10749729" cy="68580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32ADCE44-0015-C007-50BF-503384746D19}"/>
              </a:ext>
            </a:extLst>
          </p:cNvPr>
          <p:cNvSpPr/>
          <p:nvPr/>
        </p:nvSpPr>
        <p:spPr>
          <a:xfrm>
            <a:off x="696686" y="5410200"/>
            <a:ext cx="10749729" cy="463352"/>
          </a:xfrm>
          <a:prstGeom prst="rect">
            <a:avLst/>
          </a:prstGeom>
          <a:noFill/>
          <a:ln w="57150">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15343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0" grpId="1" animBg="1"/>
      <p:bldP spid="13" grpId="0" animBg="1"/>
      <p:bldP spid="14" grpId="0" animBg="1"/>
      <p:bldP spid="14" grpId="1"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E88BA-52A6-1A8A-D7A2-BC7142A862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FE1004-64C6-517C-EF24-1F16EAD08E69}"/>
              </a:ext>
            </a:extLst>
          </p:cNvPr>
          <p:cNvSpPr>
            <a:spLocks noGrp="1"/>
          </p:cNvSpPr>
          <p:nvPr>
            <p:ph type="title"/>
          </p:nvPr>
        </p:nvSpPr>
        <p:spPr/>
        <p:txBody>
          <a:bodyPr/>
          <a:lstStyle/>
          <a:p>
            <a:r>
              <a:rPr lang="en-IE" dirty="0"/>
              <a:t>Creating a line chart</a:t>
            </a:r>
          </a:p>
        </p:txBody>
      </p:sp>
      <p:sp>
        <p:nvSpPr>
          <p:cNvPr id="3" name="Text Placeholder 2">
            <a:extLst>
              <a:ext uri="{FF2B5EF4-FFF2-40B4-BE49-F238E27FC236}">
                <a16:creationId xmlns:a16="http://schemas.microsoft.com/office/drawing/2014/main" id="{77DC8472-B2E9-AD70-8E98-40A27F3055FA}"/>
              </a:ext>
            </a:extLst>
          </p:cNvPr>
          <p:cNvSpPr>
            <a:spLocks noGrp="1"/>
          </p:cNvSpPr>
          <p:nvPr>
            <p:ph type="body" idx="1"/>
          </p:nvPr>
        </p:nvSpPr>
        <p:spPr/>
        <p:txBody>
          <a:bodyPr>
            <a:normAutofit/>
          </a:bodyPr>
          <a:lstStyle/>
          <a:p>
            <a:pPr marL="685800" indent="-457200">
              <a:buClr>
                <a:schemeClr val="bg2"/>
              </a:buClr>
              <a:buFont typeface="Arial" panose="020B0604020202020204" pitchFamily="34" charset="0"/>
              <a:buChar char="•"/>
            </a:pPr>
            <a:r>
              <a:rPr lang="en-IE" dirty="0"/>
              <a:t>Create a variable to store your chart created by the pygal method Line()</a:t>
            </a:r>
          </a:p>
          <a:p>
            <a:pPr marL="685800" indent="-457200">
              <a:buClr>
                <a:schemeClr val="bg2"/>
              </a:buClr>
              <a:buFont typeface="Arial" panose="020B0604020202020204" pitchFamily="34" charset="0"/>
              <a:buChar char="•"/>
            </a:pPr>
            <a:r>
              <a:rPr lang="en-IE" dirty="0"/>
              <a:t>e.g. </a:t>
            </a:r>
            <a:r>
              <a:rPr lang="en-IE" dirty="0" err="1"/>
              <a:t>line_chart</a:t>
            </a:r>
            <a:r>
              <a:rPr lang="en-IE" dirty="0"/>
              <a:t> = </a:t>
            </a:r>
            <a:r>
              <a:rPr lang="en-IE" dirty="0" err="1"/>
              <a:t>pygal.Line</a:t>
            </a:r>
            <a:r>
              <a:rPr lang="en-IE" dirty="0"/>
              <a:t>()</a:t>
            </a:r>
          </a:p>
          <a:p>
            <a:pPr marL="685800" indent="-457200">
              <a:buClr>
                <a:schemeClr val="bg2"/>
              </a:buClr>
              <a:buFont typeface="Arial" panose="020B0604020202020204" pitchFamily="34" charset="0"/>
              <a:buChar char="•"/>
            </a:pPr>
            <a:r>
              <a:rPr lang="en-IE" dirty="0"/>
              <a:t>Add a title to the chart</a:t>
            </a:r>
          </a:p>
          <a:p>
            <a:pPr marL="685800" indent="-457200">
              <a:buClr>
                <a:schemeClr val="bg2"/>
              </a:buClr>
              <a:buFont typeface="Arial" panose="020B0604020202020204" pitchFamily="34" charset="0"/>
              <a:buChar char="•"/>
            </a:pPr>
            <a:r>
              <a:rPr lang="en-IE" dirty="0"/>
              <a:t>Add the data series and labels</a:t>
            </a:r>
          </a:p>
          <a:p>
            <a:pPr marL="685800" indent="-457200">
              <a:buClr>
                <a:schemeClr val="bg2"/>
              </a:buClr>
              <a:buFont typeface="Arial" panose="020B0604020202020204" pitchFamily="34" charset="0"/>
              <a:buChar char="•"/>
            </a:pPr>
            <a:r>
              <a:rPr lang="en-IE" dirty="0"/>
              <a:t>Render the chart to file</a:t>
            </a:r>
          </a:p>
          <a:p>
            <a:endParaRPr lang="en-IE" dirty="0"/>
          </a:p>
        </p:txBody>
      </p:sp>
      <p:pic>
        <p:nvPicPr>
          <p:cNvPr id="5" name="Picture 4">
            <a:extLst>
              <a:ext uri="{FF2B5EF4-FFF2-40B4-BE49-F238E27FC236}">
                <a16:creationId xmlns:a16="http://schemas.microsoft.com/office/drawing/2014/main" id="{9B408396-0018-BC18-9B2D-C168C8F545B3}"/>
              </a:ext>
            </a:extLst>
          </p:cNvPr>
          <p:cNvPicPr>
            <a:picLocks noChangeAspect="1"/>
          </p:cNvPicPr>
          <p:nvPr/>
        </p:nvPicPr>
        <p:blipFill>
          <a:blip r:embed="rId2"/>
          <a:stretch>
            <a:fillRect/>
          </a:stretch>
        </p:blipFill>
        <p:spPr>
          <a:xfrm>
            <a:off x="974952" y="277980"/>
            <a:ext cx="8691563" cy="6302040"/>
          </a:xfrm>
          <a:prstGeom prst="rect">
            <a:avLst/>
          </a:prstGeom>
        </p:spPr>
      </p:pic>
      <p:pic>
        <p:nvPicPr>
          <p:cNvPr id="6" name="Picture 5">
            <a:extLst>
              <a:ext uri="{FF2B5EF4-FFF2-40B4-BE49-F238E27FC236}">
                <a16:creationId xmlns:a16="http://schemas.microsoft.com/office/drawing/2014/main" id="{4C908088-8DE8-A25B-A2D9-033D0003F469}"/>
              </a:ext>
            </a:extLst>
          </p:cNvPr>
          <p:cNvPicPr>
            <a:picLocks noChangeAspect="1"/>
          </p:cNvPicPr>
          <p:nvPr/>
        </p:nvPicPr>
        <p:blipFill>
          <a:blip r:embed="rId3"/>
          <a:stretch>
            <a:fillRect/>
          </a:stretch>
        </p:blipFill>
        <p:spPr>
          <a:xfrm>
            <a:off x="1120847" y="681036"/>
            <a:ext cx="8682420" cy="5672312"/>
          </a:xfrm>
          <a:prstGeom prst="rect">
            <a:avLst/>
          </a:prstGeom>
        </p:spPr>
      </p:pic>
    </p:spTree>
    <p:extLst>
      <p:ext uri="{BB962C8B-B14F-4D97-AF65-F5344CB8AC3E}">
        <p14:creationId xmlns:p14="http://schemas.microsoft.com/office/powerpoint/2010/main" val="13977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3">
                                            <p:txEl>
                                              <p:pRg st="0" end="0"/>
                                            </p:txEl>
                                          </p:spTgt>
                                        </p:tgtEl>
                                      </p:cBhvr>
                                    </p:animEffect>
                                    <p:set>
                                      <p:cBhvr>
                                        <p:cTn id="3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3">
                                            <p:txEl>
                                              <p:pRg st="1" end="1"/>
                                            </p:txEl>
                                          </p:spTgt>
                                        </p:tgtEl>
                                      </p:cBhvr>
                                    </p:animEffect>
                                    <p:set>
                                      <p:cBhvr>
                                        <p:cTn id="3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3">
                                            <p:txEl>
                                              <p:pRg st="2" end="2"/>
                                            </p:txEl>
                                          </p:spTgt>
                                        </p:tgtEl>
                                      </p:cBhvr>
                                    </p:animEffect>
                                    <p:set>
                                      <p:cBhvr>
                                        <p:cTn id="4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3">
                                            <p:txEl>
                                              <p:pRg st="3" end="3"/>
                                            </p:txEl>
                                          </p:spTgt>
                                        </p:tgtEl>
                                      </p:cBhvr>
                                    </p:animEffect>
                                    <p:set>
                                      <p:cBhvr>
                                        <p:cTn id="47"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3">
                                            <p:txEl>
                                              <p:pRg st="4" end="4"/>
                                            </p:txEl>
                                          </p:spTgt>
                                        </p:tgtEl>
                                      </p:cBhvr>
                                    </p:animEffect>
                                    <p:set>
                                      <p:cBhvr>
                                        <p:cTn id="52"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5"/>
                                        </p:tgtEl>
                                      </p:cBhvr>
                                    </p:animEffect>
                                    <p:set>
                                      <p:cBhvr>
                                        <p:cTn id="61" dur="1" fill="hold">
                                          <p:stCondLst>
                                            <p:cond delay="499"/>
                                          </p:stCondLst>
                                        </p:cTn>
                                        <p:tgtEl>
                                          <p:spTgt spid="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0824F-6C25-23C9-8098-095452510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061EA6-D40C-EAF4-C44E-064535698170}"/>
              </a:ext>
            </a:extLst>
          </p:cNvPr>
          <p:cNvSpPr>
            <a:spLocks noGrp="1"/>
          </p:cNvSpPr>
          <p:nvPr>
            <p:ph type="title"/>
          </p:nvPr>
        </p:nvSpPr>
        <p:spPr/>
        <p:txBody>
          <a:bodyPr/>
          <a:lstStyle/>
          <a:p>
            <a:r>
              <a:rPr lang="en-IE" dirty="0"/>
              <a:t>Bar charts</a:t>
            </a:r>
          </a:p>
        </p:txBody>
      </p:sp>
      <p:sp>
        <p:nvSpPr>
          <p:cNvPr id="3" name="Text Placeholder 2">
            <a:extLst>
              <a:ext uri="{FF2B5EF4-FFF2-40B4-BE49-F238E27FC236}">
                <a16:creationId xmlns:a16="http://schemas.microsoft.com/office/drawing/2014/main" id="{99A83991-D4C2-635D-E1DB-83741EE55986}"/>
              </a:ext>
            </a:extLst>
          </p:cNvPr>
          <p:cNvSpPr>
            <a:spLocks noGrp="1"/>
          </p:cNvSpPr>
          <p:nvPr>
            <p:ph type="body" idx="1"/>
          </p:nvPr>
        </p:nvSpPr>
        <p:spPr/>
        <p:txBody>
          <a:bodyPr/>
          <a:lstStyle/>
          <a:p>
            <a:pPr marL="685800" indent="-457200">
              <a:buClr>
                <a:schemeClr val="bg2"/>
              </a:buClr>
              <a:buFont typeface="Arial" panose="020B0604020202020204" pitchFamily="34" charset="0"/>
              <a:buChar char="•"/>
            </a:pPr>
            <a:r>
              <a:rPr lang="en-IE" dirty="0"/>
              <a:t>Bar charts are created with the method </a:t>
            </a:r>
            <a:r>
              <a:rPr lang="en-IE" b="1" dirty="0" err="1"/>
              <a:t>pygal.Bar</a:t>
            </a:r>
            <a:r>
              <a:rPr lang="en-IE" b="1" dirty="0"/>
              <a:t>()</a:t>
            </a:r>
          </a:p>
          <a:p>
            <a:pPr marL="685800" indent="-457200">
              <a:buClr>
                <a:schemeClr val="bg2"/>
              </a:buClr>
              <a:buFont typeface="Arial" panose="020B0604020202020204" pitchFamily="34" charset="0"/>
              <a:buChar char="•"/>
            </a:pPr>
            <a:r>
              <a:rPr lang="en-IE" dirty="0"/>
              <a:t>Titles and axis labels are added as in line charts</a:t>
            </a:r>
          </a:p>
          <a:p>
            <a:pPr marL="685800" indent="-457200">
              <a:buClr>
                <a:schemeClr val="bg2"/>
              </a:buClr>
              <a:buFont typeface="Arial" panose="020B0604020202020204" pitchFamily="34" charset="0"/>
              <a:buChar char="•"/>
            </a:pPr>
            <a:r>
              <a:rPr lang="en-IE" dirty="0"/>
              <a:t>Data series are added to the bar chart</a:t>
            </a:r>
          </a:p>
          <a:p>
            <a:pPr marL="685800" indent="-457200">
              <a:buClr>
                <a:schemeClr val="bg2"/>
              </a:buClr>
              <a:buFont typeface="Arial" panose="020B0604020202020204" pitchFamily="34" charset="0"/>
              <a:buChar char="•"/>
            </a:pPr>
            <a:r>
              <a:rPr lang="en-IE" dirty="0"/>
              <a:t>Render the chart to display in the web browser</a:t>
            </a:r>
          </a:p>
        </p:txBody>
      </p:sp>
      <p:pic>
        <p:nvPicPr>
          <p:cNvPr id="6" name="Picture 5">
            <a:extLst>
              <a:ext uri="{FF2B5EF4-FFF2-40B4-BE49-F238E27FC236}">
                <a16:creationId xmlns:a16="http://schemas.microsoft.com/office/drawing/2014/main" id="{C6AFEF7F-9698-AEEC-0636-0696FB61E43D}"/>
              </a:ext>
            </a:extLst>
          </p:cNvPr>
          <p:cNvPicPr>
            <a:picLocks noChangeAspect="1"/>
          </p:cNvPicPr>
          <p:nvPr/>
        </p:nvPicPr>
        <p:blipFill>
          <a:blip r:embed="rId2"/>
          <a:stretch>
            <a:fillRect/>
          </a:stretch>
        </p:blipFill>
        <p:spPr>
          <a:xfrm>
            <a:off x="1519237" y="340518"/>
            <a:ext cx="8244532" cy="6176964"/>
          </a:xfrm>
          <a:prstGeom prst="rect">
            <a:avLst/>
          </a:prstGeom>
        </p:spPr>
      </p:pic>
      <p:pic>
        <p:nvPicPr>
          <p:cNvPr id="8" name="Picture 7">
            <a:extLst>
              <a:ext uri="{FF2B5EF4-FFF2-40B4-BE49-F238E27FC236}">
                <a16:creationId xmlns:a16="http://schemas.microsoft.com/office/drawing/2014/main" id="{4EF5DB19-D2C9-5E30-1D84-02047C8E3077}"/>
              </a:ext>
            </a:extLst>
          </p:cNvPr>
          <p:cNvPicPr>
            <a:picLocks noChangeAspect="1"/>
          </p:cNvPicPr>
          <p:nvPr/>
        </p:nvPicPr>
        <p:blipFill>
          <a:blip r:embed="rId3"/>
          <a:stretch>
            <a:fillRect/>
          </a:stretch>
        </p:blipFill>
        <p:spPr>
          <a:xfrm>
            <a:off x="1349829" y="340518"/>
            <a:ext cx="8244532" cy="5944207"/>
          </a:xfrm>
          <a:prstGeom prst="rect">
            <a:avLst/>
          </a:prstGeom>
        </p:spPr>
      </p:pic>
    </p:spTree>
    <p:extLst>
      <p:ext uri="{BB962C8B-B14F-4D97-AF65-F5344CB8AC3E}">
        <p14:creationId xmlns:p14="http://schemas.microsoft.com/office/powerpoint/2010/main" val="94902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3">
                                            <p:txEl>
                                              <p:pRg st="0" end="0"/>
                                            </p:txEl>
                                          </p:spTgt>
                                        </p:tgtEl>
                                      </p:cBhvr>
                                    </p:animEffect>
                                    <p:set>
                                      <p:cBhvr>
                                        <p:cTn id="2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3">
                                            <p:txEl>
                                              <p:pRg st="1" end="1"/>
                                            </p:txEl>
                                          </p:spTgt>
                                        </p:tgtEl>
                                      </p:cBhvr>
                                    </p:animEffect>
                                    <p:set>
                                      <p:cBhvr>
                                        <p:cTn id="3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3">
                                            <p:txEl>
                                              <p:pRg st="2" end="2"/>
                                            </p:txEl>
                                          </p:spTgt>
                                        </p:tgtEl>
                                      </p:cBhvr>
                                    </p:animEffect>
                                    <p:set>
                                      <p:cBhvr>
                                        <p:cTn id="3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3">
                                            <p:txEl>
                                              <p:pRg st="3" end="3"/>
                                            </p:txEl>
                                          </p:spTgt>
                                        </p:tgtEl>
                                      </p:cBhvr>
                                    </p:animEffect>
                                    <p:set>
                                      <p:cBhvr>
                                        <p:cTn id="43"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A831A-67BC-93B8-FB13-5464617FF5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C49AB0-70BE-E7BE-9FA3-DCBBC97C00F9}"/>
              </a:ext>
            </a:extLst>
          </p:cNvPr>
          <p:cNvSpPr>
            <a:spLocks noGrp="1"/>
          </p:cNvSpPr>
          <p:nvPr>
            <p:ph type="title"/>
          </p:nvPr>
        </p:nvSpPr>
        <p:spPr/>
        <p:txBody>
          <a:bodyPr/>
          <a:lstStyle/>
          <a:p>
            <a:r>
              <a:rPr lang="en-IE" dirty="0"/>
              <a:t>Stacked Bar Charts</a:t>
            </a:r>
          </a:p>
        </p:txBody>
      </p:sp>
      <p:sp>
        <p:nvSpPr>
          <p:cNvPr id="3" name="Text Placeholder 2">
            <a:extLst>
              <a:ext uri="{FF2B5EF4-FFF2-40B4-BE49-F238E27FC236}">
                <a16:creationId xmlns:a16="http://schemas.microsoft.com/office/drawing/2014/main" id="{27E4DA5D-622B-1CA7-0C95-CFB7031E3D9B}"/>
              </a:ext>
            </a:extLst>
          </p:cNvPr>
          <p:cNvSpPr>
            <a:spLocks noGrp="1"/>
          </p:cNvSpPr>
          <p:nvPr>
            <p:ph type="body" idx="1"/>
          </p:nvPr>
        </p:nvSpPr>
        <p:spPr/>
        <p:txBody>
          <a:bodyPr/>
          <a:lstStyle/>
          <a:p>
            <a:r>
              <a:rPr lang="en-IE" dirty="0"/>
              <a:t>A stacked bar chart can be used to show the breakdown of values within a category, e.g. total medals broken down into gold, silver and bronze.</a:t>
            </a:r>
          </a:p>
          <a:p>
            <a:r>
              <a:rPr lang="en-IE" dirty="0"/>
              <a:t>It uses the method </a:t>
            </a:r>
            <a:r>
              <a:rPr lang="en-IE" b="1" dirty="0" err="1"/>
              <a:t>pygal.StackedBar</a:t>
            </a:r>
            <a:r>
              <a:rPr lang="en-IE" b="1" dirty="0"/>
              <a:t>()</a:t>
            </a:r>
          </a:p>
        </p:txBody>
      </p:sp>
      <p:pic>
        <p:nvPicPr>
          <p:cNvPr id="5" name="Picture 4">
            <a:extLst>
              <a:ext uri="{FF2B5EF4-FFF2-40B4-BE49-F238E27FC236}">
                <a16:creationId xmlns:a16="http://schemas.microsoft.com/office/drawing/2014/main" id="{B5C26F18-D123-8736-064E-C9A7F39C9126}"/>
              </a:ext>
            </a:extLst>
          </p:cNvPr>
          <p:cNvPicPr>
            <a:picLocks noChangeAspect="1"/>
          </p:cNvPicPr>
          <p:nvPr/>
        </p:nvPicPr>
        <p:blipFill>
          <a:blip r:embed="rId2"/>
          <a:stretch>
            <a:fillRect/>
          </a:stretch>
        </p:blipFill>
        <p:spPr>
          <a:xfrm>
            <a:off x="1065476" y="681036"/>
            <a:ext cx="9211961" cy="5191850"/>
          </a:xfrm>
          <a:prstGeom prst="rect">
            <a:avLst/>
          </a:prstGeom>
        </p:spPr>
      </p:pic>
      <p:pic>
        <p:nvPicPr>
          <p:cNvPr id="7" name="Picture 6">
            <a:extLst>
              <a:ext uri="{FF2B5EF4-FFF2-40B4-BE49-F238E27FC236}">
                <a16:creationId xmlns:a16="http://schemas.microsoft.com/office/drawing/2014/main" id="{744630CF-1165-BF1B-40DE-226045D02F16}"/>
              </a:ext>
            </a:extLst>
          </p:cNvPr>
          <p:cNvPicPr>
            <a:picLocks noChangeAspect="1"/>
          </p:cNvPicPr>
          <p:nvPr/>
        </p:nvPicPr>
        <p:blipFill>
          <a:blip r:embed="rId3"/>
          <a:stretch>
            <a:fillRect/>
          </a:stretch>
        </p:blipFill>
        <p:spPr>
          <a:xfrm>
            <a:off x="1530374" y="554806"/>
            <a:ext cx="8092597" cy="5622158"/>
          </a:xfrm>
          <a:prstGeom prst="rect">
            <a:avLst/>
          </a:prstGeom>
        </p:spPr>
      </p:pic>
    </p:spTree>
    <p:extLst>
      <p:ext uri="{BB962C8B-B14F-4D97-AF65-F5344CB8AC3E}">
        <p14:creationId xmlns:p14="http://schemas.microsoft.com/office/powerpoint/2010/main" val="308250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E4DA35-6274-82A0-3F4A-4F6F15F28BC4}"/>
              </a:ext>
            </a:extLst>
          </p:cNvPr>
          <p:cNvSpPr>
            <a:spLocks noGrp="1"/>
          </p:cNvSpPr>
          <p:nvPr>
            <p:ph type="title"/>
          </p:nvPr>
        </p:nvSpPr>
        <p:spPr>
          <a:xfrm>
            <a:off x="526256" y="373943"/>
            <a:ext cx="7150272" cy="793200"/>
          </a:xfrm>
        </p:spPr>
        <p:txBody>
          <a:bodyPr/>
          <a:lstStyle/>
          <a:p>
            <a:r>
              <a:rPr lang="en-GB" sz="4400">
                <a:solidFill>
                  <a:srgbClr val="1987A8"/>
                </a:solidFill>
                <a:latin typeface="+mj-lt"/>
              </a:rPr>
              <a:t>Meet the LCCS Team</a:t>
            </a:r>
            <a:endParaRPr lang="en-IE" sz="4400">
              <a:solidFill>
                <a:srgbClr val="1987A8"/>
              </a:solidFill>
              <a:latin typeface="+mj-lt"/>
            </a:endParaRPr>
          </a:p>
        </p:txBody>
      </p:sp>
      <p:sp>
        <p:nvSpPr>
          <p:cNvPr id="23" name="Google Shape;17792;p2">
            <a:extLst>
              <a:ext uri="{FF2B5EF4-FFF2-40B4-BE49-F238E27FC236}">
                <a16:creationId xmlns:a16="http://schemas.microsoft.com/office/drawing/2014/main" id="{76698638-DE4A-3754-DA9C-E657BEE248E6}"/>
              </a:ext>
            </a:extLst>
          </p:cNvPr>
          <p:cNvSpPr txBox="1"/>
          <p:nvPr/>
        </p:nvSpPr>
        <p:spPr>
          <a:xfrm>
            <a:off x="8614341" y="4209269"/>
            <a:ext cx="2228831" cy="521691"/>
          </a:xfrm>
          <a:prstGeom prst="rect">
            <a:avLst/>
          </a:prstGeom>
          <a:noFill/>
          <a:ln>
            <a:noFill/>
          </a:ln>
        </p:spPr>
        <p:txBody>
          <a:bodyPr spcFirstLastPara="1" wrap="square" lIns="68533" tIns="68533" rIns="68533" bIns="68533" anchor="t" anchorCtr="0">
            <a:noAutofit/>
          </a:bodyPr>
          <a:lstStyle/>
          <a:p>
            <a:pPr marL="0" marR="0" lvl="0" indent="0" algn="l" defTabSz="914377" rtl="0" eaLnBrk="1" fontAlgn="auto" latinLnBrk="0" hangingPunct="1">
              <a:lnSpc>
                <a:spcPct val="90000"/>
              </a:lnSpc>
              <a:spcBef>
                <a:spcPts val="0"/>
              </a:spcBef>
              <a:spcAft>
                <a:spcPts val="0"/>
              </a:spcAft>
              <a:buClr>
                <a:srgbClr val="000000"/>
              </a:buClr>
              <a:buSzPts val="2000"/>
              <a:buFont typeface="Arial"/>
              <a:buNone/>
              <a:tabLst/>
              <a:defRPr/>
            </a:pPr>
            <a:r>
              <a:rPr kumimoji="0" lang="en-IE" b="0" i="0" u="none" strike="noStrike" kern="0" cap="none" spc="0" normalizeH="0" baseline="0" noProof="0" dirty="0">
                <a:ln>
                  <a:noFill/>
                </a:ln>
                <a:solidFill>
                  <a:srgbClr val="24647C"/>
                </a:solidFill>
                <a:effectLst/>
                <a:uLnTx/>
                <a:uFillTx/>
                <a:latin typeface="Arial"/>
                <a:ea typeface="Calibri"/>
                <a:cs typeface="Arial"/>
                <a:sym typeface="Calibri"/>
              </a:rPr>
              <a:t>Mary Looney</a:t>
            </a:r>
            <a:endParaRPr kumimoji="0" b="0" i="0" u="none" strike="noStrike" kern="0" cap="none" spc="0" normalizeH="0" baseline="0" noProof="0" dirty="0">
              <a:ln>
                <a:noFill/>
              </a:ln>
              <a:solidFill>
                <a:srgbClr val="24647C"/>
              </a:solidFill>
              <a:effectLst/>
              <a:uLnTx/>
              <a:uFillTx/>
              <a:latin typeface="Arial"/>
              <a:ea typeface="Calibri"/>
              <a:cs typeface="Arial"/>
              <a:sym typeface="Calibri"/>
            </a:endParaRPr>
          </a:p>
          <a:p>
            <a:pPr marL="0" marR="0" lvl="0" indent="0" algn="l" defTabSz="914377" rtl="0" eaLnBrk="1" fontAlgn="auto" latinLnBrk="0" hangingPunct="1">
              <a:lnSpc>
                <a:spcPct val="90000"/>
              </a:lnSpc>
              <a:spcBef>
                <a:spcPts val="0"/>
              </a:spcBef>
              <a:spcAft>
                <a:spcPts val="0"/>
              </a:spcAft>
              <a:buClr>
                <a:srgbClr val="000000"/>
              </a:buClr>
              <a:buSzPts val="2000"/>
              <a:buFont typeface="Arial"/>
              <a:buNone/>
              <a:tabLst/>
              <a:defRPr/>
            </a:pPr>
            <a:r>
              <a:rPr lang="en-IE" sz="1600" kern="0" dirty="0">
                <a:solidFill>
                  <a:srgbClr val="24647C"/>
                </a:solidFill>
                <a:latin typeface="Arial"/>
                <a:ea typeface="Calibri"/>
                <a:cs typeface="Arial"/>
                <a:sym typeface="Calibri"/>
                <a:hlinkClick r:id="rId4">
                  <a:extLst>
                    <a:ext uri="{A12FA001-AC4F-418D-AE19-62706E023703}">
                      <ahyp:hlinkClr xmlns:ahyp="http://schemas.microsoft.com/office/drawing/2018/hyperlinkcolor" val="tx"/>
                    </a:ext>
                  </a:extLst>
                </a:hlinkClick>
              </a:rPr>
              <a:t>m</a:t>
            </a:r>
            <a:r>
              <a:rPr kumimoji="0" lang="en-IE" sz="1600" b="0" i="0" u="none" strike="noStrike" kern="0" cap="none" spc="0" normalizeH="0" baseline="0" noProof="0" dirty="0">
                <a:ln>
                  <a:noFill/>
                </a:ln>
                <a:solidFill>
                  <a:srgbClr val="24647C"/>
                </a:solidFill>
                <a:effectLst/>
                <a:uLnTx/>
                <a:uFillTx/>
                <a:latin typeface="Arial"/>
                <a:ea typeface="Calibri"/>
                <a:cs typeface="Arial"/>
                <a:sym typeface="Calibri"/>
                <a:hlinkClick r:id="rId4">
                  <a:extLst>
                    <a:ext uri="{A12FA001-AC4F-418D-AE19-62706E023703}">
                      <ahyp:hlinkClr xmlns:ahyp="http://schemas.microsoft.com/office/drawing/2018/hyperlinkcolor" val="tx"/>
                    </a:ext>
                  </a:extLst>
                </a:hlinkClick>
              </a:rPr>
              <a:t>ary.looney@oide.ie</a:t>
            </a:r>
            <a:r>
              <a:rPr kumimoji="0" lang="en-IE" sz="1600" b="0" i="0" u="none" strike="noStrike" kern="0" cap="none" spc="0" normalizeH="0" baseline="0" noProof="0" dirty="0">
                <a:ln>
                  <a:noFill/>
                </a:ln>
                <a:solidFill>
                  <a:srgbClr val="24647C"/>
                </a:solidFill>
                <a:effectLst/>
                <a:uLnTx/>
                <a:uFillTx/>
                <a:latin typeface="Arial"/>
                <a:ea typeface="Calibri"/>
                <a:cs typeface="Arial"/>
                <a:sym typeface="Calibri"/>
              </a:rPr>
              <a:t> </a:t>
            </a:r>
            <a:endParaRPr kumimoji="0" sz="1600" b="0" i="0" u="none" strike="noStrike" kern="0" cap="none" spc="0" normalizeH="0" baseline="0" noProof="0" dirty="0">
              <a:ln>
                <a:noFill/>
              </a:ln>
              <a:solidFill>
                <a:srgbClr val="24647C"/>
              </a:solidFill>
              <a:effectLst/>
              <a:uLnTx/>
              <a:uFillTx/>
              <a:latin typeface="Arial"/>
              <a:ea typeface="Calibri"/>
              <a:cs typeface="Arial"/>
              <a:sym typeface="Calibri"/>
            </a:endParaRPr>
          </a:p>
        </p:txBody>
      </p:sp>
      <p:sp>
        <p:nvSpPr>
          <p:cNvPr id="24" name="Google Shape;17791;p2">
            <a:extLst>
              <a:ext uri="{FF2B5EF4-FFF2-40B4-BE49-F238E27FC236}">
                <a16:creationId xmlns:a16="http://schemas.microsoft.com/office/drawing/2014/main" id="{D718EF07-C410-0446-6407-CA592867F711}"/>
              </a:ext>
            </a:extLst>
          </p:cNvPr>
          <p:cNvSpPr txBox="1">
            <a:spLocks/>
          </p:cNvSpPr>
          <p:nvPr/>
        </p:nvSpPr>
        <p:spPr>
          <a:xfrm>
            <a:off x="857611" y="4288468"/>
            <a:ext cx="2021488" cy="1040000"/>
          </a:xfrm>
          <a:prstGeom prst="rect">
            <a:avLst/>
          </a:prstGeom>
          <a:noFill/>
          <a:ln>
            <a:noFill/>
          </a:ln>
        </p:spPr>
        <p:txBody>
          <a:bodyPr spcFirstLastPara="1" wrap="square" lIns="68533" tIns="68533" rIns="68533" bIns="68533"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l" defTabSz="914377" rtl="0" eaLnBrk="1" fontAlgn="auto" latinLnBrk="0" hangingPunct="1">
              <a:lnSpc>
                <a:spcPct val="90000"/>
              </a:lnSpc>
              <a:spcBef>
                <a:spcPts val="0"/>
              </a:spcBef>
              <a:spcAft>
                <a:spcPts val="0"/>
              </a:spcAft>
              <a:buClr>
                <a:srgbClr val="000000"/>
              </a:buClr>
              <a:buSzPts val="2000"/>
              <a:buFont typeface="Arial"/>
              <a:buNone/>
              <a:tabLst/>
              <a:defRPr/>
            </a:pPr>
            <a:r>
              <a:rPr kumimoji="0" lang="en-GB" sz="1800" b="0" i="0" u="none" strike="noStrike" kern="0" cap="none" spc="0" normalizeH="0" baseline="0" noProof="0" dirty="0">
                <a:ln>
                  <a:noFill/>
                </a:ln>
                <a:solidFill>
                  <a:srgbClr val="24647C"/>
                </a:solidFill>
                <a:effectLst/>
                <a:uLnTx/>
                <a:uFillTx/>
                <a:latin typeface="Arial"/>
                <a:ea typeface="Calibri"/>
                <a:cs typeface="Arial"/>
                <a:sym typeface="Arial"/>
              </a:rPr>
              <a:t>Caroline Sheils, </a:t>
            </a:r>
          </a:p>
          <a:p>
            <a:pPr marL="0" marR="0" lvl="0" indent="0" algn="l" defTabSz="914377" rtl="0" eaLnBrk="1" fontAlgn="auto" latinLnBrk="0" hangingPunct="1">
              <a:lnSpc>
                <a:spcPct val="90000"/>
              </a:lnSpc>
              <a:spcBef>
                <a:spcPts val="0"/>
              </a:spcBef>
              <a:spcAft>
                <a:spcPts val="0"/>
              </a:spcAft>
              <a:buClr>
                <a:srgbClr val="000000"/>
              </a:buClr>
              <a:buSzPts val="2000"/>
              <a:buFont typeface="Arial"/>
              <a:buNone/>
              <a:tabLst/>
              <a:defRPr/>
            </a:pPr>
            <a:r>
              <a:rPr kumimoji="0" lang="en-GB" sz="1800" b="0" i="0" u="none" strike="noStrike" kern="0" cap="none" spc="0" normalizeH="0" baseline="0" noProof="0" dirty="0">
                <a:ln>
                  <a:noFill/>
                </a:ln>
                <a:solidFill>
                  <a:srgbClr val="24647C"/>
                </a:solidFill>
                <a:effectLst/>
                <a:uLnTx/>
                <a:uFillTx/>
                <a:latin typeface="Arial"/>
                <a:ea typeface="Calibri"/>
                <a:cs typeface="Arial"/>
                <a:sym typeface="Arial"/>
              </a:rPr>
              <a:t>Senior Leader for</a:t>
            </a:r>
          </a:p>
          <a:p>
            <a:pPr marL="0" marR="0" lvl="0" indent="0" algn="l" defTabSz="914377" rtl="0" eaLnBrk="1" fontAlgn="auto" latinLnBrk="0" hangingPunct="1">
              <a:lnSpc>
                <a:spcPct val="90000"/>
              </a:lnSpc>
              <a:spcBef>
                <a:spcPts val="0"/>
              </a:spcBef>
              <a:spcAft>
                <a:spcPts val="0"/>
              </a:spcAft>
              <a:buClr>
                <a:srgbClr val="000000"/>
              </a:buClr>
              <a:buSzPts val="2000"/>
              <a:buFont typeface="Arial"/>
              <a:buNone/>
              <a:tabLst/>
              <a:defRPr/>
            </a:pPr>
            <a:r>
              <a:rPr kumimoji="0" lang="en-GB" sz="1800" b="0" i="0" u="none" strike="noStrike" kern="0" cap="none" spc="0" normalizeH="0" baseline="0" noProof="0" dirty="0">
                <a:ln>
                  <a:noFill/>
                </a:ln>
                <a:solidFill>
                  <a:srgbClr val="24647C"/>
                </a:solidFill>
                <a:effectLst/>
                <a:uLnTx/>
                <a:uFillTx/>
                <a:latin typeface="Arial"/>
                <a:ea typeface="Calibri"/>
                <a:cs typeface="Arial"/>
                <a:sym typeface="Arial"/>
              </a:rPr>
              <a:t>Mathematics &amp; Computer Science</a:t>
            </a:r>
          </a:p>
        </p:txBody>
      </p:sp>
      <p:pic>
        <p:nvPicPr>
          <p:cNvPr id="2" name="Picture 1">
            <a:extLst>
              <a:ext uri="{FF2B5EF4-FFF2-40B4-BE49-F238E27FC236}">
                <a16:creationId xmlns:a16="http://schemas.microsoft.com/office/drawing/2014/main" id="{43F98B26-5092-8E68-2659-B19D0F907918}"/>
              </a:ext>
            </a:extLst>
          </p:cNvPr>
          <p:cNvPicPr>
            <a:picLocks noChangeAspect="1"/>
          </p:cNvPicPr>
          <p:nvPr/>
        </p:nvPicPr>
        <p:blipFill>
          <a:blip r:embed="rId5"/>
          <a:srcRect l="5197" t="6746"/>
          <a:stretch/>
        </p:blipFill>
        <p:spPr>
          <a:xfrm>
            <a:off x="822062" y="1529532"/>
            <a:ext cx="2092587" cy="25617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Google Shape;17786;p2">
            <a:extLst>
              <a:ext uri="{FF2B5EF4-FFF2-40B4-BE49-F238E27FC236}">
                <a16:creationId xmlns:a16="http://schemas.microsoft.com/office/drawing/2014/main" id="{E42F0A5E-86B7-D7F1-33CD-2F6AD8280C9D}"/>
              </a:ext>
            </a:extLst>
          </p:cNvPr>
          <p:cNvSpPr/>
          <p:nvPr/>
        </p:nvSpPr>
        <p:spPr>
          <a:xfrm>
            <a:off x="4004166" y="4207302"/>
            <a:ext cx="2021488" cy="793199"/>
          </a:xfrm>
          <a:prstGeom prst="rect">
            <a:avLst/>
          </a:prstGeom>
          <a:noFill/>
          <a:ln>
            <a:noFill/>
          </a:ln>
        </p:spPr>
        <p:txBody>
          <a:bodyPr spcFirstLastPara="1" wrap="square" lIns="68533" tIns="68533" rIns="68533" bIns="68533" anchor="t" anchorCtr="0">
            <a:noAutofit/>
          </a:bodyPr>
          <a:lstStyle/>
          <a:p>
            <a:pPr marL="0" marR="0" lvl="0" indent="0" algn="l" defTabSz="914377" rtl="0" eaLnBrk="1" fontAlgn="auto" latinLnBrk="0" hangingPunct="1">
              <a:lnSpc>
                <a:spcPct val="90000"/>
              </a:lnSpc>
              <a:spcBef>
                <a:spcPts val="0"/>
              </a:spcBef>
              <a:spcAft>
                <a:spcPts val="0"/>
              </a:spcAft>
              <a:buClr>
                <a:srgbClr val="000000"/>
              </a:buClr>
              <a:buSzPts val="2000"/>
              <a:buFont typeface="Arial"/>
              <a:buNone/>
              <a:tabLst/>
              <a:defRPr/>
            </a:pPr>
            <a:r>
              <a:rPr kumimoji="0" lang="en-GB" b="0" i="0" u="none" strike="noStrike" kern="0" cap="none" spc="0" normalizeH="0" baseline="0" noProof="0" dirty="0">
                <a:ln>
                  <a:noFill/>
                </a:ln>
                <a:solidFill>
                  <a:srgbClr val="24647C"/>
                </a:solidFill>
                <a:effectLst/>
                <a:uLnTx/>
                <a:uFillTx/>
                <a:latin typeface="Arial"/>
                <a:ea typeface="Calibri"/>
                <a:cs typeface="Arial"/>
                <a:sym typeface="Calibri"/>
              </a:rPr>
              <a:t>Carol Cronin</a:t>
            </a:r>
            <a:endParaRPr kumimoji="0" b="0" i="0" u="none" strike="noStrike" kern="0" cap="none" spc="0" normalizeH="0" baseline="0" noProof="0" dirty="0">
              <a:ln>
                <a:noFill/>
              </a:ln>
              <a:solidFill>
                <a:srgbClr val="24647C"/>
              </a:solidFill>
              <a:effectLst/>
              <a:uLnTx/>
              <a:uFillTx/>
              <a:latin typeface="Arial"/>
              <a:ea typeface="Calibri"/>
              <a:cs typeface="Arial"/>
              <a:sym typeface="Calibri"/>
            </a:endParaRPr>
          </a:p>
          <a:p>
            <a:pPr marL="0" marR="0" lvl="0" indent="0" algn="l" defTabSz="914377" rtl="0" eaLnBrk="1" fontAlgn="auto" latinLnBrk="0" hangingPunct="1">
              <a:lnSpc>
                <a:spcPct val="90000"/>
              </a:lnSpc>
              <a:spcBef>
                <a:spcPts val="0"/>
              </a:spcBef>
              <a:spcAft>
                <a:spcPts val="0"/>
              </a:spcAft>
              <a:buClr>
                <a:srgbClr val="000000"/>
              </a:buClr>
              <a:buSzPts val="2000"/>
              <a:buFont typeface="Arial"/>
              <a:buNone/>
              <a:tabLst/>
              <a:defRPr/>
            </a:pPr>
            <a:r>
              <a:rPr kumimoji="0" lang="en-IE" sz="1600" b="0" i="0" u="none" strike="noStrike" kern="0" cap="none" spc="0" normalizeH="0" baseline="0" noProof="0" dirty="0">
                <a:ln>
                  <a:noFill/>
                </a:ln>
                <a:solidFill>
                  <a:srgbClr val="24647C"/>
                </a:solidFill>
                <a:effectLst/>
                <a:uLnTx/>
                <a:uFillTx/>
                <a:latin typeface="Arial"/>
                <a:ea typeface="Calibri"/>
                <a:cs typeface="Arial"/>
                <a:sym typeface="Calibri"/>
                <a:hlinkClick r:id="rId6">
                  <a:extLst>
                    <a:ext uri="{A12FA001-AC4F-418D-AE19-62706E023703}">
                      <ahyp:hlinkClr xmlns:ahyp="http://schemas.microsoft.com/office/drawing/2018/hyperlinkcolor" val="tx"/>
                    </a:ext>
                  </a:extLst>
                </a:hlinkClick>
              </a:rPr>
              <a:t>carol.cronin@oide.ie</a:t>
            </a:r>
            <a:r>
              <a:rPr kumimoji="0" lang="en-IE" sz="1600" b="0" i="0" u="none" strike="noStrike" kern="0" cap="none" spc="0" normalizeH="0" baseline="0" noProof="0" dirty="0">
                <a:ln>
                  <a:noFill/>
                </a:ln>
                <a:solidFill>
                  <a:srgbClr val="24647C"/>
                </a:solidFill>
                <a:effectLst/>
                <a:uLnTx/>
                <a:uFillTx/>
                <a:latin typeface="Arial"/>
                <a:ea typeface="Calibri"/>
                <a:cs typeface="Arial"/>
                <a:sym typeface="Calibri"/>
              </a:rPr>
              <a:t> </a:t>
            </a:r>
            <a:endParaRPr kumimoji="0" sz="1600" b="0" i="0" u="none" strike="noStrike" kern="0" cap="none" spc="0" normalizeH="0" baseline="0" noProof="0" dirty="0">
              <a:ln>
                <a:noFill/>
              </a:ln>
              <a:solidFill>
                <a:srgbClr val="24647C"/>
              </a:solidFill>
              <a:effectLst/>
              <a:uLnTx/>
              <a:uFillTx/>
              <a:latin typeface="Arial"/>
              <a:ea typeface="Calibri"/>
              <a:cs typeface="Arial"/>
              <a:sym typeface="Calibri"/>
            </a:endParaRPr>
          </a:p>
        </p:txBody>
      </p:sp>
      <p:sp>
        <p:nvSpPr>
          <p:cNvPr id="10" name="Google Shape;17786;p2">
            <a:extLst>
              <a:ext uri="{FF2B5EF4-FFF2-40B4-BE49-F238E27FC236}">
                <a16:creationId xmlns:a16="http://schemas.microsoft.com/office/drawing/2014/main" id="{21563D22-C57D-9EDA-63DA-D7DDCA9A69CC}"/>
              </a:ext>
            </a:extLst>
          </p:cNvPr>
          <p:cNvSpPr/>
          <p:nvPr/>
        </p:nvSpPr>
        <p:spPr>
          <a:xfrm>
            <a:off x="3887765" y="5639491"/>
            <a:ext cx="3206523" cy="443068"/>
          </a:xfrm>
          <a:prstGeom prst="rect">
            <a:avLst/>
          </a:prstGeom>
          <a:noFill/>
          <a:ln>
            <a:noFill/>
          </a:ln>
        </p:spPr>
        <p:txBody>
          <a:bodyPr spcFirstLastPara="1" wrap="square" lIns="68533" tIns="68533" rIns="68533" bIns="68533" anchor="t" anchorCtr="0">
            <a:noAutofit/>
          </a:bodyPr>
          <a:lstStyle/>
          <a:p>
            <a:pPr marL="0" marR="0" lvl="0" indent="0" algn="l" defTabSz="914377" rtl="0" eaLnBrk="1" fontAlgn="auto" latinLnBrk="0" hangingPunct="1">
              <a:lnSpc>
                <a:spcPct val="90000"/>
              </a:lnSpc>
              <a:spcBef>
                <a:spcPts val="0"/>
              </a:spcBef>
              <a:spcAft>
                <a:spcPts val="0"/>
              </a:spcAft>
              <a:buClr>
                <a:srgbClr val="000000"/>
              </a:buClr>
              <a:buSzPts val="2000"/>
              <a:buFont typeface="Arial"/>
              <a:buNone/>
              <a:tabLst/>
              <a:defRPr/>
            </a:pPr>
            <a:r>
              <a:rPr kumimoji="0" lang="en-IE" sz="2000" b="0" i="0" u="none" strike="noStrike" kern="0" cap="none" spc="0" normalizeH="0" baseline="0" noProof="0" dirty="0">
                <a:ln>
                  <a:noFill/>
                </a:ln>
                <a:solidFill>
                  <a:srgbClr val="24647C"/>
                </a:solidFill>
                <a:effectLst/>
                <a:uLnTx/>
                <a:uFillTx/>
                <a:latin typeface="Arial"/>
                <a:ea typeface="Calibri"/>
                <a:cs typeface="Arial"/>
                <a:sym typeface="Calibri"/>
                <a:hlinkClick r:id="rId7">
                  <a:extLst>
                    <a:ext uri="{A12FA001-AC4F-418D-AE19-62706E023703}">
                      <ahyp:hlinkClr xmlns:ahyp="http://schemas.microsoft.com/office/drawing/2018/hyperlinkcolor" val="tx"/>
                    </a:ext>
                  </a:extLst>
                </a:hlinkClick>
              </a:rPr>
              <a:t>computerscience@oide.ie</a:t>
            </a:r>
            <a:r>
              <a:rPr kumimoji="0" lang="en-IE" sz="2000" b="0" i="0" u="none" strike="noStrike" kern="0" cap="none" spc="0" normalizeH="0" baseline="0" noProof="0" dirty="0">
                <a:ln>
                  <a:noFill/>
                </a:ln>
                <a:solidFill>
                  <a:srgbClr val="24647C"/>
                </a:solidFill>
                <a:effectLst/>
                <a:uLnTx/>
                <a:uFillTx/>
                <a:latin typeface="Arial"/>
                <a:ea typeface="Calibri"/>
                <a:cs typeface="Arial"/>
                <a:sym typeface="Calibri"/>
              </a:rPr>
              <a:t> </a:t>
            </a:r>
            <a:endParaRPr kumimoji="0" sz="2000" b="0" i="0" u="none" strike="noStrike" kern="0" cap="none" spc="0" normalizeH="0" baseline="0" noProof="0" dirty="0">
              <a:ln>
                <a:noFill/>
              </a:ln>
              <a:solidFill>
                <a:srgbClr val="24647C"/>
              </a:solidFill>
              <a:effectLst/>
              <a:uLnTx/>
              <a:uFillTx/>
              <a:latin typeface="Arial"/>
              <a:ea typeface="Calibri"/>
              <a:cs typeface="Arial"/>
              <a:sym typeface="Calibri"/>
            </a:endParaRPr>
          </a:p>
        </p:txBody>
      </p:sp>
      <p:pic>
        <p:nvPicPr>
          <p:cNvPr id="12" name="Picture 11">
            <a:extLst>
              <a:ext uri="{FF2B5EF4-FFF2-40B4-BE49-F238E27FC236}">
                <a16:creationId xmlns:a16="http://schemas.microsoft.com/office/drawing/2014/main" id="{2C4262C9-0830-006E-75F9-CCFC25F2C478}"/>
              </a:ext>
            </a:extLst>
          </p:cNvPr>
          <p:cNvPicPr>
            <a:picLocks noChangeAspect="1"/>
          </p:cNvPicPr>
          <p:nvPr/>
        </p:nvPicPr>
        <p:blipFill>
          <a:blip r:embed="rId8"/>
          <a:stretch>
            <a:fillRect/>
          </a:stretch>
        </p:blipFill>
        <p:spPr>
          <a:xfrm>
            <a:off x="7265710" y="5531340"/>
            <a:ext cx="563468" cy="551219"/>
          </a:xfrm>
          <a:prstGeom prst="rect">
            <a:avLst/>
          </a:prstGeom>
        </p:spPr>
      </p:pic>
      <p:sp>
        <p:nvSpPr>
          <p:cNvPr id="15" name="TextBox 14">
            <a:extLst>
              <a:ext uri="{FF2B5EF4-FFF2-40B4-BE49-F238E27FC236}">
                <a16:creationId xmlns:a16="http://schemas.microsoft.com/office/drawing/2014/main" id="{D54609D9-A47A-70C3-67DB-1ED7B7EABDA8}"/>
              </a:ext>
            </a:extLst>
          </p:cNvPr>
          <p:cNvSpPr txBox="1"/>
          <p:nvPr/>
        </p:nvSpPr>
        <p:spPr>
          <a:xfrm>
            <a:off x="7892917" y="5593436"/>
            <a:ext cx="22326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2000" b="0" i="0" u="none" strike="noStrike" kern="0" cap="none" spc="0" normalizeH="0" baseline="0" noProof="0" dirty="0">
                <a:ln>
                  <a:noFill/>
                </a:ln>
                <a:solidFill>
                  <a:srgbClr val="0E85AA"/>
                </a:solidFill>
                <a:effectLst/>
                <a:uLnTx/>
                <a:uFillTx/>
                <a:latin typeface="Arial"/>
                <a:cs typeface="Arial"/>
                <a:sym typeface="Arial"/>
              </a:rPr>
              <a:t>@Oide_compsci</a:t>
            </a:r>
          </a:p>
        </p:txBody>
      </p:sp>
      <p:sp>
        <p:nvSpPr>
          <p:cNvPr id="7" name="TextBox 6">
            <a:extLst>
              <a:ext uri="{FF2B5EF4-FFF2-40B4-BE49-F238E27FC236}">
                <a16:creationId xmlns:a16="http://schemas.microsoft.com/office/drawing/2014/main" id="{C1B96DAE-C347-F144-9E7F-54D259541D12}"/>
              </a:ext>
            </a:extLst>
          </p:cNvPr>
          <p:cNvSpPr txBox="1"/>
          <p:nvPr/>
        </p:nvSpPr>
        <p:spPr>
          <a:xfrm>
            <a:off x="5530524" y="4947363"/>
            <a:ext cx="4033840" cy="429669"/>
          </a:xfrm>
          <a:prstGeom prst="rect">
            <a:avLst/>
          </a:prstGeom>
          <a:noFill/>
        </p:spPr>
        <p:txBody>
          <a:bodyPr wrap="square">
            <a:spAutoFit/>
          </a:bodyPr>
          <a:lstStyle/>
          <a:p>
            <a:pPr marL="0" marR="0" lvl="0" indent="0" algn="l" defTabSz="914400" rtl="0" eaLnBrk="1" fontAlgn="auto" latinLnBrk="0" hangingPunct="1">
              <a:lnSpc>
                <a:spcPts val="2850"/>
              </a:lnSpc>
              <a:spcBef>
                <a:spcPts val="0"/>
              </a:spcBef>
              <a:spcAft>
                <a:spcPts val="0"/>
              </a:spcAft>
              <a:buClrTx/>
              <a:buSzTx/>
              <a:buFontTx/>
              <a:buNone/>
              <a:tabLst/>
              <a:defRPr/>
            </a:pPr>
            <a:r>
              <a:rPr kumimoji="0" lang="en-IE" sz="2000" b="0" i="0" u="none" strike="noStrike" kern="1200" cap="none" spc="0" normalizeH="0" baseline="0" noProof="0" dirty="0">
                <a:ln>
                  <a:noFill/>
                </a:ln>
                <a:solidFill>
                  <a:srgbClr val="0E85AA"/>
                </a:solidFill>
                <a:effectLst/>
                <a:uLnTx/>
                <a:uFillTx/>
                <a:latin typeface="Arial" panose="020B0604020202020204"/>
                <a:ea typeface="+mn-ea"/>
                <a:cs typeface="Segoe UI"/>
              </a:rPr>
              <a:t>Administrator: Grainne Haughney</a:t>
            </a:r>
            <a:endParaRPr kumimoji="0" lang="en-IE"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sp>
        <p:nvSpPr>
          <p:cNvPr id="11" name="Google Shape;17792;p2">
            <a:extLst>
              <a:ext uri="{FF2B5EF4-FFF2-40B4-BE49-F238E27FC236}">
                <a16:creationId xmlns:a16="http://schemas.microsoft.com/office/drawing/2014/main" id="{28502A1D-F7F5-F2DC-9E3D-1869FA2D6749}"/>
              </a:ext>
            </a:extLst>
          </p:cNvPr>
          <p:cNvSpPr txBox="1"/>
          <p:nvPr/>
        </p:nvSpPr>
        <p:spPr>
          <a:xfrm>
            <a:off x="6252141" y="4209269"/>
            <a:ext cx="2362200" cy="472434"/>
          </a:xfrm>
          <a:prstGeom prst="rect">
            <a:avLst/>
          </a:prstGeom>
          <a:noFill/>
          <a:ln>
            <a:noFill/>
          </a:ln>
        </p:spPr>
        <p:txBody>
          <a:bodyPr spcFirstLastPara="1" wrap="square" lIns="68533" tIns="68533" rIns="68533" bIns="68533" anchor="t" anchorCtr="0">
            <a:noAutofit/>
          </a:bodyPr>
          <a:lstStyle/>
          <a:p>
            <a:pPr marL="0" marR="0" lvl="0" indent="0" algn="l" defTabSz="914377" rtl="0" eaLnBrk="1" fontAlgn="auto" latinLnBrk="0" hangingPunct="1">
              <a:lnSpc>
                <a:spcPct val="90000"/>
              </a:lnSpc>
              <a:spcBef>
                <a:spcPts val="0"/>
              </a:spcBef>
              <a:spcAft>
                <a:spcPts val="0"/>
              </a:spcAft>
              <a:buClr>
                <a:srgbClr val="000000"/>
              </a:buClr>
              <a:buSzPts val="2000"/>
              <a:buFont typeface="Arial"/>
              <a:buNone/>
              <a:tabLst/>
              <a:defRPr/>
            </a:pPr>
            <a:r>
              <a:rPr kumimoji="0" lang="en-IE" b="0" i="0" u="none" strike="noStrike" kern="0" cap="none" spc="0" normalizeH="0" baseline="0" noProof="0" dirty="0">
                <a:ln>
                  <a:noFill/>
                </a:ln>
                <a:solidFill>
                  <a:srgbClr val="24647C"/>
                </a:solidFill>
                <a:effectLst/>
                <a:uLnTx/>
                <a:uFillTx/>
                <a:latin typeface="Arial"/>
                <a:ea typeface="Calibri"/>
                <a:cs typeface="Arial"/>
                <a:sym typeface="Calibri"/>
              </a:rPr>
              <a:t>Clement Byrnes</a:t>
            </a:r>
            <a:endParaRPr kumimoji="0" b="0" i="0" u="none" strike="noStrike" kern="0" cap="none" spc="0" normalizeH="0" baseline="0" noProof="0" dirty="0">
              <a:ln>
                <a:noFill/>
              </a:ln>
              <a:solidFill>
                <a:srgbClr val="24647C"/>
              </a:solidFill>
              <a:effectLst/>
              <a:uLnTx/>
              <a:uFillTx/>
              <a:latin typeface="Arial"/>
              <a:ea typeface="Calibri"/>
              <a:cs typeface="Arial"/>
              <a:sym typeface="Calibri"/>
            </a:endParaRPr>
          </a:p>
          <a:p>
            <a:pPr marL="0" marR="0" lvl="0" indent="0" algn="l" defTabSz="914377" rtl="0" eaLnBrk="1" fontAlgn="auto" latinLnBrk="0" hangingPunct="1">
              <a:lnSpc>
                <a:spcPct val="90000"/>
              </a:lnSpc>
              <a:spcBef>
                <a:spcPts val="0"/>
              </a:spcBef>
              <a:spcAft>
                <a:spcPts val="0"/>
              </a:spcAft>
              <a:buClr>
                <a:srgbClr val="000000"/>
              </a:buClr>
              <a:buSzPts val="2000"/>
              <a:buFont typeface="Arial"/>
              <a:buNone/>
              <a:tabLst/>
              <a:defRPr/>
            </a:pPr>
            <a:r>
              <a:rPr kumimoji="0" lang="en-IE" sz="1600" b="0" i="0" u="none" strike="noStrike" kern="0" cap="none" spc="0" normalizeH="0" baseline="0" noProof="0" dirty="0">
                <a:ln>
                  <a:noFill/>
                </a:ln>
                <a:solidFill>
                  <a:srgbClr val="24647C"/>
                </a:solidFill>
                <a:effectLst/>
                <a:uLnTx/>
                <a:uFillTx/>
                <a:latin typeface="Arial"/>
                <a:ea typeface="Calibri"/>
                <a:cs typeface="Arial"/>
                <a:sym typeface="Calibri"/>
                <a:hlinkClick r:id="rId4">
                  <a:extLst>
                    <a:ext uri="{A12FA001-AC4F-418D-AE19-62706E023703}">
                      <ahyp:hlinkClr xmlns:ahyp="http://schemas.microsoft.com/office/drawing/2018/hyperlinkcolor" val="tx"/>
                    </a:ext>
                  </a:extLst>
                </a:hlinkClick>
              </a:rPr>
              <a:t>clement.byrnes@oide.ie</a:t>
            </a:r>
            <a:r>
              <a:rPr kumimoji="0" lang="en-IE" sz="1600" b="0" i="0" u="none" strike="noStrike" kern="0" cap="none" spc="0" normalizeH="0" baseline="0" noProof="0" dirty="0">
                <a:ln>
                  <a:noFill/>
                </a:ln>
                <a:solidFill>
                  <a:srgbClr val="24647C"/>
                </a:solidFill>
                <a:effectLst/>
                <a:uLnTx/>
                <a:uFillTx/>
                <a:latin typeface="Arial"/>
                <a:ea typeface="Calibri"/>
                <a:cs typeface="Arial"/>
                <a:sym typeface="Calibri"/>
              </a:rPr>
              <a:t> </a:t>
            </a:r>
            <a:endParaRPr kumimoji="0" sz="1600" b="0" i="0" u="none" strike="noStrike" kern="0" cap="none" spc="0" normalizeH="0" baseline="0" noProof="0" dirty="0">
              <a:ln>
                <a:noFill/>
              </a:ln>
              <a:solidFill>
                <a:srgbClr val="24647C"/>
              </a:solidFill>
              <a:effectLst/>
              <a:uLnTx/>
              <a:uFillTx/>
              <a:latin typeface="Arial"/>
              <a:ea typeface="Calibri"/>
              <a:cs typeface="Arial"/>
              <a:sym typeface="Calibri"/>
            </a:endParaRPr>
          </a:p>
        </p:txBody>
      </p:sp>
      <p:pic>
        <p:nvPicPr>
          <p:cNvPr id="1028" name="Picture 4">
            <a:extLst>
              <a:ext uri="{FF2B5EF4-FFF2-40B4-BE49-F238E27FC236}">
                <a16:creationId xmlns:a16="http://schemas.microsoft.com/office/drawing/2014/main" id="{75205B96-E6A7-6990-DE01-FD3B97DC4B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09875" y="1515217"/>
            <a:ext cx="1845465" cy="2523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6134E78-C659-D563-6E2A-E5B0BDE95369}"/>
              </a:ext>
            </a:extLst>
          </p:cNvPr>
          <p:cNvPicPr>
            <a:picLocks noChangeAspect="1"/>
          </p:cNvPicPr>
          <p:nvPr/>
        </p:nvPicPr>
        <p:blipFill>
          <a:blip r:embed="rId10"/>
          <a:stretch>
            <a:fillRect/>
          </a:stretch>
        </p:blipFill>
        <p:spPr>
          <a:xfrm>
            <a:off x="6210617" y="1505999"/>
            <a:ext cx="1934761" cy="252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8D9AA12D-99B9-BAC2-0536-AC2C4E0F43C6}"/>
              </a:ext>
            </a:extLst>
          </p:cNvPr>
          <p:cNvPicPr>
            <a:picLocks noChangeAspect="1"/>
          </p:cNvPicPr>
          <p:nvPr/>
        </p:nvPicPr>
        <p:blipFill>
          <a:blip r:embed="rId11"/>
          <a:stretch>
            <a:fillRect/>
          </a:stretch>
        </p:blipFill>
        <p:spPr>
          <a:xfrm>
            <a:off x="8600656" y="1488186"/>
            <a:ext cx="1927415" cy="252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9944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60482-1380-E75C-1BDF-DE6C1335B7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514D2B-2B42-7A34-5E2F-B7157B92CCD4}"/>
              </a:ext>
            </a:extLst>
          </p:cNvPr>
          <p:cNvSpPr>
            <a:spLocks noGrp="1"/>
          </p:cNvSpPr>
          <p:nvPr>
            <p:ph type="title"/>
          </p:nvPr>
        </p:nvSpPr>
        <p:spPr/>
        <p:txBody>
          <a:bodyPr/>
          <a:lstStyle/>
          <a:p>
            <a:r>
              <a:rPr lang="en-IE" dirty="0"/>
              <a:t>Pie Charts</a:t>
            </a:r>
          </a:p>
        </p:txBody>
      </p:sp>
      <p:sp>
        <p:nvSpPr>
          <p:cNvPr id="3" name="Text Placeholder 2">
            <a:extLst>
              <a:ext uri="{FF2B5EF4-FFF2-40B4-BE49-F238E27FC236}">
                <a16:creationId xmlns:a16="http://schemas.microsoft.com/office/drawing/2014/main" id="{D6C435C0-4CA3-2C17-1F43-2607868262B1}"/>
              </a:ext>
            </a:extLst>
          </p:cNvPr>
          <p:cNvSpPr>
            <a:spLocks noGrp="1"/>
          </p:cNvSpPr>
          <p:nvPr>
            <p:ph type="body" idx="1"/>
          </p:nvPr>
        </p:nvSpPr>
        <p:spPr/>
        <p:txBody>
          <a:bodyPr/>
          <a:lstStyle/>
          <a:p>
            <a:r>
              <a:rPr lang="en-IE" dirty="0"/>
              <a:t>The method </a:t>
            </a:r>
            <a:r>
              <a:rPr lang="en-IE" dirty="0" err="1"/>
              <a:t>pygal.Pie</a:t>
            </a:r>
            <a:r>
              <a:rPr lang="en-IE" dirty="0"/>
              <a:t>() is used to create pie charts</a:t>
            </a:r>
          </a:p>
          <a:p>
            <a:r>
              <a:rPr lang="en-IE" dirty="0"/>
              <a:t>Add a title and data values to the chart</a:t>
            </a:r>
          </a:p>
          <a:p>
            <a:r>
              <a:rPr lang="en-IE" dirty="0"/>
              <a:t>Render the file to display in a web browser</a:t>
            </a:r>
          </a:p>
        </p:txBody>
      </p:sp>
      <p:pic>
        <p:nvPicPr>
          <p:cNvPr id="7" name="Picture 6">
            <a:extLst>
              <a:ext uri="{FF2B5EF4-FFF2-40B4-BE49-F238E27FC236}">
                <a16:creationId xmlns:a16="http://schemas.microsoft.com/office/drawing/2014/main" id="{07DA12F6-9002-E46D-986A-2BA693BBB202}"/>
              </a:ext>
            </a:extLst>
          </p:cNvPr>
          <p:cNvPicPr>
            <a:picLocks noChangeAspect="1"/>
          </p:cNvPicPr>
          <p:nvPr/>
        </p:nvPicPr>
        <p:blipFill>
          <a:blip r:embed="rId2"/>
          <a:stretch>
            <a:fillRect/>
          </a:stretch>
        </p:blipFill>
        <p:spPr>
          <a:xfrm>
            <a:off x="576337" y="1442760"/>
            <a:ext cx="8688012" cy="3972479"/>
          </a:xfrm>
          <a:prstGeom prst="rect">
            <a:avLst/>
          </a:prstGeom>
        </p:spPr>
      </p:pic>
      <p:pic>
        <p:nvPicPr>
          <p:cNvPr id="9" name="Picture 8">
            <a:extLst>
              <a:ext uri="{FF2B5EF4-FFF2-40B4-BE49-F238E27FC236}">
                <a16:creationId xmlns:a16="http://schemas.microsoft.com/office/drawing/2014/main" id="{6F861F48-4F21-E01C-D4A6-35A7E2ABE1B9}"/>
              </a:ext>
            </a:extLst>
          </p:cNvPr>
          <p:cNvPicPr>
            <a:picLocks noChangeAspect="1"/>
          </p:cNvPicPr>
          <p:nvPr/>
        </p:nvPicPr>
        <p:blipFill>
          <a:blip r:embed="rId3"/>
          <a:stretch>
            <a:fillRect/>
          </a:stretch>
        </p:blipFill>
        <p:spPr>
          <a:xfrm>
            <a:off x="5364668" y="1193485"/>
            <a:ext cx="6674932" cy="4787537"/>
          </a:xfrm>
          <a:prstGeom prst="rect">
            <a:avLst/>
          </a:prstGeom>
        </p:spPr>
      </p:pic>
    </p:spTree>
    <p:extLst>
      <p:ext uri="{BB962C8B-B14F-4D97-AF65-F5344CB8AC3E}">
        <p14:creationId xmlns:p14="http://schemas.microsoft.com/office/powerpoint/2010/main" val="112791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5DA0E-D7F1-479D-6651-25315CAFC6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FB739A-D2DD-2730-0BD2-54E8AA3B5BE9}"/>
              </a:ext>
            </a:extLst>
          </p:cNvPr>
          <p:cNvSpPr>
            <a:spLocks noGrp="1"/>
          </p:cNvSpPr>
          <p:nvPr>
            <p:ph type="title"/>
          </p:nvPr>
        </p:nvSpPr>
        <p:spPr/>
        <p:txBody>
          <a:bodyPr/>
          <a:lstStyle/>
          <a:p>
            <a:r>
              <a:rPr lang="en-IE" dirty="0"/>
              <a:t>Maps with Pygal</a:t>
            </a:r>
          </a:p>
        </p:txBody>
      </p:sp>
      <p:sp>
        <p:nvSpPr>
          <p:cNvPr id="3" name="Text Placeholder 2">
            <a:extLst>
              <a:ext uri="{FF2B5EF4-FFF2-40B4-BE49-F238E27FC236}">
                <a16:creationId xmlns:a16="http://schemas.microsoft.com/office/drawing/2014/main" id="{D8176E6E-29C2-F719-FC47-7601B15C04B4}"/>
              </a:ext>
            </a:extLst>
          </p:cNvPr>
          <p:cNvSpPr>
            <a:spLocks noGrp="1"/>
          </p:cNvSpPr>
          <p:nvPr>
            <p:ph type="body" idx="1"/>
          </p:nvPr>
        </p:nvSpPr>
        <p:spPr>
          <a:xfrm>
            <a:off x="838199" y="1825625"/>
            <a:ext cx="5910943" cy="4351339"/>
          </a:xfrm>
        </p:spPr>
        <p:txBody>
          <a:bodyPr/>
          <a:lstStyle/>
          <a:p>
            <a:pPr marL="685800" indent="-457200">
              <a:buFont typeface="Arial" panose="020B0604020202020204" pitchFamily="34" charset="0"/>
              <a:buChar char="•"/>
            </a:pPr>
            <a:r>
              <a:rPr lang="en-IE" dirty="0"/>
              <a:t>The world map can be installed on Thonny with:</a:t>
            </a:r>
          </a:p>
          <a:p>
            <a:pPr marL="685800" indent="-457200">
              <a:buFont typeface="Arial" panose="020B0604020202020204" pitchFamily="34" charset="0"/>
              <a:buChar char="•"/>
            </a:pPr>
            <a:r>
              <a:rPr lang="en-IE" b="1" dirty="0"/>
              <a:t>pip install </a:t>
            </a:r>
            <a:r>
              <a:rPr lang="en-IE" b="1" dirty="0" err="1"/>
              <a:t>pygal_maps_world</a:t>
            </a:r>
            <a:endParaRPr lang="en-IE" b="1" dirty="0"/>
          </a:p>
          <a:p>
            <a:pPr marL="685800" indent="-457200">
              <a:buFont typeface="Arial" panose="020B0604020202020204" pitchFamily="34" charset="0"/>
              <a:buChar char="•"/>
            </a:pPr>
            <a:r>
              <a:rPr lang="en-IE" dirty="0"/>
              <a:t>Countries on the map can be plotted by their specific two letter code</a:t>
            </a:r>
          </a:p>
          <a:p>
            <a:pPr marL="685800" indent="-457200">
              <a:buFont typeface="Arial" panose="020B0604020202020204" pitchFamily="34" charset="0"/>
              <a:buChar char="•"/>
            </a:pPr>
            <a:r>
              <a:rPr lang="en-IE" dirty="0"/>
              <a:t>Values can also be attributed to specific countries</a:t>
            </a:r>
          </a:p>
        </p:txBody>
      </p:sp>
      <p:pic>
        <p:nvPicPr>
          <p:cNvPr id="5" name="Picture 4">
            <a:extLst>
              <a:ext uri="{FF2B5EF4-FFF2-40B4-BE49-F238E27FC236}">
                <a16:creationId xmlns:a16="http://schemas.microsoft.com/office/drawing/2014/main" id="{23711551-7041-3F18-12E8-C94E0AA09DD6}"/>
              </a:ext>
            </a:extLst>
          </p:cNvPr>
          <p:cNvPicPr>
            <a:picLocks noChangeAspect="1"/>
          </p:cNvPicPr>
          <p:nvPr/>
        </p:nvPicPr>
        <p:blipFill>
          <a:blip r:embed="rId2"/>
          <a:stretch>
            <a:fillRect/>
          </a:stretch>
        </p:blipFill>
        <p:spPr>
          <a:xfrm>
            <a:off x="7009872" y="2055333"/>
            <a:ext cx="4343928" cy="2924344"/>
          </a:xfrm>
          <a:prstGeom prst="rect">
            <a:avLst/>
          </a:prstGeom>
          <a:ln w="19050">
            <a:solidFill>
              <a:schemeClr val="tx1">
                <a:lumMod val="50000"/>
              </a:schemeClr>
            </a:solidFill>
          </a:ln>
        </p:spPr>
      </p:pic>
    </p:spTree>
    <p:extLst>
      <p:ext uri="{BB962C8B-B14F-4D97-AF65-F5344CB8AC3E}">
        <p14:creationId xmlns:p14="http://schemas.microsoft.com/office/powerpoint/2010/main" val="1733382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56ECB-63C4-548A-12FB-19BDC2BEA0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A2492-9BAE-1B43-F17C-643E1ABCCCC1}"/>
              </a:ext>
            </a:extLst>
          </p:cNvPr>
          <p:cNvSpPr>
            <a:spLocks noGrp="1"/>
          </p:cNvSpPr>
          <p:nvPr>
            <p:ph type="title"/>
          </p:nvPr>
        </p:nvSpPr>
        <p:spPr/>
        <p:txBody>
          <a:bodyPr/>
          <a:lstStyle/>
          <a:p>
            <a:r>
              <a:rPr lang="en-IE" dirty="0"/>
              <a:t>Maps with Pygal</a:t>
            </a:r>
          </a:p>
        </p:txBody>
      </p:sp>
      <p:pic>
        <p:nvPicPr>
          <p:cNvPr id="5" name="Picture 4">
            <a:extLst>
              <a:ext uri="{FF2B5EF4-FFF2-40B4-BE49-F238E27FC236}">
                <a16:creationId xmlns:a16="http://schemas.microsoft.com/office/drawing/2014/main" id="{9FC4947D-897E-85F1-1F55-86B57AAE64BE}"/>
              </a:ext>
            </a:extLst>
          </p:cNvPr>
          <p:cNvPicPr>
            <a:picLocks noChangeAspect="1"/>
          </p:cNvPicPr>
          <p:nvPr/>
        </p:nvPicPr>
        <p:blipFill>
          <a:blip r:embed="rId2"/>
          <a:stretch>
            <a:fillRect/>
          </a:stretch>
        </p:blipFill>
        <p:spPr>
          <a:xfrm>
            <a:off x="838200" y="242692"/>
            <a:ext cx="8011643" cy="6277851"/>
          </a:xfrm>
          <a:prstGeom prst="rect">
            <a:avLst/>
          </a:prstGeom>
        </p:spPr>
      </p:pic>
      <p:sp>
        <p:nvSpPr>
          <p:cNvPr id="6" name="TextBox 5">
            <a:extLst>
              <a:ext uri="{FF2B5EF4-FFF2-40B4-BE49-F238E27FC236}">
                <a16:creationId xmlns:a16="http://schemas.microsoft.com/office/drawing/2014/main" id="{6F14A308-C53B-12C7-3285-5FE9A95767B4}"/>
              </a:ext>
            </a:extLst>
          </p:cNvPr>
          <p:cNvSpPr txBox="1"/>
          <p:nvPr/>
        </p:nvSpPr>
        <p:spPr>
          <a:xfrm>
            <a:off x="8975150" y="1077686"/>
            <a:ext cx="2253343" cy="1323439"/>
          </a:xfrm>
          <a:prstGeom prst="rect">
            <a:avLst/>
          </a:prstGeom>
          <a:solidFill>
            <a:srgbClr val="FFFF00"/>
          </a:solidFill>
        </p:spPr>
        <p:txBody>
          <a:bodyPr wrap="square" rtlCol="0">
            <a:spAutoFit/>
          </a:bodyPr>
          <a:lstStyle/>
          <a:p>
            <a:r>
              <a:rPr lang="en-IE" sz="2000" dirty="0"/>
              <a:t>Choose a specific colour to apply to the chosen countries</a:t>
            </a:r>
          </a:p>
        </p:txBody>
      </p:sp>
      <p:sp>
        <p:nvSpPr>
          <p:cNvPr id="8" name="TextBox 7">
            <a:extLst>
              <a:ext uri="{FF2B5EF4-FFF2-40B4-BE49-F238E27FC236}">
                <a16:creationId xmlns:a16="http://schemas.microsoft.com/office/drawing/2014/main" id="{3AD26E23-2590-AD04-094B-B53438F2B8EC}"/>
              </a:ext>
            </a:extLst>
          </p:cNvPr>
          <p:cNvSpPr txBox="1"/>
          <p:nvPr/>
        </p:nvSpPr>
        <p:spPr>
          <a:xfrm>
            <a:off x="8975149" y="2701410"/>
            <a:ext cx="2253343" cy="1323439"/>
          </a:xfrm>
          <a:prstGeom prst="rect">
            <a:avLst/>
          </a:prstGeom>
          <a:solidFill>
            <a:srgbClr val="FFFF00"/>
          </a:solidFill>
        </p:spPr>
        <p:txBody>
          <a:bodyPr wrap="square" rtlCol="0">
            <a:spAutoFit/>
          </a:bodyPr>
          <a:lstStyle/>
          <a:p>
            <a:r>
              <a:rPr lang="en-IE" sz="2000" dirty="0">
                <a:solidFill>
                  <a:schemeClr val="accent6">
                    <a:lumMod val="10000"/>
                  </a:schemeClr>
                </a:solidFill>
              </a:rPr>
              <a:t>Dictionary of countries and number of wins for each.</a:t>
            </a:r>
          </a:p>
        </p:txBody>
      </p:sp>
      <p:sp>
        <p:nvSpPr>
          <p:cNvPr id="9" name="TextBox 8">
            <a:extLst>
              <a:ext uri="{FF2B5EF4-FFF2-40B4-BE49-F238E27FC236}">
                <a16:creationId xmlns:a16="http://schemas.microsoft.com/office/drawing/2014/main" id="{FAC417C7-DB39-3B18-30F4-7DC0644EF1C2}"/>
              </a:ext>
            </a:extLst>
          </p:cNvPr>
          <p:cNvSpPr txBox="1"/>
          <p:nvPr/>
        </p:nvSpPr>
        <p:spPr>
          <a:xfrm>
            <a:off x="8975149" y="4435104"/>
            <a:ext cx="2427514" cy="1323439"/>
          </a:xfrm>
          <a:prstGeom prst="rect">
            <a:avLst/>
          </a:prstGeom>
          <a:solidFill>
            <a:srgbClr val="FFFF00"/>
          </a:solidFill>
        </p:spPr>
        <p:txBody>
          <a:bodyPr wrap="square" rtlCol="0">
            <a:spAutoFit/>
          </a:bodyPr>
          <a:lstStyle/>
          <a:p>
            <a:r>
              <a:rPr lang="en-IE" sz="2000" dirty="0">
                <a:solidFill>
                  <a:schemeClr val="accent6">
                    <a:lumMod val="10000"/>
                  </a:schemeClr>
                </a:solidFill>
              </a:rPr>
              <a:t>Creating the map and adding the winners to the map from the dictionary</a:t>
            </a:r>
          </a:p>
        </p:txBody>
      </p:sp>
      <p:cxnSp>
        <p:nvCxnSpPr>
          <p:cNvPr id="11" name="Straight Arrow Connector 10">
            <a:extLst>
              <a:ext uri="{FF2B5EF4-FFF2-40B4-BE49-F238E27FC236}">
                <a16:creationId xmlns:a16="http://schemas.microsoft.com/office/drawing/2014/main" id="{7B21D8F8-89C6-1330-203D-2A7183A7676E}"/>
              </a:ext>
            </a:extLst>
          </p:cNvPr>
          <p:cNvCxnSpPr/>
          <p:nvPr/>
        </p:nvCxnSpPr>
        <p:spPr>
          <a:xfrm flipH="1">
            <a:off x="5072743" y="1690688"/>
            <a:ext cx="3777100" cy="192541"/>
          </a:xfrm>
          <a:prstGeom prst="straightConnector1">
            <a:avLst/>
          </a:prstGeom>
          <a:ln w="38100">
            <a:solidFill>
              <a:srgbClr val="EE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1A8406B-7281-9E06-32E6-3A29F7DFB39E}"/>
              </a:ext>
            </a:extLst>
          </p:cNvPr>
          <p:cNvCxnSpPr/>
          <p:nvPr/>
        </p:nvCxnSpPr>
        <p:spPr>
          <a:xfrm flipH="1">
            <a:off x="5198049" y="3129303"/>
            <a:ext cx="3777100" cy="192541"/>
          </a:xfrm>
          <a:prstGeom prst="straightConnector1">
            <a:avLst/>
          </a:prstGeom>
          <a:ln w="38100">
            <a:solidFill>
              <a:srgbClr val="EE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C58D77-DCF9-6AC1-D957-CC0E46CA7485}"/>
              </a:ext>
            </a:extLst>
          </p:cNvPr>
          <p:cNvCxnSpPr>
            <a:cxnSpLocks/>
          </p:cNvCxnSpPr>
          <p:nvPr/>
        </p:nvCxnSpPr>
        <p:spPr>
          <a:xfrm flipH="1">
            <a:off x="5603239" y="5036500"/>
            <a:ext cx="3309257" cy="120645"/>
          </a:xfrm>
          <a:prstGeom prst="straightConnector1">
            <a:avLst/>
          </a:prstGeom>
          <a:ln w="38100">
            <a:solidFill>
              <a:srgbClr val="EE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4CCFBB7C-8710-D12D-F8F0-29C1FCDFBCFB}"/>
              </a:ext>
            </a:extLst>
          </p:cNvPr>
          <p:cNvPicPr>
            <a:picLocks noChangeAspect="1"/>
          </p:cNvPicPr>
          <p:nvPr/>
        </p:nvPicPr>
        <p:blipFill>
          <a:blip r:embed="rId3"/>
          <a:stretch>
            <a:fillRect/>
          </a:stretch>
        </p:blipFill>
        <p:spPr>
          <a:xfrm>
            <a:off x="190623" y="209463"/>
            <a:ext cx="10439155" cy="6405845"/>
          </a:xfrm>
          <a:prstGeom prst="rect">
            <a:avLst/>
          </a:prstGeom>
        </p:spPr>
      </p:pic>
    </p:spTree>
    <p:extLst>
      <p:ext uri="{BB962C8B-B14F-4D97-AF65-F5344CB8AC3E}">
        <p14:creationId xmlns:p14="http://schemas.microsoft.com/office/powerpoint/2010/main" val="71925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28"/>
        <p:cNvGrpSpPr/>
        <p:nvPr/>
      </p:nvGrpSpPr>
      <p:grpSpPr>
        <a:xfrm>
          <a:off x="0" y="0"/>
          <a:ext cx="0" cy="0"/>
          <a:chOff x="0" y="0"/>
          <a:chExt cx="0" cy="0"/>
        </a:xfrm>
      </p:grpSpPr>
      <p:sp>
        <p:nvSpPr>
          <p:cNvPr id="7229" name="Google Shape;7229;p32"/>
          <p:cNvSpPr txBox="1">
            <a:spLocks noGrp="1"/>
          </p:cNvSpPr>
          <p:nvPr>
            <p:ph type="title"/>
          </p:nvPr>
        </p:nvSpPr>
        <p:spPr>
          <a:xfrm>
            <a:off x="2843612" y="374270"/>
            <a:ext cx="6384354" cy="1143000"/>
          </a:xfrm>
          <a:prstGeom prst="rect">
            <a:avLst/>
          </a:prstGeom>
          <a:noFill/>
          <a:ln>
            <a:noFill/>
          </a:ln>
        </p:spPr>
        <p:txBody>
          <a:bodyPr spcFirstLastPara="1" wrap="square" lIns="91400" tIns="91400" rIns="91400" bIns="91400" anchor="ctr" anchorCtr="0">
            <a:noAutofit/>
          </a:bodyPr>
          <a:lstStyle/>
          <a:p>
            <a:pPr algn="ctr">
              <a:buClr>
                <a:schemeClr val="accent2"/>
              </a:buClr>
              <a:buSzPts val="2800"/>
            </a:pPr>
            <a:r>
              <a:rPr lang="en-IE" dirty="0"/>
              <a:t>Group Activity</a:t>
            </a:r>
            <a:br>
              <a:rPr lang="en-IE" dirty="0"/>
            </a:br>
            <a:r>
              <a:rPr lang="en-IE" dirty="0"/>
              <a:t>Breakout 20 mins</a:t>
            </a:r>
            <a:endParaRPr dirty="0"/>
          </a:p>
        </p:txBody>
      </p:sp>
      <p:pic>
        <p:nvPicPr>
          <p:cNvPr id="8" name="Google Shape;453;p16">
            <a:extLst>
              <a:ext uri="{FF2B5EF4-FFF2-40B4-BE49-F238E27FC236}">
                <a16:creationId xmlns:a16="http://schemas.microsoft.com/office/drawing/2014/main" id="{737A0391-35B0-44A3-8C88-8DCA7A8956AE}"/>
              </a:ext>
            </a:extLst>
          </p:cNvPr>
          <p:cNvPicPr preferRelativeResize="0"/>
          <p:nvPr/>
        </p:nvPicPr>
        <p:blipFill rotWithShape="1">
          <a:blip r:embed="rId4">
            <a:alphaModFix/>
          </a:blip>
          <a:srcRect/>
          <a:stretch/>
        </p:blipFill>
        <p:spPr>
          <a:xfrm>
            <a:off x="4397060" y="1730060"/>
            <a:ext cx="3397879" cy="33978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0E633-20FF-27B8-C2FA-B6C64AE587EA}"/>
              </a:ext>
            </a:extLst>
          </p:cNvPr>
          <p:cNvSpPr>
            <a:spLocks noGrp="1"/>
          </p:cNvSpPr>
          <p:nvPr>
            <p:ph type="title"/>
          </p:nvPr>
        </p:nvSpPr>
        <p:spPr>
          <a:xfrm>
            <a:off x="352425" y="1983036"/>
            <a:ext cx="3857625" cy="1806323"/>
          </a:xfrm>
        </p:spPr>
        <p:txBody>
          <a:bodyPr/>
          <a:lstStyle/>
          <a:p>
            <a:r>
              <a:rPr lang="en-IE" dirty="0"/>
              <a:t>Session 2</a:t>
            </a:r>
          </a:p>
        </p:txBody>
      </p:sp>
      <p:sp>
        <p:nvSpPr>
          <p:cNvPr id="3" name="Text Placeholder 2">
            <a:extLst>
              <a:ext uri="{FF2B5EF4-FFF2-40B4-BE49-F238E27FC236}">
                <a16:creationId xmlns:a16="http://schemas.microsoft.com/office/drawing/2014/main" id="{5ED97AE7-1F4A-12D8-1748-61B5B6ED2815}"/>
              </a:ext>
            </a:extLst>
          </p:cNvPr>
          <p:cNvSpPr>
            <a:spLocks noGrp="1"/>
          </p:cNvSpPr>
          <p:nvPr>
            <p:ph type="body" sz="half" idx="2"/>
          </p:nvPr>
        </p:nvSpPr>
        <p:spPr>
          <a:xfrm>
            <a:off x="352425" y="3789359"/>
            <a:ext cx="4419600" cy="1935160"/>
          </a:xfrm>
        </p:spPr>
        <p:txBody>
          <a:bodyPr/>
          <a:lstStyle/>
          <a:p>
            <a:pPr lvl="0">
              <a:spcBef>
                <a:spcPts val="0"/>
              </a:spcBef>
            </a:pPr>
            <a:r>
              <a:rPr lang="en-IE" dirty="0"/>
              <a:t>Styles for Charts</a:t>
            </a:r>
          </a:p>
          <a:p>
            <a:pPr lvl="0">
              <a:spcBef>
                <a:spcPts val="0"/>
              </a:spcBef>
            </a:pPr>
            <a:r>
              <a:rPr lang="en-IE" dirty="0"/>
              <a:t>Configuration: charts, series, values, sparklines, tables</a:t>
            </a:r>
            <a:endParaRPr lang="en-US" dirty="0"/>
          </a:p>
        </p:txBody>
      </p:sp>
    </p:spTree>
    <p:extLst>
      <p:ext uri="{BB962C8B-B14F-4D97-AF65-F5344CB8AC3E}">
        <p14:creationId xmlns:p14="http://schemas.microsoft.com/office/powerpoint/2010/main" val="492946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23AFE-2842-A92A-A891-C0AE3374D3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87484EF-FEA6-7142-D05A-A98BC8E0BA56}"/>
              </a:ext>
            </a:extLst>
          </p:cNvPr>
          <p:cNvSpPr>
            <a:spLocks noGrp="1"/>
          </p:cNvSpPr>
          <p:nvPr>
            <p:ph type="title"/>
          </p:nvPr>
        </p:nvSpPr>
        <p:spPr/>
        <p:txBody>
          <a:bodyPr/>
          <a:lstStyle/>
          <a:p>
            <a:r>
              <a:rPr lang="en-IE" dirty="0"/>
              <a:t>Chart configuration</a:t>
            </a:r>
          </a:p>
        </p:txBody>
      </p:sp>
      <p:sp>
        <p:nvSpPr>
          <p:cNvPr id="6" name="Text Placeholder 5">
            <a:extLst>
              <a:ext uri="{FF2B5EF4-FFF2-40B4-BE49-F238E27FC236}">
                <a16:creationId xmlns:a16="http://schemas.microsoft.com/office/drawing/2014/main" id="{0542050A-DD02-2EAF-3271-99DECE0BE3D1}"/>
              </a:ext>
            </a:extLst>
          </p:cNvPr>
          <p:cNvSpPr>
            <a:spLocks noGrp="1"/>
          </p:cNvSpPr>
          <p:nvPr>
            <p:ph type="body" idx="1"/>
          </p:nvPr>
        </p:nvSpPr>
        <p:spPr/>
        <p:txBody>
          <a:bodyPr/>
          <a:lstStyle/>
          <a:p>
            <a:pPr marL="685800" indent="-457200">
              <a:buFont typeface="Arial" panose="020B0604020202020204" pitchFamily="34" charset="0"/>
              <a:buChar char="•"/>
            </a:pPr>
            <a:r>
              <a:rPr lang="en-IE" dirty="0"/>
              <a:t>Chart sizing attributes can be configured to customise the way the chart is displayed </a:t>
            </a:r>
          </a:p>
        </p:txBody>
      </p:sp>
      <p:sp>
        <p:nvSpPr>
          <p:cNvPr id="7" name="Text Placeholder 6">
            <a:extLst>
              <a:ext uri="{FF2B5EF4-FFF2-40B4-BE49-F238E27FC236}">
                <a16:creationId xmlns:a16="http://schemas.microsoft.com/office/drawing/2014/main" id="{8A360BB6-21DB-0A1E-E36A-E1D6AFD4C53C}"/>
              </a:ext>
            </a:extLst>
          </p:cNvPr>
          <p:cNvSpPr>
            <a:spLocks noGrp="1"/>
          </p:cNvSpPr>
          <p:nvPr>
            <p:ph type="body" idx="2"/>
          </p:nvPr>
        </p:nvSpPr>
        <p:spPr/>
        <p:txBody>
          <a:bodyPr/>
          <a:lstStyle/>
          <a:p>
            <a:pPr marL="228600" indent="0"/>
            <a:r>
              <a:rPr lang="en-IE" dirty="0"/>
              <a:t>Attributes include: </a:t>
            </a:r>
          </a:p>
          <a:p>
            <a:pPr marL="685800" indent="-457200">
              <a:buFont typeface="Arial" panose="020B0604020202020204" pitchFamily="34" charset="0"/>
              <a:buChar char="•"/>
            </a:pPr>
            <a:r>
              <a:rPr lang="en-IE" dirty="0"/>
              <a:t>Width</a:t>
            </a:r>
          </a:p>
          <a:p>
            <a:pPr marL="685800" indent="-457200">
              <a:buFont typeface="Arial" panose="020B0604020202020204" pitchFamily="34" charset="0"/>
              <a:buChar char="•"/>
            </a:pPr>
            <a:r>
              <a:rPr lang="en-IE" dirty="0"/>
              <a:t>Height</a:t>
            </a:r>
          </a:p>
          <a:p>
            <a:pPr marL="685800" indent="-457200">
              <a:buFont typeface="Arial" panose="020B0604020202020204" pitchFamily="34" charset="0"/>
              <a:buChar char="•"/>
            </a:pPr>
            <a:r>
              <a:rPr lang="en-IE" dirty="0"/>
              <a:t>Spacing</a:t>
            </a:r>
          </a:p>
          <a:p>
            <a:pPr marL="685800" indent="-457200">
              <a:buFont typeface="Arial" panose="020B0604020202020204" pitchFamily="34" charset="0"/>
              <a:buChar char="•"/>
            </a:pPr>
            <a:r>
              <a:rPr lang="en-IE" dirty="0"/>
              <a:t>Margin</a:t>
            </a:r>
          </a:p>
          <a:p>
            <a:endParaRPr lang="en-IE" dirty="0"/>
          </a:p>
        </p:txBody>
      </p:sp>
    </p:spTree>
    <p:extLst>
      <p:ext uri="{BB962C8B-B14F-4D97-AF65-F5344CB8AC3E}">
        <p14:creationId xmlns:p14="http://schemas.microsoft.com/office/powerpoint/2010/main" val="195024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DF4AF-A016-DA21-E54A-A5B9C5AD95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609717-93AD-01D2-25A3-8C1C3FAFCD27}"/>
              </a:ext>
            </a:extLst>
          </p:cNvPr>
          <p:cNvSpPr>
            <a:spLocks noGrp="1"/>
          </p:cNvSpPr>
          <p:nvPr>
            <p:ph type="title"/>
          </p:nvPr>
        </p:nvSpPr>
        <p:spPr/>
        <p:txBody>
          <a:bodyPr/>
          <a:lstStyle/>
          <a:p>
            <a:r>
              <a:rPr lang="en-IE" dirty="0"/>
              <a:t>Chart width</a:t>
            </a:r>
          </a:p>
        </p:txBody>
      </p:sp>
      <p:pic>
        <p:nvPicPr>
          <p:cNvPr id="5" name="Picture 4">
            <a:extLst>
              <a:ext uri="{FF2B5EF4-FFF2-40B4-BE49-F238E27FC236}">
                <a16:creationId xmlns:a16="http://schemas.microsoft.com/office/drawing/2014/main" id="{5EF7A166-41DF-60CB-7E9E-E0DD67DC4494}"/>
              </a:ext>
            </a:extLst>
          </p:cNvPr>
          <p:cNvPicPr>
            <a:picLocks noChangeAspect="1"/>
          </p:cNvPicPr>
          <p:nvPr/>
        </p:nvPicPr>
        <p:blipFill>
          <a:blip r:embed="rId2"/>
          <a:stretch>
            <a:fillRect/>
          </a:stretch>
        </p:blipFill>
        <p:spPr>
          <a:xfrm>
            <a:off x="513258" y="1938204"/>
            <a:ext cx="5896798" cy="1914792"/>
          </a:xfrm>
          <a:prstGeom prst="rect">
            <a:avLst/>
          </a:prstGeom>
        </p:spPr>
      </p:pic>
      <p:pic>
        <p:nvPicPr>
          <p:cNvPr id="7" name="Picture 6">
            <a:extLst>
              <a:ext uri="{FF2B5EF4-FFF2-40B4-BE49-F238E27FC236}">
                <a16:creationId xmlns:a16="http://schemas.microsoft.com/office/drawing/2014/main" id="{1AAD3C87-677C-7A37-979E-97349EF2A213}"/>
              </a:ext>
            </a:extLst>
          </p:cNvPr>
          <p:cNvPicPr>
            <a:picLocks noChangeAspect="1"/>
          </p:cNvPicPr>
          <p:nvPr/>
        </p:nvPicPr>
        <p:blipFill>
          <a:blip r:embed="rId3"/>
          <a:stretch>
            <a:fillRect/>
          </a:stretch>
        </p:blipFill>
        <p:spPr>
          <a:xfrm>
            <a:off x="7934800" y="365125"/>
            <a:ext cx="2279939" cy="5551715"/>
          </a:xfrm>
          <a:prstGeom prst="rect">
            <a:avLst/>
          </a:prstGeom>
        </p:spPr>
      </p:pic>
      <p:sp>
        <p:nvSpPr>
          <p:cNvPr id="8" name="TextBox 7">
            <a:extLst>
              <a:ext uri="{FF2B5EF4-FFF2-40B4-BE49-F238E27FC236}">
                <a16:creationId xmlns:a16="http://schemas.microsoft.com/office/drawing/2014/main" id="{41C7A513-E6B9-2195-2B89-B2A160F817DA}"/>
              </a:ext>
            </a:extLst>
          </p:cNvPr>
          <p:cNvSpPr txBox="1"/>
          <p:nvPr/>
        </p:nvSpPr>
        <p:spPr>
          <a:xfrm>
            <a:off x="5040086" y="1426029"/>
            <a:ext cx="2275114" cy="707886"/>
          </a:xfrm>
          <a:prstGeom prst="rect">
            <a:avLst/>
          </a:prstGeom>
          <a:solidFill>
            <a:srgbClr val="FFFF00"/>
          </a:solidFill>
        </p:spPr>
        <p:txBody>
          <a:bodyPr wrap="square" rtlCol="0">
            <a:spAutoFit/>
          </a:bodyPr>
          <a:lstStyle/>
          <a:p>
            <a:r>
              <a:rPr lang="en-IE" sz="2000" dirty="0"/>
              <a:t>Specify the width of the chart</a:t>
            </a:r>
          </a:p>
        </p:txBody>
      </p:sp>
      <p:cxnSp>
        <p:nvCxnSpPr>
          <p:cNvPr id="10" name="Straight Arrow Connector 9">
            <a:extLst>
              <a:ext uri="{FF2B5EF4-FFF2-40B4-BE49-F238E27FC236}">
                <a16:creationId xmlns:a16="http://schemas.microsoft.com/office/drawing/2014/main" id="{25E5B544-4E0D-2974-9762-70EEB6DBB491}"/>
              </a:ext>
            </a:extLst>
          </p:cNvPr>
          <p:cNvCxnSpPr/>
          <p:nvPr/>
        </p:nvCxnSpPr>
        <p:spPr>
          <a:xfrm flipH="1">
            <a:off x="4713514" y="2133915"/>
            <a:ext cx="859972" cy="435114"/>
          </a:xfrm>
          <a:prstGeom prst="straightConnector1">
            <a:avLst/>
          </a:prstGeom>
          <a:ln w="38100" cap="flat" cmpd="sng" algn="ctr">
            <a:solidFill>
              <a:srgbClr val="EE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10360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832DE-1328-BE36-F060-F26B2FFD9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8770ED-60FF-338E-B2BD-B93ACF902E9B}"/>
              </a:ext>
            </a:extLst>
          </p:cNvPr>
          <p:cNvSpPr>
            <a:spLocks noGrp="1"/>
          </p:cNvSpPr>
          <p:nvPr>
            <p:ph type="title"/>
          </p:nvPr>
        </p:nvSpPr>
        <p:spPr/>
        <p:txBody>
          <a:bodyPr/>
          <a:lstStyle/>
          <a:p>
            <a:r>
              <a:rPr lang="en-IE" dirty="0"/>
              <a:t>Chart height</a:t>
            </a:r>
          </a:p>
        </p:txBody>
      </p:sp>
      <p:pic>
        <p:nvPicPr>
          <p:cNvPr id="4" name="Picture 3">
            <a:extLst>
              <a:ext uri="{FF2B5EF4-FFF2-40B4-BE49-F238E27FC236}">
                <a16:creationId xmlns:a16="http://schemas.microsoft.com/office/drawing/2014/main" id="{AB7EA01C-86F2-381A-4BA6-D45240F2C194}"/>
              </a:ext>
            </a:extLst>
          </p:cNvPr>
          <p:cNvPicPr>
            <a:picLocks noChangeAspect="1"/>
          </p:cNvPicPr>
          <p:nvPr/>
        </p:nvPicPr>
        <p:blipFill>
          <a:blip r:embed="rId2"/>
          <a:stretch>
            <a:fillRect/>
          </a:stretch>
        </p:blipFill>
        <p:spPr>
          <a:xfrm>
            <a:off x="1387929" y="4100512"/>
            <a:ext cx="9650186" cy="2047009"/>
          </a:xfrm>
          <a:prstGeom prst="rect">
            <a:avLst/>
          </a:prstGeom>
        </p:spPr>
      </p:pic>
      <p:pic>
        <p:nvPicPr>
          <p:cNvPr id="9" name="Picture 8">
            <a:extLst>
              <a:ext uri="{FF2B5EF4-FFF2-40B4-BE49-F238E27FC236}">
                <a16:creationId xmlns:a16="http://schemas.microsoft.com/office/drawing/2014/main" id="{E42C61CB-A4B8-EEAA-89FB-871BDB658FD6}"/>
              </a:ext>
            </a:extLst>
          </p:cNvPr>
          <p:cNvPicPr>
            <a:picLocks noChangeAspect="1"/>
          </p:cNvPicPr>
          <p:nvPr/>
        </p:nvPicPr>
        <p:blipFill>
          <a:blip r:embed="rId3"/>
          <a:stretch>
            <a:fillRect/>
          </a:stretch>
        </p:blipFill>
        <p:spPr>
          <a:xfrm>
            <a:off x="419622" y="1690688"/>
            <a:ext cx="6011114" cy="1905266"/>
          </a:xfrm>
          <a:prstGeom prst="rect">
            <a:avLst/>
          </a:prstGeom>
        </p:spPr>
      </p:pic>
      <p:cxnSp>
        <p:nvCxnSpPr>
          <p:cNvPr id="10" name="Straight Arrow Connector 9">
            <a:extLst>
              <a:ext uri="{FF2B5EF4-FFF2-40B4-BE49-F238E27FC236}">
                <a16:creationId xmlns:a16="http://schemas.microsoft.com/office/drawing/2014/main" id="{B80E81B5-4B32-82C4-300C-F59C8FF52B9D}"/>
              </a:ext>
            </a:extLst>
          </p:cNvPr>
          <p:cNvCxnSpPr/>
          <p:nvPr/>
        </p:nvCxnSpPr>
        <p:spPr>
          <a:xfrm flipH="1">
            <a:off x="4822372" y="1977689"/>
            <a:ext cx="859972" cy="435114"/>
          </a:xfrm>
          <a:prstGeom prst="straightConnector1">
            <a:avLst/>
          </a:prstGeom>
          <a:ln w="38100" cap="flat" cmpd="sng" algn="ctr">
            <a:solidFill>
              <a:srgbClr val="EE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59CD9B4F-98CA-1460-991A-2BB8B1D155B9}"/>
              </a:ext>
            </a:extLst>
          </p:cNvPr>
          <p:cNvSpPr txBox="1"/>
          <p:nvPr/>
        </p:nvSpPr>
        <p:spPr>
          <a:xfrm>
            <a:off x="5711757" y="1336745"/>
            <a:ext cx="2275114" cy="707886"/>
          </a:xfrm>
          <a:prstGeom prst="rect">
            <a:avLst/>
          </a:prstGeom>
          <a:solidFill>
            <a:srgbClr val="FFFF00"/>
          </a:solidFill>
        </p:spPr>
        <p:txBody>
          <a:bodyPr wrap="square" rtlCol="0">
            <a:spAutoFit/>
          </a:bodyPr>
          <a:lstStyle/>
          <a:p>
            <a:r>
              <a:rPr lang="en-IE" sz="2000" dirty="0"/>
              <a:t>Specify the height of the chart</a:t>
            </a:r>
          </a:p>
        </p:txBody>
      </p:sp>
    </p:spTree>
    <p:extLst>
      <p:ext uri="{BB962C8B-B14F-4D97-AF65-F5344CB8AC3E}">
        <p14:creationId xmlns:p14="http://schemas.microsoft.com/office/powerpoint/2010/main" val="3791631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7BA43-29F3-7103-0A24-B66F16EDD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1BD9ED-AF52-DED1-F1C0-E83AD62D5C48}"/>
              </a:ext>
            </a:extLst>
          </p:cNvPr>
          <p:cNvSpPr>
            <a:spLocks noGrp="1"/>
          </p:cNvSpPr>
          <p:nvPr>
            <p:ph type="title"/>
          </p:nvPr>
        </p:nvSpPr>
        <p:spPr/>
        <p:txBody>
          <a:bodyPr/>
          <a:lstStyle/>
          <a:p>
            <a:r>
              <a:rPr lang="en-IE" dirty="0"/>
              <a:t>Chart spacing</a:t>
            </a:r>
          </a:p>
        </p:txBody>
      </p:sp>
      <p:pic>
        <p:nvPicPr>
          <p:cNvPr id="4" name="Picture 3">
            <a:extLst>
              <a:ext uri="{FF2B5EF4-FFF2-40B4-BE49-F238E27FC236}">
                <a16:creationId xmlns:a16="http://schemas.microsoft.com/office/drawing/2014/main" id="{E4EBE657-8809-AF7D-1C00-610FAA9F7495}"/>
              </a:ext>
            </a:extLst>
          </p:cNvPr>
          <p:cNvPicPr>
            <a:picLocks noChangeAspect="1"/>
          </p:cNvPicPr>
          <p:nvPr/>
        </p:nvPicPr>
        <p:blipFill>
          <a:blip r:embed="rId2"/>
          <a:stretch>
            <a:fillRect/>
          </a:stretch>
        </p:blipFill>
        <p:spPr>
          <a:xfrm>
            <a:off x="7757326" y="2340429"/>
            <a:ext cx="3712836" cy="3274012"/>
          </a:xfrm>
          <a:prstGeom prst="rect">
            <a:avLst/>
          </a:prstGeom>
        </p:spPr>
      </p:pic>
      <p:pic>
        <p:nvPicPr>
          <p:cNvPr id="9" name="Picture 8">
            <a:extLst>
              <a:ext uri="{FF2B5EF4-FFF2-40B4-BE49-F238E27FC236}">
                <a16:creationId xmlns:a16="http://schemas.microsoft.com/office/drawing/2014/main" id="{B6576E14-9C2B-6F34-CB6C-56E1DD334C7C}"/>
              </a:ext>
            </a:extLst>
          </p:cNvPr>
          <p:cNvPicPr>
            <a:picLocks noChangeAspect="1"/>
          </p:cNvPicPr>
          <p:nvPr/>
        </p:nvPicPr>
        <p:blipFill>
          <a:blip r:embed="rId3"/>
          <a:stretch>
            <a:fillRect/>
          </a:stretch>
        </p:blipFill>
        <p:spPr>
          <a:xfrm>
            <a:off x="314824" y="1832301"/>
            <a:ext cx="6173061" cy="1838582"/>
          </a:xfrm>
          <a:prstGeom prst="rect">
            <a:avLst/>
          </a:prstGeom>
        </p:spPr>
      </p:pic>
      <p:cxnSp>
        <p:nvCxnSpPr>
          <p:cNvPr id="10" name="Straight Arrow Connector 9">
            <a:extLst>
              <a:ext uri="{FF2B5EF4-FFF2-40B4-BE49-F238E27FC236}">
                <a16:creationId xmlns:a16="http://schemas.microsoft.com/office/drawing/2014/main" id="{829A7E3E-CFFB-3018-E151-88E4B98B1F5A}"/>
              </a:ext>
            </a:extLst>
          </p:cNvPr>
          <p:cNvCxnSpPr/>
          <p:nvPr/>
        </p:nvCxnSpPr>
        <p:spPr>
          <a:xfrm flipH="1">
            <a:off x="4713514" y="2133915"/>
            <a:ext cx="859972" cy="435114"/>
          </a:xfrm>
          <a:prstGeom prst="straightConnector1">
            <a:avLst/>
          </a:prstGeom>
          <a:ln w="38100" cap="flat" cmpd="sng" algn="ctr">
            <a:solidFill>
              <a:srgbClr val="EE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F8129D50-5C9E-1F4F-903B-420DB2C86199}"/>
              </a:ext>
            </a:extLst>
          </p:cNvPr>
          <p:cNvSpPr txBox="1"/>
          <p:nvPr/>
        </p:nvSpPr>
        <p:spPr>
          <a:xfrm>
            <a:off x="5497285" y="1225951"/>
            <a:ext cx="2481943" cy="1015663"/>
          </a:xfrm>
          <a:prstGeom prst="rect">
            <a:avLst/>
          </a:prstGeom>
          <a:solidFill>
            <a:srgbClr val="FFFF00"/>
          </a:solidFill>
        </p:spPr>
        <p:txBody>
          <a:bodyPr wrap="square" rtlCol="0">
            <a:spAutoFit/>
          </a:bodyPr>
          <a:lstStyle/>
          <a:p>
            <a:r>
              <a:rPr lang="en-IE" sz="2000" dirty="0"/>
              <a:t>Specify the spacing of the elements on the chart</a:t>
            </a:r>
          </a:p>
        </p:txBody>
      </p:sp>
    </p:spTree>
    <p:extLst>
      <p:ext uri="{BB962C8B-B14F-4D97-AF65-F5344CB8AC3E}">
        <p14:creationId xmlns:p14="http://schemas.microsoft.com/office/powerpoint/2010/main" val="2342325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38A03-9B06-D1B7-13AF-89D0E4D872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E49FB5-07BC-C373-B9E2-FC75A3C93DAF}"/>
              </a:ext>
            </a:extLst>
          </p:cNvPr>
          <p:cNvSpPr>
            <a:spLocks noGrp="1"/>
          </p:cNvSpPr>
          <p:nvPr>
            <p:ph type="title"/>
          </p:nvPr>
        </p:nvSpPr>
        <p:spPr/>
        <p:txBody>
          <a:bodyPr/>
          <a:lstStyle/>
          <a:p>
            <a:r>
              <a:rPr lang="en-IE" dirty="0"/>
              <a:t>Chart margins</a:t>
            </a:r>
          </a:p>
        </p:txBody>
      </p:sp>
      <p:pic>
        <p:nvPicPr>
          <p:cNvPr id="4" name="Picture 3">
            <a:extLst>
              <a:ext uri="{FF2B5EF4-FFF2-40B4-BE49-F238E27FC236}">
                <a16:creationId xmlns:a16="http://schemas.microsoft.com/office/drawing/2014/main" id="{EAD1ACFD-036F-8834-DD26-645BB58C448E}"/>
              </a:ext>
            </a:extLst>
          </p:cNvPr>
          <p:cNvPicPr>
            <a:picLocks noChangeAspect="1"/>
          </p:cNvPicPr>
          <p:nvPr/>
        </p:nvPicPr>
        <p:blipFill>
          <a:blip r:embed="rId2"/>
          <a:srcRect t="4790" r="5982"/>
          <a:stretch>
            <a:fillRect/>
          </a:stretch>
        </p:blipFill>
        <p:spPr>
          <a:xfrm>
            <a:off x="119743" y="3755571"/>
            <a:ext cx="11462657" cy="1765684"/>
          </a:xfrm>
          <a:prstGeom prst="rect">
            <a:avLst/>
          </a:prstGeom>
        </p:spPr>
      </p:pic>
      <p:sp>
        <p:nvSpPr>
          <p:cNvPr id="6" name="Rectangle 5">
            <a:extLst>
              <a:ext uri="{FF2B5EF4-FFF2-40B4-BE49-F238E27FC236}">
                <a16:creationId xmlns:a16="http://schemas.microsoft.com/office/drawing/2014/main" id="{16AB5B73-AF05-31D4-9B1D-69F7E1A3DE8B}"/>
              </a:ext>
            </a:extLst>
          </p:cNvPr>
          <p:cNvSpPr/>
          <p:nvPr/>
        </p:nvSpPr>
        <p:spPr>
          <a:xfrm>
            <a:off x="119743" y="4267200"/>
            <a:ext cx="11560628" cy="391886"/>
          </a:xfrm>
          <a:prstGeom prst="rect">
            <a:avLst/>
          </a:prstGeom>
          <a:noFill/>
          <a:ln w="38100">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6747D9B4-D712-BE7B-C64D-A0CDB9F703D6}"/>
              </a:ext>
            </a:extLst>
          </p:cNvPr>
          <p:cNvSpPr txBox="1"/>
          <p:nvPr/>
        </p:nvSpPr>
        <p:spPr>
          <a:xfrm>
            <a:off x="391886" y="1777774"/>
            <a:ext cx="10874828" cy="1815882"/>
          </a:xfrm>
          <a:prstGeom prst="rect">
            <a:avLst/>
          </a:prstGeom>
          <a:noFill/>
        </p:spPr>
        <p:txBody>
          <a:bodyPr wrap="square" rtlCol="0">
            <a:spAutoFit/>
          </a:bodyPr>
          <a:lstStyle/>
          <a:p>
            <a:pPr marL="457200" indent="-457200">
              <a:buFont typeface="Arial" panose="020B0604020202020204" pitchFamily="34" charset="0"/>
              <a:buChar char="•"/>
            </a:pPr>
            <a:r>
              <a:rPr lang="en-IE" sz="2800" dirty="0">
                <a:solidFill>
                  <a:schemeClr val="bg2"/>
                </a:solidFill>
              </a:rPr>
              <a:t>Individual chart margins can be set for any side of the chart and can be different values</a:t>
            </a:r>
          </a:p>
          <a:p>
            <a:pPr marL="457200" indent="-457200">
              <a:buFont typeface="Arial" panose="020B0604020202020204" pitchFamily="34" charset="0"/>
              <a:buChar char="•"/>
            </a:pPr>
            <a:r>
              <a:rPr lang="en-IE" sz="2800" dirty="0">
                <a:solidFill>
                  <a:schemeClr val="bg2"/>
                </a:solidFill>
              </a:rPr>
              <a:t>Multiple arguments can be specified when creating the bar chart, e.g. individual margins, height, width, spacing</a:t>
            </a:r>
          </a:p>
        </p:txBody>
      </p:sp>
    </p:spTree>
    <p:extLst>
      <p:ext uri="{BB962C8B-B14F-4D97-AF65-F5344CB8AC3E}">
        <p14:creationId xmlns:p14="http://schemas.microsoft.com/office/powerpoint/2010/main" val="3921246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24c08561a31_1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E85AA"/>
              </a:buClr>
              <a:buSzPts val="4400"/>
              <a:buFont typeface="Arial"/>
              <a:buNone/>
            </a:pPr>
            <a:r>
              <a:rPr lang="en-IE" sz="4000" b="1" dirty="0"/>
              <a:t>Supports Provided by Oide</a:t>
            </a:r>
            <a:endParaRPr sz="4000" b="1" dirty="0"/>
          </a:p>
        </p:txBody>
      </p:sp>
      <p:sp>
        <p:nvSpPr>
          <p:cNvPr id="375" name="Google Shape;375;g24c08561a31_1_0"/>
          <p:cNvSpPr/>
          <p:nvPr/>
        </p:nvSpPr>
        <p:spPr>
          <a:xfrm>
            <a:off x="871605" y="2071725"/>
            <a:ext cx="2181300" cy="1133400"/>
          </a:xfrm>
          <a:prstGeom prst="roundRect">
            <a:avLst>
              <a:gd name="adj" fmla="val 16667"/>
            </a:avLst>
          </a:prstGeom>
          <a:solidFill>
            <a:schemeClr val="accent3">
              <a:lumMod val="60000"/>
              <a:lumOff val="4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2000" b="0" i="0" u="none" strike="noStrike" kern="0" cap="none" spc="0" normalizeH="0" baseline="0" noProof="0" dirty="0">
                <a:ln>
                  <a:noFill/>
                </a:ln>
                <a:solidFill>
                  <a:srgbClr val="FFFFFF"/>
                </a:solidFill>
                <a:effectLst/>
                <a:uLnTx/>
                <a:uFillTx/>
                <a:latin typeface="Arial"/>
                <a:cs typeface="Arial"/>
                <a:sym typeface="Arial"/>
              </a:rPr>
              <a:t>Professional Learning Events (PLE)</a:t>
            </a:r>
            <a:endParaRPr kumimoji="0" sz="2000" b="0" i="0" u="none" strike="noStrike" kern="0" cap="none" spc="0" normalizeH="0" baseline="0" noProof="0" dirty="0">
              <a:ln>
                <a:noFill/>
              </a:ln>
              <a:solidFill>
                <a:srgbClr val="FFFFFF"/>
              </a:solidFill>
              <a:effectLst/>
              <a:uLnTx/>
              <a:uFillTx/>
              <a:latin typeface="Arial"/>
              <a:cs typeface="Arial"/>
              <a:sym typeface="Arial"/>
            </a:endParaRPr>
          </a:p>
        </p:txBody>
      </p:sp>
      <p:sp>
        <p:nvSpPr>
          <p:cNvPr id="376" name="Google Shape;376;g24c08561a31_1_0"/>
          <p:cNvSpPr/>
          <p:nvPr/>
        </p:nvSpPr>
        <p:spPr>
          <a:xfrm>
            <a:off x="5852971" y="2035507"/>
            <a:ext cx="2181300" cy="11334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2000" b="0" i="0" u="none" strike="noStrike" kern="0" cap="none" spc="0" normalizeH="0" baseline="0" noProof="0" dirty="0">
                <a:ln>
                  <a:noFill/>
                </a:ln>
                <a:solidFill>
                  <a:srgbClr val="FFFFFF"/>
                </a:solidFill>
                <a:effectLst/>
                <a:uLnTx/>
                <a:uFillTx/>
                <a:latin typeface="Arial"/>
                <a:cs typeface="Arial"/>
                <a:sym typeface="Arial"/>
              </a:rPr>
              <a:t>School Support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77" name="Google Shape;377;g24c08561a31_1_0"/>
          <p:cNvSpPr/>
          <p:nvPr/>
        </p:nvSpPr>
        <p:spPr>
          <a:xfrm>
            <a:off x="8343654" y="2035507"/>
            <a:ext cx="2181300" cy="1133400"/>
          </a:xfrm>
          <a:prstGeom prst="roundRect">
            <a:avLst>
              <a:gd name="adj" fmla="val 16667"/>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2000" b="0" i="0" u="none" strike="noStrike" kern="0" cap="none" spc="0" normalizeH="0" baseline="0" noProof="0" dirty="0">
                <a:ln>
                  <a:noFill/>
                </a:ln>
                <a:solidFill>
                  <a:srgbClr val="FFFFFF"/>
                </a:solidFill>
                <a:effectLst/>
                <a:uLnTx/>
                <a:uFillTx/>
                <a:latin typeface="Arial"/>
                <a:cs typeface="Arial"/>
                <a:sym typeface="Arial"/>
              </a:rPr>
              <a:t>Scoilnet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78" name="Google Shape;378;g24c08561a31_1_0"/>
          <p:cNvSpPr/>
          <p:nvPr/>
        </p:nvSpPr>
        <p:spPr>
          <a:xfrm>
            <a:off x="3362288" y="2058395"/>
            <a:ext cx="2181300" cy="11334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2000" b="0" i="0" u="none" strike="noStrike" kern="0" cap="none" spc="0" normalizeH="0" baseline="0" noProof="0" dirty="0">
                <a:ln>
                  <a:noFill/>
                </a:ln>
                <a:solidFill>
                  <a:srgbClr val="FFFFFF"/>
                </a:solidFill>
                <a:effectLst/>
                <a:uLnTx/>
                <a:uFillTx/>
                <a:latin typeface="Arial"/>
                <a:cs typeface="Arial"/>
                <a:sym typeface="Arial"/>
              </a:rPr>
              <a:t>Webinars</a:t>
            </a:r>
            <a:endParaRPr kumimoji="0" sz="2000" b="0" i="0" u="none" strike="noStrike" kern="0" cap="none" spc="0" normalizeH="0" baseline="0" noProof="0" dirty="0">
              <a:ln>
                <a:noFill/>
              </a:ln>
              <a:solidFill>
                <a:srgbClr val="FFFFFF"/>
              </a:solidFill>
              <a:effectLst/>
              <a:uLnTx/>
              <a:uFillTx/>
              <a:latin typeface="Arial"/>
              <a:cs typeface="Arial"/>
              <a:sym typeface="Arial"/>
            </a:endParaRPr>
          </a:p>
        </p:txBody>
      </p:sp>
      <p:sp>
        <p:nvSpPr>
          <p:cNvPr id="379" name="Google Shape;379;g24c08561a31_1_0"/>
          <p:cNvSpPr/>
          <p:nvPr/>
        </p:nvSpPr>
        <p:spPr>
          <a:xfrm>
            <a:off x="2271638" y="3943777"/>
            <a:ext cx="2181300" cy="1133400"/>
          </a:xfrm>
          <a:prstGeom prst="roundRect">
            <a:avLst>
              <a:gd name="adj" fmla="val 16667"/>
            </a:avLst>
          </a:prstGeom>
          <a:solidFill>
            <a:schemeClr val="accent3">
              <a:lumMod val="60000"/>
              <a:lumOff val="4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2000" b="0" i="0" u="none" strike="noStrike" kern="0" cap="none" spc="0" normalizeH="0" baseline="0" noProof="0" dirty="0">
                <a:ln>
                  <a:noFill/>
                </a:ln>
                <a:solidFill>
                  <a:srgbClr val="FFFFFF"/>
                </a:solidFill>
                <a:effectLst/>
                <a:uLnTx/>
                <a:uFillTx/>
                <a:latin typeface="Arial"/>
                <a:cs typeface="Arial"/>
                <a:sym typeface="Arial"/>
              </a:rPr>
              <a:t>Skills Workshops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80" name="Google Shape;380;g24c08561a31_1_0"/>
          <p:cNvSpPr/>
          <p:nvPr/>
        </p:nvSpPr>
        <p:spPr>
          <a:xfrm>
            <a:off x="7253004" y="3944061"/>
            <a:ext cx="2181300" cy="11334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2000" b="0" i="0" u="none" strike="noStrike" kern="0" cap="none" spc="0" normalizeH="0" baseline="0" noProof="0" dirty="0">
                <a:ln>
                  <a:noFill/>
                </a:ln>
                <a:solidFill>
                  <a:srgbClr val="FFFFFF"/>
                </a:solidFill>
                <a:effectLst/>
                <a:uLnTx/>
                <a:uFillTx/>
                <a:latin typeface="Arial"/>
                <a:cs typeface="Arial"/>
                <a:sym typeface="Arial"/>
              </a:rPr>
              <a:t>Oide website</a:t>
            </a:r>
            <a:endParaRPr kumimoji="0" sz="2000" b="0" i="0" u="none" strike="noStrike" kern="0" cap="none" spc="0" normalizeH="0" baseline="0" noProof="0" dirty="0">
              <a:ln>
                <a:noFill/>
              </a:ln>
              <a:solidFill>
                <a:srgbClr val="FFFFFF"/>
              </a:solidFill>
              <a:effectLst/>
              <a:uLnTx/>
              <a:uFillTx/>
              <a:latin typeface="Arial"/>
              <a:cs typeface="Arial"/>
              <a:sym typeface="Arial"/>
            </a:endParaRPr>
          </a:p>
        </p:txBody>
      </p:sp>
      <p:sp>
        <p:nvSpPr>
          <p:cNvPr id="382" name="Google Shape;382;g24c08561a31_1_0"/>
          <p:cNvSpPr/>
          <p:nvPr/>
        </p:nvSpPr>
        <p:spPr>
          <a:xfrm>
            <a:off x="4705189" y="3944061"/>
            <a:ext cx="2181300" cy="11334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IE" sz="2000" b="0" i="0" u="none" strike="noStrike" kern="0" cap="none" spc="0" normalizeH="0" baseline="0" noProof="0" dirty="0">
                <a:ln>
                  <a:noFill/>
                </a:ln>
                <a:solidFill>
                  <a:srgbClr val="FFFFFF"/>
                </a:solidFill>
                <a:effectLst/>
                <a:uLnTx/>
                <a:uFillTx/>
                <a:latin typeface="Arial"/>
                <a:cs typeface="Arial"/>
                <a:sym typeface="Arial"/>
              </a:rPr>
              <a:t>Collaboratives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83" name="Google Shape;383;g24c08561a31_1_0"/>
          <p:cNvSpPr txBox="1"/>
          <p:nvPr/>
        </p:nvSpPr>
        <p:spPr>
          <a:xfrm>
            <a:off x="152400" y="152400"/>
            <a:ext cx="3000000" cy="492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2000" b="0" i="0" u="none" strike="noStrike" kern="0" cap="none" spc="0" normalizeH="0" baseline="0" noProof="0">
                <a:ln>
                  <a:noFill/>
                </a:ln>
                <a:solidFill>
                  <a:srgbClr val="FFFFFF"/>
                </a:solidFill>
                <a:effectLst/>
                <a:uLnTx/>
                <a:uFillTx/>
                <a:latin typeface="Arial"/>
                <a:cs typeface="Arial"/>
                <a:sym typeface="Arial"/>
              </a:rPr>
              <a:t>Text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58226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8AF20-284A-23DD-77DA-1DF4C459B2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755C1-4A85-E85D-BC55-4D3E1C4C5458}"/>
              </a:ext>
            </a:extLst>
          </p:cNvPr>
          <p:cNvSpPr>
            <a:spLocks noGrp="1"/>
          </p:cNvSpPr>
          <p:nvPr>
            <p:ph type="title"/>
          </p:nvPr>
        </p:nvSpPr>
        <p:spPr/>
        <p:txBody>
          <a:bodyPr/>
          <a:lstStyle/>
          <a:p>
            <a:r>
              <a:rPr lang="en-IE" dirty="0"/>
              <a:t>Chart title and axis titles</a:t>
            </a:r>
          </a:p>
        </p:txBody>
      </p:sp>
      <p:pic>
        <p:nvPicPr>
          <p:cNvPr id="4" name="Picture 3">
            <a:extLst>
              <a:ext uri="{FF2B5EF4-FFF2-40B4-BE49-F238E27FC236}">
                <a16:creationId xmlns:a16="http://schemas.microsoft.com/office/drawing/2014/main" id="{4F8A0659-71F6-968F-6353-EE5AE8D0246D}"/>
              </a:ext>
            </a:extLst>
          </p:cNvPr>
          <p:cNvPicPr>
            <a:picLocks noChangeAspect="1"/>
          </p:cNvPicPr>
          <p:nvPr/>
        </p:nvPicPr>
        <p:blipFill>
          <a:blip r:embed="rId2"/>
          <a:stretch>
            <a:fillRect/>
          </a:stretch>
        </p:blipFill>
        <p:spPr>
          <a:xfrm>
            <a:off x="6694714" y="2091699"/>
            <a:ext cx="5319309" cy="3811169"/>
          </a:xfrm>
          <a:prstGeom prst="rect">
            <a:avLst/>
          </a:prstGeom>
        </p:spPr>
      </p:pic>
      <p:pic>
        <p:nvPicPr>
          <p:cNvPr id="9" name="Picture 8">
            <a:extLst>
              <a:ext uri="{FF2B5EF4-FFF2-40B4-BE49-F238E27FC236}">
                <a16:creationId xmlns:a16="http://schemas.microsoft.com/office/drawing/2014/main" id="{A248416F-9758-4ED0-D76F-9F876E232875}"/>
              </a:ext>
            </a:extLst>
          </p:cNvPr>
          <p:cNvPicPr>
            <a:picLocks noChangeAspect="1"/>
          </p:cNvPicPr>
          <p:nvPr/>
        </p:nvPicPr>
        <p:blipFill>
          <a:blip r:embed="rId3"/>
          <a:srcRect r="6159"/>
          <a:stretch>
            <a:fillRect/>
          </a:stretch>
        </p:blipFill>
        <p:spPr>
          <a:xfrm>
            <a:off x="341265" y="3159285"/>
            <a:ext cx="5918023" cy="2743583"/>
          </a:xfrm>
          <a:prstGeom prst="rect">
            <a:avLst/>
          </a:prstGeom>
        </p:spPr>
      </p:pic>
      <p:sp>
        <p:nvSpPr>
          <p:cNvPr id="11" name="Rectangle 10">
            <a:extLst>
              <a:ext uri="{FF2B5EF4-FFF2-40B4-BE49-F238E27FC236}">
                <a16:creationId xmlns:a16="http://schemas.microsoft.com/office/drawing/2014/main" id="{801148BB-8DB5-519F-D5A9-0226D379E8A8}"/>
              </a:ext>
            </a:extLst>
          </p:cNvPr>
          <p:cNvSpPr/>
          <p:nvPr/>
        </p:nvSpPr>
        <p:spPr>
          <a:xfrm>
            <a:off x="388344" y="4626620"/>
            <a:ext cx="5932714" cy="925286"/>
          </a:xfrm>
          <a:prstGeom prst="rect">
            <a:avLst/>
          </a:prstGeom>
          <a:noFill/>
          <a:ln w="38100">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Box 11">
            <a:extLst>
              <a:ext uri="{FF2B5EF4-FFF2-40B4-BE49-F238E27FC236}">
                <a16:creationId xmlns:a16="http://schemas.microsoft.com/office/drawing/2014/main" id="{276366FC-F165-4314-41FA-69237F73F853}"/>
              </a:ext>
            </a:extLst>
          </p:cNvPr>
          <p:cNvSpPr txBox="1"/>
          <p:nvPr/>
        </p:nvSpPr>
        <p:spPr>
          <a:xfrm>
            <a:off x="275947" y="1611086"/>
            <a:ext cx="6157509" cy="954107"/>
          </a:xfrm>
          <a:prstGeom prst="rect">
            <a:avLst/>
          </a:prstGeom>
          <a:noFill/>
        </p:spPr>
        <p:txBody>
          <a:bodyPr wrap="square" rtlCol="0">
            <a:spAutoFit/>
          </a:bodyPr>
          <a:lstStyle/>
          <a:p>
            <a:pPr marL="457200" indent="-457200">
              <a:buClr>
                <a:schemeClr val="bg2"/>
              </a:buClr>
              <a:buFont typeface="Arial" panose="020B0604020202020204" pitchFamily="34" charset="0"/>
              <a:buChar char="•"/>
            </a:pPr>
            <a:r>
              <a:rPr lang="en-IE" sz="2800" dirty="0">
                <a:solidFill>
                  <a:schemeClr val="bg2"/>
                </a:solidFill>
              </a:rPr>
              <a:t>Assign values to each of the attributes, title, </a:t>
            </a:r>
            <a:r>
              <a:rPr lang="en-IE" sz="2800" dirty="0" err="1">
                <a:solidFill>
                  <a:schemeClr val="bg2"/>
                </a:solidFill>
              </a:rPr>
              <a:t>x_title</a:t>
            </a:r>
            <a:r>
              <a:rPr lang="en-IE" sz="2800" dirty="0">
                <a:solidFill>
                  <a:schemeClr val="bg2"/>
                </a:solidFill>
              </a:rPr>
              <a:t> and </a:t>
            </a:r>
            <a:r>
              <a:rPr lang="en-IE" sz="2800" dirty="0" err="1">
                <a:solidFill>
                  <a:schemeClr val="bg2"/>
                </a:solidFill>
              </a:rPr>
              <a:t>y_title</a:t>
            </a:r>
            <a:endParaRPr lang="en-IE" sz="2800" dirty="0">
              <a:solidFill>
                <a:schemeClr val="bg2"/>
              </a:solidFill>
            </a:endParaRPr>
          </a:p>
        </p:txBody>
      </p:sp>
    </p:spTree>
    <p:extLst>
      <p:ext uri="{BB962C8B-B14F-4D97-AF65-F5344CB8AC3E}">
        <p14:creationId xmlns:p14="http://schemas.microsoft.com/office/powerpoint/2010/main" val="4125010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9DBD-8C64-9636-238E-199862B8C67B}"/>
              </a:ext>
            </a:extLst>
          </p:cNvPr>
          <p:cNvSpPr>
            <a:spLocks noGrp="1"/>
          </p:cNvSpPr>
          <p:nvPr>
            <p:ph type="title"/>
          </p:nvPr>
        </p:nvSpPr>
        <p:spPr/>
        <p:txBody>
          <a:bodyPr/>
          <a:lstStyle/>
          <a:p>
            <a:r>
              <a:rPr lang="en-IE" dirty="0"/>
              <a:t>Chart labels</a:t>
            </a:r>
          </a:p>
        </p:txBody>
      </p:sp>
      <p:sp>
        <p:nvSpPr>
          <p:cNvPr id="3" name="Text Placeholder 2">
            <a:extLst>
              <a:ext uri="{FF2B5EF4-FFF2-40B4-BE49-F238E27FC236}">
                <a16:creationId xmlns:a16="http://schemas.microsoft.com/office/drawing/2014/main" id="{986D1571-87BA-03E0-71D1-B0161CA1702A}"/>
              </a:ext>
            </a:extLst>
          </p:cNvPr>
          <p:cNvSpPr>
            <a:spLocks noGrp="1"/>
          </p:cNvSpPr>
          <p:nvPr>
            <p:ph type="body" idx="1"/>
          </p:nvPr>
        </p:nvSpPr>
        <p:spPr>
          <a:xfrm>
            <a:off x="514799" y="2035339"/>
            <a:ext cx="6789515" cy="1956866"/>
          </a:xfrm>
        </p:spPr>
        <p:txBody>
          <a:bodyPr/>
          <a:lstStyle/>
          <a:p>
            <a:pPr marL="685800" indent="-457200">
              <a:buFont typeface="Arial" panose="020B0604020202020204" pitchFamily="34" charset="0"/>
              <a:buChar char="•"/>
            </a:pPr>
            <a:r>
              <a:rPr lang="en-IE" dirty="0"/>
              <a:t>Labels are used to identify each data point or category.</a:t>
            </a:r>
          </a:p>
          <a:p>
            <a:pPr marL="685800" indent="-457200">
              <a:buFont typeface="Arial" panose="020B0604020202020204" pitchFamily="34" charset="0"/>
              <a:buChar char="•"/>
            </a:pPr>
            <a:r>
              <a:rPr lang="en-IE" dirty="0"/>
              <a:t>The add method is used to specify the name of the data series and the corresponding list of values</a:t>
            </a:r>
          </a:p>
          <a:p>
            <a:pPr marL="685800" indent="-457200">
              <a:buFont typeface="Arial" panose="020B0604020202020204" pitchFamily="34" charset="0"/>
              <a:buChar char="•"/>
            </a:pPr>
            <a:endParaRPr lang="en-IE" dirty="0"/>
          </a:p>
        </p:txBody>
      </p:sp>
      <p:pic>
        <p:nvPicPr>
          <p:cNvPr id="5" name="Picture 4">
            <a:extLst>
              <a:ext uri="{FF2B5EF4-FFF2-40B4-BE49-F238E27FC236}">
                <a16:creationId xmlns:a16="http://schemas.microsoft.com/office/drawing/2014/main" id="{2C7338CE-B3F7-AA79-2DDA-EDC0FFF68CD4}"/>
              </a:ext>
            </a:extLst>
          </p:cNvPr>
          <p:cNvPicPr>
            <a:picLocks noChangeAspect="1"/>
          </p:cNvPicPr>
          <p:nvPr/>
        </p:nvPicPr>
        <p:blipFill>
          <a:blip r:embed="rId2"/>
          <a:stretch>
            <a:fillRect/>
          </a:stretch>
        </p:blipFill>
        <p:spPr>
          <a:xfrm>
            <a:off x="7644611" y="2318657"/>
            <a:ext cx="4250303" cy="3035930"/>
          </a:xfrm>
          <a:prstGeom prst="rect">
            <a:avLst/>
          </a:prstGeom>
        </p:spPr>
      </p:pic>
      <p:pic>
        <p:nvPicPr>
          <p:cNvPr id="7" name="Picture 6">
            <a:extLst>
              <a:ext uri="{FF2B5EF4-FFF2-40B4-BE49-F238E27FC236}">
                <a16:creationId xmlns:a16="http://schemas.microsoft.com/office/drawing/2014/main" id="{04AFFB2E-47D0-2365-FB04-FFD719543A91}"/>
              </a:ext>
            </a:extLst>
          </p:cNvPr>
          <p:cNvPicPr>
            <a:picLocks noChangeAspect="1"/>
          </p:cNvPicPr>
          <p:nvPr/>
        </p:nvPicPr>
        <p:blipFill>
          <a:blip r:embed="rId3"/>
          <a:stretch>
            <a:fillRect/>
          </a:stretch>
        </p:blipFill>
        <p:spPr>
          <a:xfrm>
            <a:off x="394340" y="4254296"/>
            <a:ext cx="7030431" cy="2200582"/>
          </a:xfrm>
          <a:prstGeom prst="rect">
            <a:avLst/>
          </a:prstGeom>
        </p:spPr>
      </p:pic>
    </p:spTree>
    <p:extLst>
      <p:ext uri="{BB962C8B-B14F-4D97-AF65-F5344CB8AC3E}">
        <p14:creationId xmlns:p14="http://schemas.microsoft.com/office/powerpoint/2010/main" val="1171428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A561-B89A-7004-8D08-ED912FB5C7C1}"/>
              </a:ext>
            </a:extLst>
          </p:cNvPr>
          <p:cNvSpPr>
            <a:spLocks noGrp="1"/>
          </p:cNvSpPr>
          <p:nvPr>
            <p:ph type="title"/>
          </p:nvPr>
        </p:nvSpPr>
        <p:spPr/>
        <p:txBody>
          <a:bodyPr/>
          <a:lstStyle/>
          <a:p>
            <a:r>
              <a:rPr lang="en-IE" dirty="0"/>
              <a:t>Chart legend</a:t>
            </a:r>
          </a:p>
        </p:txBody>
      </p:sp>
      <p:sp>
        <p:nvSpPr>
          <p:cNvPr id="3" name="Text Placeholder 2">
            <a:extLst>
              <a:ext uri="{FF2B5EF4-FFF2-40B4-BE49-F238E27FC236}">
                <a16:creationId xmlns:a16="http://schemas.microsoft.com/office/drawing/2014/main" id="{9F41E59B-CFCC-750E-5F7B-D195553337FB}"/>
              </a:ext>
            </a:extLst>
          </p:cNvPr>
          <p:cNvSpPr>
            <a:spLocks noGrp="1"/>
          </p:cNvSpPr>
          <p:nvPr>
            <p:ph type="body" idx="1"/>
          </p:nvPr>
        </p:nvSpPr>
        <p:spPr>
          <a:xfrm>
            <a:off x="238099" y="1828511"/>
            <a:ext cx="5809801" cy="3696400"/>
          </a:xfrm>
        </p:spPr>
        <p:txBody>
          <a:bodyPr/>
          <a:lstStyle/>
          <a:p>
            <a:pPr marL="685800" indent="-457200">
              <a:buFont typeface="Arial" panose="020B0604020202020204" pitchFamily="34" charset="0"/>
              <a:buChar char="•"/>
            </a:pPr>
            <a:r>
              <a:rPr lang="en-IE" dirty="0"/>
              <a:t>The chart legend is shown on the top left of the graphic by default</a:t>
            </a:r>
          </a:p>
          <a:p>
            <a:pPr marL="685800" indent="-457200">
              <a:buFont typeface="Arial" panose="020B0604020202020204" pitchFamily="34" charset="0"/>
              <a:buChar char="•"/>
            </a:pPr>
            <a:r>
              <a:rPr lang="en-IE" dirty="0"/>
              <a:t>The attribute </a:t>
            </a:r>
            <a:r>
              <a:rPr lang="en-IE" dirty="0" err="1"/>
              <a:t>legend_at_bottom</a:t>
            </a:r>
            <a:r>
              <a:rPr lang="en-IE" dirty="0"/>
              <a:t> can be used to change the location of the legend.</a:t>
            </a:r>
          </a:p>
        </p:txBody>
      </p:sp>
      <p:pic>
        <p:nvPicPr>
          <p:cNvPr id="5" name="Picture 4">
            <a:extLst>
              <a:ext uri="{FF2B5EF4-FFF2-40B4-BE49-F238E27FC236}">
                <a16:creationId xmlns:a16="http://schemas.microsoft.com/office/drawing/2014/main" id="{3DA7275D-8A48-BC41-48E4-3516C68FA75B}"/>
              </a:ext>
            </a:extLst>
          </p:cNvPr>
          <p:cNvPicPr>
            <a:picLocks noChangeAspect="1"/>
          </p:cNvPicPr>
          <p:nvPr/>
        </p:nvPicPr>
        <p:blipFill>
          <a:blip r:embed="rId2"/>
          <a:stretch>
            <a:fillRect/>
          </a:stretch>
        </p:blipFill>
        <p:spPr>
          <a:xfrm>
            <a:off x="337457" y="4453199"/>
            <a:ext cx="6315956" cy="2143424"/>
          </a:xfrm>
          <a:prstGeom prst="rect">
            <a:avLst/>
          </a:prstGeom>
        </p:spPr>
      </p:pic>
      <p:sp>
        <p:nvSpPr>
          <p:cNvPr id="6" name="Rectangle 5">
            <a:extLst>
              <a:ext uri="{FF2B5EF4-FFF2-40B4-BE49-F238E27FC236}">
                <a16:creationId xmlns:a16="http://schemas.microsoft.com/office/drawing/2014/main" id="{53A62630-B534-96C0-EFCD-9E8085759A69}"/>
              </a:ext>
            </a:extLst>
          </p:cNvPr>
          <p:cNvSpPr/>
          <p:nvPr/>
        </p:nvSpPr>
        <p:spPr>
          <a:xfrm>
            <a:off x="108857" y="4909457"/>
            <a:ext cx="6315956" cy="424543"/>
          </a:xfrm>
          <a:prstGeom prst="rect">
            <a:avLst/>
          </a:prstGeom>
          <a:noFill/>
          <a:ln w="38100">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 name="Picture 7">
            <a:extLst>
              <a:ext uri="{FF2B5EF4-FFF2-40B4-BE49-F238E27FC236}">
                <a16:creationId xmlns:a16="http://schemas.microsoft.com/office/drawing/2014/main" id="{D96330F3-09CE-3308-1834-CB1EE34D6AF8}"/>
              </a:ext>
            </a:extLst>
          </p:cNvPr>
          <p:cNvPicPr>
            <a:picLocks noChangeAspect="1"/>
          </p:cNvPicPr>
          <p:nvPr/>
        </p:nvPicPr>
        <p:blipFill>
          <a:blip r:embed="rId3"/>
          <a:stretch>
            <a:fillRect/>
          </a:stretch>
        </p:blipFill>
        <p:spPr>
          <a:xfrm>
            <a:off x="6918811" y="1580799"/>
            <a:ext cx="4935732" cy="3696401"/>
          </a:xfrm>
          <a:prstGeom prst="rect">
            <a:avLst/>
          </a:prstGeom>
        </p:spPr>
      </p:pic>
    </p:spTree>
    <p:extLst>
      <p:ext uri="{BB962C8B-B14F-4D97-AF65-F5344CB8AC3E}">
        <p14:creationId xmlns:p14="http://schemas.microsoft.com/office/powerpoint/2010/main" val="3206016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C9465-9E03-5360-32FA-E75B4A1E595D}"/>
              </a:ext>
            </a:extLst>
          </p:cNvPr>
          <p:cNvSpPr>
            <a:spLocks noGrp="1"/>
          </p:cNvSpPr>
          <p:nvPr>
            <p:ph type="title"/>
          </p:nvPr>
        </p:nvSpPr>
        <p:spPr/>
        <p:txBody>
          <a:bodyPr/>
          <a:lstStyle/>
          <a:p>
            <a:r>
              <a:rPr lang="en-IE" dirty="0"/>
              <a:t>Sparklines</a:t>
            </a:r>
          </a:p>
        </p:txBody>
      </p:sp>
      <p:sp>
        <p:nvSpPr>
          <p:cNvPr id="3" name="Text Placeholder 2">
            <a:extLst>
              <a:ext uri="{FF2B5EF4-FFF2-40B4-BE49-F238E27FC236}">
                <a16:creationId xmlns:a16="http://schemas.microsoft.com/office/drawing/2014/main" id="{F7E22E8A-C6C8-13A2-3DF6-761340D433BE}"/>
              </a:ext>
            </a:extLst>
          </p:cNvPr>
          <p:cNvSpPr>
            <a:spLocks noGrp="1"/>
          </p:cNvSpPr>
          <p:nvPr>
            <p:ph type="body" idx="1"/>
          </p:nvPr>
        </p:nvSpPr>
        <p:spPr>
          <a:xfrm>
            <a:off x="514799" y="1906390"/>
            <a:ext cx="10860772" cy="1861747"/>
          </a:xfrm>
        </p:spPr>
        <p:txBody>
          <a:bodyPr/>
          <a:lstStyle/>
          <a:p>
            <a:pPr marL="685800" indent="-457200">
              <a:buFont typeface="Arial" panose="020B0604020202020204" pitchFamily="34" charset="0"/>
              <a:buChar char="•"/>
            </a:pPr>
            <a:r>
              <a:rPr lang="en-IE" dirty="0"/>
              <a:t>Sparklines are miniature charts that can be embedded in a line of text or a table to show a trend. </a:t>
            </a:r>
          </a:p>
          <a:p>
            <a:pPr marL="685800" indent="-457200">
              <a:buFont typeface="Arial" panose="020B0604020202020204" pitchFamily="34" charset="0"/>
              <a:buChar char="•"/>
            </a:pPr>
            <a:r>
              <a:rPr lang="en-IE" dirty="0"/>
              <a:t>They do not show the detail of the chart as there are no axes, gridlines or labels</a:t>
            </a:r>
          </a:p>
        </p:txBody>
      </p:sp>
      <p:pic>
        <p:nvPicPr>
          <p:cNvPr id="5" name="Picture 4">
            <a:extLst>
              <a:ext uri="{FF2B5EF4-FFF2-40B4-BE49-F238E27FC236}">
                <a16:creationId xmlns:a16="http://schemas.microsoft.com/office/drawing/2014/main" id="{052029D2-1C19-AC90-8976-6857BA12EE2D}"/>
              </a:ext>
            </a:extLst>
          </p:cNvPr>
          <p:cNvPicPr>
            <a:picLocks noChangeAspect="1"/>
          </p:cNvPicPr>
          <p:nvPr/>
        </p:nvPicPr>
        <p:blipFill>
          <a:blip r:embed="rId2"/>
          <a:stretch>
            <a:fillRect/>
          </a:stretch>
        </p:blipFill>
        <p:spPr>
          <a:xfrm>
            <a:off x="199113" y="3616735"/>
            <a:ext cx="6735115" cy="2495898"/>
          </a:xfrm>
          <a:prstGeom prst="rect">
            <a:avLst/>
          </a:prstGeom>
        </p:spPr>
      </p:pic>
      <p:pic>
        <p:nvPicPr>
          <p:cNvPr id="7" name="Picture 6">
            <a:extLst>
              <a:ext uri="{FF2B5EF4-FFF2-40B4-BE49-F238E27FC236}">
                <a16:creationId xmlns:a16="http://schemas.microsoft.com/office/drawing/2014/main" id="{8D4EFE60-286C-FF7E-2C95-82A59AB62B52}"/>
              </a:ext>
            </a:extLst>
          </p:cNvPr>
          <p:cNvPicPr>
            <a:picLocks noChangeAspect="1"/>
          </p:cNvPicPr>
          <p:nvPr/>
        </p:nvPicPr>
        <p:blipFill>
          <a:blip r:embed="rId3"/>
          <a:stretch>
            <a:fillRect/>
          </a:stretch>
        </p:blipFill>
        <p:spPr>
          <a:xfrm>
            <a:off x="7282572" y="4397368"/>
            <a:ext cx="4383744" cy="1413824"/>
          </a:xfrm>
          <a:prstGeom prst="rect">
            <a:avLst/>
          </a:prstGeom>
        </p:spPr>
      </p:pic>
    </p:spTree>
    <p:extLst>
      <p:ext uri="{BB962C8B-B14F-4D97-AF65-F5344CB8AC3E}">
        <p14:creationId xmlns:p14="http://schemas.microsoft.com/office/powerpoint/2010/main" val="3991663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386F-DF94-4ADB-9D13-CCA35E51D737}"/>
              </a:ext>
            </a:extLst>
          </p:cNvPr>
          <p:cNvSpPr>
            <a:spLocks noGrp="1"/>
          </p:cNvSpPr>
          <p:nvPr>
            <p:ph type="title"/>
          </p:nvPr>
        </p:nvSpPr>
        <p:spPr/>
        <p:txBody>
          <a:bodyPr/>
          <a:lstStyle/>
          <a:p>
            <a:r>
              <a:rPr lang="en-IE" dirty="0"/>
              <a:t>Tables</a:t>
            </a:r>
          </a:p>
        </p:txBody>
      </p:sp>
      <p:sp>
        <p:nvSpPr>
          <p:cNvPr id="3" name="Text Placeholder 2">
            <a:extLst>
              <a:ext uri="{FF2B5EF4-FFF2-40B4-BE49-F238E27FC236}">
                <a16:creationId xmlns:a16="http://schemas.microsoft.com/office/drawing/2014/main" id="{6D5BCB78-02C6-8405-54EF-BE122BE64DB7}"/>
              </a:ext>
            </a:extLst>
          </p:cNvPr>
          <p:cNvSpPr>
            <a:spLocks noGrp="1"/>
          </p:cNvSpPr>
          <p:nvPr>
            <p:ph type="body" idx="1"/>
          </p:nvPr>
        </p:nvSpPr>
        <p:spPr>
          <a:xfrm>
            <a:off x="514800" y="1839396"/>
            <a:ext cx="11100258" cy="3696400"/>
          </a:xfrm>
        </p:spPr>
        <p:txBody>
          <a:bodyPr/>
          <a:lstStyle/>
          <a:p>
            <a:pPr marL="685800" indent="-457200">
              <a:buFont typeface="Arial" panose="020B0604020202020204" pitchFamily="34" charset="0"/>
              <a:buChar char="•"/>
            </a:pPr>
            <a:r>
              <a:rPr lang="en-IE" dirty="0"/>
              <a:t>Data used to create charts can also be rendered as a table and displayed in and embedded in a webpage</a:t>
            </a:r>
          </a:p>
          <a:p>
            <a:pPr marL="685800" indent="-457200">
              <a:buFont typeface="Arial" panose="020B0604020202020204" pitchFamily="34" charset="0"/>
              <a:buChar char="•"/>
            </a:pPr>
            <a:r>
              <a:rPr lang="en-IE" dirty="0"/>
              <a:t>The library </a:t>
            </a:r>
            <a:r>
              <a:rPr lang="en-IE" b="1" dirty="0" err="1"/>
              <a:t>lxml</a:t>
            </a:r>
            <a:r>
              <a:rPr lang="en-IE" dirty="0"/>
              <a:t> needs to be installed for this functionality</a:t>
            </a:r>
          </a:p>
          <a:p>
            <a:pPr marL="685800" indent="-457200">
              <a:buFont typeface="Arial" panose="020B0604020202020204" pitchFamily="34" charset="0"/>
              <a:buChar char="•"/>
            </a:pPr>
            <a:r>
              <a:rPr lang="en-IE" dirty="0"/>
              <a:t>Create a variable to store the rendered table data for output</a:t>
            </a:r>
          </a:p>
          <a:p>
            <a:endParaRPr lang="en-IE" dirty="0"/>
          </a:p>
        </p:txBody>
      </p:sp>
      <p:pic>
        <p:nvPicPr>
          <p:cNvPr id="5" name="Picture 4">
            <a:extLst>
              <a:ext uri="{FF2B5EF4-FFF2-40B4-BE49-F238E27FC236}">
                <a16:creationId xmlns:a16="http://schemas.microsoft.com/office/drawing/2014/main" id="{EDE63A49-FF29-6319-CE26-65BE5993F0DA}"/>
              </a:ext>
            </a:extLst>
          </p:cNvPr>
          <p:cNvPicPr>
            <a:picLocks noChangeAspect="1"/>
          </p:cNvPicPr>
          <p:nvPr/>
        </p:nvPicPr>
        <p:blipFill>
          <a:blip r:embed="rId2"/>
          <a:stretch>
            <a:fillRect/>
          </a:stretch>
        </p:blipFill>
        <p:spPr>
          <a:xfrm>
            <a:off x="904121" y="3972977"/>
            <a:ext cx="6925642" cy="2210108"/>
          </a:xfrm>
          <a:prstGeom prst="rect">
            <a:avLst/>
          </a:prstGeom>
        </p:spPr>
      </p:pic>
      <p:sp>
        <p:nvSpPr>
          <p:cNvPr id="6" name="TextBox 5">
            <a:extLst>
              <a:ext uri="{FF2B5EF4-FFF2-40B4-BE49-F238E27FC236}">
                <a16:creationId xmlns:a16="http://schemas.microsoft.com/office/drawing/2014/main" id="{A73911CF-78CC-4BD4-3294-8CCCC2DC637F}"/>
              </a:ext>
            </a:extLst>
          </p:cNvPr>
          <p:cNvSpPr txBox="1"/>
          <p:nvPr/>
        </p:nvSpPr>
        <p:spPr>
          <a:xfrm>
            <a:off x="8392886" y="3820886"/>
            <a:ext cx="2928257" cy="1015663"/>
          </a:xfrm>
          <a:prstGeom prst="rect">
            <a:avLst/>
          </a:prstGeom>
          <a:solidFill>
            <a:srgbClr val="FFFF00"/>
          </a:solidFill>
        </p:spPr>
        <p:txBody>
          <a:bodyPr wrap="square" rtlCol="0">
            <a:spAutoFit/>
          </a:bodyPr>
          <a:lstStyle/>
          <a:p>
            <a:r>
              <a:rPr lang="en-IE" sz="2000" dirty="0"/>
              <a:t>Table data will be stored and embedded in a webpage</a:t>
            </a:r>
          </a:p>
        </p:txBody>
      </p:sp>
      <p:cxnSp>
        <p:nvCxnSpPr>
          <p:cNvPr id="8" name="Straight Arrow Connector 7">
            <a:extLst>
              <a:ext uri="{FF2B5EF4-FFF2-40B4-BE49-F238E27FC236}">
                <a16:creationId xmlns:a16="http://schemas.microsoft.com/office/drawing/2014/main" id="{C0083DAD-78D6-C394-F02C-BF8F78C913CF}"/>
              </a:ext>
            </a:extLst>
          </p:cNvPr>
          <p:cNvCxnSpPr/>
          <p:nvPr/>
        </p:nvCxnSpPr>
        <p:spPr>
          <a:xfrm flipH="1">
            <a:off x="7228114" y="4626429"/>
            <a:ext cx="947057" cy="500742"/>
          </a:xfrm>
          <a:prstGeom prst="straightConnector1">
            <a:avLst/>
          </a:prstGeom>
          <a:ln w="38100" cap="flat" cmpd="sng" algn="ctr">
            <a:solidFill>
              <a:srgbClr val="EE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ADB39D16-CB33-CE50-7726-C0E639E30146}"/>
              </a:ext>
            </a:extLst>
          </p:cNvPr>
          <p:cNvSpPr txBox="1"/>
          <p:nvPr/>
        </p:nvSpPr>
        <p:spPr>
          <a:xfrm>
            <a:off x="8392885" y="4985129"/>
            <a:ext cx="3069771" cy="1015663"/>
          </a:xfrm>
          <a:prstGeom prst="rect">
            <a:avLst/>
          </a:prstGeom>
          <a:solidFill>
            <a:srgbClr val="FFFF00"/>
          </a:solidFill>
        </p:spPr>
        <p:txBody>
          <a:bodyPr wrap="square" rtlCol="0">
            <a:spAutoFit/>
          </a:bodyPr>
          <a:lstStyle/>
          <a:p>
            <a:r>
              <a:rPr lang="en-IE" sz="2000" dirty="0"/>
              <a:t>Sparktext can also be stored in a variable and embedded in a webpage</a:t>
            </a:r>
          </a:p>
        </p:txBody>
      </p:sp>
      <p:cxnSp>
        <p:nvCxnSpPr>
          <p:cNvPr id="11" name="Straight Arrow Connector 10">
            <a:extLst>
              <a:ext uri="{FF2B5EF4-FFF2-40B4-BE49-F238E27FC236}">
                <a16:creationId xmlns:a16="http://schemas.microsoft.com/office/drawing/2014/main" id="{61DB6AF4-3A44-506D-1AD7-3F4C865404E9}"/>
              </a:ext>
            </a:extLst>
          </p:cNvPr>
          <p:cNvCxnSpPr/>
          <p:nvPr/>
        </p:nvCxnSpPr>
        <p:spPr>
          <a:xfrm flipH="1">
            <a:off x="7228114" y="5453743"/>
            <a:ext cx="947057" cy="391886"/>
          </a:xfrm>
          <a:prstGeom prst="straightConnector1">
            <a:avLst/>
          </a:prstGeom>
          <a:ln w="38100">
            <a:solidFill>
              <a:srgbClr val="EE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20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28">
          <a:extLst>
            <a:ext uri="{FF2B5EF4-FFF2-40B4-BE49-F238E27FC236}">
              <a16:creationId xmlns:a16="http://schemas.microsoft.com/office/drawing/2014/main" id="{6E392CC0-6FCC-9A8C-EE75-626F2883A91C}"/>
            </a:ext>
          </a:extLst>
        </p:cNvPr>
        <p:cNvGrpSpPr/>
        <p:nvPr/>
      </p:nvGrpSpPr>
      <p:grpSpPr>
        <a:xfrm>
          <a:off x="0" y="0"/>
          <a:ext cx="0" cy="0"/>
          <a:chOff x="0" y="0"/>
          <a:chExt cx="0" cy="0"/>
        </a:xfrm>
      </p:grpSpPr>
      <p:sp>
        <p:nvSpPr>
          <p:cNvPr id="7229" name="Google Shape;7229;p32">
            <a:extLst>
              <a:ext uri="{FF2B5EF4-FFF2-40B4-BE49-F238E27FC236}">
                <a16:creationId xmlns:a16="http://schemas.microsoft.com/office/drawing/2014/main" id="{5D275940-5DF5-0118-45FA-4D5A1C0D8534}"/>
              </a:ext>
            </a:extLst>
          </p:cNvPr>
          <p:cNvSpPr txBox="1">
            <a:spLocks noGrp="1"/>
          </p:cNvSpPr>
          <p:nvPr>
            <p:ph type="title"/>
          </p:nvPr>
        </p:nvSpPr>
        <p:spPr>
          <a:xfrm>
            <a:off x="2843612" y="374270"/>
            <a:ext cx="6384354" cy="1143000"/>
          </a:xfrm>
          <a:prstGeom prst="rect">
            <a:avLst/>
          </a:prstGeom>
          <a:noFill/>
          <a:ln>
            <a:noFill/>
          </a:ln>
        </p:spPr>
        <p:txBody>
          <a:bodyPr spcFirstLastPara="1" wrap="square" lIns="91400" tIns="91400" rIns="91400" bIns="91400" anchor="ctr" anchorCtr="0">
            <a:noAutofit/>
          </a:bodyPr>
          <a:lstStyle/>
          <a:p>
            <a:pPr algn="ctr">
              <a:buClr>
                <a:schemeClr val="accent2"/>
              </a:buClr>
              <a:buSzPts val="2800"/>
            </a:pPr>
            <a:r>
              <a:rPr lang="en-IE" dirty="0"/>
              <a:t>Group Activity</a:t>
            </a:r>
            <a:br>
              <a:rPr lang="en-IE" dirty="0"/>
            </a:br>
            <a:r>
              <a:rPr lang="en-IE" dirty="0"/>
              <a:t>Breakout 20 mins</a:t>
            </a:r>
            <a:endParaRPr dirty="0"/>
          </a:p>
        </p:txBody>
      </p:sp>
      <p:pic>
        <p:nvPicPr>
          <p:cNvPr id="8" name="Google Shape;453;p16">
            <a:extLst>
              <a:ext uri="{FF2B5EF4-FFF2-40B4-BE49-F238E27FC236}">
                <a16:creationId xmlns:a16="http://schemas.microsoft.com/office/drawing/2014/main" id="{A0C98E52-F151-38AF-D5DC-44F7346B8706}"/>
              </a:ext>
            </a:extLst>
          </p:cNvPr>
          <p:cNvPicPr preferRelativeResize="0"/>
          <p:nvPr/>
        </p:nvPicPr>
        <p:blipFill rotWithShape="1">
          <a:blip r:embed="rId4">
            <a:alphaModFix/>
          </a:blip>
          <a:srcRect/>
          <a:stretch/>
        </p:blipFill>
        <p:spPr>
          <a:xfrm>
            <a:off x="4397060" y="1730060"/>
            <a:ext cx="3397879" cy="3397879"/>
          </a:xfrm>
          <a:prstGeom prst="rect">
            <a:avLst/>
          </a:prstGeom>
          <a:noFill/>
          <a:ln>
            <a:noFill/>
          </a:ln>
        </p:spPr>
      </p:pic>
    </p:spTree>
    <p:extLst>
      <p:ext uri="{BB962C8B-B14F-4D97-AF65-F5344CB8AC3E}">
        <p14:creationId xmlns:p14="http://schemas.microsoft.com/office/powerpoint/2010/main" val="181321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0E633-20FF-27B8-C2FA-B6C64AE587EA}"/>
              </a:ext>
            </a:extLst>
          </p:cNvPr>
          <p:cNvSpPr>
            <a:spLocks noGrp="1"/>
          </p:cNvSpPr>
          <p:nvPr>
            <p:ph type="title"/>
          </p:nvPr>
        </p:nvSpPr>
        <p:spPr>
          <a:xfrm>
            <a:off x="352425" y="1983036"/>
            <a:ext cx="3857625" cy="1806323"/>
          </a:xfrm>
        </p:spPr>
        <p:txBody>
          <a:bodyPr/>
          <a:lstStyle/>
          <a:p>
            <a:r>
              <a:rPr lang="en-IE" dirty="0"/>
              <a:t>Session 3</a:t>
            </a:r>
          </a:p>
        </p:txBody>
      </p:sp>
      <p:sp>
        <p:nvSpPr>
          <p:cNvPr id="3" name="Text Placeholder 2">
            <a:extLst>
              <a:ext uri="{FF2B5EF4-FFF2-40B4-BE49-F238E27FC236}">
                <a16:creationId xmlns:a16="http://schemas.microsoft.com/office/drawing/2014/main" id="{5ED97AE7-1F4A-12D8-1748-61B5B6ED2815}"/>
              </a:ext>
            </a:extLst>
          </p:cNvPr>
          <p:cNvSpPr>
            <a:spLocks noGrp="1"/>
          </p:cNvSpPr>
          <p:nvPr>
            <p:ph type="body" sz="half" idx="2"/>
          </p:nvPr>
        </p:nvSpPr>
        <p:spPr>
          <a:xfrm>
            <a:off x="352425" y="3789359"/>
            <a:ext cx="4419600" cy="1935160"/>
          </a:xfrm>
        </p:spPr>
        <p:txBody>
          <a:bodyPr/>
          <a:lstStyle/>
          <a:p>
            <a:pPr lvl="0">
              <a:spcBef>
                <a:spcPts val="0"/>
              </a:spcBef>
            </a:pPr>
            <a:r>
              <a:rPr lang="en-IE" dirty="0"/>
              <a:t>Output in Pygal, Embedding in webpages</a:t>
            </a:r>
          </a:p>
          <a:p>
            <a:pPr lvl="0">
              <a:spcBef>
                <a:spcPts val="0"/>
              </a:spcBef>
            </a:pPr>
            <a:r>
              <a:rPr lang="en-GB" dirty="0"/>
              <a:t>(</a:t>
            </a:r>
            <a:r>
              <a:rPr lang="en-US" dirty="0"/>
              <a:t>+ Breakout Activities)</a:t>
            </a:r>
            <a:endParaRPr lang="en-IE" dirty="0"/>
          </a:p>
        </p:txBody>
      </p:sp>
    </p:spTree>
    <p:extLst>
      <p:ext uri="{BB962C8B-B14F-4D97-AF65-F5344CB8AC3E}">
        <p14:creationId xmlns:p14="http://schemas.microsoft.com/office/powerpoint/2010/main" val="1114433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4545-ECD8-DBA9-D54A-3853C8FBF056}"/>
              </a:ext>
            </a:extLst>
          </p:cNvPr>
          <p:cNvSpPr>
            <a:spLocks noGrp="1"/>
          </p:cNvSpPr>
          <p:nvPr>
            <p:ph type="title"/>
          </p:nvPr>
        </p:nvSpPr>
        <p:spPr>
          <a:xfrm>
            <a:off x="514799" y="897616"/>
            <a:ext cx="10010399" cy="793200"/>
          </a:xfrm>
        </p:spPr>
        <p:txBody>
          <a:bodyPr/>
          <a:lstStyle/>
          <a:p>
            <a:r>
              <a:rPr lang="en-IE" dirty="0"/>
              <a:t>Using Pygal in web development</a:t>
            </a:r>
          </a:p>
        </p:txBody>
      </p:sp>
      <p:sp>
        <p:nvSpPr>
          <p:cNvPr id="3" name="Text Placeholder 2">
            <a:extLst>
              <a:ext uri="{FF2B5EF4-FFF2-40B4-BE49-F238E27FC236}">
                <a16:creationId xmlns:a16="http://schemas.microsoft.com/office/drawing/2014/main" id="{84B058B3-7A42-A3B9-4CD2-FD3F9C2C2485}"/>
              </a:ext>
            </a:extLst>
          </p:cNvPr>
          <p:cNvSpPr>
            <a:spLocks noGrp="1"/>
          </p:cNvSpPr>
          <p:nvPr>
            <p:ph type="body" idx="1"/>
          </p:nvPr>
        </p:nvSpPr>
        <p:spPr/>
        <p:txBody>
          <a:bodyPr/>
          <a:lstStyle/>
          <a:p>
            <a:pPr marL="685800" indent="-457200">
              <a:buFont typeface="Arial" panose="020B0604020202020204" pitchFamily="34" charset="0"/>
              <a:buChar char="•"/>
            </a:pPr>
            <a:r>
              <a:rPr lang="en-IE" dirty="0"/>
              <a:t>Can create interactive charts</a:t>
            </a:r>
          </a:p>
          <a:p>
            <a:pPr marL="685800" indent="-457200">
              <a:buFont typeface="Arial" panose="020B0604020202020204" pitchFamily="34" charset="0"/>
              <a:buChar char="•"/>
            </a:pPr>
            <a:r>
              <a:rPr lang="en-IE" dirty="0"/>
              <a:t>SVG graphics are scalable for any screen size</a:t>
            </a:r>
          </a:p>
          <a:p>
            <a:pPr marL="685800" indent="-457200">
              <a:buFont typeface="Arial" panose="020B0604020202020204" pitchFamily="34" charset="0"/>
              <a:buChar char="•"/>
            </a:pPr>
            <a:r>
              <a:rPr lang="en-IE" dirty="0"/>
              <a:t>Charts can be embedded directly into HTML</a:t>
            </a:r>
          </a:p>
          <a:p>
            <a:pPr marL="685800" indent="-457200">
              <a:buFont typeface="Arial" panose="020B0604020202020204" pitchFamily="34" charset="0"/>
              <a:buChar char="•"/>
            </a:pPr>
            <a:r>
              <a:rPr lang="en-IE" dirty="0"/>
              <a:t>Charts can be generated automatically from Python scripts</a:t>
            </a:r>
          </a:p>
          <a:p>
            <a:pPr marL="685800" indent="-457200">
              <a:buFont typeface="Arial" panose="020B0604020202020204" pitchFamily="34" charset="0"/>
              <a:buChar char="•"/>
            </a:pPr>
            <a:r>
              <a:rPr lang="en-IE" dirty="0"/>
              <a:t>Sparklines can be used to display trend</a:t>
            </a:r>
          </a:p>
          <a:p>
            <a:endParaRPr lang="en-IE" dirty="0"/>
          </a:p>
        </p:txBody>
      </p:sp>
    </p:spTree>
    <p:extLst>
      <p:ext uri="{BB962C8B-B14F-4D97-AF65-F5344CB8AC3E}">
        <p14:creationId xmlns:p14="http://schemas.microsoft.com/office/powerpoint/2010/main" val="2256614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20337-1D85-01BF-B9D3-3E63E1128239}"/>
              </a:ext>
            </a:extLst>
          </p:cNvPr>
          <p:cNvSpPr>
            <a:spLocks noGrp="1"/>
          </p:cNvSpPr>
          <p:nvPr>
            <p:ph type="title"/>
          </p:nvPr>
        </p:nvSpPr>
        <p:spPr>
          <a:xfrm>
            <a:off x="514799" y="897616"/>
            <a:ext cx="9521829" cy="793200"/>
          </a:xfrm>
        </p:spPr>
        <p:txBody>
          <a:bodyPr/>
          <a:lstStyle/>
          <a:p>
            <a:r>
              <a:rPr lang="en-IE" dirty="0"/>
              <a:t>Embedding SVG files in webpages</a:t>
            </a:r>
          </a:p>
        </p:txBody>
      </p:sp>
      <p:pic>
        <p:nvPicPr>
          <p:cNvPr id="5" name="Picture 4">
            <a:extLst>
              <a:ext uri="{FF2B5EF4-FFF2-40B4-BE49-F238E27FC236}">
                <a16:creationId xmlns:a16="http://schemas.microsoft.com/office/drawing/2014/main" id="{5145B231-4108-2D58-0908-9E85B7FD220E}"/>
              </a:ext>
            </a:extLst>
          </p:cNvPr>
          <p:cNvPicPr>
            <a:picLocks noChangeAspect="1"/>
          </p:cNvPicPr>
          <p:nvPr/>
        </p:nvPicPr>
        <p:blipFill>
          <a:blip r:embed="rId3"/>
          <a:srcRect l="1686" r="4943"/>
          <a:stretch>
            <a:fillRect/>
          </a:stretch>
        </p:blipFill>
        <p:spPr>
          <a:xfrm>
            <a:off x="185057" y="2001357"/>
            <a:ext cx="11234057" cy="3639058"/>
          </a:xfrm>
          <a:prstGeom prst="rect">
            <a:avLst/>
          </a:prstGeom>
        </p:spPr>
      </p:pic>
      <p:sp>
        <p:nvSpPr>
          <p:cNvPr id="6" name="Rectangle 5">
            <a:extLst>
              <a:ext uri="{FF2B5EF4-FFF2-40B4-BE49-F238E27FC236}">
                <a16:creationId xmlns:a16="http://schemas.microsoft.com/office/drawing/2014/main" id="{63D91567-0D7E-798F-8406-C655BA78727D}"/>
              </a:ext>
            </a:extLst>
          </p:cNvPr>
          <p:cNvSpPr/>
          <p:nvPr/>
        </p:nvSpPr>
        <p:spPr>
          <a:xfrm>
            <a:off x="1458686" y="3929743"/>
            <a:ext cx="9949543" cy="1034143"/>
          </a:xfrm>
          <a:prstGeom prst="rect">
            <a:avLst/>
          </a:prstGeom>
          <a:noFill/>
          <a:ln w="38100">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4F398BEC-B30F-34D6-8374-80899AC4A722}"/>
              </a:ext>
            </a:extLst>
          </p:cNvPr>
          <p:cNvSpPr txBox="1"/>
          <p:nvPr/>
        </p:nvSpPr>
        <p:spPr>
          <a:xfrm>
            <a:off x="5595257" y="2754086"/>
            <a:ext cx="5431972" cy="400110"/>
          </a:xfrm>
          <a:prstGeom prst="rect">
            <a:avLst/>
          </a:prstGeom>
          <a:solidFill>
            <a:srgbClr val="FFFF00"/>
          </a:solidFill>
        </p:spPr>
        <p:txBody>
          <a:bodyPr wrap="square" rtlCol="0">
            <a:spAutoFit/>
          </a:bodyPr>
          <a:lstStyle/>
          <a:p>
            <a:r>
              <a:rPr lang="en-IE" sz="2000" dirty="0"/>
              <a:t>Chart remains interactive when embedded</a:t>
            </a:r>
          </a:p>
        </p:txBody>
      </p:sp>
      <p:cxnSp>
        <p:nvCxnSpPr>
          <p:cNvPr id="9" name="Straight Arrow Connector 8">
            <a:extLst>
              <a:ext uri="{FF2B5EF4-FFF2-40B4-BE49-F238E27FC236}">
                <a16:creationId xmlns:a16="http://schemas.microsoft.com/office/drawing/2014/main" id="{FE31FA79-6045-476A-EA2A-B6E093C4441F}"/>
              </a:ext>
            </a:extLst>
          </p:cNvPr>
          <p:cNvCxnSpPr>
            <a:cxnSpLocks/>
          </p:cNvCxnSpPr>
          <p:nvPr/>
        </p:nvCxnSpPr>
        <p:spPr>
          <a:xfrm flipH="1">
            <a:off x="8109857" y="3211285"/>
            <a:ext cx="544286" cy="631372"/>
          </a:xfrm>
          <a:prstGeom prst="straightConnector1">
            <a:avLst/>
          </a:prstGeom>
          <a:ln w="38100">
            <a:solidFill>
              <a:srgbClr val="EE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54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ED5B3-92A8-EAE0-A063-FB208B070314}"/>
              </a:ext>
            </a:extLst>
          </p:cNvPr>
          <p:cNvSpPr>
            <a:spLocks noGrp="1"/>
          </p:cNvSpPr>
          <p:nvPr>
            <p:ph type="title"/>
          </p:nvPr>
        </p:nvSpPr>
        <p:spPr>
          <a:xfrm>
            <a:off x="514799" y="897616"/>
            <a:ext cx="10272943" cy="793200"/>
          </a:xfrm>
        </p:spPr>
        <p:txBody>
          <a:bodyPr/>
          <a:lstStyle/>
          <a:p>
            <a:r>
              <a:rPr lang="en-IE" dirty="0"/>
              <a:t>Embedding table and sparkline in webpage</a:t>
            </a:r>
          </a:p>
        </p:txBody>
      </p:sp>
      <p:sp>
        <p:nvSpPr>
          <p:cNvPr id="3" name="Text Placeholder 2">
            <a:extLst>
              <a:ext uri="{FF2B5EF4-FFF2-40B4-BE49-F238E27FC236}">
                <a16:creationId xmlns:a16="http://schemas.microsoft.com/office/drawing/2014/main" id="{4DE254AC-6BF6-ACE3-8239-7336938901B9}"/>
              </a:ext>
            </a:extLst>
          </p:cNvPr>
          <p:cNvSpPr>
            <a:spLocks noGrp="1"/>
          </p:cNvSpPr>
          <p:nvPr>
            <p:ph type="body" idx="1"/>
          </p:nvPr>
        </p:nvSpPr>
        <p:spPr>
          <a:xfrm>
            <a:off x="514798" y="2263939"/>
            <a:ext cx="10751915" cy="3696400"/>
          </a:xfrm>
        </p:spPr>
        <p:txBody>
          <a:bodyPr/>
          <a:lstStyle/>
          <a:p>
            <a:r>
              <a:rPr lang="en-IE" dirty="0"/>
              <a:t>The HTML required to embed the table and sparkline in the webpage is included in the booklet </a:t>
            </a:r>
          </a:p>
        </p:txBody>
      </p:sp>
      <p:pic>
        <p:nvPicPr>
          <p:cNvPr id="7" name="Picture 6">
            <a:extLst>
              <a:ext uri="{FF2B5EF4-FFF2-40B4-BE49-F238E27FC236}">
                <a16:creationId xmlns:a16="http://schemas.microsoft.com/office/drawing/2014/main" id="{524477B9-D140-233E-D7F7-EDA98BCA0DD7}"/>
              </a:ext>
            </a:extLst>
          </p:cNvPr>
          <p:cNvPicPr>
            <a:picLocks noChangeAspect="1"/>
          </p:cNvPicPr>
          <p:nvPr/>
        </p:nvPicPr>
        <p:blipFill>
          <a:blip r:embed="rId2"/>
          <a:stretch>
            <a:fillRect/>
          </a:stretch>
        </p:blipFill>
        <p:spPr>
          <a:xfrm>
            <a:off x="1119942" y="172531"/>
            <a:ext cx="8829602" cy="6084474"/>
          </a:xfrm>
          <a:prstGeom prst="rect">
            <a:avLst/>
          </a:prstGeom>
        </p:spPr>
      </p:pic>
      <p:pic>
        <p:nvPicPr>
          <p:cNvPr id="9" name="Picture 8">
            <a:extLst>
              <a:ext uri="{FF2B5EF4-FFF2-40B4-BE49-F238E27FC236}">
                <a16:creationId xmlns:a16="http://schemas.microsoft.com/office/drawing/2014/main" id="{6F576CC3-C897-85DC-065C-F7FF59C92786}"/>
              </a:ext>
            </a:extLst>
          </p:cNvPr>
          <p:cNvPicPr>
            <a:picLocks noChangeAspect="1"/>
          </p:cNvPicPr>
          <p:nvPr/>
        </p:nvPicPr>
        <p:blipFill>
          <a:blip r:embed="rId3"/>
          <a:stretch>
            <a:fillRect/>
          </a:stretch>
        </p:blipFill>
        <p:spPr>
          <a:xfrm>
            <a:off x="3722997" y="296666"/>
            <a:ext cx="3708514" cy="5960339"/>
          </a:xfrm>
          <a:prstGeom prst="rect">
            <a:avLst/>
          </a:prstGeom>
        </p:spPr>
      </p:pic>
    </p:spTree>
    <p:extLst>
      <p:ext uri="{BB962C8B-B14F-4D97-AF65-F5344CB8AC3E}">
        <p14:creationId xmlns:p14="http://schemas.microsoft.com/office/powerpoint/2010/main" val="141892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3">
                                            <p:txEl>
                                              <p:pRg st="0" end="0"/>
                                            </p:txEl>
                                          </p:spTgt>
                                        </p:tgtEl>
                                      </p:cBhvr>
                                    </p:animEffect>
                                    <p:set>
                                      <p:cBhvr>
                                        <p:cTn id="1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FF945-AE50-DD0C-F964-8CED91D58B6D}"/>
              </a:ext>
            </a:extLst>
          </p:cNvPr>
          <p:cNvSpPr>
            <a:spLocks noGrp="1"/>
          </p:cNvSpPr>
          <p:nvPr>
            <p:ph type="title"/>
          </p:nvPr>
        </p:nvSpPr>
        <p:spPr/>
        <p:txBody>
          <a:bodyPr/>
          <a:lstStyle/>
          <a:p>
            <a:r>
              <a:rPr lang="en-IE" dirty="0"/>
              <a:t>Upcoming events</a:t>
            </a:r>
          </a:p>
        </p:txBody>
      </p:sp>
      <p:sp>
        <p:nvSpPr>
          <p:cNvPr id="6" name="Content Placeholder 5">
            <a:extLst>
              <a:ext uri="{FF2B5EF4-FFF2-40B4-BE49-F238E27FC236}">
                <a16:creationId xmlns:a16="http://schemas.microsoft.com/office/drawing/2014/main" id="{DACC183D-5686-C830-6AFF-B1837CEC4F0C}"/>
              </a:ext>
            </a:extLst>
          </p:cNvPr>
          <p:cNvSpPr>
            <a:spLocks noGrp="1"/>
          </p:cNvSpPr>
          <p:nvPr>
            <p:ph sz="half" idx="1"/>
          </p:nvPr>
        </p:nvSpPr>
        <p:spPr>
          <a:xfrm>
            <a:off x="502656" y="1656649"/>
            <a:ext cx="4006932" cy="4351338"/>
          </a:xfrm>
        </p:spPr>
        <p:txBody>
          <a:bodyPr/>
          <a:lstStyle/>
          <a:p>
            <a:pPr marL="0" indent="0">
              <a:buNone/>
            </a:pPr>
            <a:r>
              <a:rPr lang="en-IE" b="1" dirty="0"/>
              <a:t>Phase 6</a:t>
            </a:r>
          </a:p>
          <a:p>
            <a:pPr marL="0" indent="0">
              <a:buNone/>
            </a:pPr>
            <a:r>
              <a:rPr lang="en-IE" dirty="0"/>
              <a:t>Collaboratives</a:t>
            </a:r>
          </a:p>
          <a:p>
            <a:pPr marL="0" indent="0">
              <a:buNone/>
            </a:pPr>
            <a:r>
              <a:rPr lang="en-IE" dirty="0"/>
              <a:t>PLE 6</a:t>
            </a:r>
          </a:p>
          <a:p>
            <a:pPr marL="0" indent="0">
              <a:buNone/>
            </a:pPr>
            <a:r>
              <a:rPr lang="en-IE" dirty="0"/>
              <a:t>Python (Dictionaries)</a:t>
            </a:r>
          </a:p>
          <a:p>
            <a:pPr marL="0" indent="0">
              <a:buNone/>
            </a:pPr>
            <a:r>
              <a:rPr lang="en-IE" dirty="0"/>
              <a:t>PLE 7</a:t>
            </a:r>
          </a:p>
        </p:txBody>
      </p:sp>
      <p:sp>
        <p:nvSpPr>
          <p:cNvPr id="7" name="Content Placeholder 6">
            <a:extLst>
              <a:ext uri="{FF2B5EF4-FFF2-40B4-BE49-F238E27FC236}">
                <a16:creationId xmlns:a16="http://schemas.microsoft.com/office/drawing/2014/main" id="{93798FD9-A81C-1457-E8F5-961D264C6BEE}"/>
              </a:ext>
            </a:extLst>
          </p:cNvPr>
          <p:cNvSpPr>
            <a:spLocks noGrp="1"/>
          </p:cNvSpPr>
          <p:nvPr>
            <p:ph sz="half" idx="2"/>
          </p:nvPr>
        </p:nvSpPr>
        <p:spPr>
          <a:xfrm>
            <a:off x="4091740" y="1656649"/>
            <a:ext cx="4334494" cy="4351338"/>
          </a:xfrm>
        </p:spPr>
        <p:txBody>
          <a:bodyPr/>
          <a:lstStyle/>
          <a:p>
            <a:pPr marL="0" indent="0">
              <a:buNone/>
            </a:pPr>
            <a:r>
              <a:rPr lang="en-IE" b="1" dirty="0"/>
              <a:t>Phase 7</a:t>
            </a:r>
          </a:p>
          <a:p>
            <a:pPr marL="0" indent="0">
              <a:buNone/>
            </a:pPr>
            <a:r>
              <a:rPr lang="en-IE" dirty="0"/>
              <a:t>Collaboratives</a:t>
            </a:r>
          </a:p>
          <a:p>
            <a:pPr marL="0" indent="0">
              <a:buNone/>
            </a:pPr>
            <a:r>
              <a:rPr lang="en-IE" dirty="0"/>
              <a:t>Advanced Micro bit</a:t>
            </a:r>
          </a:p>
          <a:p>
            <a:pPr marL="0" indent="0">
              <a:buNone/>
            </a:pPr>
            <a:r>
              <a:rPr lang="en-IE" dirty="0"/>
              <a:t>Python (Dictionaries)</a:t>
            </a:r>
          </a:p>
          <a:p>
            <a:pPr marL="0" indent="0">
              <a:buNone/>
            </a:pPr>
            <a:r>
              <a:rPr lang="en-IE" dirty="0"/>
              <a:t>PLE 3</a:t>
            </a:r>
          </a:p>
          <a:p>
            <a:pPr marL="0" indent="0">
              <a:buNone/>
            </a:pPr>
            <a:r>
              <a:rPr lang="en-IE" dirty="0"/>
              <a:t>PLE 4</a:t>
            </a:r>
          </a:p>
          <a:p>
            <a:pPr marL="0" indent="0">
              <a:buNone/>
            </a:pPr>
            <a:r>
              <a:rPr lang="en-IE" dirty="0"/>
              <a:t>Fundamental Web Skills</a:t>
            </a:r>
          </a:p>
          <a:p>
            <a:endParaRPr lang="en-IE" dirty="0"/>
          </a:p>
          <a:p>
            <a:endParaRPr lang="en-IE" dirty="0"/>
          </a:p>
          <a:p>
            <a:endParaRPr lang="en-IE" dirty="0"/>
          </a:p>
          <a:p>
            <a:pPr marL="0" indent="0">
              <a:buNone/>
            </a:pPr>
            <a:endParaRPr lang="en-IE" dirty="0"/>
          </a:p>
        </p:txBody>
      </p:sp>
      <p:pic>
        <p:nvPicPr>
          <p:cNvPr id="13" name="Picture 12">
            <a:extLst>
              <a:ext uri="{FF2B5EF4-FFF2-40B4-BE49-F238E27FC236}">
                <a16:creationId xmlns:a16="http://schemas.microsoft.com/office/drawing/2014/main" id="{E0F568C9-8F92-56A0-4CE4-9A2C2493B6E2}"/>
              </a:ext>
            </a:extLst>
          </p:cNvPr>
          <p:cNvPicPr>
            <a:picLocks noChangeAspect="1"/>
          </p:cNvPicPr>
          <p:nvPr/>
        </p:nvPicPr>
        <p:blipFill>
          <a:blip r:embed="rId3"/>
          <a:stretch>
            <a:fillRect/>
          </a:stretch>
        </p:blipFill>
        <p:spPr>
          <a:xfrm>
            <a:off x="8816454" y="2557726"/>
            <a:ext cx="2849247"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787EAA85-2B66-856C-D81B-A445F880550E}"/>
              </a:ext>
            </a:extLst>
          </p:cNvPr>
          <p:cNvPicPr>
            <a:picLocks noChangeAspect="1"/>
          </p:cNvPicPr>
          <p:nvPr/>
        </p:nvPicPr>
        <p:blipFill>
          <a:blip r:embed="rId4"/>
          <a:stretch>
            <a:fillRect/>
          </a:stretch>
        </p:blipFill>
        <p:spPr>
          <a:xfrm>
            <a:off x="8611176" y="2323726"/>
            <a:ext cx="3239467" cy="2628000"/>
          </a:xfrm>
          <a:prstGeom prst="rect">
            <a:avLst/>
          </a:prstGeom>
        </p:spPr>
      </p:pic>
    </p:spTree>
    <p:extLst>
      <p:ext uri="{BB962C8B-B14F-4D97-AF65-F5344CB8AC3E}">
        <p14:creationId xmlns:p14="http://schemas.microsoft.com/office/powerpoint/2010/main" val="47704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228">
          <a:extLst>
            <a:ext uri="{FF2B5EF4-FFF2-40B4-BE49-F238E27FC236}">
              <a16:creationId xmlns:a16="http://schemas.microsoft.com/office/drawing/2014/main" id="{E708D283-95E8-53CA-7DC9-22BCBD6D8AEC}"/>
            </a:ext>
          </a:extLst>
        </p:cNvPr>
        <p:cNvGrpSpPr/>
        <p:nvPr/>
      </p:nvGrpSpPr>
      <p:grpSpPr>
        <a:xfrm>
          <a:off x="0" y="0"/>
          <a:ext cx="0" cy="0"/>
          <a:chOff x="0" y="0"/>
          <a:chExt cx="0" cy="0"/>
        </a:xfrm>
      </p:grpSpPr>
      <p:sp>
        <p:nvSpPr>
          <p:cNvPr id="7229" name="Google Shape;7229;p32">
            <a:extLst>
              <a:ext uri="{FF2B5EF4-FFF2-40B4-BE49-F238E27FC236}">
                <a16:creationId xmlns:a16="http://schemas.microsoft.com/office/drawing/2014/main" id="{1956334F-C19C-7AED-D627-F6476A4105C1}"/>
              </a:ext>
            </a:extLst>
          </p:cNvPr>
          <p:cNvSpPr txBox="1">
            <a:spLocks noGrp="1"/>
          </p:cNvSpPr>
          <p:nvPr>
            <p:ph type="title"/>
          </p:nvPr>
        </p:nvSpPr>
        <p:spPr>
          <a:xfrm>
            <a:off x="2843612" y="374270"/>
            <a:ext cx="6384354" cy="1143000"/>
          </a:xfrm>
          <a:prstGeom prst="rect">
            <a:avLst/>
          </a:prstGeom>
          <a:noFill/>
          <a:ln>
            <a:noFill/>
          </a:ln>
        </p:spPr>
        <p:txBody>
          <a:bodyPr spcFirstLastPara="1" wrap="square" lIns="91400" tIns="91400" rIns="91400" bIns="91400" anchor="ctr" anchorCtr="0">
            <a:noAutofit/>
          </a:bodyPr>
          <a:lstStyle/>
          <a:p>
            <a:pPr algn="ctr">
              <a:buClr>
                <a:schemeClr val="accent2"/>
              </a:buClr>
              <a:buSzPts val="2800"/>
            </a:pPr>
            <a:r>
              <a:rPr lang="en-IE" dirty="0"/>
              <a:t>Breakout Activity</a:t>
            </a:r>
            <a:br>
              <a:rPr lang="en-IE" dirty="0"/>
            </a:br>
            <a:r>
              <a:rPr lang="en-IE" dirty="0"/>
              <a:t>30 mins</a:t>
            </a:r>
            <a:endParaRPr dirty="0"/>
          </a:p>
        </p:txBody>
      </p:sp>
      <p:pic>
        <p:nvPicPr>
          <p:cNvPr id="8" name="Google Shape;453;p16">
            <a:extLst>
              <a:ext uri="{FF2B5EF4-FFF2-40B4-BE49-F238E27FC236}">
                <a16:creationId xmlns:a16="http://schemas.microsoft.com/office/drawing/2014/main" id="{277C5B62-10EF-C76D-33CB-4F953BA3A97F}"/>
              </a:ext>
            </a:extLst>
          </p:cNvPr>
          <p:cNvPicPr preferRelativeResize="0"/>
          <p:nvPr/>
        </p:nvPicPr>
        <p:blipFill rotWithShape="1">
          <a:blip r:embed="rId4">
            <a:alphaModFix/>
          </a:blip>
          <a:srcRect/>
          <a:stretch/>
        </p:blipFill>
        <p:spPr>
          <a:xfrm>
            <a:off x="4397060" y="1730060"/>
            <a:ext cx="3397879" cy="3397879"/>
          </a:xfrm>
          <a:prstGeom prst="rect">
            <a:avLst/>
          </a:prstGeom>
          <a:noFill/>
          <a:ln>
            <a:noFill/>
          </a:ln>
        </p:spPr>
      </p:pic>
    </p:spTree>
    <p:extLst>
      <p:ext uri="{BB962C8B-B14F-4D97-AF65-F5344CB8AC3E}">
        <p14:creationId xmlns:p14="http://schemas.microsoft.com/office/powerpoint/2010/main" val="40308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g24bbf30a8ea_0_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E85AA"/>
              </a:buClr>
              <a:buSzPts val="4400"/>
              <a:buFont typeface="Arial"/>
              <a:buNone/>
            </a:pPr>
            <a:r>
              <a:rPr lang="en-IE" sz="4000"/>
              <a:t>Evaluation and Travel </a:t>
            </a:r>
            <a:endParaRPr sz="4000"/>
          </a:p>
        </p:txBody>
      </p:sp>
      <p:pic>
        <p:nvPicPr>
          <p:cNvPr id="820" name="Google Shape;820;g24bbf30a8ea_0_3"/>
          <p:cNvPicPr preferRelativeResize="0"/>
          <p:nvPr/>
        </p:nvPicPr>
        <p:blipFill rotWithShape="1">
          <a:blip r:embed="rId3">
            <a:alphaModFix/>
          </a:blip>
          <a:srcRect/>
          <a:stretch/>
        </p:blipFill>
        <p:spPr>
          <a:xfrm>
            <a:off x="1057800" y="2237888"/>
            <a:ext cx="1123026" cy="1123026"/>
          </a:xfrm>
          <a:prstGeom prst="rect">
            <a:avLst/>
          </a:prstGeom>
          <a:noFill/>
          <a:ln>
            <a:noFill/>
          </a:ln>
        </p:spPr>
      </p:pic>
      <p:pic>
        <p:nvPicPr>
          <p:cNvPr id="821" name="Google Shape;821;g24bbf30a8ea_0_3"/>
          <p:cNvPicPr preferRelativeResize="0"/>
          <p:nvPr/>
        </p:nvPicPr>
        <p:blipFill rotWithShape="1">
          <a:blip r:embed="rId4">
            <a:alphaModFix/>
          </a:blip>
          <a:srcRect/>
          <a:stretch/>
        </p:blipFill>
        <p:spPr>
          <a:xfrm>
            <a:off x="1057800" y="4172324"/>
            <a:ext cx="1123026" cy="985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E85AA"/>
              </a:buClr>
              <a:buSzPts val="4400"/>
              <a:buFont typeface="Arial"/>
              <a:buNone/>
            </a:pPr>
            <a:r>
              <a:rPr lang="en-IE" sz="4000"/>
              <a:t>Purpose for the Day</a:t>
            </a:r>
            <a:endParaRPr sz="4000"/>
          </a:p>
        </p:txBody>
      </p:sp>
      <p:sp>
        <p:nvSpPr>
          <p:cNvPr id="389" name="Google Shape;389;p12"/>
          <p:cNvSpPr/>
          <p:nvPr/>
        </p:nvSpPr>
        <p:spPr>
          <a:xfrm>
            <a:off x="838200" y="2140044"/>
            <a:ext cx="9667800" cy="1318714"/>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IE" sz="2000" dirty="0">
                <a:solidFill>
                  <a:schemeClr val="lt2"/>
                </a:solidFill>
              </a:rPr>
              <a:t>		To develop skills working with </a:t>
            </a:r>
            <a:r>
              <a:rPr lang="en-GB" sz="2000" dirty="0">
                <a:solidFill>
                  <a:schemeClr val="lt2"/>
                </a:solidFill>
              </a:rPr>
              <a:t>the Pygal library for Python, to aid in   </a:t>
            </a:r>
          </a:p>
          <a:p>
            <a:r>
              <a:rPr lang="en-GB" sz="2000" dirty="0">
                <a:solidFill>
                  <a:schemeClr val="lt2"/>
                </a:solidFill>
              </a:rPr>
              <a:t>                          modelling tasks in ALT 3 and interactive web design in ALT 1</a:t>
            </a:r>
            <a:endParaRPr lang="en-IE" sz="2000" dirty="0">
              <a:solidFill>
                <a:schemeClr val="lt2"/>
              </a:solidFill>
            </a:endParaRPr>
          </a:p>
        </p:txBody>
      </p:sp>
      <p:pic>
        <p:nvPicPr>
          <p:cNvPr id="391" name="Google Shape;391;p12"/>
          <p:cNvPicPr preferRelativeResize="0"/>
          <p:nvPr/>
        </p:nvPicPr>
        <p:blipFill rotWithShape="1">
          <a:blip r:embed="rId4">
            <a:alphaModFix/>
          </a:blip>
          <a:srcRect/>
          <a:stretch/>
        </p:blipFill>
        <p:spPr>
          <a:xfrm>
            <a:off x="1057800" y="2294039"/>
            <a:ext cx="1123026" cy="1010723"/>
          </a:xfrm>
          <a:prstGeom prst="rect">
            <a:avLst/>
          </a:prstGeom>
          <a:noFill/>
          <a:ln>
            <a:noFill/>
          </a:ln>
        </p:spPr>
      </p:pic>
      <p:pic>
        <p:nvPicPr>
          <p:cNvPr id="392" name="Google Shape;392;p12"/>
          <p:cNvPicPr preferRelativeResize="0"/>
          <p:nvPr/>
        </p:nvPicPr>
        <p:blipFill rotWithShape="1">
          <a:blip r:embed="rId5">
            <a:alphaModFix/>
          </a:blip>
          <a:srcRect/>
          <a:stretch/>
        </p:blipFill>
        <p:spPr>
          <a:xfrm>
            <a:off x="1057800" y="4040151"/>
            <a:ext cx="1123026" cy="985701"/>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24c08561a31_0_27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E85AA"/>
              </a:buClr>
              <a:buSzPts val="4400"/>
              <a:buFont typeface="Arial"/>
              <a:buNone/>
            </a:pPr>
            <a:r>
              <a:rPr lang="en-IE" sz="4000"/>
              <a:t>Key Messages</a:t>
            </a:r>
            <a:endParaRPr sz="4000"/>
          </a:p>
        </p:txBody>
      </p:sp>
      <p:sp>
        <p:nvSpPr>
          <p:cNvPr id="398" name="Google Shape;398;g24c08561a31_0_274"/>
          <p:cNvSpPr/>
          <p:nvPr/>
        </p:nvSpPr>
        <p:spPr>
          <a:xfrm>
            <a:off x="762377" y="1511112"/>
            <a:ext cx="5200800" cy="2157300"/>
          </a:xfrm>
          <a:prstGeom prst="roundRect">
            <a:avLst>
              <a:gd name="adj" fmla="val 16667"/>
            </a:avLst>
          </a:prstGeom>
          <a:solidFill>
            <a:schemeClr val="accent5"/>
          </a:solidFill>
          <a:ln w="9525" cap="flat" cmpd="sng">
            <a:solidFill>
              <a:schemeClr val="dk2"/>
            </a:solidFill>
            <a:prstDash val="solid"/>
            <a:round/>
            <a:headEnd type="none" w="sm" len="sm"/>
            <a:tailEnd type="none" w="sm" len="sm"/>
          </a:ln>
          <a:effectLst>
            <a:outerShdw blurRad="57150" dist="85725" dir="81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g24c08561a31_0_274"/>
          <p:cNvSpPr/>
          <p:nvPr/>
        </p:nvSpPr>
        <p:spPr>
          <a:xfrm>
            <a:off x="6228825" y="1511112"/>
            <a:ext cx="5200800" cy="2157300"/>
          </a:xfrm>
          <a:prstGeom prst="roundRect">
            <a:avLst>
              <a:gd name="adj" fmla="val 16667"/>
            </a:avLst>
          </a:prstGeom>
          <a:solidFill>
            <a:schemeClr val="accent3"/>
          </a:solidFill>
          <a:ln w="9525" cap="flat" cmpd="sng">
            <a:solidFill>
              <a:schemeClr val="dk2"/>
            </a:solidFill>
            <a:prstDash val="solid"/>
            <a:round/>
            <a:headEnd type="none" w="sm" len="sm"/>
            <a:tailEnd type="none" w="sm" len="sm"/>
          </a:ln>
          <a:effectLst>
            <a:outerShdw blurRad="57150" dist="85725" dir="81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g24c08561a31_0_274"/>
          <p:cNvSpPr/>
          <p:nvPr/>
        </p:nvSpPr>
        <p:spPr>
          <a:xfrm>
            <a:off x="762377" y="3917797"/>
            <a:ext cx="5200800" cy="2157300"/>
          </a:xfrm>
          <a:prstGeom prst="roundRect">
            <a:avLst>
              <a:gd name="adj" fmla="val 16667"/>
            </a:avLst>
          </a:prstGeom>
          <a:solidFill>
            <a:srgbClr val="0E85AA"/>
          </a:solidFill>
          <a:ln w="9525" cap="flat" cmpd="sng">
            <a:solidFill>
              <a:schemeClr val="dk2"/>
            </a:solidFill>
            <a:prstDash val="solid"/>
            <a:round/>
            <a:headEnd type="none" w="sm" len="sm"/>
            <a:tailEnd type="none" w="sm" len="sm"/>
          </a:ln>
          <a:effectLst>
            <a:outerShdw blurRad="57150" dist="85725" dir="81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g24c08561a31_0_274"/>
          <p:cNvSpPr/>
          <p:nvPr/>
        </p:nvSpPr>
        <p:spPr>
          <a:xfrm>
            <a:off x="6228823" y="3917797"/>
            <a:ext cx="5200800" cy="2157300"/>
          </a:xfrm>
          <a:prstGeom prst="roundRect">
            <a:avLst>
              <a:gd name="adj" fmla="val 16667"/>
            </a:avLst>
          </a:prstGeom>
          <a:solidFill>
            <a:schemeClr val="dk1"/>
          </a:solidFill>
          <a:ln w="9525" cap="flat" cmpd="sng">
            <a:solidFill>
              <a:schemeClr val="dk2"/>
            </a:solidFill>
            <a:prstDash val="solid"/>
            <a:round/>
            <a:headEnd type="none" w="sm" len="sm"/>
            <a:tailEnd type="none" w="sm" len="sm"/>
          </a:ln>
          <a:effectLst>
            <a:outerShdw blurRad="57150" dist="85725" dir="81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g24c08561a31_0_274"/>
          <p:cNvGrpSpPr/>
          <p:nvPr/>
        </p:nvGrpSpPr>
        <p:grpSpPr>
          <a:xfrm rot="4313422">
            <a:off x="6596659" y="4507927"/>
            <a:ext cx="1051125" cy="885541"/>
            <a:chOff x="1268" y="-9"/>
            <a:chExt cx="5122" cy="4316"/>
          </a:xfrm>
        </p:grpSpPr>
        <p:sp>
          <p:nvSpPr>
            <p:cNvPr id="403" name="Google Shape;403;g24c08561a31_0_274"/>
            <p:cNvSpPr/>
            <p:nvPr/>
          </p:nvSpPr>
          <p:spPr>
            <a:xfrm>
              <a:off x="1268" y="1597"/>
              <a:ext cx="2710" cy="2710"/>
            </a:xfrm>
            <a:custGeom>
              <a:avLst/>
              <a:gdLst/>
              <a:ahLst/>
              <a:cxnLst/>
              <a:rect l="l" t="t" r="r" b="b"/>
              <a:pathLst>
                <a:path w="3885" h="3885" extrusionOk="0">
                  <a:moveTo>
                    <a:pt x="3623" y="2145"/>
                  </a:moveTo>
                  <a:lnTo>
                    <a:pt x="3281" y="2145"/>
                  </a:lnTo>
                  <a:cubicBezTo>
                    <a:pt x="3219" y="2143"/>
                    <a:pt x="3164" y="2184"/>
                    <a:pt x="3148" y="2245"/>
                  </a:cubicBezTo>
                  <a:cubicBezTo>
                    <a:pt x="3120" y="2360"/>
                    <a:pt x="3075" y="2471"/>
                    <a:pt x="3015" y="2573"/>
                  </a:cubicBezTo>
                  <a:cubicBezTo>
                    <a:pt x="2983" y="2625"/>
                    <a:pt x="2992" y="2692"/>
                    <a:pt x="3035" y="2735"/>
                  </a:cubicBezTo>
                  <a:lnTo>
                    <a:pt x="3276" y="2977"/>
                  </a:lnTo>
                  <a:lnTo>
                    <a:pt x="2984" y="3268"/>
                  </a:lnTo>
                  <a:lnTo>
                    <a:pt x="2740" y="3023"/>
                  </a:lnTo>
                  <a:cubicBezTo>
                    <a:pt x="2697" y="2981"/>
                    <a:pt x="2631" y="2972"/>
                    <a:pt x="2579" y="3002"/>
                  </a:cubicBezTo>
                  <a:cubicBezTo>
                    <a:pt x="2477" y="3062"/>
                    <a:pt x="2367" y="3107"/>
                    <a:pt x="2252" y="3135"/>
                  </a:cubicBezTo>
                  <a:cubicBezTo>
                    <a:pt x="2191" y="3151"/>
                    <a:pt x="2149" y="3206"/>
                    <a:pt x="2151" y="3269"/>
                  </a:cubicBezTo>
                  <a:lnTo>
                    <a:pt x="2151" y="3618"/>
                  </a:lnTo>
                  <a:lnTo>
                    <a:pt x="1740" y="3618"/>
                  </a:lnTo>
                  <a:lnTo>
                    <a:pt x="1740" y="3263"/>
                  </a:lnTo>
                  <a:cubicBezTo>
                    <a:pt x="1742" y="3201"/>
                    <a:pt x="1700" y="3146"/>
                    <a:pt x="1640" y="3130"/>
                  </a:cubicBezTo>
                  <a:cubicBezTo>
                    <a:pt x="1528" y="3101"/>
                    <a:pt x="1421" y="3056"/>
                    <a:pt x="1321" y="2997"/>
                  </a:cubicBezTo>
                  <a:cubicBezTo>
                    <a:pt x="1269" y="2965"/>
                    <a:pt x="1202" y="2974"/>
                    <a:pt x="1159" y="3017"/>
                  </a:cubicBezTo>
                  <a:lnTo>
                    <a:pt x="905" y="3270"/>
                  </a:lnTo>
                  <a:lnTo>
                    <a:pt x="615" y="2982"/>
                  </a:lnTo>
                  <a:lnTo>
                    <a:pt x="867" y="2726"/>
                  </a:lnTo>
                  <a:cubicBezTo>
                    <a:pt x="910" y="2683"/>
                    <a:pt x="918" y="2617"/>
                    <a:pt x="888" y="2565"/>
                  </a:cubicBezTo>
                  <a:cubicBezTo>
                    <a:pt x="829" y="2466"/>
                    <a:pt x="784" y="2360"/>
                    <a:pt x="755" y="2249"/>
                  </a:cubicBezTo>
                  <a:cubicBezTo>
                    <a:pt x="739" y="2188"/>
                    <a:pt x="684" y="2147"/>
                    <a:pt x="621" y="2149"/>
                  </a:cubicBezTo>
                  <a:lnTo>
                    <a:pt x="269" y="2149"/>
                  </a:lnTo>
                  <a:lnTo>
                    <a:pt x="269" y="1733"/>
                  </a:lnTo>
                  <a:lnTo>
                    <a:pt x="633" y="1733"/>
                  </a:lnTo>
                  <a:cubicBezTo>
                    <a:pt x="696" y="1735"/>
                    <a:pt x="751" y="1693"/>
                    <a:pt x="767" y="1633"/>
                  </a:cubicBezTo>
                  <a:cubicBezTo>
                    <a:pt x="796" y="1522"/>
                    <a:pt x="841" y="1415"/>
                    <a:pt x="900" y="1317"/>
                  </a:cubicBezTo>
                  <a:cubicBezTo>
                    <a:pt x="926" y="1262"/>
                    <a:pt x="912" y="1197"/>
                    <a:pt x="867" y="1158"/>
                  </a:cubicBezTo>
                  <a:lnTo>
                    <a:pt x="615" y="902"/>
                  </a:lnTo>
                  <a:lnTo>
                    <a:pt x="907" y="612"/>
                  </a:lnTo>
                  <a:lnTo>
                    <a:pt x="1160" y="865"/>
                  </a:lnTo>
                  <a:cubicBezTo>
                    <a:pt x="1203" y="908"/>
                    <a:pt x="1270" y="916"/>
                    <a:pt x="1323" y="885"/>
                  </a:cubicBezTo>
                  <a:cubicBezTo>
                    <a:pt x="1422" y="826"/>
                    <a:pt x="1529" y="781"/>
                    <a:pt x="1641" y="752"/>
                  </a:cubicBezTo>
                  <a:cubicBezTo>
                    <a:pt x="1701" y="735"/>
                    <a:pt x="1742" y="680"/>
                    <a:pt x="1740" y="618"/>
                  </a:cubicBezTo>
                  <a:lnTo>
                    <a:pt x="1740" y="266"/>
                  </a:lnTo>
                  <a:lnTo>
                    <a:pt x="2152" y="266"/>
                  </a:lnTo>
                  <a:lnTo>
                    <a:pt x="2152" y="616"/>
                  </a:lnTo>
                  <a:cubicBezTo>
                    <a:pt x="2150" y="678"/>
                    <a:pt x="2192" y="734"/>
                    <a:pt x="2253" y="749"/>
                  </a:cubicBezTo>
                  <a:cubicBezTo>
                    <a:pt x="2368" y="777"/>
                    <a:pt x="2478" y="822"/>
                    <a:pt x="2580" y="882"/>
                  </a:cubicBezTo>
                  <a:cubicBezTo>
                    <a:pt x="2632" y="913"/>
                    <a:pt x="2699" y="904"/>
                    <a:pt x="2741" y="861"/>
                  </a:cubicBezTo>
                  <a:lnTo>
                    <a:pt x="2985" y="616"/>
                  </a:lnTo>
                  <a:lnTo>
                    <a:pt x="3277" y="906"/>
                  </a:lnTo>
                  <a:lnTo>
                    <a:pt x="3035" y="1149"/>
                  </a:lnTo>
                  <a:cubicBezTo>
                    <a:pt x="2992" y="1192"/>
                    <a:pt x="2983" y="1259"/>
                    <a:pt x="3015" y="1312"/>
                  </a:cubicBezTo>
                  <a:cubicBezTo>
                    <a:pt x="3075" y="1414"/>
                    <a:pt x="3120" y="1524"/>
                    <a:pt x="3148" y="1640"/>
                  </a:cubicBezTo>
                  <a:cubicBezTo>
                    <a:pt x="3164" y="1700"/>
                    <a:pt x="3219" y="1741"/>
                    <a:pt x="3281" y="1740"/>
                  </a:cubicBezTo>
                  <a:lnTo>
                    <a:pt x="3623" y="1740"/>
                  </a:lnTo>
                  <a:lnTo>
                    <a:pt x="3623" y="2145"/>
                  </a:lnTo>
                  <a:close/>
                  <a:moveTo>
                    <a:pt x="3756" y="1466"/>
                  </a:moveTo>
                  <a:lnTo>
                    <a:pt x="3381" y="1466"/>
                  </a:lnTo>
                  <a:cubicBezTo>
                    <a:pt x="3358" y="1395"/>
                    <a:pt x="3329" y="1325"/>
                    <a:pt x="3295" y="1258"/>
                  </a:cubicBezTo>
                  <a:lnTo>
                    <a:pt x="3561" y="992"/>
                  </a:lnTo>
                  <a:cubicBezTo>
                    <a:pt x="3613" y="939"/>
                    <a:pt x="3613" y="856"/>
                    <a:pt x="3561" y="804"/>
                  </a:cubicBezTo>
                  <a:lnTo>
                    <a:pt x="3081" y="324"/>
                  </a:lnTo>
                  <a:cubicBezTo>
                    <a:pt x="3029" y="272"/>
                    <a:pt x="2945" y="272"/>
                    <a:pt x="2893" y="324"/>
                  </a:cubicBezTo>
                  <a:lnTo>
                    <a:pt x="2627" y="590"/>
                  </a:lnTo>
                  <a:cubicBezTo>
                    <a:pt x="2561" y="558"/>
                    <a:pt x="2493" y="530"/>
                    <a:pt x="2423" y="508"/>
                  </a:cubicBezTo>
                  <a:lnTo>
                    <a:pt x="2423" y="133"/>
                  </a:lnTo>
                  <a:cubicBezTo>
                    <a:pt x="2423" y="59"/>
                    <a:pt x="2363" y="0"/>
                    <a:pt x="2289" y="0"/>
                  </a:cubicBezTo>
                  <a:lnTo>
                    <a:pt x="1607" y="0"/>
                  </a:lnTo>
                  <a:cubicBezTo>
                    <a:pt x="1533" y="0"/>
                    <a:pt x="1473" y="59"/>
                    <a:pt x="1473" y="133"/>
                  </a:cubicBezTo>
                  <a:lnTo>
                    <a:pt x="1473" y="522"/>
                  </a:lnTo>
                  <a:cubicBezTo>
                    <a:pt x="1406" y="545"/>
                    <a:pt x="1341" y="573"/>
                    <a:pt x="1277" y="605"/>
                  </a:cubicBezTo>
                  <a:lnTo>
                    <a:pt x="1000" y="329"/>
                  </a:lnTo>
                  <a:cubicBezTo>
                    <a:pt x="948" y="277"/>
                    <a:pt x="864" y="277"/>
                    <a:pt x="812" y="329"/>
                  </a:cubicBezTo>
                  <a:lnTo>
                    <a:pt x="333" y="808"/>
                  </a:lnTo>
                  <a:cubicBezTo>
                    <a:pt x="282" y="860"/>
                    <a:pt x="282" y="943"/>
                    <a:pt x="333" y="996"/>
                  </a:cubicBezTo>
                  <a:lnTo>
                    <a:pt x="613" y="1276"/>
                  </a:lnTo>
                  <a:cubicBezTo>
                    <a:pt x="582" y="1337"/>
                    <a:pt x="556" y="1401"/>
                    <a:pt x="533" y="1466"/>
                  </a:cubicBezTo>
                  <a:lnTo>
                    <a:pt x="133" y="1466"/>
                  </a:lnTo>
                  <a:cubicBezTo>
                    <a:pt x="60" y="1466"/>
                    <a:pt x="0" y="1526"/>
                    <a:pt x="0" y="1600"/>
                  </a:cubicBezTo>
                  <a:lnTo>
                    <a:pt x="0" y="2278"/>
                  </a:lnTo>
                  <a:cubicBezTo>
                    <a:pt x="0" y="2352"/>
                    <a:pt x="60" y="2412"/>
                    <a:pt x="133" y="2412"/>
                  </a:cubicBezTo>
                  <a:lnTo>
                    <a:pt x="533" y="2412"/>
                  </a:lnTo>
                  <a:cubicBezTo>
                    <a:pt x="555" y="2478"/>
                    <a:pt x="581" y="2542"/>
                    <a:pt x="612" y="2605"/>
                  </a:cubicBezTo>
                  <a:lnTo>
                    <a:pt x="333" y="2888"/>
                  </a:lnTo>
                  <a:cubicBezTo>
                    <a:pt x="282" y="2940"/>
                    <a:pt x="282" y="3023"/>
                    <a:pt x="333" y="3075"/>
                  </a:cubicBezTo>
                  <a:lnTo>
                    <a:pt x="813" y="3555"/>
                  </a:lnTo>
                  <a:cubicBezTo>
                    <a:pt x="865" y="3607"/>
                    <a:pt x="949" y="3607"/>
                    <a:pt x="1001" y="3555"/>
                  </a:cubicBezTo>
                  <a:lnTo>
                    <a:pt x="1277" y="3280"/>
                  </a:lnTo>
                  <a:cubicBezTo>
                    <a:pt x="1341" y="3312"/>
                    <a:pt x="1406" y="3339"/>
                    <a:pt x="1473" y="3362"/>
                  </a:cubicBezTo>
                  <a:lnTo>
                    <a:pt x="1473" y="3752"/>
                  </a:lnTo>
                  <a:cubicBezTo>
                    <a:pt x="1473" y="3825"/>
                    <a:pt x="1533" y="3885"/>
                    <a:pt x="1607" y="3885"/>
                  </a:cubicBezTo>
                  <a:lnTo>
                    <a:pt x="2285" y="3885"/>
                  </a:lnTo>
                  <a:cubicBezTo>
                    <a:pt x="2359" y="3885"/>
                    <a:pt x="2419" y="3825"/>
                    <a:pt x="2419" y="3752"/>
                  </a:cubicBezTo>
                  <a:lnTo>
                    <a:pt x="2419" y="3370"/>
                  </a:lnTo>
                  <a:cubicBezTo>
                    <a:pt x="2489" y="3348"/>
                    <a:pt x="2557" y="3320"/>
                    <a:pt x="2623" y="3288"/>
                  </a:cubicBezTo>
                  <a:lnTo>
                    <a:pt x="2889" y="3554"/>
                  </a:lnTo>
                  <a:cubicBezTo>
                    <a:pt x="2941" y="3606"/>
                    <a:pt x="3025" y="3606"/>
                    <a:pt x="3077" y="3554"/>
                  </a:cubicBezTo>
                  <a:lnTo>
                    <a:pt x="3557" y="3074"/>
                  </a:lnTo>
                  <a:cubicBezTo>
                    <a:pt x="3609" y="3022"/>
                    <a:pt x="3609" y="2938"/>
                    <a:pt x="3557" y="2886"/>
                  </a:cubicBezTo>
                  <a:lnTo>
                    <a:pt x="3291" y="2620"/>
                  </a:lnTo>
                  <a:cubicBezTo>
                    <a:pt x="3325" y="2552"/>
                    <a:pt x="3354" y="2483"/>
                    <a:pt x="3377" y="2412"/>
                  </a:cubicBezTo>
                  <a:lnTo>
                    <a:pt x="3752" y="2412"/>
                  </a:lnTo>
                  <a:cubicBezTo>
                    <a:pt x="3826" y="2412"/>
                    <a:pt x="3885" y="2352"/>
                    <a:pt x="3885" y="2278"/>
                  </a:cubicBezTo>
                  <a:lnTo>
                    <a:pt x="3885" y="1600"/>
                  </a:lnTo>
                  <a:cubicBezTo>
                    <a:pt x="3885" y="1527"/>
                    <a:pt x="3828" y="1468"/>
                    <a:pt x="3756" y="1466"/>
                  </a:cubicBezTo>
                </a:path>
              </a:pathLst>
            </a:custGeom>
            <a:solidFill>
              <a:srgbClr val="FFFFFF"/>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595959"/>
                </a:solidFill>
                <a:latin typeface="Calibri"/>
                <a:ea typeface="Calibri"/>
                <a:cs typeface="Calibri"/>
                <a:sym typeface="Calibri"/>
              </a:endParaRPr>
            </a:p>
          </p:txBody>
        </p:sp>
        <p:sp>
          <p:nvSpPr>
            <p:cNvPr id="404" name="Google Shape;404;g24c08561a31_0_274"/>
            <p:cNvSpPr/>
            <p:nvPr/>
          </p:nvSpPr>
          <p:spPr>
            <a:xfrm>
              <a:off x="2106" y="2435"/>
              <a:ext cx="1041" cy="1041"/>
            </a:xfrm>
            <a:custGeom>
              <a:avLst/>
              <a:gdLst/>
              <a:ahLst/>
              <a:cxnLst/>
              <a:rect l="l" t="t" r="r" b="b"/>
              <a:pathLst>
                <a:path w="1493" h="1493" extrusionOk="0">
                  <a:moveTo>
                    <a:pt x="747" y="1226"/>
                  </a:moveTo>
                  <a:cubicBezTo>
                    <a:pt x="482" y="1226"/>
                    <a:pt x="267" y="1011"/>
                    <a:pt x="267" y="746"/>
                  </a:cubicBezTo>
                  <a:cubicBezTo>
                    <a:pt x="267" y="481"/>
                    <a:pt x="482" y="266"/>
                    <a:pt x="747" y="266"/>
                  </a:cubicBezTo>
                  <a:cubicBezTo>
                    <a:pt x="1012" y="266"/>
                    <a:pt x="1227" y="481"/>
                    <a:pt x="1227" y="746"/>
                  </a:cubicBezTo>
                  <a:lnTo>
                    <a:pt x="1227" y="746"/>
                  </a:lnTo>
                  <a:cubicBezTo>
                    <a:pt x="1224" y="1010"/>
                    <a:pt x="1010" y="1222"/>
                    <a:pt x="747" y="1222"/>
                  </a:cubicBezTo>
                  <a:lnTo>
                    <a:pt x="747" y="1226"/>
                  </a:lnTo>
                  <a:close/>
                  <a:moveTo>
                    <a:pt x="747" y="0"/>
                  </a:moveTo>
                  <a:cubicBezTo>
                    <a:pt x="334" y="0"/>
                    <a:pt x="0" y="334"/>
                    <a:pt x="0" y="746"/>
                  </a:cubicBezTo>
                  <a:cubicBezTo>
                    <a:pt x="0" y="1159"/>
                    <a:pt x="334" y="1493"/>
                    <a:pt x="747" y="1493"/>
                  </a:cubicBezTo>
                  <a:cubicBezTo>
                    <a:pt x="1159" y="1493"/>
                    <a:pt x="1493" y="1159"/>
                    <a:pt x="1493" y="746"/>
                  </a:cubicBezTo>
                  <a:lnTo>
                    <a:pt x="1493" y="746"/>
                  </a:lnTo>
                  <a:cubicBezTo>
                    <a:pt x="1493" y="334"/>
                    <a:pt x="1159" y="0"/>
                    <a:pt x="747" y="0"/>
                  </a:cubicBezTo>
                  <a:close/>
                </a:path>
              </a:pathLst>
            </a:custGeom>
            <a:solidFill>
              <a:srgbClr val="FFFFFF"/>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595959"/>
                </a:solidFill>
                <a:latin typeface="Calibri"/>
                <a:ea typeface="Calibri"/>
                <a:cs typeface="Calibri"/>
                <a:sym typeface="Calibri"/>
              </a:endParaRPr>
            </a:p>
          </p:txBody>
        </p:sp>
        <p:sp>
          <p:nvSpPr>
            <p:cNvPr id="405" name="Google Shape;405;g24c08561a31_0_274"/>
            <p:cNvSpPr/>
            <p:nvPr/>
          </p:nvSpPr>
          <p:spPr>
            <a:xfrm>
              <a:off x="3617" y="-9"/>
              <a:ext cx="2773" cy="2764"/>
            </a:xfrm>
            <a:custGeom>
              <a:avLst/>
              <a:gdLst/>
              <a:ahLst/>
              <a:cxnLst/>
              <a:rect l="l" t="t" r="r" b="b"/>
              <a:pathLst>
                <a:path w="3976" h="3963" extrusionOk="0">
                  <a:moveTo>
                    <a:pt x="3339" y="1910"/>
                  </a:moveTo>
                  <a:cubicBezTo>
                    <a:pt x="3280" y="1922"/>
                    <a:pt x="3237" y="1973"/>
                    <a:pt x="3234" y="2034"/>
                  </a:cubicBezTo>
                  <a:cubicBezTo>
                    <a:pt x="3230" y="2153"/>
                    <a:pt x="3208" y="2271"/>
                    <a:pt x="3170" y="2385"/>
                  </a:cubicBezTo>
                  <a:cubicBezTo>
                    <a:pt x="3151" y="2442"/>
                    <a:pt x="3173" y="2506"/>
                    <a:pt x="3225" y="2539"/>
                  </a:cubicBezTo>
                  <a:lnTo>
                    <a:pt x="3513" y="2723"/>
                  </a:lnTo>
                  <a:lnTo>
                    <a:pt x="3290" y="3070"/>
                  </a:lnTo>
                  <a:lnTo>
                    <a:pt x="2999" y="2883"/>
                  </a:lnTo>
                  <a:cubicBezTo>
                    <a:pt x="2948" y="2850"/>
                    <a:pt x="2881" y="2856"/>
                    <a:pt x="2837" y="2898"/>
                  </a:cubicBezTo>
                  <a:cubicBezTo>
                    <a:pt x="2750" y="2978"/>
                    <a:pt x="2652" y="3045"/>
                    <a:pt x="2546" y="3097"/>
                  </a:cubicBezTo>
                  <a:cubicBezTo>
                    <a:pt x="2491" y="3123"/>
                    <a:pt x="2461" y="3184"/>
                    <a:pt x="2474" y="3245"/>
                  </a:cubicBezTo>
                  <a:lnTo>
                    <a:pt x="2549" y="3586"/>
                  </a:lnTo>
                  <a:lnTo>
                    <a:pt x="2149" y="3674"/>
                  </a:lnTo>
                  <a:lnTo>
                    <a:pt x="2073" y="3327"/>
                  </a:lnTo>
                  <a:cubicBezTo>
                    <a:pt x="2060" y="3268"/>
                    <a:pt x="2009" y="3225"/>
                    <a:pt x="1949" y="3222"/>
                  </a:cubicBezTo>
                  <a:cubicBezTo>
                    <a:pt x="1833" y="3217"/>
                    <a:pt x="1718" y="3195"/>
                    <a:pt x="1609" y="3158"/>
                  </a:cubicBezTo>
                  <a:cubicBezTo>
                    <a:pt x="1595" y="3153"/>
                    <a:pt x="1580" y="3151"/>
                    <a:pt x="1566" y="3151"/>
                  </a:cubicBezTo>
                  <a:cubicBezTo>
                    <a:pt x="1521" y="3151"/>
                    <a:pt x="1478" y="3174"/>
                    <a:pt x="1454" y="3213"/>
                  </a:cubicBezTo>
                  <a:lnTo>
                    <a:pt x="1261" y="3514"/>
                  </a:lnTo>
                  <a:lnTo>
                    <a:pt x="914" y="3291"/>
                  </a:lnTo>
                  <a:lnTo>
                    <a:pt x="1101" y="2985"/>
                  </a:lnTo>
                  <a:cubicBezTo>
                    <a:pt x="1133" y="2933"/>
                    <a:pt x="1127" y="2866"/>
                    <a:pt x="1086" y="2822"/>
                  </a:cubicBezTo>
                  <a:cubicBezTo>
                    <a:pt x="1008" y="2738"/>
                    <a:pt x="943" y="2643"/>
                    <a:pt x="891" y="2541"/>
                  </a:cubicBezTo>
                  <a:cubicBezTo>
                    <a:pt x="864" y="2486"/>
                    <a:pt x="803" y="2457"/>
                    <a:pt x="743" y="2470"/>
                  </a:cubicBezTo>
                  <a:lnTo>
                    <a:pt x="389" y="2547"/>
                  </a:lnTo>
                  <a:lnTo>
                    <a:pt x="301" y="2147"/>
                  </a:lnTo>
                  <a:lnTo>
                    <a:pt x="655" y="2070"/>
                  </a:lnTo>
                  <a:cubicBezTo>
                    <a:pt x="715" y="2057"/>
                    <a:pt x="758" y="2005"/>
                    <a:pt x="761" y="1945"/>
                  </a:cubicBezTo>
                  <a:cubicBezTo>
                    <a:pt x="769" y="1829"/>
                    <a:pt x="794" y="1715"/>
                    <a:pt x="834" y="1606"/>
                  </a:cubicBezTo>
                  <a:cubicBezTo>
                    <a:pt x="853" y="1548"/>
                    <a:pt x="830" y="1485"/>
                    <a:pt x="779" y="1453"/>
                  </a:cubicBezTo>
                  <a:lnTo>
                    <a:pt x="475" y="1258"/>
                  </a:lnTo>
                  <a:lnTo>
                    <a:pt x="698" y="911"/>
                  </a:lnTo>
                  <a:lnTo>
                    <a:pt x="991" y="1101"/>
                  </a:lnTo>
                  <a:cubicBezTo>
                    <a:pt x="1043" y="1134"/>
                    <a:pt x="1111" y="1128"/>
                    <a:pt x="1155" y="1086"/>
                  </a:cubicBezTo>
                  <a:cubicBezTo>
                    <a:pt x="1240" y="1006"/>
                    <a:pt x="1335" y="939"/>
                    <a:pt x="1438" y="886"/>
                  </a:cubicBezTo>
                  <a:cubicBezTo>
                    <a:pt x="1492" y="858"/>
                    <a:pt x="1520" y="798"/>
                    <a:pt x="1507" y="739"/>
                  </a:cubicBezTo>
                  <a:lnTo>
                    <a:pt x="1431" y="393"/>
                  </a:lnTo>
                  <a:lnTo>
                    <a:pt x="1831" y="305"/>
                  </a:lnTo>
                  <a:lnTo>
                    <a:pt x="1906" y="646"/>
                  </a:lnTo>
                  <a:cubicBezTo>
                    <a:pt x="1919" y="708"/>
                    <a:pt x="1975" y="753"/>
                    <a:pt x="2039" y="751"/>
                  </a:cubicBezTo>
                  <a:cubicBezTo>
                    <a:pt x="2157" y="754"/>
                    <a:pt x="2274" y="775"/>
                    <a:pt x="2386" y="811"/>
                  </a:cubicBezTo>
                  <a:cubicBezTo>
                    <a:pt x="2444" y="830"/>
                    <a:pt x="2507" y="807"/>
                    <a:pt x="2539" y="757"/>
                  </a:cubicBezTo>
                  <a:lnTo>
                    <a:pt x="2726" y="466"/>
                  </a:lnTo>
                  <a:lnTo>
                    <a:pt x="3073" y="689"/>
                  </a:lnTo>
                  <a:lnTo>
                    <a:pt x="2887" y="977"/>
                  </a:lnTo>
                  <a:cubicBezTo>
                    <a:pt x="2854" y="1028"/>
                    <a:pt x="2861" y="1096"/>
                    <a:pt x="2903" y="1141"/>
                  </a:cubicBezTo>
                  <a:cubicBezTo>
                    <a:pt x="2983" y="1228"/>
                    <a:pt x="3049" y="1326"/>
                    <a:pt x="3101" y="1433"/>
                  </a:cubicBezTo>
                  <a:cubicBezTo>
                    <a:pt x="3128" y="1487"/>
                    <a:pt x="3189" y="1516"/>
                    <a:pt x="3249" y="1503"/>
                  </a:cubicBezTo>
                  <a:lnTo>
                    <a:pt x="3582" y="1431"/>
                  </a:lnTo>
                  <a:lnTo>
                    <a:pt x="3670" y="1831"/>
                  </a:lnTo>
                  <a:lnTo>
                    <a:pt x="3339" y="1910"/>
                  </a:lnTo>
                  <a:close/>
                  <a:moveTo>
                    <a:pt x="3817" y="1243"/>
                  </a:moveTo>
                  <a:cubicBezTo>
                    <a:pt x="3801" y="1171"/>
                    <a:pt x="3730" y="1126"/>
                    <a:pt x="3658" y="1142"/>
                  </a:cubicBezTo>
                  <a:lnTo>
                    <a:pt x="3293" y="1222"/>
                  </a:lnTo>
                  <a:cubicBezTo>
                    <a:pt x="3253" y="1157"/>
                    <a:pt x="3208" y="1096"/>
                    <a:pt x="3159" y="1038"/>
                  </a:cubicBezTo>
                  <a:lnTo>
                    <a:pt x="3367" y="721"/>
                  </a:lnTo>
                  <a:cubicBezTo>
                    <a:pt x="3407" y="659"/>
                    <a:pt x="3389" y="576"/>
                    <a:pt x="3327" y="537"/>
                  </a:cubicBezTo>
                  <a:lnTo>
                    <a:pt x="2754" y="167"/>
                  </a:lnTo>
                  <a:cubicBezTo>
                    <a:pt x="2692" y="128"/>
                    <a:pt x="2610" y="145"/>
                    <a:pt x="2570" y="207"/>
                  </a:cubicBezTo>
                  <a:lnTo>
                    <a:pt x="2365" y="527"/>
                  </a:lnTo>
                  <a:cubicBezTo>
                    <a:pt x="2293" y="509"/>
                    <a:pt x="2221" y="497"/>
                    <a:pt x="2147" y="490"/>
                  </a:cubicBezTo>
                  <a:lnTo>
                    <a:pt x="2066" y="117"/>
                  </a:lnTo>
                  <a:cubicBezTo>
                    <a:pt x="2049" y="45"/>
                    <a:pt x="1978" y="0"/>
                    <a:pt x="1906" y="16"/>
                  </a:cubicBezTo>
                  <a:cubicBezTo>
                    <a:pt x="1904" y="17"/>
                    <a:pt x="1902" y="17"/>
                    <a:pt x="1901" y="18"/>
                  </a:cubicBezTo>
                  <a:lnTo>
                    <a:pt x="1234" y="163"/>
                  </a:lnTo>
                  <a:cubicBezTo>
                    <a:pt x="1162" y="179"/>
                    <a:pt x="1117" y="250"/>
                    <a:pt x="1133" y="322"/>
                  </a:cubicBezTo>
                  <a:lnTo>
                    <a:pt x="1226" y="701"/>
                  </a:lnTo>
                  <a:cubicBezTo>
                    <a:pt x="1165" y="737"/>
                    <a:pt x="1107" y="778"/>
                    <a:pt x="1051" y="823"/>
                  </a:cubicBezTo>
                  <a:lnTo>
                    <a:pt x="722" y="613"/>
                  </a:lnTo>
                  <a:cubicBezTo>
                    <a:pt x="660" y="573"/>
                    <a:pt x="578" y="591"/>
                    <a:pt x="538" y="653"/>
                  </a:cubicBezTo>
                  <a:lnTo>
                    <a:pt x="167" y="1225"/>
                  </a:lnTo>
                  <a:cubicBezTo>
                    <a:pt x="128" y="1286"/>
                    <a:pt x="146" y="1369"/>
                    <a:pt x="207" y="1409"/>
                  </a:cubicBezTo>
                  <a:lnTo>
                    <a:pt x="541" y="1622"/>
                  </a:lnTo>
                  <a:cubicBezTo>
                    <a:pt x="524" y="1689"/>
                    <a:pt x="512" y="1758"/>
                    <a:pt x="505" y="1827"/>
                  </a:cubicBezTo>
                  <a:lnTo>
                    <a:pt x="117" y="1913"/>
                  </a:lnTo>
                  <a:cubicBezTo>
                    <a:pt x="45" y="1928"/>
                    <a:pt x="0" y="1999"/>
                    <a:pt x="15" y="2071"/>
                  </a:cubicBezTo>
                  <a:lnTo>
                    <a:pt x="161" y="2738"/>
                  </a:lnTo>
                  <a:cubicBezTo>
                    <a:pt x="177" y="2810"/>
                    <a:pt x="248" y="2855"/>
                    <a:pt x="319" y="2839"/>
                  </a:cubicBezTo>
                  <a:lnTo>
                    <a:pt x="707" y="2755"/>
                  </a:lnTo>
                  <a:cubicBezTo>
                    <a:pt x="746" y="2814"/>
                    <a:pt x="788" y="2870"/>
                    <a:pt x="834" y="2923"/>
                  </a:cubicBezTo>
                  <a:lnTo>
                    <a:pt x="621" y="3257"/>
                  </a:lnTo>
                  <a:cubicBezTo>
                    <a:pt x="581" y="3318"/>
                    <a:pt x="599" y="3401"/>
                    <a:pt x="661" y="3441"/>
                  </a:cubicBezTo>
                  <a:lnTo>
                    <a:pt x="1231" y="3807"/>
                  </a:lnTo>
                  <a:cubicBezTo>
                    <a:pt x="1293" y="3847"/>
                    <a:pt x="1375" y="3829"/>
                    <a:pt x="1415" y="3767"/>
                  </a:cubicBezTo>
                  <a:lnTo>
                    <a:pt x="1626" y="3438"/>
                  </a:lnTo>
                  <a:cubicBezTo>
                    <a:pt x="1695" y="3456"/>
                    <a:pt x="1765" y="3469"/>
                    <a:pt x="1835" y="3477"/>
                  </a:cubicBezTo>
                  <a:lnTo>
                    <a:pt x="1918" y="3857"/>
                  </a:lnTo>
                  <a:cubicBezTo>
                    <a:pt x="1931" y="3919"/>
                    <a:pt x="1987" y="3963"/>
                    <a:pt x="2051" y="3962"/>
                  </a:cubicBezTo>
                  <a:lnTo>
                    <a:pt x="2079" y="3962"/>
                  </a:lnTo>
                  <a:lnTo>
                    <a:pt x="2746" y="3818"/>
                  </a:lnTo>
                  <a:cubicBezTo>
                    <a:pt x="2814" y="3796"/>
                    <a:pt x="2852" y="3725"/>
                    <a:pt x="2834" y="3657"/>
                  </a:cubicBezTo>
                  <a:lnTo>
                    <a:pt x="2753" y="3283"/>
                  </a:lnTo>
                  <a:cubicBezTo>
                    <a:pt x="2816" y="3246"/>
                    <a:pt x="2877" y="3205"/>
                    <a:pt x="2934" y="3159"/>
                  </a:cubicBezTo>
                  <a:lnTo>
                    <a:pt x="3258" y="3367"/>
                  </a:lnTo>
                  <a:cubicBezTo>
                    <a:pt x="3320" y="3407"/>
                    <a:pt x="3402" y="3389"/>
                    <a:pt x="3442" y="3327"/>
                  </a:cubicBezTo>
                  <a:lnTo>
                    <a:pt x="3809" y="2755"/>
                  </a:lnTo>
                  <a:cubicBezTo>
                    <a:pt x="3850" y="2694"/>
                    <a:pt x="3833" y="2611"/>
                    <a:pt x="3772" y="2570"/>
                  </a:cubicBezTo>
                  <a:cubicBezTo>
                    <a:pt x="3770" y="2569"/>
                    <a:pt x="3769" y="2568"/>
                    <a:pt x="3767" y="2567"/>
                  </a:cubicBezTo>
                  <a:lnTo>
                    <a:pt x="3451" y="2365"/>
                  </a:lnTo>
                  <a:cubicBezTo>
                    <a:pt x="3470" y="2292"/>
                    <a:pt x="3484" y="2218"/>
                    <a:pt x="3491" y="2143"/>
                  </a:cubicBezTo>
                  <a:lnTo>
                    <a:pt x="3857" y="2063"/>
                  </a:lnTo>
                  <a:cubicBezTo>
                    <a:pt x="3929" y="2049"/>
                    <a:pt x="3976" y="1979"/>
                    <a:pt x="3962" y="1907"/>
                  </a:cubicBezTo>
                  <a:cubicBezTo>
                    <a:pt x="3962" y="1905"/>
                    <a:pt x="3961" y="1903"/>
                    <a:pt x="3961" y="1901"/>
                  </a:cubicBezTo>
                  <a:lnTo>
                    <a:pt x="3817" y="1243"/>
                  </a:lnTo>
                </a:path>
              </a:pathLst>
            </a:custGeom>
            <a:solidFill>
              <a:srgbClr val="FFFFFF"/>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595959"/>
                </a:solidFill>
                <a:latin typeface="Calibri"/>
                <a:ea typeface="Calibri"/>
                <a:cs typeface="Calibri"/>
                <a:sym typeface="Calibri"/>
              </a:endParaRPr>
            </a:p>
          </p:txBody>
        </p:sp>
        <p:sp>
          <p:nvSpPr>
            <p:cNvPr id="406" name="Google Shape;406;g24c08561a31_0_274"/>
            <p:cNvSpPr/>
            <p:nvPr/>
          </p:nvSpPr>
          <p:spPr>
            <a:xfrm>
              <a:off x="4486" y="857"/>
              <a:ext cx="1042" cy="1042"/>
            </a:xfrm>
            <a:custGeom>
              <a:avLst/>
              <a:gdLst/>
              <a:ahLst/>
              <a:cxnLst/>
              <a:rect l="l" t="t" r="r" b="b"/>
              <a:pathLst>
                <a:path w="1494" h="1494" extrusionOk="0">
                  <a:moveTo>
                    <a:pt x="849" y="1217"/>
                  </a:moveTo>
                  <a:cubicBezTo>
                    <a:pt x="590" y="1269"/>
                    <a:pt x="337" y="1107"/>
                    <a:pt x="277" y="850"/>
                  </a:cubicBezTo>
                  <a:cubicBezTo>
                    <a:pt x="220" y="591"/>
                    <a:pt x="384" y="335"/>
                    <a:pt x="643" y="278"/>
                  </a:cubicBezTo>
                  <a:cubicBezTo>
                    <a:pt x="677" y="271"/>
                    <a:pt x="711" y="267"/>
                    <a:pt x="746" y="268"/>
                  </a:cubicBezTo>
                  <a:cubicBezTo>
                    <a:pt x="1011" y="267"/>
                    <a:pt x="1226" y="482"/>
                    <a:pt x="1227" y="747"/>
                  </a:cubicBezTo>
                  <a:cubicBezTo>
                    <a:pt x="1227" y="973"/>
                    <a:pt x="1069" y="1169"/>
                    <a:pt x="847" y="1217"/>
                  </a:cubicBezTo>
                  <a:lnTo>
                    <a:pt x="849" y="1217"/>
                  </a:lnTo>
                  <a:close/>
                  <a:moveTo>
                    <a:pt x="747" y="1"/>
                  </a:moveTo>
                  <a:cubicBezTo>
                    <a:pt x="335" y="1"/>
                    <a:pt x="1" y="335"/>
                    <a:pt x="0" y="747"/>
                  </a:cubicBezTo>
                  <a:cubicBezTo>
                    <a:pt x="0" y="1160"/>
                    <a:pt x="334" y="1494"/>
                    <a:pt x="747" y="1494"/>
                  </a:cubicBezTo>
                  <a:cubicBezTo>
                    <a:pt x="1159" y="1494"/>
                    <a:pt x="1494" y="1160"/>
                    <a:pt x="1494" y="748"/>
                  </a:cubicBezTo>
                  <a:cubicBezTo>
                    <a:pt x="1494" y="694"/>
                    <a:pt x="1488" y="641"/>
                    <a:pt x="1477" y="589"/>
                  </a:cubicBezTo>
                  <a:cubicBezTo>
                    <a:pt x="1403" y="245"/>
                    <a:pt x="1099" y="0"/>
                    <a:pt x="747" y="1"/>
                  </a:cubicBezTo>
                  <a:close/>
                </a:path>
              </a:pathLst>
            </a:custGeom>
            <a:solidFill>
              <a:srgbClr val="FFFFFF"/>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595959"/>
                </a:solidFill>
                <a:latin typeface="Calibri"/>
                <a:ea typeface="Calibri"/>
                <a:cs typeface="Calibri"/>
                <a:sym typeface="Calibri"/>
              </a:endParaRPr>
            </a:p>
          </p:txBody>
        </p:sp>
      </p:grpSp>
      <p:pic>
        <p:nvPicPr>
          <p:cNvPr id="407" name="Google Shape;407;g24c08561a31_0_274"/>
          <p:cNvPicPr preferRelativeResize="0"/>
          <p:nvPr/>
        </p:nvPicPr>
        <p:blipFill>
          <a:blip r:embed="rId3">
            <a:alphaModFix/>
          </a:blip>
          <a:stretch>
            <a:fillRect/>
          </a:stretch>
        </p:blipFill>
        <p:spPr>
          <a:xfrm>
            <a:off x="6451693" y="2103503"/>
            <a:ext cx="1077653" cy="972517"/>
          </a:xfrm>
          <a:prstGeom prst="rect">
            <a:avLst/>
          </a:prstGeom>
          <a:noFill/>
          <a:ln>
            <a:noFill/>
          </a:ln>
        </p:spPr>
      </p:pic>
      <p:pic>
        <p:nvPicPr>
          <p:cNvPr id="408" name="Google Shape;408;g24c08561a31_0_274"/>
          <p:cNvPicPr preferRelativeResize="0"/>
          <p:nvPr/>
        </p:nvPicPr>
        <p:blipFill>
          <a:blip r:embed="rId4">
            <a:alphaModFix/>
          </a:blip>
          <a:stretch>
            <a:fillRect/>
          </a:stretch>
        </p:blipFill>
        <p:spPr>
          <a:xfrm>
            <a:off x="975363" y="2069975"/>
            <a:ext cx="1039575" cy="1039575"/>
          </a:xfrm>
          <a:prstGeom prst="rect">
            <a:avLst/>
          </a:prstGeom>
          <a:noFill/>
          <a:ln>
            <a:noFill/>
          </a:ln>
        </p:spPr>
      </p:pic>
      <p:pic>
        <p:nvPicPr>
          <p:cNvPr id="409" name="Google Shape;409;g24c08561a31_0_274"/>
          <p:cNvPicPr preferRelativeResize="0"/>
          <p:nvPr/>
        </p:nvPicPr>
        <p:blipFill>
          <a:blip r:embed="rId5">
            <a:alphaModFix/>
          </a:blip>
          <a:stretch>
            <a:fillRect/>
          </a:stretch>
        </p:blipFill>
        <p:spPr>
          <a:xfrm>
            <a:off x="975375" y="4528113"/>
            <a:ext cx="845151" cy="845175"/>
          </a:xfrm>
          <a:prstGeom prst="rect">
            <a:avLst/>
          </a:prstGeom>
          <a:noFill/>
          <a:ln>
            <a:noFill/>
          </a:ln>
        </p:spPr>
      </p:pic>
      <p:sp>
        <p:nvSpPr>
          <p:cNvPr id="410" name="Google Shape;410;g24c08561a31_0_274"/>
          <p:cNvSpPr txBox="1"/>
          <p:nvPr/>
        </p:nvSpPr>
        <p:spPr>
          <a:xfrm>
            <a:off x="2177629" y="1940210"/>
            <a:ext cx="3657974" cy="1415742"/>
          </a:xfrm>
          <a:prstGeom prst="rect">
            <a:avLst/>
          </a:prstGeom>
          <a:noFill/>
          <a:ln>
            <a:noFill/>
          </a:ln>
        </p:spPr>
        <p:txBody>
          <a:bodyPr spcFirstLastPara="1" wrap="square" lIns="91425" tIns="91425" rIns="91425" bIns="91425" anchor="t" anchorCtr="0">
            <a:spAutoFit/>
          </a:bodyPr>
          <a:lstStyle/>
          <a:p>
            <a:r>
              <a:rPr lang="en-GB" sz="2000" dirty="0">
                <a:solidFill>
                  <a:schemeClr val="lt1"/>
                </a:solidFill>
              </a:rPr>
              <a:t>All learning outcomes (LOs) are interwoven. This means that the specification can be used in many ways.</a:t>
            </a:r>
            <a:endParaRPr lang="en-US" dirty="0"/>
          </a:p>
        </p:txBody>
      </p:sp>
      <p:sp>
        <p:nvSpPr>
          <p:cNvPr id="411" name="Google Shape;411;g24c08561a31_0_274"/>
          <p:cNvSpPr txBox="1"/>
          <p:nvPr/>
        </p:nvSpPr>
        <p:spPr>
          <a:xfrm>
            <a:off x="7807350" y="1788592"/>
            <a:ext cx="3409287" cy="1723518"/>
          </a:xfrm>
          <a:prstGeom prst="rect">
            <a:avLst/>
          </a:prstGeom>
          <a:noFill/>
          <a:ln>
            <a:noFill/>
          </a:ln>
        </p:spPr>
        <p:txBody>
          <a:bodyPr spcFirstLastPara="1" wrap="square" lIns="91425" tIns="91425" rIns="91425" bIns="91425" anchor="t" anchorCtr="0">
            <a:spAutoFit/>
          </a:bodyPr>
          <a:lstStyle/>
          <a:p>
            <a:pPr lvl="0"/>
            <a:r>
              <a:rPr lang="en-GB" sz="2000" i="0" u="none" strike="noStrike">
                <a:solidFill>
                  <a:schemeClr val="bg1"/>
                </a:solidFill>
                <a:effectLst/>
                <a:latin typeface="Arial" panose="020B0604020202020204" pitchFamily="34" charset="0"/>
              </a:rPr>
              <a:t>Effective pedagogies can enhance teaching and learning, however, the emphasis for this workshop is on skills development.</a:t>
            </a:r>
            <a:endParaRPr lang="en-GB" sz="2000">
              <a:solidFill>
                <a:schemeClr val="bg1"/>
              </a:solidFill>
            </a:endParaRPr>
          </a:p>
        </p:txBody>
      </p:sp>
      <p:sp>
        <p:nvSpPr>
          <p:cNvPr id="412" name="Google Shape;412;g24c08561a31_0_274"/>
          <p:cNvSpPr txBox="1"/>
          <p:nvPr/>
        </p:nvSpPr>
        <p:spPr>
          <a:xfrm>
            <a:off x="2177629" y="4442464"/>
            <a:ext cx="3824944" cy="1107965"/>
          </a:xfrm>
          <a:prstGeom prst="rect">
            <a:avLst/>
          </a:prstGeom>
          <a:noFill/>
          <a:ln>
            <a:noFill/>
          </a:ln>
        </p:spPr>
        <p:txBody>
          <a:bodyPr spcFirstLastPara="1" wrap="square" lIns="91425" tIns="91425" rIns="91425" bIns="91425" anchor="t" anchorCtr="0">
            <a:spAutoFit/>
          </a:bodyPr>
          <a:lstStyle/>
          <a:p>
            <a:pPr lvl="0"/>
            <a:r>
              <a:rPr lang="en-GB" sz="2000">
                <a:solidFill>
                  <a:schemeClr val="lt1"/>
                </a:solidFill>
              </a:rPr>
              <a:t>LCCS can be mediated through a constructivist pedagogical approach. </a:t>
            </a:r>
            <a:endParaRPr sz="2000">
              <a:solidFill>
                <a:schemeClr val="lt1"/>
              </a:solidFill>
            </a:endParaRPr>
          </a:p>
        </p:txBody>
      </p:sp>
      <p:sp>
        <p:nvSpPr>
          <p:cNvPr id="413" name="Google Shape;413;g24c08561a31_0_274"/>
          <p:cNvSpPr txBox="1"/>
          <p:nvPr/>
        </p:nvSpPr>
        <p:spPr>
          <a:xfrm>
            <a:off x="7807350" y="4348321"/>
            <a:ext cx="3416300" cy="1107965"/>
          </a:xfrm>
          <a:prstGeom prst="rect">
            <a:avLst/>
          </a:prstGeom>
          <a:noFill/>
          <a:ln>
            <a:noFill/>
          </a:ln>
        </p:spPr>
        <p:txBody>
          <a:bodyPr spcFirstLastPara="1" wrap="square" lIns="91425" tIns="91425" rIns="91425" bIns="91425" anchor="t" anchorCtr="0">
            <a:spAutoFit/>
          </a:bodyPr>
          <a:lstStyle/>
          <a:p>
            <a:pPr lvl="0"/>
            <a:r>
              <a:rPr lang="en-GB" sz="2000">
                <a:solidFill>
                  <a:schemeClr val="lt1"/>
                </a:solidFill>
              </a:rPr>
              <a:t>Group work is a key feature in the teaching, learning and assessment of LCCS. </a:t>
            </a:r>
            <a:endParaRPr sz="20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24c063d8b66_0_24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E85AA"/>
              </a:buClr>
              <a:buSzPts val="4400"/>
              <a:buFont typeface="Arial"/>
              <a:buNone/>
            </a:pPr>
            <a:r>
              <a:rPr lang="en-IE" sz="4000" dirty="0"/>
              <a:t>Workshop Overview</a:t>
            </a:r>
          </a:p>
        </p:txBody>
      </p:sp>
      <p:graphicFrame>
        <p:nvGraphicFramePr>
          <p:cNvPr id="345" name="Google Shape;345;g24c063d8b66_0_243"/>
          <p:cNvGraphicFramePr/>
          <p:nvPr>
            <p:extLst>
              <p:ext uri="{D42A27DB-BD31-4B8C-83A1-F6EECF244321}">
                <p14:modId xmlns:p14="http://schemas.microsoft.com/office/powerpoint/2010/main" val="1185170076"/>
              </p:ext>
            </p:extLst>
          </p:nvPr>
        </p:nvGraphicFramePr>
        <p:xfrm>
          <a:off x="923925" y="1512125"/>
          <a:ext cx="9946900" cy="4455300"/>
        </p:xfrm>
        <a:graphic>
          <a:graphicData uri="http://schemas.openxmlformats.org/drawingml/2006/table">
            <a:tbl>
              <a:tblPr>
                <a:noFill/>
                <a:tableStyleId>{7449DF4D-E4B7-4BCC-900F-F576458A4FDF}</a:tableStyleId>
              </a:tblPr>
              <a:tblGrid>
                <a:gridCol w="2661725">
                  <a:extLst>
                    <a:ext uri="{9D8B030D-6E8A-4147-A177-3AD203B41FA5}">
                      <a16:colId xmlns:a16="http://schemas.microsoft.com/office/drawing/2014/main" val="20000"/>
                    </a:ext>
                  </a:extLst>
                </a:gridCol>
                <a:gridCol w="7285175">
                  <a:extLst>
                    <a:ext uri="{9D8B030D-6E8A-4147-A177-3AD203B41FA5}">
                      <a16:colId xmlns:a16="http://schemas.microsoft.com/office/drawing/2014/main" val="20001"/>
                    </a:ext>
                  </a:extLst>
                </a:gridCol>
              </a:tblGrid>
              <a:tr h="956800">
                <a:tc>
                  <a:txBody>
                    <a:bodyPr/>
                    <a:lstStyle/>
                    <a:p>
                      <a:pPr marL="0" lvl="0" indent="0" algn="l" rtl="0">
                        <a:spcBef>
                          <a:spcPts val="0"/>
                        </a:spcBef>
                        <a:spcAft>
                          <a:spcPts val="0"/>
                        </a:spcAft>
                        <a:buNone/>
                      </a:pPr>
                      <a:r>
                        <a:rPr lang="en-IE" sz="2000" b="1">
                          <a:solidFill>
                            <a:srgbClr val="FFFFFF"/>
                          </a:solidFill>
                        </a:rPr>
                        <a:t>Session 1</a:t>
                      </a:r>
                      <a:endParaRPr sz="2000" b="1">
                        <a:solidFill>
                          <a:srgbClr val="FFFFFF"/>
                        </a:solidFill>
                      </a:endParaRPr>
                    </a:p>
                    <a:p>
                      <a:pPr marL="0" lvl="0" indent="0" algn="l" rtl="0">
                        <a:spcBef>
                          <a:spcPts val="0"/>
                        </a:spcBef>
                        <a:spcAft>
                          <a:spcPts val="0"/>
                        </a:spcAft>
                        <a:buNone/>
                      </a:pPr>
                      <a:r>
                        <a:rPr lang="en-IE" sz="2000">
                          <a:solidFill>
                            <a:srgbClr val="FFFFFF"/>
                          </a:solidFill>
                        </a:rPr>
                        <a:t>10:00 - 11:30</a:t>
                      </a:r>
                      <a:endParaRPr sz="2000">
                        <a:solidFill>
                          <a:srgbClr val="FFFFFF"/>
                        </a:solidFill>
                      </a:endParaRPr>
                    </a:p>
                  </a:txBody>
                  <a:tcPr marL="91425" marR="91425" marT="91425" marB="91425" anchor="ctr">
                    <a:lnL w="9525" cap="flat" cmpd="sng">
                      <a:solidFill>
                        <a:srgbClr val="44A0BB"/>
                      </a:solidFill>
                      <a:prstDash val="solid"/>
                      <a:round/>
                      <a:headEnd type="none" w="sm" len="sm"/>
                      <a:tailEnd type="none" w="sm" len="sm"/>
                    </a:lnL>
                    <a:lnR w="9525" cap="flat" cmpd="sng">
                      <a:solidFill>
                        <a:srgbClr val="44A0BB"/>
                      </a:solidFill>
                      <a:prstDash val="solid"/>
                      <a:round/>
                      <a:headEnd type="none" w="sm" len="sm"/>
                      <a:tailEnd type="none" w="sm" len="sm"/>
                    </a:lnR>
                    <a:lnT w="9525" cap="flat" cmpd="sng">
                      <a:solidFill>
                        <a:srgbClr val="44A0BB"/>
                      </a:solidFill>
                      <a:prstDash val="solid"/>
                      <a:round/>
                      <a:headEnd type="none" w="sm" len="sm"/>
                      <a:tailEnd type="none" w="sm" len="sm"/>
                    </a:lnT>
                    <a:lnB w="9525" cap="flat" cmpd="sng">
                      <a:solidFill>
                        <a:srgbClr val="44A0BB"/>
                      </a:solidFill>
                      <a:prstDash val="solid"/>
                      <a:round/>
                      <a:headEnd type="none" w="sm" len="sm"/>
                      <a:tailEnd type="none" w="sm" len="sm"/>
                    </a:lnB>
                    <a:solidFill>
                      <a:srgbClr val="44A0BB"/>
                    </a:solidFill>
                  </a:tcPr>
                </a:tc>
                <a:tc>
                  <a:txBody>
                    <a:bodyPr/>
                    <a:lstStyle/>
                    <a:p>
                      <a:pPr marL="0" lvl="0" indent="0" algn="l" rtl="0">
                        <a:spcBef>
                          <a:spcPts val="0"/>
                        </a:spcBef>
                        <a:spcAft>
                          <a:spcPts val="0"/>
                        </a:spcAft>
                        <a:buNone/>
                      </a:pPr>
                      <a:r>
                        <a:rPr lang="en-IE" sz="2000" dirty="0">
                          <a:solidFill>
                            <a:srgbClr val="24647C"/>
                          </a:solidFill>
                        </a:rPr>
                        <a:t>Introduction, Installation and Charts and Maps in Pygal</a:t>
                      </a:r>
                    </a:p>
                  </a:txBody>
                  <a:tcPr marL="91425" marR="91425" marT="91425" marB="91425" anchor="ctr">
                    <a:lnL w="9525" cap="flat" cmpd="sng">
                      <a:solidFill>
                        <a:srgbClr val="44A0BB"/>
                      </a:solidFill>
                      <a:prstDash val="solid"/>
                      <a:round/>
                      <a:headEnd type="none" w="sm" len="sm"/>
                      <a:tailEnd type="none" w="sm" len="sm"/>
                    </a:lnL>
                    <a:lnB w="9525" cap="flat" cmpd="sng">
                      <a:solidFill>
                        <a:srgbClr val="888888"/>
                      </a:solidFill>
                      <a:prstDash val="solid"/>
                      <a:round/>
                      <a:headEnd type="none" w="sm" len="sm"/>
                      <a:tailEnd type="none" w="sm" len="sm"/>
                    </a:lnB>
                  </a:tcPr>
                </a:tc>
                <a:extLst>
                  <a:ext uri="{0D108BD9-81ED-4DB2-BD59-A6C34878D82A}">
                    <a16:rowId xmlns:a16="http://schemas.microsoft.com/office/drawing/2014/main" val="10000"/>
                  </a:ext>
                </a:extLst>
              </a:tr>
              <a:tr h="792450">
                <a:tc gridSpan="2">
                  <a:txBody>
                    <a:bodyPr/>
                    <a:lstStyle/>
                    <a:p>
                      <a:pPr marL="0" lvl="0" indent="0" algn="ctr" rtl="0">
                        <a:spcBef>
                          <a:spcPts val="0"/>
                        </a:spcBef>
                        <a:spcAft>
                          <a:spcPts val="0"/>
                        </a:spcAft>
                        <a:buNone/>
                      </a:pPr>
                      <a:r>
                        <a:rPr lang="en-IE" sz="2000" b="1">
                          <a:solidFill>
                            <a:srgbClr val="FFFFFF"/>
                          </a:solidFill>
                        </a:rPr>
                        <a:t>Tea/Coffee</a:t>
                      </a:r>
                      <a:endParaRPr sz="2000" b="1">
                        <a:solidFill>
                          <a:srgbClr val="FFFFFF"/>
                        </a:solidFill>
                      </a:endParaRPr>
                    </a:p>
                    <a:p>
                      <a:pPr marL="0" lvl="0" indent="0" algn="ctr" rtl="0">
                        <a:spcBef>
                          <a:spcPts val="0"/>
                        </a:spcBef>
                        <a:spcAft>
                          <a:spcPts val="0"/>
                        </a:spcAft>
                        <a:buNone/>
                      </a:pPr>
                      <a:r>
                        <a:rPr lang="en-IE" sz="2000">
                          <a:solidFill>
                            <a:srgbClr val="FFFFFF"/>
                          </a:solidFill>
                        </a:rPr>
                        <a:t>11:30 – 12:00</a:t>
                      </a:r>
                      <a:endParaRPr sz="2000">
                        <a:solidFill>
                          <a:srgbClr val="FFFFFF"/>
                        </a:solidFill>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44A0BB"/>
                      </a:solidFill>
                      <a:prstDash val="solid"/>
                      <a:round/>
                      <a:headEnd type="none" w="sm" len="sm"/>
                      <a:tailEnd type="none" w="sm" len="sm"/>
                    </a:lnT>
                    <a:lnB w="9525" cap="flat" cmpd="sng">
                      <a:solidFill>
                        <a:srgbClr val="888888"/>
                      </a:solidFill>
                      <a:prstDash val="solid"/>
                      <a:round/>
                      <a:headEnd type="none" w="sm" len="sm"/>
                      <a:tailEnd type="none" w="sm" len="sm"/>
                    </a:lnB>
                    <a:solidFill>
                      <a:srgbClr val="1987A8"/>
                    </a:solidFill>
                  </a:tcPr>
                </a:tc>
                <a:tc hMerge="1">
                  <a:txBody>
                    <a:bodyPr/>
                    <a:lstStyle/>
                    <a:p>
                      <a:endParaRPr lang="en-US"/>
                    </a:p>
                  </a:txBody>
                  <a:tcPr/>
                </a:tc>
                <a:extLst>
                  <a:ext uri="{0D108BD9-81ED-4DB2-BD59-A6C34878D82A}">
                    <a16:rowId xmlns:a16="http://schemas.microsoft.com/office/drawing/2014/main" val="10001"/>
                  </a:ext>
                </a:extLst>
              </a:tr>
              <a:tr h="956800">
                <a:tc>
                  <a:txBody>
                    <a:bodyPr/>
                    <a:lstStyle/>
                    <a:p>
                      <a:pPr marL="0" lvl="0" indent="0" algn="l" rtl="0">
                        <a:spcBef>
                          <a:spcPts val="0"/>
                        </a:spcBef>
                        <a:spcAft>
                          <a:spcPts val="0"/>
                        </a:spcAft>
                        <a:buNone/>
                      </a:pPr>
                      <a:r>
                        <a:rPr lang="en-IE" sz="2000" b="1">
                          <a:solidFill>
                            <a:srgbClr val="FFFFFF"/>
                          </a:solidFill>
                        </a:rPr>
                        <a:t>Session 2</a:t>
                      </a:r>
                      <a:endParaRPr sz="2000" b="1">
                        <a:solidFill>
                          <a:srgbClr val="FFFFFF"/>
                        </a:solidFill>
                      </a:endParaRPr>
                    </a:p>
                    <a:p>
                      <a:pPr marL="0" lvl="0" indent="0" algn="l" rtl="0">
                        <a:spcBef>
                          <a:spcPts val="0"/>
                        </a:spcBef>
                        <a:spcAft>
                          <a:spcPts val="0"/>
                        </a:spcAft>
                        <a:buNone/>
                      </a:pPr>
                      <a:r>
                        <a:rPr lang="en-IE" sz="2000">
                          <a:solidFill>
                            <a:srgbClr val="FFFFFF"/>
                          </a:solidFill>
                        </a:rPr>
                        <a:t>12:00 - 13:30</a:t>
                      </a:r>
                      <a:endParaRPr sz="2000">
                        <a:solidFill>
                          <a:srgbClr val="FFFFFF"/>
                        </a:solidFill>
                      </a:endParaRPr>
                    </a:p>
                  </a:txBody>
                  <a:tcPr marL="91425" marR="91425" marT="91425" marB="91425" anchor="ctr">
                    <a:lnT w="9525" cap="flat" cmpd="sng">
                      <a:solidFill>
                        <a:srgbClr val="888888"/>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44A0BB"/>
                    </a:solidFill>
                  </a:tcPr>
                </a:tc>
                <a:tc>
                  <a:txBody>
                    <a:bodyPr/>
                    <a:lstStyle/>
                    <a:p>
                      <a:pPr marL="0" lvl="0" indent="0" algn="l">
                        <a:spcBef>
                          <a:spcPts val="0"/>
                        </a:spcBef>
                        <a:spcAft>
                          <a:spcPts val="0"/>
                        </a:spcAft>
                        <a:buNone/>
                      </a:pPr>
                      <a:r>
                        <a:rPr lang="en-IE" sz="2000" b="0" i="0" u="none" strike="noStrike" noProof="0" dirty="0">
                          <a:solidFill>
                            <a:srgbClr val="24647C"/>
                          </a:solidFill>
                          <a:latin typeface="Arial"/>
                        </a:rPr>
                        <a:t>Styles for Charts</a:t>
                      </a:r>
                    </a:p>
                    <a:p>
                      <a:pPr marL="0" lvl="0" indent="0" algn="l">
                        <a:spcBef>
                          <a:spcPts val="0"/>
                        </a:spcBef>
                        <a:spcAft>
                          <a:spcPts val="0"/>
                        </a:spcAft>
                        <a:buNone/>
                      </a:pPr>
                      <a:r>
                        <a:rPr lang="en-IE" sz="2000" b="0" i="0" u="none" strike="noStrike" cap="none" noProof="0" dirty="0">
                          <a:solidFill>
                            <a:srgbClr val="24647C"/>
                          </a:solidFill>
                          <a:latin typeface="Arial"/>
                          <a:cs typeface="Arial"/>
                          <a:sym typeface="Arial"/>
                        </a:rPr>
                        <a:t>Configuration: charts, series, values, sparklines, tables</a:t>
                      </a:r>
                      <a:endParaRPr lang="en-US" sz="2000" b="0" i="0" u="none" strike="noStrike" cap="none" dirty="0">
                        <a:solidFill>
                          <a:srgbClr val="24647C"/>
                        </a:solidFill>
                        <a:latin typeface="Arial"/>
                        <a:cs typeface="Arial"/>
                        <a:sym typeface="Arial"/>
                      </a:endParaRPr>
                    </a:p>
                  </a:txBody>
                  <a:tcPr marL="91425" marR="91425" marT="91425" marB="91425" anchor="ctr">
                    <a:lnT w="9525" cap="flat" cmpd="sng">
                      <a:solidFill>
                        <a:srgbClr val="888888"/>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2"/>
                  </a:ext>
                </a:extLst>
              </a:tr>
              <a:tr h="792450">
                <a:tc gridSpan="2">
                  <a:txBody>
                    <a:bodyPr/>
                    <a:lstStyle/>
                    <a:p>
                      <a:pPr marL="0" lvl="0" indent="0" algn="ctr" rtl="0">
                        <a:spcBef>
                          <a:spcPts val="0"/>
                        </a:spcBef>
                        <a:spcAft>
                          <a:spcPts val="0"/>
                        </a:spcAft>
                        <a:buNone/>
                      </a:pPr>
                      <a:r>
                        <a:rPr lang="en-IE" sz="2000" b="1">
                          <a:solidFill>
                            <a:srgbClr val="FFFFFF"/>
                          </a:solidFill>
                        </a:rPr>
                        <a:t>Lunch</a:t>
                      </a:r>
                      <a:endParaRPr sz="2000" b="1">
                        <a:solidFill>
                          <a:srgbClr val="FFFFFF"/>
                        </a:solidFill>
                      </a:endParaRPr>
                    </a:p>
                    <a:p>
                      <a:pPr marL="0" lvl="0" indent="0" algn="ctr" rtl="0">
                        <a:spcBef>
                          <a:spcPts val="0"/>
                        </a:spcBef>
                        <a:spcAft>
                          <a:spcPts val="0"/>
                        </a:spcAft>
                        <a:buNone/>
                      </a:pPr>
                      <a:r>
                        <a:rPr lang="en-IE" sz="2000">
                          <a:solidFill>
                            <a:srgbClr val="FFFFFF"/>
                          </a:solidFill>
                        </a:rPr>
                        <a:t>13:30 - 14:30</a:t>
                      </a:r>
                      <a:endParaRPr sz="2000">
                        <a:solidFill>
                          <a:srgbClr val="FFFFFF"/>
                        </a:solidFil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1987A8"/>
                    </a:solidFill>
                  </a:tcPr>
                </a:tc>
                <a:tc hMerge="1">
                  <a:txBody>
                    <a:bodyPr/>
                    <a:lstStyle/>
                    <a:p>
                      <a:endParaRPr lang="en-US"/>
                    </a:p>
                  </a:txBody>
                  <a:tcPr/>
                </a:tc>
                <a:extLst>
                  <a:ext uri="{0D108BD9-81ED-4DB2-BD59-A6C34878D82A}">
                    <a16:rowId xmlns:a16="http://schemas.microsoft.com/office/drawing/2014/main" val="10003"/>
                  </a:ext>
                </a:extLst>
              </a:tr>
              <a:tr h="956800">
                <a:tc>
                  <a:txBody>
                    <a:bodyPr/>
                    <a:lstStyle/>
                    <a:p>
                      <a:pPr marL="0" lvl="0" indent="0" algn="l" rtl="0">
                        <a:spcBef>
                          <a:spcPts val="0"/>
                        </a:spcBef>
                        <a:spcAft>
                          <a:spcPts val="0"/>
                        </a:spcAft>
                        <a:buNone/>
                      </a:pPr>
                      <a:r>
                        <a:rPr lang="en-IE" sz="2000" b="1">
                          <a:solidFill>
                            <a:srgbClr val="FFFFFF"/>
                          </a:solidFill>
                        </a:rPr>
                        <a:t>Session 3</a:t>
                      </a:r>
                      <a:endParaRPr sz="2000" b="1">
                        <a:solidFill>
                          <a:srgbClr val="FFFFFF"/>
                        </a:solidFill>
                      </a:endParaRPr>
                    </a:p>
                    <a:p>
                      <a:pPr marL="0" lvl="0" indent="0" algn="l" rtl="0">
                        <a:spcBef>
                          <a:spcPts val="0"/>
                        </a:spcBef>
                        <a:spcAft>
                          <a:spcPts val="0"/>
                        </a:spcAft>
                        <a:buNone/>
                      </a:pPr>
                      <a:r>
                        <a:rPr lang="en-IE" sz="2000">
                          <a:solidFill>
                            <a:srgbClr val="FFFFFF"/>
                          </a:solidFill>
                        </a:rPr>
                        <a:t>14:30 - 16:30</a:t>
                      </a:r>
                      <a:endParaRPr sz="2000">
                        <a:solidFill>
                          <a:srgbClr val="FFFFFF"/>
                        </a:solidFill>
                      </a:endParaRPr>
                    </a:p>
                  </a:txBody>
                  <a:tcPr marL="91425" marR="91425" marT="91425" marB="91425" anchor="ctr">
                    <a:lnT w="9525" cap="flat" cmpd="sng">
                      <a:solidFill>
                        <a:srgbClr val="FFFFFF">
                          <a:alpha val="0"/>
                        </a:srgbClr>
                      </a:solidFill>
                      <a:prstDash val="solid"/>
                      <a:round/>
                      <a:headEnd type="none" w="sm" len="sm"/>
                      <a:tailEnd type="none" w="sm" len="sm"/>
                    </a:lnT>
                    <a:solidFill>
                      <a:srgbClr val="44A0BB"/>
                    </a:solidFill>
                  </a:tcPr>
                </a:tc>
                <a:tc>
                  <a:txBody>
                    <a:bodyPr/>
                    <a:lstStyle/>
                    <a:p>
                      <a:pPr marL="0" lvl="0" indent="0" algn="l">
                        <a:spcBef>
                          <a:spcPts val="0"/>
                        </a:spcBef>
                        <a:spcAft>
                          <a:spcPts val="0"/>
                        </a:spcAft>
                        <a:buNone/>
                      </a:pPr>
                      <a:r>
                        <a:rPr lang="en-IE" sz="2000" b="0" i="0" u="none" strike="noStrike" cap="none" noProof="0" dirty="0">
                          <a:solidFill>
                            <a:srgbClr val="24647C"/>
                          </a:solidFill>
                          <a:latin typeface="Arial"/>
                          <a:cs typeface="Arial"/>
                          <a:sym typeface="Arial"/>
                        </a:rPr>
                        <a:t>Output in Pygal, Embedding in webpages</a:t>
                      </a:r>
                    </a:p>
                    <a:p>
                      <a:pPr marL="0" lvl="0" indent="0" algn="l">
                        <a:spcBef>
                          <a:spcPts val="0"/>
                        </a:spcBef>
                        <a:spcAft>
                          <a:spcPts val="0"/>
                        </a:spcAft>
                        <a:buNone/>
                      </a:pPr>
                      <a:r>
                        <a:rPr lang="en-GB" sz="2000" b="0" i="0" u="none" strike="noStrike" cap="none" dirty="0">
                          <a:solidFill>
                            <a:srgbClr val="24647C"/>
                          </a:solidFill>
                          <a:latin typeface="Arial"/>
                          <a:cs typeface="Arial"/>
                          <a:sym typeface="Arial"/>
                        </a:rPr>
                        <a:t>(</a:t>
                      </a:r>
                      <a:r>
                        <a:rPr lang="en-US" sz="2000" b="0" i="0" u="none" strike="noStrike" cap="none" dirty="0">
                          <a:solidFill>
                            <a:srgbClr val="24647C"/>
                          </a:solidFill>
                          <a:latin typeface="Arial"/>
                          <a:ea typeface="Arial"/>
                          <a:cs typeface="Arial"/>
                          <a:sym typeface="Arial"/>
                        </a:rPr>
                        <a:t>+ Breakout Activities)</a:t>
                      </a:r>
                      <a:endParaRPr lang="en-IE" sz="2000" b="0" i="0" u="none" strike="noStrike" cap="none" dirty="0">
                        <a:solidFill>
                          <a:srgbClr val="24647C"/>
                        </a:solidFill>
                        <a:latin typeface="Arial"/>
                        <a:cs typeface="Arial"/>
                        <a:sym typeface="Arial"/>
                      </a:endParaRPr>
                    </a:p>
                  </a:txBody>
                  <a:tcPr marL="91425" marR="91425" marT="91425" marB="91425" anchor="ctr">
                    <a:lnT w="9525" cap="flat" cmpd="sng">
                      <a:solidFill>
                        <a:srgbClr val="FFFFFF">
                          <a:alpha val="0"/>
                        </a:srgbClr>
                      </a:solidFill>
                      <a:prstDash val="solid"/>
                      <a:round/>
                      <a:headEnd type="none" w="sm" len="sm"/>
                      <a:tailEnd type="none" w="sm" len="sm"/>
                    </a:lnT>
                  </a:tcPr>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4" name="Title 1">
            <a:extLst>
              <a:ext uri="{FF2B5EF4-FFF2-40B4-BE49-F238E27FC236}">
                <a16:creationId xmlns:a16="http://schemas.microsoft.com/office/drawing/2014/main" id="{B5B5CEC1-1FFE-8C2C-DDA4-0EA93DB573B4}"/>
              </a:ext>
            </a:extLst>
          </p:cNvPr>
          <p:cNvSpPr>
            <a:spLocks noGrp="1"/>
          </p:cNvSpPr>
          <p:nvPr>
            <p:ph type="title"/>
          </p:nvPr>
        </p:nvSpPr>
        <p:spPr>
          <a:xfrm>
            <a:off x="540276" y="1325563"/>
            <a:ext cx="11111448" cy="766716"/>
          </a:xfrm>
        </p:spPr>
        <p:txBody>
          <a:bodyPr>
            <a:normAutofit/>
          </a:bodyPr>
          <a:lstStyle/>
          <a:p>
            <a:r>
              <a:rPr lang="en-GB" sz="2400" dirty="0">
                <a:solidFill>
                  <a:srgbClr val="24647C"/>
                </a:solidFill>
                <a:latin typeface="+mn-lt"/>
              </a:rPr>
              <a:t>By the end of this workshop participants will have had the opportunity to…</a:t>
            </a:r>
            <a:endParaRPr lang="en-IE" sz="2400" dirty="0">
              <a:solidFill>
                <a:srgbClr val="24647C"/>
              </a:solidFill>
              <a:latin typeface="+mn-lt"/>
            </a:endParaRPr>
          </a:p>
        </p:txBody>
      </p:sp>
      <p:sp>
        <p:nvSpPr>
          <p:cNvPr id="5" name="Content Placeholder 2">
            <a:extLst>
              <a:ext uri="{FF2B5EF4-FFF2-40B4-BE49-F238E27FC236}">
                <a16:creationId xmlns:a16="http://schemas.microsoft.com/office/drawing/2014/main" id="{4DE8D932-86DA-5631-2B32-06FA3D5B2CBD}"/>
              </a:ext>
            </a:extLst>
          </p:cNvPr>
          <p:cNvSpPr txBox="1">
            <a:spLocks/>
          </p:cNvSpPr>
          <p:nvPr/>
        </p:nvSpPr>
        <p:spPr>
          <a:xfrm>
            <a:off x="327260" y="2204767"/>
            <a:ext cx="11324464" cy="32926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14350" indent="-285750">
              <a:lnSpc>
                <a:spcPct val="150000"/>
              </a:lnSpc>
              <a:buFont typeface="Wingdings" panose="05000000000000000000" pitchFamily="2" charset="2"/>
              <a:buChar char="ü"/>
            </a:pPr>
            <a:r>
              <a:rPr lang="en-GB" sz="2000" dirty="0"/>
              <a:t>D</a:t>
            </a:r>
            <a:r>
              <a:rPr lang="en-GB" sz="2000" kern="0" dirty="0"/>
              <a:t>evelop an understanding of the Pygal library in Python and its uses</a:t>
            </a:r>
          </a:p>
          <a:p>
            <a:pPr marL="514350" indent="-285750">
              <a:lnSpc>
                <a:spcPct val="150000"/>
              </a:lnSpc>
              <a:buFont typeface="Wingdings" panose="05000000000000000000" pitchFamily="2" charset="2"/>
              <a:buChar char="ü"/>
            </a:pPr>
            <a:r>
              <a:rPr lang="en-GB" sz="2000" dirty="0"/>
              <a:t>Create different types of charts in Python with Pygal</a:t>
            </a:r>
          </a:p>
          <a:p>
            <a:pPr marL="514350" indent="-285750">
              <a:lnSpc>
                <a:spcPct val="150000"/>
              </a:lnSpc>
              <a:buFont typeface="Wingdings" panose="05000000000000000000" pitchFamily="2" charset="2"/>
              <a:buChar char="ü"/>
            </a:pPr>
            <a:r>
              <a:rPr lang="en-GB" sz="2000" kern="0" dirty="0"/>
              <a:t>Use chart styles and configurations to customise charts</a:t>
            </a:r>
          </a:p>
          <a:p>
            <a:pPr marL="514350" indent="-285750">
              <a:lnSpc>
                <a:spcPct val="150000"/>
              </a:lnSpc>
              <a:buFont typeface="Wingdings" panose="05000000000000000000" pitchFamily="2" charset="2"/>
              <a:buChar char="ü"/>
            </a:pPr>
            <a:r>
              <a:rPr lang="en-GB" sz="2000" dirty="0"/>
              <a:t>Create output in SVG format to embed in webpages/websites</a:t>
            </a:r>
            <a:endParaRPr lang="en-GB" sz="2000" kern="0" dirty="0"/>
          </a:p>
          <a:p>
            <a:pPr marL="514350" indent="-285750">
              <a:lnSpc>
                <a:spcPct val="150000"/>
              </a:lnSpc>
              <a:buFont typeface="Wingdings" panose="05000000000000000000" pitchFamily="2" charset="2"/>
              <a:buChar char="ü"/>
            </a:pPr>
            <a:endParaRPr lang="en-GB" sz="2000" kern="0" dirty="0"/>
          </a:p>
        </p:txBody>
      </p:sp>
      <p:sp>
        <p:nvSpPr>
          <p:cNvPr id="6" name="Title 1">
            <a:extLst>
              <a:ext uri="{FF2B5EF4-FFF2-40B4-BE49-F238E27FC236}">
                <a16:creationId xmlns:a16="http://schemas.microsoft.com/office/drawing/2014/main" id="{3014CA35-FE17-D3E7-2496-0F523602D1AC}"/>
              </a:ext>
            </a:extLst>
          </p:cNvPr>
          <p:cNvSpPr txBox="1">
            <a:spLocks/>
          </p:cNvSpPr>
          <p:nvPr/>
        </p:nvSpPr>
        <p:spPr>
          <a:xfrm>
            <a:off x="327260" y="0"/>
            <a:ext cx="11111448"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E85AA"/>
              </a:buClr>
              <a:buSzPts val="1800"/>
              <a:buFont typeface="Arial"/>
              <a:buNone/>
              <a:defRPr sz="4400" b="0" i="0" u="none" strike="noStrike" cap="none">
                <a:solidFill>
                  <a:srgbClr val="0E85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4000" b="1" kern="0">
                <a:latin typeface="+mn-lt"/>
              </a:rPr>
              <a:t>Learning Intentions</a:t>
            </a:r>
            <a:endParaRPr lang="en-IE" sz="4000" b="1" kern="0">
              <a:latin typeface="+mn-lt"/>
            </a:endParaRPr>
          </a:p>
        </p:txBody>
      </p:sp>
    </p:spTree>
    <p:extLst>
      <p:ext uri="{BB962C8B-B14F-4D97-AF65-F5344CB8AC3E}">
        <p14:creationId xmlns:p14="http://schemas.microsoft.com/office/powerpoint/2010/main" val="4019209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0E633-20FF-27B8-C2FA-B6C64AE587EA}"/>
              </a:ext>
            </a:extLst>
          </p:cNvPr>
          <p:cNvSpPr>
            <a:spLocks noGrp="1"/>
          </p:cNvSpPr>
          <p:nvPr>
            <p:ph type="title"/>
          </p:nvPr>
        </p:nvSpPr>
        <p:spPr>
          <a:xfrm>
            <a:off x="352425" y="1983036"/>
            <a:ext cx="3857625" cy="1806323"/>
          </a:xfrm>
        </p:spPr>
        <p:txBody>
          <a:bodyPr/>
          <a:lstStyle/>
          <a:p>
            <a:r>
              <a:rPr lang="en-IE"/>
              <a:t>Session 1</a:t>
            </a:r>
          </a:p>
        </p:txBody>
      </p:sp>
      <p:sp>
        <p:nvSpPr>
          <p:cNvPr id="3" name="Text Placeholder 2">
            <a:extLst>
              <a:ext uri="{FF2B5EF4-FFF2-40B4-BE49-F238E27FC236}">
                <a16:creationId xmlns:a16="http://schemas.microsoft.com/office/drawing/2014/main" id="{5ED97AE7-1F4A-12D8-1748-61B5B6ED2815}"/>
              </a:ext>
            </a:extLst>
          </p:cNvPr>
          <p:cNvSpPr>
            <a:spLocks noGrp="1"/>
          </p:cNvSpPr>
          <p:nvPr>
            <p:ph type="body" sz="half" idx="2"/>
          </p:nvPr>
        </p:nvSpPr>
        <p:spPr>
          <a:xfrm>
            <a:off x="352425" y="3789359"/>
            <a:ext cx="4419600" cy="1935160"/>
          </a:xfrm>
        </p:spPr>
        <p:txBody>
          <a:bodyPr/>
          <a:lstStyle/>
          <a:p>
            <a:pPr lvl="0">
              <a:spcBef>
                <a:spcPts val="0"/>
              </a:spcBef>
            </a:pPr>
            <a:r>
              <a:rPr lang="en-IE" dirty="0"/>
              <a:t>Introduction to Pygal, </a:t>
            </a:r>
          </a:p>
          <a:p>
            <a:pPr lvl="0">
              <a:spcBef>
                <a:spcPts val="0"/>
              </a:spcBef>
            </a:pPr>
            <a:r>
              <a:rPr lang="en-IE" dirty="0"/>
              <a:t>Installation of Pygal, </a:t>
            </a:r>
          </a:p>
          <a:p>
            <a:pPr lvl="0">
              <a:spcBef>
                <a:spcPts val="0"/>
              </a:spcBef>
            </a:pPr>
            <a:r>
              <a:rPr lang="en-IE" dirty="0"/>
              <a:t>Charts and Maps in Pygal</a:t>
            </a:r>
          </a:p>
        </p:txBody>
      </p:sp>
    </p:spTree>
    <p:extLst>
      <p:ext uri="{BB962C8B-B14F-4D97-AF65-F5344CB8AC3E}">
        <p14:creationId xmlns:p14="http://schemas.microsoft.com/office/powerpoint/2010/main" val="1511810249"/>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ide Theme">
  <a:themeElements>
    <a:clrScheme name="Oide Theme">
      <a:dk1>
        <a:srgbClr val="24647C"/>
      </a:dk1>
      <a:lt1>
        <a:srgbClr val="FFFFFF"/>
      </a:lt1>
      <a:dk2>
        <a:srgbClr val="1987A8"/>
      </a:dk2>
      <a:lt2>
        <a:srgbClr val="E7E6E6"/>
      </a:lt2>
      <a:accent1>
        <a:srgbClr val="1987A8"/>
      </a:accent1>
      <a:accent2>
        <a:srgbClr val="24647C"/>
      </a:accent2>
      <a:accent3>
        <a:srgbClr val="44A0BB"/>
      </a:accent3>
      <a:accent4>
        <a:srgbClr val="888888"/>
      </a:accent4>
      <a:accent5>
        <a:srgbClr val="A8D5DE"/>
      </a:accent5>
      <a:accent6>
        <a:srgbClr val="ECECE5"/>
      </a:accent6>
      <a:hlink>
        <a:srgbClr val="1986A7"/>
      </a:hlink>
      <a:folHlink>
        <a:srgbClr val="1986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ide Theme">
  <a:themeElements>
    <a:clrScheme name="Oide Theme">
      <a:dk1>
        <a:srgbClr val="24647C"/>
      </a:dk1>
      <a:lt1>
        <a:srgbClr val="FFFFFF"/>
      </a:lt1>
      <a:dk2>
        <a:srgbClr val="1987A8"/>
      </a:dk2>
      <a:lt2>
        <a:srgbClr val="E7E6E6"/>
      </a:lt2>
      <a:accent1>
        <a:srgbClr val="1987A8"/>
      </a:accent1>
      <a:accent2>
        <a:srgbClr val="24647C"/>
      </a:accent2>
      <a:accent3>
        <a:srgbClr val="44A0BB"/>
      </a:accent3>
      <a:accent4>
        <a:srgbClr val="888888"/>
      </a:accent4>
      <a:accent5>
        <a:srgbClr val="A8D5DE"/>
      </a:accent5>
      <a:accent6>
        <a:srgbClr val="ECECE5"/>
      </a:accent6>
      <a:hlink>
        <a:srgbClr val="1986A7"/>
      </a:hlink>
      <a:folHlink>
        <a:srgbClr val="1986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ide blue theme_mark_state gold_state green_white tagli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Oide slide deck .pptx" id="{C5A06A77-7294-465F-AE37-720F180271B2}" vid="{E036CE79-CD5E-4BD1-9A13-1D262CF54053}"/>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630ae88-9023-4e9e-b049-743ab2c07744">
      <Terms xmlns="http://schemas.microsoft.com/office/infopath/2007/PartnerControls"/>
    </lcf76f155ced4ddcb4097134ff3c332f>
    <TaxCatchAll xmlns="46da6fe7-9f01-4e2c-8767-23ae1d36ae7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34696910322C49BE3CD47349948BB5" ma:contentTypeVersion="16" ma:contentTypeDescription="Create a new document." ma:contentTypeScope="" ma:versionID="34257edb0a26a511a974cdf4d7d4de52">
  <xsd:schema xmlns:xsd="http://www.w3.org/2001/XMLSchema" xmlns:xs="http://www.w3.org/2001/XMLSchema" xmlns:p="http://schemas.microsoft.com/office/2006/metadata/properties" xmlns:ns2="7630ae88-9023-4e9e-b049-743ab2c07744" xmlns:ns3="46da6fe7-9f01-4e2c-8767-23ae1d36ae7f" targetNamespace="http://schemas.microsoft.com/office/2006/metadata/properties" ma:root="true" ma:fieldsID="bd795f4de2e8b087786656e6504a6c28" ns2:_="" ns3:_="">
    <xsd:import namespace="7630ae88-9023-4e9e-b049-743ab2c07744"/>
    <xsd:import namespace="46da6fe7-9f01-4e2c-8767-23ae1d36ae7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DateTaken"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0ae88-9023-4e9e-b049-743ab2c077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7c90686-b975-4123-9b95-f27ff4c4f8b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da6fe7-9f01-4e2c-8767-23ae1d36ae7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aea27c9-54e3-4d29-b0e6-e0f44cd5699d}" ma:internalName="TaxCatchAll" ma:showField="CatchAllData" ma:web="46da6fe7-9f01-4e2c-8767-23ae1d36ae7f">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E95F3D-785F-494F-B538-C87600FB6F90}">
  <ds:schemaRefs>
    <ds:schemaRef ds:uri="http://schemas.microsoft.com/office/infopath/2007/PartnerControl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purl.org/dc/terms/"/>
    <ds:schemaRef ds:uri="http://www.w3.org/XML/1998/namespace"/>
    <ds:schemaRef ds:uri="46da6fe7-9f01-4e2c-8767-23ae1d36ae7f"/>
    <ds:schemaRef ds:uri="7630ae88-9023-4e9e-b049-743ab2c07744"/>
    <ds:schemaRef ds:uri="http://purl.org/dc/dcmitype/"/>
  </ds:schemaRefs>
</ds:datastoreItem>
</file>

<file path=customXml/itemProps2.xml><?xml version="1.0" encoding="utf-8"?>
<ds:datastoreItem xmlns:ds="http://schemas.openxmlformats.org/officeDocument/2006/customXml" ds:itemID="{3897ABE8-6C8B-4331-809D-3B3F076B69FB}">
  <ds:schemaRefs>
    <ds:schemaRef ds:uri="http://schemas.microsoft.com/sharepoint/v3/contenttype/forms"/>
  </ds:schemaRefs>
</ds:datastoreItem>
</file>

<file path=customXml/itemProps3.xml><?xml version="1.0" encoding="utf-8"?>
<ds:datastoreItem xmlns:ds="http://schemas.openxmlformats.org/officeDocument/2006/customXml" ds:itemID="{D2641453-08C2-4C69-942A-BC1EB3131C93}"/>
</file>

<file path=docProps/app.xml><?xml version="1.0" encoding="utf-8"?>
<Properties xmlns="http://schemas.openxmlformats.org/officeDocument/2006/extended-properties" xmlns:vt="http://schemas.openxmlformats.org/officeDocument/2006/docPropsVTypes">
  <TotalTime>16721</TotalTime>
  <Words>1642</Words>
  <Application>Microsoft Office PowerPoint</Application>
  <PresentationFormat>Widescreen</PresentationFormat>
  <Paragraphs>234</Paragraphs>
  <Slides>41</Slides>
  <Notes>18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41</vt:i4>
      </vt:variant>
    </vt:vector>
  </HeadingPairs>
  <TitlesOfParts>
    <vt:vector size="47" baseType="lpstr">
      <vt:lpstr>Arial</vt:lpstr>
      <vt:lpstr>Calibri</vt:lpstr>
      <vt:lpstr>Wingdings</vt:lpstr>
      <vt:lpstr>Oide Theme</vt:lpstr>
      <vt:lpstr>Oide Theme</vt:lpstr>
      <vt:lpstr>Oide blue theme_mark_state gold_state green_white tagline</vt:lpstr>
      <vt:lpstr>Python Skills: Pygal</vt:lpstr>
      <vt:lpstr>Meet the LCCS Team</vt:lpstr>
      <vt:lpstr>Supports Provided by Oide</vt:lpstr>
      <vt:lpstr>Upcoming events</vt:lpstr>
      <vt:lpstr>Purpose for the Day</vt:lpstr>
      <vt:lpstr>Key Messages</vt:lpstr>
      <vt:lpstr>Workshop Overview</vt:lpstr>
      <vt:lpstr>By the end of this workshop participants will have had the opportunity to…</vt:lpstr>
      <vt:lpstr>Session 1</vt:lpstr>
      <vt:lpstr>PowerPoint Presentation</vt:lpstr>
      <vt:lpstr>Why SVG?</vt:lpstr>
      <vt:lpstr>Using Pygal in Computer Science</vt:lpstr>
      <vt:lpstr>Installing and Importing Pygal</vt:lpstr>
      <vt:lpstr>Creating a chart with Pygal</vt:lpstr>
      <vt:lpstr>Rendering options</vt:lpstr>
      <vt:lpstr>Displaying rendered objects</vt:lpstr>
      <vt:lpstr>Creating a line chart</vt:lpstr>
      <vt:lpstr>Bar charts</vt:lpstr>
      <vt:lpstr>Stacked Bar Charts</vt:lpstr>
      <vt:lpstr>Pie Charts</vt:lpstr>
      <vt:lpstr>Maps with Pygal</vt:lpstr>
      <vt:lpstr>Maps with Pygal</vt:lpstr>
      <vt:lpstr>Group Activity Breakout 20 mins</vt:lpstr>
      <vt:lpstr>Session 2</vt:lpstr>
      <vt:lpstr>Chart configuration</vt:lpstr>
      <vt:lpstr>Chart width</vt:lpstr>
      <vt:lpstr>Chart height</vt:lpstr>
      <vt:lpstr>Chart spacing</vt:lpstr>
      <vt:lpstr>Chart margins</vt:lpstr>
      <vt:lpstr>Chart title and axis titles</vt:lpstr>
      <vt:lpstr>Chart labels</vt:lpstr>
      <vt:lpstr>Chart legend</vt:lpstr>
      <vt:lpstr>Sparklines</vt:lpstr>
      <vt:lpstr>Tables</vt:lpstr>
      <vt:lpstr>Group Activity Breakout 20 mins</vt:lpstr>
      <vt:lpstr>Session 3</vt:lpstr>
      <vt:lpstr>Using Pygal in web development</vt:lpstr>
      <vt:lpstr>Embedding SVG files in webpages</vt:lpstr>
      <vt:lpstr>Embedding table and sparkline in webpage</vt:lpstr>
      <vt:lpstr>Breakout Activity 30 mins</vt:lpstr>
      <vt:lpstr>Evaluation and Travel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(80)</dc:title>
  <dc:creator>Neil Butler</dc:creator>
  <cp:lastModifiedBy>Carol Cronin</cp:lastModifiedBy>
  <cp:revision>16</cp:revision>
  <dcterms:modified xsi:type="dcterms:W3CDTF">2026-01-06T23:46:27Z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0x010100B034696910322C49BE3CD47349948BB5</vt:lpwstr>
  </property>
  <property fmtid="{D5CDD505-2E9C-101B-9397-08002B2CF9AE}" pid="3" name="MediaServiceImageTags">
    <vt:lpwstr/>
  </property>
  <property fmtid="{D5CDD505-2E9C-101B-9397-08002B2CF9AE}" pid="4" name="MSIP_Label_d1756428-4d52-4035-8892-3fe934e1c91d_Enabled">
    <vt:lpwstr>true</vt:lpwstr>
  </property>
  <property fmtid="{D5CDD505-2E9C-101B-9397-08002B2CF9AE}" pid="5" name="MSIP_Label_d1756428-4d52-4035-8892-3fe934e1c91d_SetDate">
    <vt:lpwstr>2023-11-30T12:29:51Z</vt:lpwstr>
  </property>
  <property fmtid="{D5CDD505-2E9C-101B-9397-08002B2CF9AE}" pid="6" name="MSIP_Label_d1756428-4d52-4035-8892-3fe934e1c91d_Method">
    <vt:lpwstr>Standard</vt:lpwstr>
  </property>
  <property fmtid="{D5CDD505-2E9C-101B-9397-08002B2CF9AE}" pid="7" name="MSIP_Label_d1756428-4d52-4035-8892-3fe934e1c91d_Name">
    <vt:lpwstr>defa4170-0d19-0005-0004-bc88714345d2</vt:lpwstr>
  </property>
  <property fmtid="{D5CDD505-2E9C-101B-9397-08002B2CF9AE}" pid="8" name="MSIP_Label_d1756428-4d52-4035-8892-3fe934e1c91d_SiteId">
    <vt:lpwstr>a37bb191-a98b-4c55-a0b0-f9ab5f345e6d</vt:lpwstr>
  </property>
  <property fmtid="{D5CDD505-2E9C-101B-9397-08002B2CF9AE}" pid="9" name="MSIP_Label_d1756428-4d52-4035-8892-3fe934e1c91d_ActionId">
    <vt:lpwstr>ffe9a034-2dcb-42c4-8d7b-9b881ff48c30</vt:lpwstr>
  </property>
  <property fmtid="{D5CDD505-2E9C-101B-9397-08002B2CF9AE}" pid="10" name="MSIP_Label_d1756428-4d52-4035-8892-3fe934e1c91d_ContentBits">
    <vt:lpwstr>0</vt:lpwstr>
  </property>
</Properties>
</file>