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8" r:id="rId1"/>
    <p:sldMasterId id="2147483675" r:id="rId2"/>
    <p:sldMasterId id="2147483689" r:id="rId3"/>
  </p:sldMasterIdLst>
  <p:notesMasterIdLst>
    <p:notesMasterId r:id="rId25"/>
  </p:notesMasterIdLst>
  <p:sldIdLst>
    <p:sldId id="298" r:id="rId4"/>
    <p:sldId id="343" r:id="rId5"/>
    <p:sldId id="3546" r:id="rId6"/>
    <p:sldId id="3537" r:id="rId7"/>
    <p:sldId id="3552" r:id="rId8"/>
    <p:sldId id="387" r:id="rId9"/>
    <p:sldId id="406" r:id="rId10"/>
    <p:sldId id="2980" r:id="rId11"/>
    <p:sldId id="2983" r:id="rId12"/>
    <p:sldId id="3529" r:id="rId13"/>
    <p:sldId id="3543" r:id="rId14"/>
    <p:sldId id="3578" r:id="rId15"/>
    <p:sldId id="3544" r:id="rId16"/>
    <p:sldId id="3577" r:id="rId17"/>
    <p:sldId id="319" r:id="rId18"/>
    <p:sldId id="3539" r:id="rId19"/>
    <p:sldId id="3576" r:id="rId20"/>
    <p:sldId id="3551" r:id="rId21"/>
    <p:sldId id="3580" r:id="rId22"/>
    <p:sldId id="3571" r:id="rId23"/>
    <p:sldId id="2913" r:id="rId24"/>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E89CC7"/>
    <a:srgbClr val="24647C"/>
    <a:srgbClr val="0E85AA"/>
    <a:srgbClr val="FFFFFF"/>
    <a:srgbClr val="DEEDE9"/>
    <a:srgbClr val="FFCC66"/>
    <a:srgbClr val="FFCC00"/>
    <a:srgbClr val="DD7C5E"/>
    <a:srgbClr val="FC88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91" autoAdjust="0"/>
  </p:normalViewPr>
  <p:slideViewPr>
    <p:cSldViewPr snapToGrid="0">
      <p:cViewPr varScale="1">
        <p:scale>
          <a:sx n="70" d="100"/>
          <a:sy n="70" d="100"/>
        </p:scale>
        <p:origin x="1066" y="62"/>
      </p:cViewPr>
      <p:guideLst/>
    </p:cSldViewPr>
  </p:slideViewPr>
  <p:notesTextViewPr>
    <p:cViewPr>
      <p:scale>
        <a:sx n="3" d="2"/>
        <a:sy n="3" d="2"/>
      </p:scale>
      <p:origin x="0" y="0"/>
    </p:cViewPr>
  </p:notesTextViewPr>
  <p:sorterViewPr>
    <p:cViewPr>
      <p:scale>
        <a:sx n="100" d="100"/>
        <a:sy n="100" d="100"/>
      </p:scale>
      <p:origin x="0" y="-13042"/>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F2230B-75C1-421C-B0B2-E6F331B03E0D}" type="doc">
      <dgm:prSet loTypeId="urn:microsoft.com/office/officeart/2005/8/layout/chevron2" loCatId="process" qsTypeId="urn:microsoft.com/office/officeart/2005/8/quickstyle/simple5" qsCatId="simple" csTypeId="urn:microsoft.com/office/officeart/2005/8/colors/colorful1" csCatId="colorful" phldr="1"/>
      <dgm:spPr/>
      <dgm:t>
        <a:bodyPr/>
        <a:lstStyle/>
        <a:p>
          <a:endParaRPr lang="en-GB"/>
        </a:p>
      </dgm:t>
    </dgm:pt>
    <dgm:pt modelId="{E8E6B00C-4A3E-4ABD-AEAA-2A72FD5C6ED1}">
      <dgm:prSet custT="1"/>
      <dgm:spPr/>
      <dgm:t>
        <a:bodyPr/>
        <a:lstStyle/>
        <a:p>
          <a:endParaRPr lang="en-GB" sz="2000"/>
        </a:p>
      </dgm:t>
    </dgm:pt>
    <dgm:pt modelId="{5B8767BB-537A-4191-A5CF-8FB8603C1F9F}" type="parTrans" cxnId="{177DAEF6-B0C6-46C7-9BEE-A748505EF573}">
      <dgm:prSet/>
      <dgm:spPr/>
      <dgm:t>
        <a:bodyPr/>
        <a:lstStyle/>
        <a:p>
          <a:endParaRPr lang="en-GB" sz="2000"/>
        </a:p>
      </dgm:t>
    </dgm:pt>
    <dgm:pt modelId="{2C4002D6-2D09-48DC-BC06-48DDCB9A27BE}" type="sibTrans" cxnId="{177DAEF6-B0C6-46C7-9BEE-A748505EF573}">
      <dgm:prSet/>
      <dgm:spPr/>
      <dgm:t>
        <a:bodyPr/>
        <a:lstStyle/>
        <a:p>
          <a:endParaRPr lang="en-GB" sz="2000"/>
        </a:p>
      </dgm:t>
    </dgm:pt>
    <dgm:pt modelId="{04EB59BA-B6CF-4DAF-84D3-D71C5981B0D2}">
      <dgm:prSet custT="1"/>
      <dgm:spPr/>
      <dgm:t>
        <a:bodyPr/>
        <a:lstStyle/>
        <a:p>
          <a:endParaRPr lang="en-GB" sz="2000"/>
        </a:p>
      </dgm:t>
    </dgm:pt>
    <dgm:pt modelId="{7A37D4A2-E72B-48E5-875F-E69FC02BC2ED}" type="parTrans" cxnId="{5D8F5055-3F39-4DCF-8C22-94084E8405BC}">
      <dgm:prSet/>
      <dgm:spPr/>
      <dgm:t>
        <a:bodyPr/>
        <a:lstStyle/>
        <a:p>
          <a:endParaRPr lang="en-GB" sz="2000"/>
        </a:p>
      </dgm:t>
    </dgm:pt>
    <dgm:pt modelId="{FD95FEB2-12E4-44CB-AFA7-EB4362DDCD40}" type="sibTrans" cxnId="{5D8F5055-3F39-4DCF-8C22-94084E8405BC}">
      <dgm:prSet/>
      <dgm:spPr/>
      <dgm:t>
        <a:bodyPr/>
        <a:lstStyle/>
        <a:p>
          <a:endParaRPr lang="en-GB" sz="2000"/>
        </a:p>
      </dgm:t>
    </dgm:pt>
    <dgm:pt modelId="{6086A855-D539-4B47-8663-E24B6B8EA600}">
      <dgm:prSet custT="1"/>
      <dgm:spPr/>
      <dgm:t>
        <a:bodyPr/>
        <a:lstStyle/>
        <a:p>
          <a:endParaRPr lang="en-GB" sz="2000"/>
        </a:p>
      </dgm:t>
    </dgm:pt>
    <dgm:pt modelId="{7A02F203-AD89-46C4-BADE-AD9AF9428151}" type="parTrans" cxnId="{B902AEF4-A8FF-4748-9B66-3024F7475B33}">
      <dgm:prSet/>
      <dgm:spPr/>
      <dgm:t>
        <a:bodyPr/>
        <a:lstStyle/>
        <a:p>
          <a:endParaRPr lang="en-GB" sz="2000"/>
        </a:p>
      </dgm:t>
    </dgm:pt>
    <dgm:pt modelId="{B4D784C8-BB97-4683-9EE1-C7525ECC348A}" type="sibTrans" cxnId="{B902AEF4-A8FF-4748-9B66-3024F7475B33}">
      <dgm:prSet/>
      <dgm:spPr/>
      <dgm:t>
        <a:bodyPr/>
        <a:lstStyle/>
        <a:p>
          <a:endParaRPr lang="en-GB" sz="2000"/>
        </a:p>
      </dgm:t>
    </dgm:pt>
    <dgm:pt modelId="{FF11B59D-6080-4514-AFC7-9D96319882DB}">
      <dgm:prSet custT="1"/>
      <dgm:spPr/>
      <dgm:t>
        <a:bodyPr/>
        <a:lstStyle/>
        <a:p>
          <a:endParaRPr lang="en-GB" sz="2000"/>
        </a:p>
      </dgm:t>
    </dgm:pt>
    <dgm:pt modelId="{168CBF41-0F96-4136-B1C2-63AB10B49978}" type="parTrans" cxnId="{8A9D2324-3D97-423F-AEA8-D34471EDD60A}">
      <dgm:prSet/>
      <dgm:spPr/>
      <dgm:t>
        <a:bodyPr/>
        <a:lstStyle/>
        <a:p>
          <a:endParaRPr lang="en-GB" sz="2000"/>
        </a:p>
      </dgm:t>
    </dgm:pt>
    <dgm:pt modelId="{66C35752-565D-4503-9700-341E2DE78901}" type="sibTrans" cxnId="{8A9D2324-3D97-423F-AEA8-D34471EDD60A}">
      <dgm:prSet/>
      <dgm:spPr/>
      <dgm:t>
        <a:bodyPr/>
        <a:lstStyle/>
        <a:p>
          <a:endParaRPr lang="en-GB" sz="2000"/>
        </a:p>
      </dgm:t>
    </dgm:pt>
    <dgm:pt modelId="{03CEB4A2-A364-44E7-9926-EA1D84256B9B}">
      <dgm:prSet custT="1"/>
      <dgm:spPr>
        <a:effectLst>
          <a:outerShdw blurRad="50800" dist="38100" dir="2700000" algn="tl" rotWithShape="0">
            <a:prstClr val="black">
              <a:alpha val="40000"/>
            </a:prstClr>
          </a:outerShdw>
        </a:effectLst>
      </dgm:spPr>
      <dgm:t>
        <a:bodyPr/>
        <a:lstStyle/>
        <a:p>
          <a:pPr>
            <a:buNone/>
          </a:pPr>
          <a:r>
            <a:rPr lang="en-GB" sz="2000"/>
            <a:t>Focuses on the quality of the work</a:t>
          </a:r>
        </a:p>
      </dgm:t>
    </dgm:pt>
    <dgm:pt modelId="{82EE66C5-57CD-4CDC-9B78-AE330C8DC38C}" type="parTrans" cxnId="{6A6060F9-55C9-4697-8CCF-549557768A4A}">
      <dgm:prSet/>
      <dgm:spPr/>
      <dgm:t>
        <a:bodyPr/>
        <a:lstStyle/>
        <a:p>
          <a:endParaRPr lang="en-GB" sz="2000"/>
        </a:p>
      </dgm:t>
    </dgm:pt>
    <dgm:pt modelId="{793B607B-1B4E-4CE9-92F2-F7D174E1E87F}" type="sibTrans" cxnId="{6A6060F9-55C9-4697-8CCF-549557768A4A}">
      <dgm:prSet/>
      <dgm:spPr/>
      <dgm:t>
        <a:bodyPr/>
        <a:lstStyle/>
        <a:p>
          <a:endParaRPr lang="en-GB" sz="2000"/>
        </a:p>
      </dgm:t>
    </dgm:pt>
    <dgm:pt modelId="{C9742AF3-175A-4765-BAB9-C3AFC8DD4F20}">
      <dgm:prSet custT="1"/>
      <dgm:spPr>
        <a:effectLst>
          <a:outerShdw blurRad="50800" dist="38100" dir="2700000" algn="tl" rotWithShape="0">
            <a:prstClr val="black">
              <a:alpha val="40000"/>
            </a:prstClr>
          </a:outerShdw>
        </a:effectLst>
      </dgm:spPr>
      <dgm:t>
        <a:bodyPr/>
        <a:lstStyle/>
        <a:p>
          <a:endParaRPr lang="en-GB" sz="2000"/>
        </a:p>
      </dgm:t>
    </dgm:pt>
    <dgm:pt modelId="{3EB4E8AB-6719-4BE0-ACD8-BF34CC999F25}" type="parTrans" cxnId="{A38BFD9A-EC54-43E1-AB8F-CAAFC43A6E67}">
      <dgm:prSet/>
      <dgm:spPr/>
      <dgm:t>
        <a:bodyPr/>
        <a:lstStyle/>
        <a:p>
          <a:endParaRPr lang="en-GB" sz="2000"/>
        </a:p>
      </dgm:t>
    </dgm:pt>
    <dgm:pt modelId="{1D947778-800B-4F71-83BB-E1BD95BF8675}" type="sibTrans" cxnId="{A38BFD9A-EC54-43E1-AB8F-CAAFC43A6E67}">
      <dgm:prSet/>
      <dgm:spPr/>
      <dgm:t>
        <a:bodyPr/>
        <a:lstStyle/>
        <a:p>
          <a:endParaRPr lang="en-GB" sz="2000"/>
        </a:p>
      </dgm:t>
    </dgm:pt>
    <dgm:pt modelId="{9E787DB2-9085-4ABC-B8BE-998D3EE229C0}">
      <dgm:prSet custT="1"/>
      <dgm:spPr>
        <a:effectLst>
          <a:outerShdw blurRad="50800" dist="38100" dir="2700000" algn="tl" rotWithShape="0">
            <a:prstClr val="black">
              <a:alpha val="40000"/>
            </a:prstClr>
          </a:outerShdw>
        </a:effectLst>
      </dgm:spPr>
      <dgm:t>
        <a:bodyPr/>
        <a:lstStyle/>
        <a:p>
          <a:pPr>
            <a:buNone/>
          </a:pPr>
          <a:r>
            <a:rPr lang="en-IE" sz="2000"/>
            <a:t>Indicates suggestions for improvement</a:t>
          </a:r>
          <a:endParaRPr lang="en-GB" sz="2000"/>
        </a:p>
      </dgm:t>
    </dgm:pt>
    <dgm:pt modelId="{26218C85-FE75-4E22-885E-5EBDE187EECA}" type="parTrans" cxnId="{C83AD325-4555-44C1-A14D-EF42ED7D63A6}">
      <dgm:prSet/>
      <dgm:spPr/>
      <dgm:t>
        <a:bodyPr/>
        <a:lstStyle/>
        <a:p>
          <a:endParaRPr lang="en-GB" sz="2000"/>
        </a:p>
      </dgm:t>
    </dgm:pt>
    <dgm:pt modelId="{6DE3F917-92D2-431C-8005-35D2E2D327D1}" type="sibTrans" cxnId="{C83AD325-4555-44C1-A14D-EF42ED7D63A6}">
      <dgm:prSet/>
      <dgm:spPr/>
      <dgm:t>
        <a:bodyPr/>
        <a:lstStyle/>
        <a:p>
          <a:endParaRPr lang="en-GB" sz="2000"/>
        </a:p>
      </dgm:t>
    </dgm:pt>
    <dgm:pt modelId="{53B0E18C-3C49-462B-A566-EBB92B730DD5}">
      <dgm:prSet custT="1"/>
      <dgm:spPr>
        <a:effectLst>
          <a:outerShdw blurRad="50800" dist="38100" dir="2700000" algn="tl" rotWithShape="0">
            <a:prstClr val="black">
              <a:alpha val="40000"/>
            </a:prstClr>
          </a:outerShdw>
        </a:effectLst>
      </dgm:spPr>
      <dgm:t>
        <a:bodyPr/>
        <a:lstStyle/>
        <a:p>
          <a:pPr>
            <a:buNone/>
          </a:pPr>
          <a:r>
            <a:rPr lang="en-IE" sz="2000"/>
            <a:t>Prompts student thinking</a:t>
          </a:r>
          <a:endParaRPr lang="en-GB" sz="2000"/>
        </a:p>
      </dgm:t>
    </dgm:pt>
    <dgm:pt modelId="{4FDFB3C2-629C-407B-8DD3-7CD0A6C91651}" type="parTrans" cxnId="{285ECD74-DA5A-4098-B599-80CBE74BD8CC}">
      <dgm:prSet/>
      <dgm:spPr/>
      <dgm:t>
        <a:bodyPr/>
        <a:lstStyle/>
        <a:p>
          <a:endParaRPr lang="en-GB" sz="2000"/>
        </a:p>
      </dgm:t>
    </dgm:pt>
    <dgm:pt modelId="{57BFE142-A46E-47C0-9815-D0B3F1BF3DF4}" type="sibTrans" cxnId="{285ECD74-DA5A-4098-B599-80CBE74BD8CC}">
      <dgm:prSet/>
      <dgm:spPr/>
      <dgm:t>
        <a:bodyPr/>
        <a:lstStyle/>
        <a:p>
          <a:endParaRPr lang="en-GB" sz="2000"/>
        </a:p>
      </dgm:t>
    </dgm:pt>
    <dgm:pt modelId="{6C199C3B-EEF8-470E-A1F1-82154914C547}">
      <dgm:prSet custT="1"/>
      <dgm:spPr>
        <a:effectLst>
          <a:outerShdw blurRad="50800" dist="38100" dir="2700000" algn="tl" rotWithShape="0">
            <a:prstClr val="black">
              <a:alpha val="40000"/>
            </a:prstClr>
          </a:outerShdw>
        </a:effectLst>
      </dgm:spPr>
      <dgm:t>
        <a:bodyPr/>
        <a:lstStyle/>
        <a:p>
          <a:pPr>
            <a:buNone/>
          </a:pPr>
          <a:r>
            <a:rPr lang="en-IE" sz="2000"/>
            <a:t>Allows time for improvement to take place</a:t>
          </a:r>
          <a:endParaRPr lang="en-GB" sz="2000"/>
        </a:p>
      </dgm:t>
    </dgm:pt>
    <dgm:pt modelId="{347F15C7-C5E6-4886-9656-23C7E6CD38E8}" type="parTrans" cxnId="{43FB5DA5-E3D0-4B14-A975-18FD1FFF812B}">
      <dgm:prSet/>
      <dgm:spPr/>
      <dgm:t>
        <a:bodyPr/>
        <a:lstStyle/>
        <a:p>
          <a:endParaRPr lang="en-GB" sz="2000"/>
        </a:p>
      </dgm:t>
    </dgm:pt>
    <dgm:pt modelId="{C7F50061-F159-42B8-B37F-EE0E5229559E}" type="sibTrans" cxnId="{43FB5DA5-E3D0-4B14-A975-18FD1FFF812B}">
      <dgm:prSet/>
      <dgm:spPr/>
      <dgm:t>
        <a:bodyPr/>
        <a:lstStyle/>
        <a:p>
          <a:endParaRPr lang="en-GB" sz="2000"/>
        </a:p>
      </dgm:t>
    </dgm:pt>
    <dgm:pt modelId="{B402F0C7-16C8-4070-A215-11A3334B248B}">
      <dgm:prSet custT="1"/>
      <dgm:spPr/>
      <dgm:t>
        <a:bodyPr/>
        <a:lstStyle/>
        <a:p>
          <a:endParaRPr lang="en-GB" sz="2000"/>
        </a:p>
      </dgm:t>
    </dgm:pt>
    <dgm:pt modelId="{EA4E91E1-057F-429B-80F3-B4E0CDED3E10}" type="sibTrans" cxnId="{BD20A84B-FA80-49BA-A24A-C892D25A479B}">
      <dgm:prSet/>
      <dgm:spPr/>
      <dgm:t>
        <a:bodyPr/>
        <a:lstStyle/>
        <a:p>
          <a:endParaRPr lang="en-GB" sz="2000"/>
        </a:p>
      </dgm:t>
    </dgm:pt>
    <dgm:pt modelId="{42ED901A-48C5-4DF3-9AC4-95B0E162087B}" type="parTrans" cxnId="{BD20A84B-FA80-49BA-A24A-C892D25A479B}">
      <dgm:prSet/>
      <dgm:spPr/>
      <dgm:t>
        <a:bodyPr/>
        <a:lstStyle/>
        <a:p>
          <a:endParaRPr lang="en-GB" sz="2000"/>
        </a:p>
      </dgm:t>
    </dgm:pt>
    <dgm:pt modelId="{7BCFD43A-006D-4698-9846-70B9AE33DBE7}">
      <dgm:prSet custT="1"/>
      <dgm:spPr>
        <a:effectLst>
          <a:outerShdw blurRad="50800" dist="38100" dir="2700000" algn="tl" rotWithShape="0">
            <a:prstClr val="black">
              <a:alpha val="40000"/>
            </a:prstClr>
          </a:outerShdw>
        </a:effectLst>
      </dgm:spPr>
      <dgm:t>
        <a:bodyPr/>
        <a:lstStyle/>
        <a:p>
          <a:pPr>
            <a:buNone/>
          </a:pPr>
          <a:endParaRPr lang="en-GB" sz="2000"/>
        </a:p>
      </dgm:t>
    </dgm:pt>
    <dgm:pt modelId="{A7253704-860D-4909-95FB-4710B2048F07}" type="parTrans" cxnId="{11851375-B82F-495B-A150-E73D4780CD6A}">
      <dgm:prSet/>
      <dgm:spPr/>
      <dgm:t>
        <a:bodyPr/>
        <a:lstStyle/>
        <a:p>
          <a:endParaRPr lang="en-GB" sz="2000"/>
        </a:p>
      </dgm:t>
    </dgm:pt>
    <dgm:pt modelId="{46D85A9C-104C-4BFC-83F6-08B3CDF21E33}" type="sibTrans" cxnId="{11851375-B82F-495B-A150-E73D4780CD6A}">
      <dgm:prSet/>
      <dgm:spPr/>
      <dgm:t>
        <a:bodyPr/>
        <a:lstStyle/>
        <a:p>
          <a:endParaRPr lang="en-GB" sz="2000"/>
        </a:p>
      </dgm:t>
    </dgm:pt>
    <dgm:pt modelId="{792685C0-8DF0-4591-8471-06659ECAA691}">
      <dgm:prSet custT="1"/>
      <dgm:spPr>
        <a:effectLst>
          <a:outerShdw blurRad="50800" dist="38100" dir="2700000" algn="tl" rotWithShape="0">
            <a:prstClr val="black">
              <a:alpha val="40000"/>
            </a:prstClr>
          </a:outerShdw>
        </a:effectLst>
      </dgm:spPr>
      <dgm:t>
        <a:bodyPr/>
        <a:lstStyle/>
        <a:p>
          <a:pPr>
            <a:buNone/>
          </a:pPr>
          <a:r>
            <a:rPr lang="en-IE" sz="2000"/>
            <a:t>Identifies success and achievement</a:t>
          </a:r>
          <a:endParaRPr lang="en-GB" sz="2000"/>
        </a:p>
      </dgm:t>
    </dgm:pt>
    <dgm:pt modelId="{0B8BBA0C-6E24-4155-80F4-075018168EED}" type="sibTrans" cxnId="{D640117F-713E-4161-A4BB-5C3189C87531}">
      <dgm:prSet/>
      <dgm:spPr/>
      <dgm:t>
        <a:bodyPr/>
        <a:lstStyle/>
        <a:p>
          <a:endParaRPr lang="en-GB" sz="2000"/>
        </a:p>
      </dgm:t>
    </dgm:pt>
    <dgm:pt modelId="{62FBCA57-F060-4FAF-BA26-7B7E752FFF2A}" type="parTrans" cxnId="{D640117F-713E-4161-A4BB-5C3189C87531}">
      <dgm:prSet/>
      <dgm:spPr/>
      <dgm:t>
        <a:bodyPr/>
        <a:lstStyle/>
        <a:p>
          <a:endParaRPr lang="en-GB" sz="2000"/>
        </a:p>
      </dgm:t>
    </dgm:pt>
    <dgm:pt modelId="{CB23B44D-9E16-4F56-AB26-35B213A97A98}">
      <dgm:prSet custT="1"/>
      <dgm:spPr/>
      <dgm:t>
        <a:bodyPr/>
        <a:lstStyle/>
        <a:p>
          <a:endParaRPr lang="en-GB" sz="2000"/>
        </a:p>
      </dgm:t>
    </dgm:pt>
    <dgm:pt modelId="{A497DC82-3072-4CBB-9EB3-98F61126CCA1}" type="sibTrans" cxnId="{9045156F-65D1-4D8A-B975-A948F77DEF77}">
      <dgm:prSet/>
      <dgm:spPr/>
      <dgm:t>
        <a:bodyPr/>
        <a:lstStyle/>
        <a:p>
          <a:endParaRPr lang="en-GB" sz="2000"/>
        </a:p>
      </dgm:t>
    </dgm:pt>
    <dgm:pt modelId="{B1B6D8FA-FA23-476A-A046-F070BEC30A32}" type="parTrans" cxnId="{9045156F-65D1-4D8A-B975-A948F77DEF77}">
      <dgm:prSet/>
      <dgm:spPr/>
      <dgm:t>
        <a:bodyPr/>
        <a:lstStyle/>
        <a:p>
          <a:endParaRPr lang="en-GB" sz="2000"/>
        </a:p>
      </dgm:t>
    </dgm:pt>
    <dgm:pt modelId="{7F5173D7-9054-4ACA-9175-773DA8F31268}">
      <dgm:prSet custT="1"/>
      <dgm:spPr>
        <a:effectLst>
          <a:outerShdw blurRad="50800" dist="38100" dir="2700000" algn="tl" rotWithShape="0">
            <a:prstClr val="black">
              <a:alpha val="40000"/>
            </a:prstClr>
          </a:outerShdw>
        </a:effectLst>
      </dgm:spPr>
      <dgm:t>
        <a:bodyPr/>
        <a:lstStyle/>
        <a:p>
          <a:pPr>
            <a:buNone/>
          </a:pPr>
          <a:r>
            <a:rPr lang="en-IE" sz="2000"/>
            <a:t>Relates to what success could look like</a:t>
          </a:r>
          <a:endParaRPr lang="en-GB" sz="2000"/>
        </a:p>
      </dgm:t>
    </dgm:pt>
    <dgm:pt modelId="{8EC72D6B-6C61-4853-B8B8-7510233DA5ED}" type="sibTrans" cxnId="{566E3E5F-694B-4D4D-B70E-8752A03093C7}">
      <dgm:prSet/>
      <dgm:spPr/>
      <dgm:t>
        <a:bodyPr/>
        <a:lstStyle/>
        <a:p>
          <a:endParaRPr lang="en-GB" sz="2000"/>
        </a:p>
      </dgm:t>
    </dgm:pt>
    <dgm:pt modelId="{B5E6F359-F627-4AD0-B3B3-B9CFD2201E71}" type="parTrans" cxnId="{566E3E5F-694B-4D4D-B70E-8752A03093C7}">
      <dgm:prSet/>
      <dgm:spPr/>
      <dgm:t>
        <a:bodyPr/>
        <a:lstStyle/>
        <a:p>
          <a:endParaRPr lang="en-GB" sz="2000"/>
        </a:p>
      </dgm:t>
    </dgm:pt>
    <dgm:pt modelId="{D1FC6911-4BE7-47C6-BEFD-88F090BA409D}" type="pres">
      <dgm:prSet presAssocID="{CCF2230B-75C1-421C-B0B2-E6F331B03E0D}" presName="linearFlow" presStyleCnt="0">
        <dgm:presLayoutVars>
          <dgm:dir/>
          <dgm:animLvl val="lvl"/>
          <dgm:resizeHandles val="exact"/>
        </dgm:presLayoutVars>
      </dgm:prSet>
      <dgm:spPr/>
    </dgm:pt>
    <dgm:pt modelId="{76DA9C44-8336-4419-A3B7-5544740BD436}" type="pres">
      <dgm:prSet presAssocID="{E8E6B00C-4A3E-4ABD-AEAA-2A72FD5C6ED1}" presName="composite" presStyleCnt="0"/>
      <dgm:spPr/>
    </dgm:pt>
    <dgm:pt modelId="{A97AF938-66D2-4FBC-96EC-718C86B95FE0}" type="pres">
      <dgm:prSet presAssocID="{E8E6B00C-4A3E-4ABD-AEAA-2A72FD5C6ED1}" presName="parentText" presStyleLbl="alignNode1" presStyleIdx="0" presStyleCnt="6" custLinFactNeighborY="1534">
        <dgm:presLayoutVars>
          <dgm:chMax val="1"/>
          <dgm:bulletEnabled val="1"/>
        </dgm:presLayoutVars>
      </dgm:prSet>
      <dgm:spPr/>
    </dgm:pt>
    <dgm:pt modelId="{BBD5B6D6-762F-4CC5-A016-16C9C8A9CA55}" type="pres">
      <dgm:prSet presAssocID="{E8E6B00C-4A3E-4ABD-AEAA-2A72FD5C6ED1}" presName="descendantText" presStyleLbl="alignAcc1" presStyleIdx="0" presStyleCnt="6">
        <dgm:presLayoutVars>
          <dgm:bulletEnabled val="1"/>
        </dgm:presLayoutVars>
      </dgm:prSet>
      <dgm:spPr/>
    </dgm:pt>
    <dgm:pt modelId="{132E3BF5-71C5-4D5D-BF02-5D06E1E77A31}" type="pres">
      <dgm:prSet presAssocID="{2C4002D6-2D09-48DC-BC06-48DDCB9A27BE}" presName="sp" presStyleCnt="0"/>
      <dgm:spPr/>
    </dgm:pt>
    <dgm:pt modelId="{7733C01C-5A8E-40CD-B799-20D11C536E86}" type="pres">
      <dgm:prSet presAssocID="{CB23B44D-9E16-4F56-AB26-35B213A97A98}" presName="composite" presStyleCnt="0"/>
      <dgm:spPr/>
    </dgm:pt>
    <dgm:pt modelId="{FBCF7476-969E-41F6-8E9F-ED7116D8D34D}" type="pres">
      <dgm:prSet presAssocID="{CB23B44D-9E16-4F56-AB26-35B213A97A98}" presName="parentText" presStyleLbl="alignNode1" presStyleIdx="1" presStyleCnt="6">
        <dgm:presLayoutVars>
          <dgm:chMax val="1"/>
          <dgm:bulletEnabled val="1"/>
        </dgm:presLayoutVars>
      </dgm:prSet>
      <dgm:spPr/>
    </dgm:pt>
    <dgm:pt modelId="{9FA99934-5B18-488B-A983-7A677C6D4252}" type="pres">
      <dgm:prSet presAssocID="{CB23B44D-9E16-4F56-AB26-35B213A97A98}" presName="descendantText" presStyleLbl="alignAcc1" presStyleIdx="1" presStyleCnt="6">
        <dgm:presLayoutVars>
          <dgm:bulletEnabled val="1"/>
        </dgm:presLayoutVars>
      </dgm:prSet>
      <dgm:spPr/>
    </dgm:pt>
    <dgm:pt modelId="{EC43E923-9E45-4E01-A644-B24287851B63}" type="pres">
      <dgm:prSet presAssocID="{A497DC82-3072-4CBB-9EB3-98F61126CCA1}" presName="sp" presStyleCnt="0"/>
      <dgm:spPr/>
    </dgm:pt>
    <dgm:pt modelId="{43AE4ACA-AA61-4B54-BC1A-9809FA672BD5}" type="pres">
      <dgm:prSet presAssocID="{04EB59BA-B6CF-4DAF-84D3-D71C5981B0D2}" presName="composite" presStyleCnt="0"/>
      <dgm:spPr/>
    </dgm:pt>
    <dgm:pt modelId="{0A81E44D-512D-4B01-953D-48C1DBB76002}" type="pres">
      <dgm:prSet presAssocID="{04EB59BA-B6CF-4DAF-84D3-D71C5981B0D2}" presName="parentText" presStyleLbl="alignNode1" presStyleIdx="2" presStyleCnt="6">
        <dgm:presLayoutVars>
          <dgm:chMax val="1"/>
          <dgm:bulletEnabled val="1"/>
        </dgm:presLayoutVars>
      </dgm:prSet>
      <dgm:spPr/>
    </dgm:pt>
    <dgm:pt modelId="{01C03A08-4AC1-468B-A35A-6C602322693C}" type="pres">
      <dgm:prSet presAssocID="{04EB59BA-B6CF-4DAF-84D3-D71C5981B0D2}" presName="descendantText" presStyleLbl="alignAcc1" presStyleIdx="2" presStyleCnt="6">
        <dgm:presLayoutVars>
          <dgm:bulletEnabled val="1"/>
        </dgm:presLayoutVars>
      </dgm:prSet>
      <dgm:spPr/>
    </dgm:pt>
    <dgm:pt modelId="{31FC4670-E2D6-4914-B10B-4E88F21D3A3A}" type="pres">
      <dgm:prSet presAssocID="{FD95FEB2-12E4-44CB-AFA7-EB4362DDCD40}" presName="sp" presStyleCnt="0"/>
      <dgm:spPr/>
    </dgm:pt>
    <dgm:pt modelId="{8F8FDAC7-B3A4-4D8A-A1C2-0DA9AD8237EE}" type="pres">
      <dgm:prSet presAssocID="{B402F0C7-16C8-4070-A215-11A3334B248B}" presName="composite" presStyleCnt="0"/>
      <dgm:spPr/>
    </dgm:pt>
    <dgm:pt modelId="{B396C841-8211-4158-8C09-7BB9319B1D93}" type="pres">
      <dgm:prSet presAssocID="{B402F0C7-16C8-4070-A215-11A3334B248B}" presName="parentText" presStyleLbl="alignNode1" presStyleIdx="3" presStyleCnt="6">
        <dgm:presLayoutVars>
          <dgm:chMax val="1"/>
          <dgm:bulletEnabled val="1"/>
        </dgm:presLayoutVars>
      </dgm:prSet>
      <dgm:spPr/>
    </dgm:pt>
    <dgm:pt modelId="{12C94E29-09E5-478C-B2F6-6C02F0F69701}" type="pres">
      <dgm:prSet presAssocID="{B402F0C7-16C8-4070-A215-11A3334B248B}" presName="descendantText" presStyleLbl="alignAcc1" presStyleIdx="3" presStyleCnt="6">
        <dgm:presLayoutVars>
          <dgm:bulletEnabled val="1"/>
        </dgm:presLayoutVars>
      </dgm:prSet>
      <dgm:spPr/>
    </dgm:pt>
    <dgm:pt modelId="{11B1CA50-D03A-4B7A-8142-0FE75F724661}" type="pres">
      <dgm:prSet presAssocID="{EA4E91E1-057F-429B-80F3-B4E0CDED3E10}" presName="sp" presStyleCnt="0"/>
      <dgm:spPr/>
    </dgm:pt>
    <dgm:pt modelId="{4D958C4B-50C8-4909-9B4E-513232C71EBE}" type="pres">
      <dgm:prSet presAssocID="{6086A855-D539-4B47-8663-E24B6B8EA600}" presName="composite" presStyleCnt="0"/>
      <dgm:spPr/>
    </dgm:pt>
    <dgm:pt modelId="{533113AA-5348-48BB-B4DF-46F25835C25C}" type="pres">
      <dgm:prSet presAssocID="{6086A855-D539-4B47-8663-E24B6B8EA600}" presName="parentText" presStyleLbl="alignNode1" presStyleIdx="4" presStyleCnt="6">
        <dgm:presLayoutVars>
          <dgm:chMax val="1"/>
          <dgm:bulletEnabled val="1"/>
        </dgm:presLayoutVars>
      </dgm:prSet>
      <dgm:spPr/>
    </dgm:pt>
    <dgm:pt modelId="{BE75EB3A-66CC-440E-BF86-5E2B8DD198A2}" type="pres">
      <dgm:prSet presAssocID="{6086A855-D539-4B47-8663-E24B6B8EA600}" presName="descendantText" presStyleLbl="alignAcc1" presStyleIdx="4" presStyleCnt="6">
        <dgm:presLayoutVars>
          <dgm:bulletEnabled val="1"/>
        </dgm:presLayoutVars>
      </dgm:prSet>
      <dgm:spPr/>
    </dgm:pt>
    <dgm:pt modelId="{0182BA79-758A-4BA2-A090-7FF6F928AED2}" type="pres">
      <dgm:prSet presAssocID="{B4D784C8-BB97-4683-9EE1-C7525ECC348A}" presName="sp" presStyleCnt="0"/>
      <dgm:spPr/>
    </dgm:pt>
    <dgm:pt modelId="{6DE194B8-C567-4298-8ECC-C99BB833C4D9}" type="pres">
      <dgm:prSet presAssocID="{FF11B59D-6080-4514-AFC7-9D96319882DB}" presName="composite" presStyleCnt="0"/>
      <dgm:spPr/>
    </dgm:pt>
    <dgm:pt modelId="{EAA69A36-5BE6-41B1-BC6C-0C6A3BAFA936}" type="pres">
      <dgm:prSet presAssocID="{FF11B59D-6080-4514-AFC7-9D96319882DB}" presName="parentText" presStyleLbl="alignNode1" presStyleIdx="5" presStyleCnt="6">
        <dgm:presLayoutVars>
          <dgm:chMax val="1"/>
          <dgm:bulletEnabled val="1"/>
        </dgm:presLayoutVars>
      </dgm:prSet>
      <dgm:spPr/>
    </dgm:pt>
    <dgm:pt modelId="{5F6B8B20-80FA-4778-A459-9A4055180150}" type="pres">
      <dgm:prSet presAssocID="{FF11B59D-6080-4514-AFC7-9D96319882DB}" presName="descendantText" presStyleLbl="alignAcc1" presStyleIdx="5" presStyleCnt="6">
        <dgm:presLayoutVars>
          <dgm:bulletEnabled val="1"/>
        </dgm:presLayoutVars>
      </dgm:prSet>
      <dgm:spPr/>
    </dgm:pt>
  </dgm:ptLst>
  <dgm:cxnLst>
    <dgm:cxn modelId="{114E630A-752E-4AB3-B5DB-563F14FCCDA9}" type="presOf" srcId="{9E787DB2-9085-4ABC-B8BE-998D3EE229C0}" destId="{12C94E29-09E5-478C-B2F6-6C02F0F69701}" srcOrd="0" destOrd="0" presId="urn:microsoft.com/office/officeart/2005/8/layout/chevron2"/>
    <dgm:cxn modelId="{35726516-7EB9-4827-AD04-87A04B5E49B2}" type="presOf" srcId="{CCF2230B-75C1-421C-B0B2-E6F331B03E0D}" destId="{D1FC6911-4BE7-47C6-BEFD-88F090BA409D}" srcOrd="0" destOrd="0" presId="urn:microsoft.com/office/officeart/2005/8/layout/chevron2"/>
    <dgm:cxn modelId="{8A9D2324-3D97-423F-AEA8-D34471EDD60A}" srcId="{CCF2230B-75C1-421C-B0B2-E6F331B03E0D}" destId="{FF11B59D-6080-4514-AFC7-9D96319882DB}" srcOrd="5" destOrd="0" parTransId="{168CBF41-0F96-4136-B1C2-63AB10B49978}" sibTransId="{66C35752-565D-4503-9700-341E2DE78901}"/>
    <dgm:cxn modelId="{0F97A324-7BEA-4BE2-99F9-071D8198FE4D}" type="presOf" srcId="{B402F0C7-16C8-4070-A215-11A3334B248B}" destId="{B396C841-8211-4158-8C09-7BB9319B1D93}" srcOrd="0" destOrd="0" presId="urn:microsoft.com/office/officeart/2005/8/layout/chevron2"/>
    <dgm:cxn modelId="{C83AD325-4555-44C1-A14D-EF42ED7D63A6}" srcId="{B402F0C7-16C8-4070-A215-11A3334B248B}" destId="{9E787DB2-9085-4ABC-B8BE-998D3EE229C0}" srcOrd="0" destOrd="0" parTransId="{26218C85-FE75-4E22-885E-5EBDE187EECA}" sibTransId="{6DE3F917-92D2-431C-8005-35D2E2D327D1}"/>
    <dgm:cxn modelId="{5D926927-2991-4F80-B2BE-430254AF53BF}" type="presOf" srcId="{03CEB4A2-A364-44E7-9926-EA1D84256B9B}" destId="{BBD5B6D6-762F-4CC5-A016-16C9C8A9CA55}" srcOrd="0" destOrd="1" presId="urn:microsoft.com/office/officeart/2005/8/layout/chevron2"/>
    <dgm:cxn modelId="{63FDE837-53A3-40BD-B112-5B4A3C55BE79}" type="presOf" srcId="{7BCFD43A-006D-4698-9846-70B9AE33DBE7}" destId="{BBD5B6D6-762F-4CC5-A016-16C9C8A9CA55}" srcOrd="0" destOrd="0" presId="urn:microsoft.com/office/officeart/2005/8/layout/chevron2"/>
    <dgm:cxn modelId="{566E3E5F-694B-4D4D-B70E-8752A03093C7}" srcId="{CB23B44D-9E16-4F56-AB26-35B213A97A98}" destId="{7F5173D7-9054-4ACA-9175-773DA8F31268}" srcOrd="0" destOrd="0" parTransId="{B5E6F359-F627-4AD0-B3B3-B9CFD2201E71}" sibTransId="{8EC72D6B-6C61-4853-B8B8-7510233DA5ED}"/>
    <dgm:cxn modelId="{0A5CD843-0EDB-418A-939B-2317D5E545A0}" type="presOf" srcId="{53B0E18C-3C49-462B-A566-EBB92B730DD5}" destId="{BE75EB3A-66CC-440E-BF86-5E2B8DD198A2}" srcOrd="0" destOrd="0" presId="urn:microsoft.com/office/officeart/2005/8/layout/chevron2"/>
    <dgm:cxn modelId="{85C60164-65B3-444E-BF15-CA84F5808C6C}" type="presOf" srcId="{7F5173D7-9054-4ACA-9175-773DA8F31268}" destId="{9FA99934-5B18-488B-A983-7A677C6D4252}" srcOrd="0" destOrd="0" presId="urn:microsoft.com/office/officeart/2005/8/layout/chevron2"/>
    <dgm:cxn modelId="{126E3365-B6BB-49AB-BCFA-355E167ED606}" type="presOf" srcId="{04EB59BA-B6CF-4DAF-84D3-D71C5981B0D2}" destId="{0A81E44D-512D-4B01-953D-48C1DBB76002}" srcOrd="0" destOrd="0" presId="urn:microsoft.com/office/officeart/2005/8/layout/chevron2"/>
    <dgm:cxn modelId="{65F17365-F6F9-487E-B088-26CE5FA464CD}" type="presOf" srcId="{FF11B59D-6080-4514-AFC7-9D96319882DB}" destId="{EAA69A36-5BE6-41B1-BC6C-0C6A3BAFA936}" srcOrd="0" destOrd="0" presId="urn:microsoft.com/office/officeart/2005/8/layout/chevron2"/>
    <dgm:cxn modelId="{10FAEE69-0E08-4936-BFA6-0F36ADF3517F}" type="presOf" srcId="{6086A855-D539-4B47-8663-E24B6B8EA600}" destId="{533113AA-5348-48BB-B4DF-46F25835C25C}" srcOrd="0" destOrd="0" presId="urn:microsoft.com/office/officeart/2005/8/layout/chevron2"/>
    <dgm:cxn modelId="{371D914A-68F7-4051-A362-FBF79D323F0F}" type="presOf" srcId="{C9742AF3-175A-4765-BAB9-C3AFC8DD4F20}" destId="{BBD5B6D6-762F-4CC5-A016-16C9C8A9CA55}" srcOrd="0" destOrd="2" presId="urn:microsoft.com/office/officeart/2005/8/layout/chevron2"/>
    <dgm:cxn modelId="{BD20A84B-FA80-49BA-A24A-C892D25A479B}" srcId="{CCF2230B-75C1-421C-B0B2-E6F331B03E0D}" destId="{B402F0C7-16C8-4070-A215-11A3334B248B}" srcOrd="3" destOrd="0" parTransId="{42ED901A-48C5-4DF3-9AC4-95B0E162087B}" sibTransId="{EA4E91E1-057F-429B-80F3-B4E0CDED3E10}"/>
    <dgm:cxn modelId="{9045156F-65D1-4D8A-B975-A948F77DEF77}" srcId="{CCF2230B-75C1-421C-B0B2-E6F331B03E0D}" destId="{CB23B44D-9E16-4F56-AB26-35B213A97A98}" srcOrd="1" destOrd="0" parTransId="{B1B6D8FA-FA23-476A-A046-F070BEC30A32}" sibTransId="{A497DC82-3072-4CBB-9EB3-98F61126CCA1}"/>
    <dgm:cxn modelId="{87368474-4206-4E2D-87AC-979536BBB809}" type="presOf" srcId="{E8E6B00C-4A3E-4ABD-AEAA-2A72FD5C6ED1}" destId="{A97AF938-66D2-4FBC-96EC-718C86B95FE0}" srcOrd="0" destOrd="0" presId="urn:microsoft.com/office/officeart/2005/8/layout/chevron2"/>
    <dgm:cxn modelId="{285ECD74-DA5A-4098-B599-80CBE74BD8CC}" srcId="{6086A855-D539-4B47-8663-E24B6B8EA600}" destId="{53B0E18C-3C49-462B-A566-EBB92B730DD5}" srcOrd="0" destOrd="0" parTransId="{4FDFB3C2-629C-407B-8DD3-7CD0A6C91651}" sibTransId="{57BFE142-A46E-47C0-9815-D0B3F1BF3DF4}"/>
    <dgm:cxn modelId="{11851375-B82F-495B-A150-E73D4780CD6A}" srcId="{E8E6B00C-4A3E-4ABD-AEAA-2A72FD5C6ED1}" destId="{7BCFD43A-006D-4698-9846-70B9AE33DBE7}" srcOrd="0" destOrd="0" parTransId="{A7253704-860D-4909-95FB-4710B2048F07}" sibTransId="{46D85A9C-104C-4BFC-83F6-08B3CDF21E33}"/>
    <dgm:cxn modelId="{5D8F5055-3F39-4DCF-8C22-94084E8405BC}" srcId="{CCF2230B-75C1-421C-B0B2-E6F331B03E0D}" destId="{04EB59BA-B6CF-4DAF-84D3-D71C5981B0D2}" srcOrd="2" destOrd="0" parTransId="{7A37D4A2-E72B-48E5-875F-E69FC02BC2ED}" sibTransId="{FD95FEB2-12E4-44CB-AFA7-EB4362DDCD40}"/>
    <dgm:cxn modelId="{D640117F-713E-4161-A4BB-5C3189C87531}" srcId="{04EB59BA-B6CF-4DAF-84D3-D71C5981B0D2}" destId="{792685C0-8DF0-4591-8471-06659ECAA691}" srcOrd="0" destOrd="0" parTransId="{62FBCA57-F060-4FAF-BA26-7B7E752FFF2A}" sibTransId="{0B8BBA0C-6E24-4155-80F4-075018168EED}"/>
    <dgm:cxn modelId="{A38BFD9A-EC54-43E1-AB8F-CAAFC43A6E67}" srcId="{E8E6B00C-4A3E-4ABD-AEAA-2A72FD5C6ED1}" destId="{C9742AF3-175A-4765-BAB9-C3AFC8DD4F20}" srcOrd="2" destOrd="0" parTransId="{3EB4E8AB-6719-4BE0-ACD8-BF34CC999F25}" sibTransId="{1D947778-800B-4F71-83BB-E1BD95BF8675}"/>
    <dgm:cxn modelId="{43FB5DA5-E3D0-4B14-A975-18FD1FFF812B}" srcId="{FF11B59D-6080-4514-AFC7-9D96319882DB}" destId="{6C199C3B-EEF8-470E-A1F1-82154914C547}" srcOrd="0" destOrd="0" parTransId="{347F15C7-C5E6-4886-9656-23C7E6CD38E8}" sibTransId="{C7F50061-F159-42B8-B37F-EE0E5229559E}"/>
    <dgm:cxn modelId="{FF0591C0-34A5-4961-9BEE-2DCD79101E4E}" type="presOf" srcId="{6C199C3B-EEF8-470E-A1F1-82154914C547}" destId="{5F6B8B20-80FA-4778-A459-9A4055180150}" srcOrd="0" destOrd="0" presId="urn:microsoft.com/office/officeart/2005/8/layout/chevron2"/>
    <dgm:cxn modelId="{FB838BD2-6917-49CF-9B52-6BBFF85D93FA}" type="presOf" srcId="{CB23B44D-9E16-4F56-AB26-35B213A97A98}" destId="{FBCF7476-969E-41F6-8E9F-ED7116D8D34D}" srcOrd="0" destOrd="0" presId="urn:microsoft.com/office/officeart/2005/8/layout/chevron2"/>
    <dgm:cxn modelId="{1EF971DF-9B28-4CED-8111-E1C137E5B7D1}" type="presOf" srcId="{792685C0-8DF0-4591-8471-06659ECAA691}" destId="{01C03A08-4AC1-468B-A35A-6C602322693C}" srcOrd="0" destOrd="0" presId="urn:microsoft.com/office/officeart/2005/8/layout/chevron2"/>
    <dgm:cxn modelId="{B902AEF4-A8FF-4748-9B66-3024F7475B33}" srcId="{CCF2230B-75C1-421C-B0B2-E6F331B03E0D}" destId="{6086A855-D539-4B47-8663-E24B6B8EA600}" srcOrd="4" destOrd="0" parTransId="{7A02F203-AD89-46C4-BADE-AD9AF9428151}" sibTransId="{B4D784C8-BB97-4683-9EE1-C7525ECC348A}"/>
    <dgm:cxn modelId="{177DAEF6-B0C6-46C7-9BEE-A748505EF573}" srcId="{CCF2230B-75C1-421C-B0B2-E6F331B03E0D}" destId="{E8E6B00C-4A3E-4ABD-AEAA-2A72FD5C6ED1}" srcOrd="0" destOrd="0" parTransId="{5B8767BB-537A-4191-A5CF-8FB8603C1F9F}" sibTransId="{2C4002D6-2D09-48DC-BC06-48DDCB9A27BE}"/>
    <dgm:cxn modelId="{6A6060F9-55C9-4697-8CCF-549557768A4A}" srcId="{E8E6B00C-4A3E-4ABD-AEAA-2A72FD5C6ED1}" destId="{03CEB4A2-A364-44E7-9926-EA1D84256B9B}" srcOrd="1" destOrd="0" parTransId="{82EE66C5-57CD-4CDC-9B78-AE330C8DC38C}" sibTransId="{793B607B-1B4E-4CE9-92F2-F7D174E1E87F}"/>
    <dgm:cxn modelId="{BC50FDE3-9406-442F-B223-F2E1F9F32A15}" type="presParOf" srcId="{D1FC6911-4BE7-47C6-BEFD-88F090BA409D}" destId="{76DA9C44-8336-4419-A3B7-5544740BD436}" srcOrd="0" destOrd="0" presId="urn:microsoft.com/office/officeart/2005/8/layout/chevron2"/>
    <dgm:cxn modelId="{1F1BD112-6D21-4221-90F5-D1CA3C5C25C2}" type="presParOf" srcId="{76DA9C44-8336-4419-A3B7-5544740BD436}" destId="{A97AF938-66D2-4FBC-96EC-718C86B95FE0}" srcOrd="0" destOrd="0" presId="urn:microsoft.com/office/officeart/2005/8/layout/chevron2"/>
    <dgm:cxn modelId="{8DBA43A3-FDDF-4FBA-A413-EE6A8ACD22B9}" type="presParOf" srcId="{76DA9C44-8336-4419-A3B7-5544740BD436}" destId="{BBD5B6D6-762F-4CC5-A016-16C9C8A9CA55}" srcOrd="1" destOrd="0" presId="urn:microsoft.com/office/officeart/2005/8/layout/chevron2"/>
    <dgm:cxn modelId="{BAE37C56-DEE9-4F7E-A735-9E949AC19C28}" type="presParOf" srcId="{D1FC6911-4BE7-47C6-BEFD-88F090BA409D}" destId="{132E3BF5-71C5-4D5D-BF02-5D06E1E77A31}" srcOrd="1" destOrd="0" presId="urn:microsoft.com/office/officeart/2005/8/layout/chevron2"/>
    <dgm:cxn modelId="{0661E697-E44B-45BD-9A33-219B064F9214}" type="presParOf" srcId="{D1FC6911-4BE7-47C6-BEFD-88F090BA409D}" destId="{7733C01C-5A8E-40CD-B799-20D11C536E86}" srcOrd="2" destOrd="0" presId="urn:microsoft.com/office/officeart/2005/8/layout/chevron2"/>
    <dgm:cxn modelId="{A3147063-A5C1-4DFC-A743-E55EA8B4D121}" type="presParOf" srcId="{7733C01C-5A8E-40CD-B799-20D11C536E86}" destId="{FBCF7476-969E-41F6-8E9F-ED7116D8D34D}" srcOrd="0" destOrd="0" presId="urn:microsoft.com/office/officeart/2005/8/layout/chevron2"/>
    <dgm:cxn modelId="{8044301F-EA84-4FC4-85F0-5D1CE83E8072}" type="presParOf" srcId="{7733C01C-5A8E-40CD-B799-20D11C536E86}" destId="{9FA99934-5B18-488B-A983-7A677C6D4252}" srcOrd="1" destOrd="0" presId="urn:microsoft.com/office/officeart/2005/8/layout/chevron2"/>
    <dgm:cxn modelId="{DB2CD524-5EB4-44A3-8E75-572184AAB544}" type="presParOf" srcId="{D1FC6911-4BE7-47C6-BEFD-88F090BA409D}" destId="{EC43E923-9E45-4E01-A644-B24287851B63}" srcOrd="3" destOrd="0" presId="urn:microsoft.com/office/officeart/2005/8/layout/chevron2"/>
    <dgm:cxn modelId="{1A670748-B99E-4215-926A-FE20524EDF8B}" type="presParOf" srcId="{D1FC6911-4BE7-47C6-BEFD-88F090BA409D}" destId="{43AE4ACA-AA61-4B54-BC1A-9809FA672BD5}" srcOrd="4" destOrd="0" presId="urn:microsoft.com/office/officeart/2005/8/layout/chevron2"/>
    <dgm:cxn modelId="{B45511B8-20B3-4E35-B9A6-11FBCF4B449A}" type="presParOf" srcId="{43AE4ACA-AA61-4B54-BC1A-9809FA672BD5}" destId="{0A81E44D-512D-4B01-953D-48C1DBB76002}" srcOrd="0" destOrd="0" presId="urn:microsoft.com/office/officeart/2005/8/layout/chevron2"/>
    <dgm:cxn modelId="{19FEAB91-0CD7-4CCB-9F62-9B3402B3B428}" type="presParOf" srcId="{43AE4ACA-AA61-4B54-BC1A-9809FA672BD5}" destId="{01C03A08-4AC1-468B-A35A-6C602322693C}" srcOrd="1" destOrd="0" presId="urn:microsoft.com/office/officeart/2005/8/layout/chevron2"/>
    <dgm:cxn modelId="{7BEB93FE-EF22-48BD-AFA1-70F903883B84}" type="presParOf" srcId="{D1FC6911-4BE7-47C6-BEFD-88F090BA409D}" destId="{31FC4670-E2D6-4914-B10B-4E88F21D3A3A}" srcOrd="5" destOrd="0" presId="urn:microsoft.com/office/officeart/2005/8/layout/chevron2"/>
    <dgm:cxn modelId="{11DBCA8C-4B65-4D01-9F76-FAF6602BBA88}" type="presParOf" srcId="{D1FC6911-4BE7-47C6-BEFD-88F090BA409D}" destId="{8F8FDAC7-B3A4-4D8A-A1C2-0DA9AD8237EE}" srcOrd="6" destOrd="0" presId="urn:microsoft.com/office/officeart/2005/8/layout/chevron2"/>
    <dgm:cxn modelId="{D7DAC5EE-D755-4D9E-95C6-36D4CEDD7DFD}" type="presParOf" srcId="{8F8FDAC7-B3A4-4D8A-A1C2-0DA9AD8237EE}" destId="{B396C841-8211-4158-8C09-7BB9319B1D93}" srcOrd="0" destOrd="0" presId="urn:microsoft.com/office/officeart/2005/8/layout/chevron2"/>
    <dgm:cxn modelId="{244DDDCB-5295-446F-90E4-FBC182B88AE0}" type="presParOf" srcId="{8F8FDAC7-B3A4-4D8A-A1C2-0DA9AD8237EE}" destId="{12C94E29-09E5-478C-B2F6-6C02F0F69701}" srcOrd="1" destOrd="0" presId="urn:microsoft.com/office/officeart/2005/8/layout/chevron2"/>
    <dgm:cxn modelId="{81C4A3BE-5870-46EF-9EAF-CCFF8CA79B86}" type="presParOf" srcId="{D1FC6911-4BE7-47C6-BEFD-88F090BA409D}" destId="{11B1CA50-D03A-4B7A-8142-0FE75F724661}" srcOrd="7" destOrd="0" presId="urn:microsoft.com/office/officeart/2005/8/layout/chevron2"/>
    <dgm:cxn modelId="{70795FDA-7B50-41CD-BBE5-02B4FEBAD584}" type="presParOf" srcId="{D1FC6911-4BE7-47C6-BEFD-88F090BA409D}" destId="{4D958C4B-50C8-4909-9B4E-513232C71EBE}" srcOrd="8" destOrd="0" presId="urn:microsoft.com/office/officeart/2005/8/layout/chevron2"/>
    <dgm:cxn modelId="{E950625D-2B06-4C12-A2C6-40001EC99B4E}" type="presParOf" srcId="{4D958C4B-50C8-4909-9B4E-513232C71EBE}" destId="{533113AA-5348-48BB-B4DF-46F25835C25C}" srcOrd="0" destOrd="0" presId="urn:microsoft.com/office/officeart/2005/8/layout/chevron2"/>
    <dgm:cxn modelId="{AFF6BFD3-92F6-4B6C-BE40-383ADCE0C235}" type="presParOf" srcId="{4D958C4B-50C8-4909-9B4E-513232C71EBE}" destId="{BE75EB3A-66CC-440E-BF86-5E2B8DD198A2}" srcOrd="1" destOrd="0" presId="urn:microsoft.com/office/officeart/2005/8/layout/chevron2"/>
    <dgm:cxn modelId="{709BE87A-DAB6-4E71-99C7-21F94B185D95}" type="presParOf" srcId="{D1FC6911-4BE7-47C6-BEFD-88F090BA409D}" destId="{0182BA79-758A-4BA2-A090-7FF6F928AED2}" srcOrd="9" destOrd="0" presId="urn:microsoft.com/office/officeart/2005/8/layout/chevron2"/>
    <dgm:cxn modelId="{1F4DB009-0F38-47C1-B209-1D86F63ABF6B}" type="presParOf" srcId="{D1FC6911-4BE7-47C6-BEFD-88F090BA409D}" destId="{6DE194B8-C567-4298-8ECC-C99BB833C4D9}" srcOrd="10" destOrd="0" presId="urn:microsoft.com/office/officeart/2005/8/layout/chevron2"/>
    <dgm:cxn modelId="{7C957BD7-821A-4582-B50D-FED9A8691865}" type="presParOf" srcId="{6DE194B8-C567-4298-8ECC-C99BB833C4D9}" destId="{EAA69A36-5BE6-41B1-BC6C-0C6A3BAFA936}" srcOrd="0" destOrd="0" presId="urn:microsoft.com/office/officeart/2005/8/layout/chevron2"/>
    <dgm:cxn modelId="{E7C7AAEF-CB40-44E7-BFA4-4F63E6FE4F2F}" type="presParOf" srcId="{6DE194B8-C567-4298-8ECC-C99BB833C4D9}" destId="{5F6B8B20-80FA-4778-A459-9A4055180150}" srcOrd="1" destOrd="0" presId="urn:microsoft.com/office/officeart/2005/8/layout/chevron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AF938-66D2-4FBC-96EC-718C86B95FE0}">
      <dsp:nvSpPr>
        <dsp:cNvPr id="0" name=""/>
        <dsp:cNvSpPr/>
      </dsp:nvSpPr>
      <dsp:spPr>
        <a:xfrm rot="5400000">
          <a:off x="-123643" y="140288"/>
          <a:ext cx="824291" cy="577004"/>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5400000">
        <a:off x="1" y="305146"/>
        <a:ext cx="577004" cy="247287"/>
      </dsp:txXfrm>
    </dsp:sp>
    <dsp:sp modelId="{BBD5B6D6-762F-4CC5-A016-16C9C8A9CA55}">
      <dsp:nvSpPr>
        <dsp:cNvPr id="0" name=""/>
        <dsp:cNvSpPr/>
      </dsp:nvSpPr>
      <dsp:spPr>
        <a:xfrm rot="5400000">
          <a:off x="3373508" y="-2792504"/>
          <a:ext cx="535789" cy="6128798"/>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endParaRPr lang="en-GB" sz="2000" kern="1200"/>
        </a:p>
        <a:p>
          <a:pPr marL="228600" lvl="1" indent="-228600" algn="l" defTabSz="889000">
            <a:lnSpc>
              <a:spcPct val="90000"/>
            </a:lnSpc>
            <a:spcBef>
              <a:spcPct val="0"/>
            </a:spcBef>
            <a:spcAft>
              <a:spcPct val="15000"/>
            </a:spcAft>
            <a:buNone/>
          </a:pPr>
          <a:r>
            <a:rPr lang="en-GB" sz="2000" kern="1200"/>
            <a:t>Focuses on the quality of the work</a:t>
          </a:r>
        </a:p>
        <a:p>
          <a:pPr marL="228600" lvl="1" indent="-228600" algn="l" defTabSz="889000">
            <a:lnSpc>
              <a:spcPct val="90000"/>
            </a:lnSpc>
            <a:spcBef>
              <a:spcPct val="0"/>
            </a:spcBef>
            <a:spcAft>
              <a:spcPct val="15000"/>
            </a:spcAft>
            <a:buChar char="•"/>
          </a:pPr>
          <a:endParaRPr lang="en-GB" sz="2000" kern="1200"/>
        </a:p>
      </dsp:txBody>
      <dsp:txXfrm rot="-5400000">
        <a:off x="577004" y="30155"/>
        <a:ext cx="6102643" cy="483479"/>
      </dsp:txXfrm>
    </dsp:sp>
    <dsp:sp modelId="{FBCF7476-969E-41F6-8E9F-ED7116D8D34D}">
      <dsp:nvSpPr>
        <dsp:cNvPr id="0" name=""/>
        <dsp:cNvSpPr/>
      </dsp:nvSpPr>
      <dsp:spPr>
        <a:xfrm rot="5400000">
          <a:off x="-123643" y="852900"/>
          <a:ext cx="824291" cy="577004"/>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5400000">
        <a:off x="1" y="1017758"/>
        <a:ext cx="577004" cy="247287"/>
      </dsp:txXfrm>
    </dsp:sp>
    <dsp:sp modelId="{9FA99934-5B18-488B-A983-7A677C6D4252}">
      <dsp:nvSpPr>
        <dsp:cNvPr id="0" name=""/>
        <dsp:cNvSpPr/>
      </dsp:nvSpPr>
      <dsp:spPr>
        <a:xfrm rot="5400000">
          <a:off x="3373508" y="-2067247"/>
          <a:ext cx="535789" cy="6128798"/>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en-IE" sz="2000" kern="1200"/>
            <a:t>Relates to what success could look like</a:t>
          </a:r>
          <a:endParaRPr lang="en-GB" sz="2000" kern="1200"/>
        </a:p>
      </dsp:txBody>
      <dsp:txXfrm rot="-5400000">
        <a:off x="577004" y="755412"/>
        <a:ext cx="6102643" cy="483479"/>
      </dsp:txXfrm>
    </dsp:sp>
    <dsp:sp modelId="{0A81E44D-512D-4B01-953D-48C1DBB76002}">
      <dsp:nvSpPr>
        <dsp:cNvPr id="0" name=""/>
        <dsp:cNvSpPr/>
      </dsp:nvSpPr>
      <dsp:spPr>
        <a:xfrm rot="5400000">
          <a:off x="-123643" y="1578157"/>
          <a:ext cx="824291" cy="577004"/>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5400000">
        <a:off x="1" y="1743015"/>
        <a:ext cx="577004" cy="247287"/>
      </dsp:txXfrm>
    </dsp:sp>
    <dsp:sp modelId="{01C03A08-4AC1-468B-A35A-6C602322693C}">
      <dsp:nvSpPr>
        <dsp:cNvPr id="0" name=""/>
        <dsp:cNvSpPr/>
      </dsp:nvSpPr>
      <dsp:spPr>
        <a:xfrm rot="5400000">
          <a:off x="3373508" y="-1341991"/>
          <a:ext cx="535789" cy="6128798"/>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en-IE" sz="2000" kern="1200"/>
            <a:t>Identifies success and achievement</a:t>
          </a:r>
          <a:endParaRPr lang="en-GB" sz="2000" kern="1200"/>
        </a:p>
      </dsp:txBody>
      <dsp:txXfrm rot="-5400000">
        <a:off x="577004" y="1480668"/>
        <a:ext cx="6102643" cy="483479"/>
      </dsp:txXfrm>
    </dsp:sp>
    <dsp:sp modelId="{B396C841-8211-4158-8C09-7BB9319B1D93}">
      <dsp:nvSpPr>
        <dsp:cNvPr id="0" name=""/>
        <dsp:cNvSpPr/>
      </dsp:nvSpPr>
      <dsp:spPr>
        <a:xfrm rot="5400000">
          <a:off x="-123643" y="2303413"/>
          <a:ext cx="824291" cy="577004"/>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5400000">
        <a:off x="1" y="2468271"/>
        <a:ext cx="577004" cy="247287"/>
      </dsp:txXfrm>
    </dsp:sp>
    <dsp:sp modelId="{12C94E29-09E5-478C-B2F6-6C02F0F69701}">
      <dsp:nvSpPr>
        <dsp:cNvPr id="0" name=""/>
        <dsp:cNvSpPr/>
      </dsp:nvSpPr>
      <dsp:spPr>
        <a:xfrm rot="5400000">
          <a:off x="3373508" y="-616734"/>
          <a:ext cx="535789" cy="6128798"/>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en-IE" sz="2000" kern="1200"/>
            <a:t>Indicates suggestions for improvement</a:t>
          </a:r>
          <a:endParaRPr lang="en-GB" sz="2000" kern="1200"/>
        </a:p>
      </dsp:txBody>
      <dsp:txXfrm rot="-5400000">
        <a:off x="577004" y="2205925"/>
        <a:ext cx="6102643" cy="483479"/>
      </dsp:txXfrm>
    </dsp:sp>
    <dsp:sp modelId="{533113AA-5348-48BB-B4DF-46F25835C25C}">
      <dsp:nvSpPr>
        <dsp:cNvPr id="0" name=""/>
        <dsp:cNvSpPr/>
      </dsp:nvSpPr>
      <dsp:spPr>
        <a:xfrm rot="5400000">
          <a:off x="-123643" y="3028670"/>
          <a:ext cx="824291" cy="577004"/>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5400000">
        <a:off x="1" y="3193528"/>
        <a:ext cx="577004" cy="247287"/>
      </dsp:txXfrm>
    </dsp:sp>
    <dsp:sp modelId="{BE75EB3A-66CC-440E-BF86-5E2B8DD198A2}">
      <dsp:nvSpPr>
        <dsp:cNvPr id="0" name=""/>
        <dsp:cNvSpPr/>
      </dsp:nvSpPr>
      <dsp:spPr>
        <a:xfrm rot="5400000">
          <a:off x="3373508" y="108521"/>
          <a:ext cx="535789" cy="6128798"/>
        </a:xfrm>
        <a:prstGeom prst="round2Same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en-IE" sz="2000" kern="1200"/>
            <a:t>Prompts student thinking</a:t>
          </a:r>
          <a:endParaRPr lang="en-GB" sz="2000" kern="1200"/>
        </a:p>
      </dsp:txBody>
      <dsp:txXfrm rot="-5400000">
        <a:off x="577004" y="2931181"/>
        <a:ext cx="6102643" cy="483479"/>
      </dsp:txXfrm>
    </dsp:sp>
    <dsp:sp modelId="{EAA69A36-5BE6-41B1-BC6C-0C6A3BAFA936}">
      <dsp:nvSpPr>
        <dsp:cNvPr id="0" name=""/>
        <dsp:cNvSpPr/>
      </dsp:nvSpPr>
      <dsp:spPr>
        <a:xfrm rot="5400000">
          <a:off x="-123643" y="3753926"/>
          <a:ext cx="824291" cy="577004"/>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5400000">
        <a:off x="1" y="3918784"/>
        <a:ext cx="577004" cy="247287"/>
      </dsp:txXfrm>
    </dsp:sp>
    <dsp:sp modelId="{5F6B8B20-80FA-4778-A459-9A4055180150}">
      <dsp:nvSpPr>
        <dsp:cNvPr id="0" name=""/>
        <dsp:cNvSpPr/>
      </dsp:nvSpPr>
      <dsp:spPr>
        <a:xfrm rot="5400000">
          <a:off x="3373508" y="833778"/>
          <a:ext cx="535789" cy="6128798"/>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en-IE" sz="2000" kern="1200"/>
            <a:t>Allows time for improvement to take place</a:t>
          </a:r>
          <a:endParaRPr lang="en-GB" sz="2000" kern="1200"/>
        </a:p>
      </dsp:txBody>
      <dsp:txXfrm rot="-5400000">
        <a:off x="577004" y="3656438"/>
        <a:ext cx="6102643" cy="4834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8427" cy="513508"/>
          </a:xfrm>
          <a:prstGeom prst="rect">
            <a:avLst/>
          </a:prstGeom>
        </p:spPr>
        <p:txBody>
          <a:bodyPr vert="horz" lIns="99075" tIns="49538" rIns="99075" bIns="49538" rtlCol="0"/>
          <a:lstStyle>
            <a:lvl1pPr algn="l">
              <a:defRPr sz="1300"/>
            </a:lvl1pPr>
          </a:lstStyle>
          <a:p>
            <a:endParaRPr lang="en-IE"/>
          </a:p>
        </p:txBody>
      </p:sp>
      <p:sp>
        <p:nvSpPr>
          <p:cNvPr id="3" name="Date Placeholder 2"/>
          <p:cNvSpPr>
            <a:spLocks noGrp="1"/>
          </p:cNvSpPr>
          <p:nvPr>
            <p:ph type="dt" idx="1"/>
          </p:nvPr>
        </p:nvSpPr>
        <p:spPr>
          <a:xfrm>
            <a:off x="4023993" y="1"/>
            <a:ext cx="3078427" cy="513508"/>
          </a:xfrm>
          <a:prstGeom prst="rect">
            <a:avLst/>
          </a:prstGeom>
        </p:spPr>
        <p:txBody>
          <a:bodyPr vert="horz" lIns="99075" tIns="49538" rIns="99075" bIns="49538" rtlCol="0"/>
          <a:lstStyle>
            <a:lvl1pPr algn="r">
              <a:defRPr sz="1300"/>
            </a:lvl1pPr>
          </a:lstStyle>
          <a:p>
            <a:fld id="{B8CC1DB3-DFF0-432D-A295-DB98AA8C6A3F}" type="datetimeFigureOut">
              <a:rPr lang="en-IE" smtClean="0"/>
              <a:t>05/11/2025</a:t>
            </a:fld>
            <a:endParaRPr lang="en-IE"/>
          </a:p>
        </p:txBody>
      </p:sp>
      <p:sp>
        <p:nvSpPr>
          <p:cNvPr id="4" name="Slide Image Placeholder 3"/>
          <p:cNvSpPr>
            <a:spLocks noGrp="1" noRot="1" noChangeAspect="1"/>
          </p:cNvSpPr>
          <p:nvPr>
            <p:ph type="sldImg" idx="2"/>
          </p:nvPr>
        </p:nvSpPr>
        <p:spPr>
          <a:xfrm>
            <a:off x="481013" y="1277938"/>
            <a:ext cx="6142037" cy="3455987"/>
          </a:xfrm>
          <a:prstGeom prst="rect">
            <a:avLst/>
          </a:prstGeom>
          <a:noFill/>
          <a:ln w="12700">
            <a:solidFill>
              <a:prstClr val="black"/>
            </a:solidFill>
          </a:ln>
        </p:spPr>
        <p:txBody>
          <a:bodyPr vert="horz" lIns="99075" tIns="49538" rIns="99075" bIns="49538" rtlCol="0" anchor="ctr"/>
          <a:lstStyle/>
          <a:p>
            <a:endParaRPr lang="en-IE"/>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1" y="9721106"/>
            <a:ext cx="3078427" cy="513507"/>
          </a:xfrm>
          <a:prstGeom prst="rect">
            <a:avLst/>
          </a:prstGeom>
        </p:spPr>
        <p:txBody>
          <a:bodyPr vert="horz" lIns="99075" tIns="49538" rIns="99075" bIns="49538" rtlCol="0" anchor="b"/>
          <a:lstStyle>
            <a:lvl1pPr algn="l">
              <a:defRPr sz="1300"/>
            </a:lvl1pPr>
          </a:lstStyle>
          <a:p>
            <a:endParaRPr lang="en-IE"/>
          </a:p>
        </p:txBody>
      </p:sp>
      <p:sp>
        <p:nvSpPr>
          <p:cNvPr id="7" name="Slide Number Placeholder 6"/>
          <p:cNvSpPr>
            <a:spLocks noGrp="1"/>
          </p:cNvSpPr>
          <p:nvPr>
            <p:ph type="sldNum" sz="quarter" idx="5"/>
          </p:nvPr>
        </p:nvSpPr>
        <p:spPr>
          <a:xfrm>
            <a:off x="4023993" y="9721106"/>
            <a:ext cx="3078427" cy="513507"/>
          </a:xfrm>
          <a:prstGeom prst="rect">
            <a:avLst/>
          </a:prstGeom>
        </p:spPr>
        <p:txBody>
          <a:bodyPr vert="horz" lIns="99075" tIns="49538" rIns="99075" bIns="49538" rtlCol="0" anchor="b"/>
          <a:lstStyle>
            <a:lvl1pPr algn="r">
              <a:defRPr sz="1300"/>
            </a:lvl1pPr>
          </a:lstStyle>
          <a:p>
            <a:fld id="{4D9A7D6B-38A0-40C0-B1A2-4E6103F0BCBC}" type="slidenum">
              <a:rPr lang="en-IE" smtClean="0"/>
              <a:t>‹#›</a:t>
            </a:fld>
            <a:endParaRPr lang="en-IE"/>
          </a:p>
        </p:txBody>
      </p:sp>
    </p:spTree>
    <p:extLst>
      <p:ext uri="{BB962C8B-B14F-4D97-AF65-F5344CB8AC3E}">
        <p14:creationId xmlns:p14="http://schemas.microsoft.com/office/powerpoint/2010/main" val="3844099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1</a:t>
            </a:fld>
            <a:endParaRPr lang="en-IE"/>
          </a:p>
        </p:txBody>
      </p:sp>
    </p:spTree>
    <p:extLst>
      <p:ext uri="{BB962C8B-B14F-4D97-AF65-F5344CB8AC3E}">
        <p14:creationId xmlns:p14="http://schemas.microsoft.com/office/powerpoint/2010/main" val="3408222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10</a:t>
            </a:fld>
            <a:endParaRPr lang="en-IE"/>
          </a:p>
        </p:txBody>
      </p:sp>
    </p:spTree>
    <p:extLst>
      <p:ext uri="{BB962C8B-B14F-4D97-AF65-F5344CB8AC3E}">
        <p14:creationId xmlns:p14="http://schemas.microsoft.com/office/powerpoint/2010/main" val="300212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11</a:t>
            </a:fld>
            <a:endParaRPr lang="en-IE"/>
          </a:p>
        </p:txBody>
      </p:sp>
    </p:spTree>
    <p:extLst>
      <p:ext uri="{BB962C8B-B14F-4D97-AF65-F5344CB8AC3E}">
        <p14:creationId xmlns:p14="http://schemas.microsoft.com/office/powerpoint/2010/main" val="4243400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12</a:t>
            </a:fld>
            <a:endParaRPr lang="en-IE"/>
          </a:p>
        </p:txBody>
      </p:sp>
    </p:spTree>
    <p:extLst>
      <p:ext uri="{BB962C8B-B14F-4D97-AF65-F5344CB8AC3E}">
        <p14:creationId xmlns:p14="http://schemas.microsoft.com/office/powerpoint/2010/main" val="2606483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15</a:t>
            </a:fld>
            <a:endParaRPr lang="en-IE"/>
          </a:p>
        </p:txBody>
      </p:sp>
    </p:spTree>
    <p:extLst>
      <p:ext uri="{BB962C8B-B14F-4D97-AF65-F5344CB8AC3E}">
        <p14:creationId xmlns:p14="http://schemas.microsoft.com/office/powerpoint/2010/main" val="4099495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16</a:t>
            </a:fld>
            <a:endParaRPr lang="en-IE"/>
          </a:p>
        </p:txBody>
      </p:sp>
    </p:spTree>
    <p:extLst>
      <p:ext uri="{BB962C8B-B14F-4D97-AF65-F5344CB8AC3E}">
        <p14:creationId xmlns:p14="http://schemas.microsoft.com/office/powerpoint/2010/main" val="3454861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17</a:t>
            </a:fld>
            <a:endParaRPr lang="en-IE"/>
          </a:p>
        </p:txBody>
      </p:sp>
    </p:spTree>
    <p:extLst>
      <p:ext uri="{BB962C8B-B14F-4D97-AF65-F5344CB8AC3E}">
        <p14:creationId xmlns:p14="http://schemas.microsoft.com/office/powerpoint/2010/main" val="2863666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18</a:t>
            </a:fld>
            <a:endParaRPr lang="en-IE"/>
          </a:p>
        </p:txBody>
      </p:sp>
    </p:spTree>
    <p:extLst>
      <p:ext uri="{BB962C8B-B14F-4D97-AF65-F5344CB8AC3E}">
        <p14:creationId xmlns:p14="http://schemas.microsoft.com/office/powerpoint/2010/main" val="3516617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051F3-F7ED-4192-F90A-964A46937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34243-7E99-3AEF-451E-DA08F34F1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8AE61-C0D7-14E6-BA6F-43740E1A6735}"/>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A2578A36-0AA7-D834-EAEE-E9089362C87F}"/>
              </a:ext>
            </a:extLst>
          </p:cNvPr>
          <p:cNvSpPr>
            <a:spLocks noGrp="1"/>
          </p:cNvSpPr>
          <p:nvPr>
            <p:ph type="sldNum" sz="quarter" idx="5"/>
          </p:nvPr>
        </p:nvSpPr>
        <p:spPr/>
        <p:txBody>
          <a:bodyPr/>
          <a:lstStyle/>
          <a:p>
            <a:fld id="{40398A8D-3BC4-4660-BC4A-604E5D788B88}" type="slidenum">
              <a:rPr lang="en-IE" smtClean="0"/>
              <a:t>19</a:t>
            </a:fld>
            <a:endParaRPr lang="en-IE"/>
          </a:p>
        </p:txBody>
      </p:sp>
    </p:spTree>
    <p:extLst>
      <p:ext uri="{BB962C8B-B14F-4D97-AF65-F5344CB8AC3E}">
        <p14:creationId xmlns:p14="http://schemas.microsoft.com/office/powerpoint/2010/main" val="3864902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94C54-236F-F513-4E6C-F8CAF3E04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87E73-4817-F27D-8BF4-4DE924C1A1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734C85-4249-5CF4-054D-D8045B03DF47}"/>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9673AD4F-2DBD-9B94-F11F-7CFE49E9AA0C}"/>
              </a:ext>
            </a:extLst>
          </p:cNvPr>
          <p:cNvSpPr>
            <a:spLocks noGrp="1"/>
          </p:cNvSpPr>
          <p:nvPr>
            <p:ph type="sldNum" sz="quarter" idx="5"/>
          </p:nvPr>
        </p:nvSpPr>
        <p:spPr/>
        <p:txBody>
          <a:bodyPr/>
          <a:lstStyle/>
          <a:p>
            <a:fld id="{40398A8D-3BC4-4660-BC4A-604E5D788B88}" type="slidenum">
              <a:rPr lang="en-IE" smtClean="0"/>
              <a:t>20</a:t>
            </a:fld>
            <a:endParaRPr lang="en-IE"/>
          </a:p>
        </p:txBody>
      </p:sp>
    </p:spTree>
    <p:extLst>
      <p:ext uri="{BB962C8B-B14F-4D97-AF65-F5344CB8AC3E}">
        <p14:creationId xmlns:p14="http://schemas.microsoft.com/office/powerpoint/2010/main" val="2509541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CF125-93E2-4D32-AC72-35B9ED58E230}"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22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0398A8D-3BC4-4660-BC4A-604E5D788B88}" type="slidenum">
              <a:rPr lang="en-IE" smtClean="0"/>
              <a:t>2</a:t>
            </a:fld>
            <a:endParaRPr lang="en-IE"/>
          </a:p>
        </p:txBody>
      </p:sp>
    </p:spTree>
    <p:extLst>
      <p:ext uri="{BB962C8B-B14F-4D97-AF65-F5344CB8AC3E}">
        <p14:creationId xmlns:p14="http://schemas.microsoft.com/office/powerpoint/2010/main" val="3108308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3</a:t>
            </a:fld>
            <a:endParaRPr lang="en-IE"/>
          </a:p>
        </p:txBody>
      </p:sp>
    </p:spTree>
    <p:extLst>
      <p:ext uri="{BB962C8B-B14F-4D97-AF65-F5344CB8AC3E}">
        <p14:creationId xmlns:p14="http://schemas.microsoft.com/office/powerpoint/2010/main" val="1133133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4</a:t>
            </a:fld>
            <a:endParaRPr lang="en-IE"/>
          </a:p>
        </p:txBody>
      </p:sp>
    </p:spTree>
    <p:extLst>
      <p:ext uri="{BB962C8B-B14F-4D97-AF65-F5344CB8AC3E}">
        <p14:creationId xmlns:p14="http://schemas.microsoft.com/office/powerpoint/2010/main" val="35888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5</a:t>
            </a:fld>
            <a:endParaRPr lang="en-IE"/>
          </a:p>
        </p:txBody>
      </p:sp>
    </p:spTree>
    <p:extLst>
      <p:ext uri="{BB962C8B-B14F-4D97-AF65-F5344CB8AC3E}">
        <p14:creationId xmlns:p14="http://schemas.microsoft.com/office/powerpoint/2010/main" val="350240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6</a:t>
            </a:fld>
            <a:endParaRPr lang="en-IE"/>
          </a:p>
        </p:txBody>
      </p:sp>
    </p:spTree>
    <p:extLst>
      <p:ext uri="{BB962C8B-B14F-4D97-AF65-F5344CB8AC3E}">
        <p14:creationId xmlns:p14="http://schemas.microsoft.com/office/powerpoint/2010/main" val="2037929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7</a:t>
            </a:fld>
            <a:endParaRPr lang="en-IE"/>
          </a:p>
        </p:txBody>
      </p:sp>
    </p:spTree>
    <p:extLst>
      <p:ext uri="{BB962C8B-B14F-4D97-AF65-F5344CB8AC3E}">
        <p14:creationId xmlns:p14="http://schemas.microsoft.com/office/powerpoint/2010/main" val="2275843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8</a:t>
            </a:fld>
            <a:endParaRPr lang="en-IE"/>
          </a:p>
        </p:txBody>
      </p:sp>
    </p:spTree>
    <p:extLst>
      <p:ext uri="{BB962C8B-B14F-4D97-AF65-F5344CB8AC3E}">
        <p14:creationId xmlns:p14="http://schemas.microsoft.com/office/powerpoint/2010/main" val="1204019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D9A7D6B-38A0-40C0-B1A2-4E6103F0BCBC}" type="slidenum">
              <a:rPr lang="en-IE" smtClean="0"/>
              <a:t>9</a:t>
            </a:fld>
            <a:endParaRPr lang="en-IE"/>
          </a:p>
        </p:txBody>
      </p:sp>
    </p:spTree>
    <p:extLst>
      <p:ext uri="{BB962C8B-B14F-4D97-AF65-F5344CB8AC3E}">
        <p14:creationId xmlns:p14="http://schemas.microsoft.com/office/powerpoint/2010/main" val="151780343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sv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8.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2.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34.jpeg"/><Relationship Id="rId9"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5.jpeg"/><Relationship Id="rId1" Type="http://schemas.openxmlformats.org/officeDocument/2006/relationships/slideMaster" Target="../slideMasters/slideMaster3.xml"/><Relationship Id="rId6" Type="http://schemas.openxmlformats.org/officeDocument/2006/relationships/image" Target="../media/image19.svg"/><Relationship Id="rId11" Type="http://schemas.openxmlformats.org/officeDocument/2006/relationships/image" Target="../media/image10.sv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amp; Subtitle  ligh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16989F7-607E-C42C-04A2-493393925C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118100"/>
            <a:ext cx="6494688" cy="1739900"/>
          </a:xfrm>
          <a:prstGeom prst="rect">
            <a:avLst/>
          </a:prstGeom>
        </p:spPr>
      </p:pic>
      <p:pic>
        <p:nvPicPr>
          <p:cNvPr id="21" name="Graphic 20">
            <a:extLst>
              <a:ext uri="{FF2B5EF4-FFF2-40B4-BE49-F238E27FC236}">
                <a16:creationId xmlns:a16="http://schemas.microsoft.com/office/drawing/2014/main" id="{D79987BE-CCC5-A892-BA86-A5DFE563B2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1464" y="4044950"/>
            <a:ext cx="10500537" cy="2813051"/>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bg1"/>
                </a:solidFill>
                <a:latin typeface="+mn-lt"/>
                <a:ea typeface="Calibri Light" charset="0"/>
                <a:cs typeface="Calibri Light" charset="0"/>
              </a:defRPr>
            </a:lvl1pPr>
            <a:lvl2pPr indent="0" algn="l">
              <a:lnSpc>
                <a:spcPct val="120000"/>
              </a:lnSpc>
              <a:buClr>
                <a:schemeClr val="bg1"/>
              </a:buClr>
              <a:defRPr sz="1600" b="0" spc="0">
                <a:solidFill>
                  <a:schemeClr val="bg1"/>
                </a:solidFill>
                <a:latin typeface="+mn-lt"/>
                <a:ea typeface="Calibri" charset="0"/>
                <a:cs typeface="Calibri" charset="0"/>
                <a:sym typeface="Georgia"/>
              </a:defRPr>
            </a:lvl2pPr>
            <a:lvl3pPr algn="l">
              <a:lnSpc>
                <a:spcPct val="120000"/>
              </a:lnSpc>
              <a:buClr>
                <a:schemeClr val="bg1"/>
              </a:buClr>
              <a:defRPr sz="1200" b="0" i="1" spc="0">
                <a:solidFill>
                  <a:schemeClr val="bg1"/>
                </a:solidFill>
                <a:latin typeface="+mn-lt"/>
                <a:ea typeface="Calibri Light" charset="0"/>
                <a:cs typeface="Calibri Light" charset="0"/>
              </a:defRPr>
            </a:lvl3pPr>
            <a:lvl4pPr algn="l">
              <a:lnSpc>
                <a:spcPct val="120000"/>
              </a:lnSpc>
              <a:buClr>
                <a:schemeClr val="bg1"/>
              </a:buClr>
              <a:defRPr sz="1200" spc="0">
                <a:solidFill>
                  <a:schemeClr val="bg1"/>
                </a:solidFill>
                <a:latin typeface="+mn-lt"/>
                <a:ea typeface="Georgia"/>
                <a:cs typeface="Georgia"/>
                <a:sym typeface="Georgia"/>
              </a:defRPr>
            </a:lvl4pPr>
            <a:lvl5pPr algn="l">
              <a:lnSpc>
                <a:spcPct val="120000"/>
              </a:lnSpc>
              <a:buClr>
                <a:schemeClr val="bg1"/>
              </a:buClr>
              <a:defRPr sz="1200" b="0" i="1" spc="0">
                <a:solidFill>
                  <a:schemeClr val="bg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9" name="Oide standard logo white">
            <a:extLst>
              <a:ext uri="{FF2B5EF4-FFF2-40B4-BE49-F238E27FC236}">
                <a16:creationId xmlns:a16="http://schemas.microsoft.com/office/drawing/2014/main" id="{3E91DDF9-2BDE-EC3D-A900-11BA526E543A}"/>
              </a:ext>
            </a:extLst>
          </p:cNvPr>
          <p:cNvPicPr>
            <a:picLocks noChangeAspect="1"/>
          </p:cNvPicPr>
          <p:nvPr userDrawn="1"/>
        </p:nvPicPr>
        <p:blipFill>
          <a:blip r:embed="rId6"/>
          <a:stretch>
            <a:fillRect/>
          </a:stretch>
        </p:blipFill>
        <p:spPr>
          <a:xfrm>
            <a:off x="926976" y="805779"/>
            <a:ext cx="5949509" cy="1024638"/>
          </a:xfrm>
          <a:prstGeom prst="rect">
            <a:avLst/>
          </a:prstGeom>
        </p:spPr>
      </p:pic>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1921475696"/>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15821"/>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3246"/>
            <a:ext cx="3932237" cy="296574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97726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62E17F0A-5EE9-86E9-24B3-3BB05F25D7D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8" name="Footer Placeholder 3">
            <a:extLst>
              <a:ext uri="{FF2B5EF4-FFF2-40B4-BE49-F238E27FC236}">
                <a16:creationId xmlns:a16="http://schemas.microsoft.com/office/drawing/2014/main" id="{515B56A4-E8EF-13F7-2D75-8DEA98FC27C8}"/>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250C41C5-F769-839B-5C27-51EF88B34FD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090111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493D7BEE-8AA5-A4B3-6608-E47BEB0F8838}"/>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8" name="Footer Placeholder 3">
            <a:extLst>
              <a:ext uri="{FF2B5EF4-FFF2-40B4-BE49-F238E27FC236}">
                <a16:creationId xmlns:a16="http://schemas.microsoft.com/office/drawing/2014/main" id="{E4AAD831-1A85-248E-B6FB-C1DAF9768777}"/>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38BD33-D18E-77EB-0BBB-2C494D3E6E8F}"/>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26146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8CF39ECE-A175-CF8E-3E44-D55E3BD8541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9" name="Footer Placeholder 3">
            <a:extLst>
              <a:ext uri="{FF2B5EF4-FFF2-40B4-BE49-F238E27FC236}">
                <a16:creationId xmlns:a16="http://schemas.microsoft.com/office/drawing/2014/main" id="{0DA13B98-EDF3-7FDC-937A-78F9775C4FBE}"/>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EAEA92D8-78A3-1D28-E774-8F2C35A49E4A}"/>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29219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F3ED693-25CB-8E4C-A868-41428AC80AB9}"/>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11" name="Footer Placeholder 3">
            <a:extLst>
              <a:ext uri="{FF2B5EF4-FFF2-40B4-BE49-F238E27FC236}">
                <a16:creationId xmlns:a16="http://schemas.microsoft.com/office/drawing/2014/main" id="{DE8FE0ED-54CC-3702-9686-3A6D59A3044F}"/>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E61CD43C-DAE6-8ECD-FFE7-5A10664773E2}"/>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86524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A8FE454E-E564-5C1B-F926-543CB0A85DD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7" name="Footer Placeholder 3">
            <a:extLst>
              <a:ext uri="{FF2B5EF4-FFF2-40B4-BE49-F238E27FC236}">
                <a16:creationId xmlns:a16="http://schemas.microsoft.com/office/drawing/2014/main" id="{08F55B7E-1B43-B508-E820-4C174A48013C}"/>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2DA3393-AF25-EB4D-82B2-952BFA6A5AF3}"/>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1220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3FC6BF20-FA7A-E970-ABE1-5A900396BF7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6" name="Footer Placeholder 3">
            <a:extLst>
              <a:ext uri="{FF2B5EF4-FFF2-40B4-BE49-F238E27FC236}">
                <a16:creationId xmlns:a16="http://schemas.microsoft.com/office/drawing/2014/main" id="{F772F687-EC36-7312-27FE-F4DB0690914A}"/>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4BEF84E9-84E1-4D0F-E6DB-54F5A3716CE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63005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694EF508-52B1-D783-C23A-3B91F7BE1FFA}"/>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9" name="Footer Placeholder 3">
            <a:extLst>
              <a:ext uri="{FF2B5EF4-FFF2-40B4-BE49-F238E27FC236}">
                <a16:creationId xmlns:a16="http://schemas.microsoft.com/office/drawing/2014/main" id="{61D2B174-AE76-CFC3-7E75-6BB07683D77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DD3DB970-E0B4-32B4-077A-93B093471CE1}"/>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381229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2">
            <a:extLst>
              <a:ext uri="{FF2B5EF4-FFF2-40B4-BE49-F238E27FC236}">
                <a16:creationId xmlns:a16="http://schemas.microsoft.com/office/drawing/2014/main" id="{307EEB32-2D86-EEAD-68D2-39738B77E3B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8" name="Footer Placeholder 3">
            <a:extLst>
              <a:ext uri="{FF2B5EF4-FFF2-40B4-BE49-F238E27FC236}">
                <a16:creationId xmlns:a16="http://schemas.microsoft.com/office/drawing/2014/main" id="{F51823DA-2247-40BC-3BD3-8F493C3E06FF}"/>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8B4B57D7-A4AF-4CC0-B4FC-8C6C42E17B2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262055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2">
            <a:extLst>
              <a:ext uri="{FF2B5EF4-FFF2-40B4-BE49-F238E27FC236}">
                <a16:creationId xmlns:a16="http://schemas.microsoft.com/office/drawing/2014/main" id="{C41F2112-34CD-B090-A46C-0F21C38AFE57}"/>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8" name="Footer Placeholder 3">
            <a:extLst>
              <a:ext uri="{FF2B5EF4-FFF2-40B4-BE49-F238E27FC236}">
                <a16:creationId xmlns:a16="http://schemas.microsoft.com/office/drawing/2014/main" id="{6A06C3A2-8A2C-A36E-0A52-977DEC121E6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9" name="Slide Number Placeholder 4">
            <a:extLst>
              <a:ext uri="{FF2B5EF4-FFF2-40B4-BE49-F238E27FC236}">
                <a16:creationId xmlns:a16="http://schemas.microsoft.com/office/drawing/2014/main" id="{19D1EA71-E8CF-A6E8-FCFE-84500A74508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365011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amp; Subtitle  light">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F2E61496-955F-0BA1-2D5F-8076C78B54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44950"/>
            <a:ext cx="12192000" cy="2813050"/>
          </a:xfrm>
          <a:prstGeom prst="rect">
            <a:avLst/>
          </a:prstGeom>
        </p:spPr>
      </p:pic>
      <p:pic>
        <p:nvPicPr>
          <p:cNvPr id="8" name="Graphic 7">
            <a:extLst>
              <a:ext uri="{FF2B5EF4-FFF2-40B4-BE49-F238E27FC236}">
                <a16:creationId xmlns:a16="http://schemas.microsoft.com/office/drawing/2014/main" id="{11BEF3D3-3597-087E-58D8-D8A9350032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7926" y="802498"/>
            <a:ext cx="5968559" cy="1027919"/>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chemeClr val="tx1"/>
                </a:solidFill>
                <a:latin typeface="+mn-lt"/>
                <a:ea typeface="Calibri Light" charset="0"/>
                <a:cs typeface="Calibri Light" charset="0"/>
                <a:sym typeface="Open Sans Light"/>
              </a:defRPr>
            </a:lvl1pPr>
          </a:lstStyle>
          <a:p>
            <a:r>
              <a:rPr lang="en-GB"/>
              <a:t>Click to edit Master title style</a:t>
            </a:r>
            <a:endParaRPr/>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chemeClr val="bg1"/>
              </a:buClr>
              <a:defRPr sz="1600" b="0" i="0" spc="0">
                <a:solidFill>
                  <a:schemeClr val="tx1"/>
                </a:solidFill>
                <a:latin typeface="+mn-lt"/>
                <a:ea typeface="Calibri Light" charset="0"/>
                <a:cs typeface="Calibri Light" charset="0"/>
              </a:defRPr>
            </a:lvl1pPr>
            <a:lvl2pPr indent="0" algn="l">
              <a:lnSpc>
                <a:spcPct val="120000"/>
              </a:lnSpc>
              <a:buClr>
                <a:schemeClr val="bg1"/>
              </a:buClr>
              <a:defRPr sz="1600" b="0" spc="0">
                <a:solidFill>
                  <a:schemeClr val="tx1"/>
                </a:solidFill>
                <a:latin typeface="+mn-lt"/>
                <a:ea typeface="Calibri" charset="0"/>
                <a:cs typeface="Calibri" charset="0"/>
                <a:sym typeface="Georgia"/>
              </a:defRPr>
            </a:lvl2pPr>
            <a:lvl3pPr algn="l">
              <a:lnSpc>
                <a:spcPct val="120000"/>
              </a:lnSpc>
              <a:buClr>
                <a:schemeClr val="bg1"/>
              </a:buClr>
              <a:defRPr sz="1200" b="0" i="1" spc="0">
                <a:solidFill>
                  <a:schemeClr val="tx1"/>
                </a:solidFill>
                <a:latin typeface="+mn-lt"/>
                <a:ea typeface="Calibri Light" charset="0"/>
                <a:cs typeface="Calibri Light" charset="0"/>
              </a:defRPr>
            </a:lvl3pPr>
            <a:lvl4pPr algn="l">
              <a:lnSpc>
                <a:spcPct val="120000"/>
              </a:lnSpc>
              <a:buClr>
                <a:schemeClr val="bg1"/>
              </a:buClr>
              <a:defRPr sz="1200" spc="0">
                <a:solidFill>
                  <a:schemeClr val="tx1"/>
                </a:solidFill>
                <a:latin typeface="+mn-lt"/>
                <a:ea typeface="Georgia"/>
                <a:cs typeface="Georgia"/>
                <a:sym typeface="Georgia"/>
              </a:defRPr>
            </a:lvl4pPr>
            <a:lvl5pPr algn="l">
              <a:lnSpc>
                <a:spcPct val="120000"/>
              </a:lnSpc>
              <a:buClr>
                <a:schemeClr val="bg1"/>
              </a:buClr>
              <a:defRPr sz="1200" b="0" i="1" spc="0">
                <a:solidFill>
                  <a:schemeClr val="tx1"/>
                </a:solidFill>
                <a:latin typeface="+mn-lt"/>
                <a:ea typeface="Calibri Light" charset="0"/>
                <a:cs typeface="Calibri Light"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pic>
        <p:nvPicPr>
          <p:cNvPr id="2" name="Creative Commons logo">
            <a:extLst>
              <a:ext uri="{FF2B5EF4-FFF2-40B4-BE49-F238E27FC236}">
                <a16:creationId xmlns:a16="http://schemas.microsoft.com/office/drawing/2014/main" id="{86F8946A-B1BF-D2FE-C298-097FC5BB83C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21972" y="6264471"/>
            <a:ext cx="1143000" cy="400050"/>
          </a:xfrm>
          <a:prstGeom prst="rect">
            <a:avLst/>
          </a:prstGeom>
        </p:spPr>
      </p:pic>
    </p:spTree>
    <p:extLst>
      <p:ext uri="{BB962C8B-B14F-4D97-AF65-F5344CB8AC3E}">
        <p14:creationId xmlns:p14="http://schemas.microsoft.com/office/powerpoint/2010/main" val="4278584585"/>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8" name="Date Placeholder 2">
            <a:extLst>
              <a:ext uri="{FF2B5EF4-FFF2-40B4-BE49-F238E27FC236}">
                <a16:creationId xmlns:a16="http://schemas.microsoft.com/office/drawing/2014/main" id="{D20CA218-FAF3-5E5A-9E70-1F587D6B61F3}"/>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9" name="Footer Placeholder 3">
            <a:extLst>
              <a:ext uri="{FF2B5EF4-FFF2-40B4-BE49-F238E27FC236}">
                <a16:creationId xmlns:a16="http://schemas.microsoft.com/office/drawing/2014/main" id="{1DB3ECF7-1D9C-BC33-E4DC-A3163C1BCB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C48572F-182D-7AEB-6AEC-F1AF993F5658}"/>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184801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D168F624-ED4D-59B5-F013-4C0E23827FAE}"/>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11" name="Footer Placeholder 3">
            <a:extLst>
              <a:ext uri="{FF2B5EF4-FFF2-40B4-BE49-F238E27FC236}">
                <a16:creationId xmlns:a16="http://schemas.microsoft.com/office/drawing/2014/main" id="{F42FF36C-AEFF-42B3-34AF-22E56AFD2B64}"/>
              </a:ext>
            </a:extLst>
          </p:cNvPr>
          <p:cNvSpPr>
            <a:spLocks noGrp="1"/>
          </p:cNvSpPr>
          <p:nvPr>
            <p:ph type="ftr" sz="quarter" idx="11"/>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75E6B44C-E4C6-244B-FD92-FDD4C924551C}"/>
              </a:ext>
            </a:extLst>
          </p:cNvPr>
          <p:cNvSpPr>
            <a:spLocks noGrp="1"/>
          </p:cNvSpPr>
          <p:nvPr>
            <p:ph type="sldNum" sz="quarter" idx="12"/>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97777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
        <p:nvSpPr>
          <p:cNvPr id="6" name="Date Placeholder 2">
            <a:extLst>
              <a:ext uri="{FF2B5EF4-FFF2-40B4-BE49-F238E27FC236}">
                <a16:creationId xmlns:a16="http://schemas.microsoft.com/office/drawing/2014/main" id="{D6106A2E-6CDC-2E42-8C1F-B0D07C2CF58F}"/>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7" name="Footer Placeholder 3">
            <a:extLst>
              <a:ext uri="{FF2B5EF4-FFF2-40B4-BE49-F238E27FC236}">
                <a16:creationId xmlns:a16="http://schemas.microsoft.com/office/drawing/2014/main" id="{A152F8E6-C355-3775-C62B-9177CE103209}"/>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8" name="Slide Number Placeholder 4">
            <a:extLst>
              <a:ext uri="{FF2B5EF4-FFF2-40B4-BE49-F238E27FC236}">
                <a16:creationId xmlns:a16="http://schemas.microsoft.com/office/drawing/2014/main" id="{E089F997-4E34-B78D-7D40-69634420CEBB}"/>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4001376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a:extLst>
              <a:ext uri="{FF2B5EF4-FFF2-40B4-BE49-F238E27FC236}">
                <a16:creationId xmlns:a16="http://schemas.microsoft.com/office/drawing/2014/main" id="{CC822598-1FCF-9249-FE5C-118167B99F44}"/>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6" name="Footer Placeholder 3">
            <a:extLst>
              <a:ext uri="{FF2B5EF4-FFF2-40B4-BE49-F238E27FC236}">
                <a16:creationId xmlns:a16="http://schemas.microsoft.com/office/drawing/2014/main" id="{7FEA0737-0070-AC59-A53E-74849F7995ED}"/>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7" name="Slide Number Placeholder 4">
            <a:extLst>
              <a:ext uri="{FF2B5EF4-FFF2-40B4-BE49-F238E27FC236}">
                <a16:creationId xmlns:a16="http://schemas.microsoft.com/office/drawing/2014/main" id="{EFF9D7CC-7E1A-55E7-3882-AC787631AC0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585306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839788" y="987425"/>
            <a:ext cx="3932237" cy="1920875"/>
          </a:xfrm>
        </p:spPr>
        <p:txBody>
          <a:bodyPr anchor="b">
            <a:noAutofit/>
          </a:bodyPr>
          <a:lstStyle>
            <a:lvl1pPr>
              <a:defRPr sz="4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32EE68A2-6E51-E1A3-28B8-B10EF2B4C0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839788" y="2908300"/>
            <a:ext cx="3932237" cy="2960688"/>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CE37D7F1-A548-4E78-D892-D0BC6EC23C37}"/>
              </a:ext>
            </a:extLst>
          </p:cNvPr>
          <p:cNvSpPr>
            <a:spLocks noGrp="1"/>
          </p:cNvSpPr>
          <p:nvPr>
            <p:ph type="dt" sz="half" idx="10"/>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9" name="Footer Placeholder 3">
            <a:extLst>
              <a:ext uri="{FF2B5EF4-FFF2-40B4-BE49-F238E27FC236}">
                <a16:creationId xmlns:a16="http://schemas.microsoft.com/office/drawing/2014/main" id="{AE9C0755-0DBA-11D3-8E50-A10F7C1E49FB}"/>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0" name="Slide Number Placeholder 4">
            <a:extLst>
              <a:ext uri="{FF2B5EF4-FFF2-40B4-BE49-F238E27FC236}">
                <a16:creationId xmlns:a16="http://schemas.microsoft.com/office/drawing/2014/main" id="{F6D7679D-3331-4730-DAE8-6497283F7F52}"/>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2456286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194" name="Picture 2" descr="Legacy of the Ancient Romans - World History Encyclopedia">
            <a:extLst>
              <a:ext uri="{FF2B5EF4-FFF2-40B4-BE49-F238E27FC236}">
                <a16:creationId xmlns:a16="http://schemas.microsoft.com/office/drawing/2014/main" id="{9B33F70D-8549-67BB-973B-B5F759BA4BA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3351212" y="0"/>
            <a:ext cx="883523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3798702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3DA3458F-4712-F11A-2E11-A1EB02C273DC}"/>
              </a:ext>
            </a:extLst>
          </p:cNvPr>
          <p:cNvPicPr>
            <a:picLocks noChangeAspect="1"/>
          </p:cNvPicPr>
          <p:nvPr userDrawn="1"/>
        </p:nvPicPr>
        <p:blipFill>
          <a:blip r:embed="rId2"/>
          <a:srcRect t="4651" b="35112"/>
          <a:stretch>
            <a:fillRect/>
          </a:stretch>
        </p:blipFill>
        <p:spPr>
          <a:xfrm>
            <a:off x="3862831" y="0"/>
            <a:ext cx="8414894"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3105546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8" name="Picture 4">
            <a:extLst>
              <a:ext uri="{FF2B5EF4-FFF2-40B4-BE49-F238E27FC236}">
                <a16:creationId xmlns:a16="http://schemas.microsoft.com/office/drawing/2014/main" id="{19EC9C28-6C3C-64BB-6B33-D2D28CFF77C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a:fillRect/>
          </a:stretch>
        </p:blipFill>
        <p:spPr bwMode="auto">
          <a:xfrm>
            <a:off x="3810071" y="1"/>
            <a:ext cx="83819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472692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with writing on it&#10;&#10;AI-generated content may be incorrect.">
            <a:extLst>
              <a:ext uri="{FF2B5EF4-FFF2-40B4-BE49-F238E27FC236}">
                <a16:creationId xmlns:a16="http://schemas.microsoft.com/office/drawing/2014/main" id="{47BE0EC6-F365-8E88-6EAC-4FEE6CB870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58937" y="-10887"/>
            <a:ext cx="8738393" cy="6858001"/>
          </a:xfrm>
          <a:prstGeom prst="rect">
            <a:avLst/>
          </a:prstGeom>
          <a:solidFill>
            <a:srgbClr val="C00000">
              <a:alpha val="48000"/>
            </a:srgbClr>
          </a:solidFill>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32" y="-10886"/>
            <a:ext cx="5879989"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2230264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with writing on it&#10;&#10;AI-generated content may be incorrect.">
            <a:extLst>
              <a:ext uri="{FF2B5EF4-FFF2-40B4-BE49-F238E27FC236}">
                <a16:creationId xmlns:a16="http://schemas.microsoft.com/office/drawing/2014/main" id="{5022AE74-6A87-BA47-8530-0DD3CD7589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31771" y="0"/>
            <a:ext cx="8354673"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444" y="0"/>
            <a:ext cx="585333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444" y="0"/>
            <a:ext cx="5843244"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7444"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84943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stone bench with a dragon and a painting on the wall&#10;&#10;AI-generated content may be incorrect.">
            <a:extLst>
              <a:ext uri="{FF2B5EF4-FFF2-40B4-BE49-F238E27FC236}">
                <a16:creationId xmlns:a16="http://schemas.microsoft.com/office/drawing/2014/main" id="{CD07BE52-4FBA-2527-D861-4D1D06C77B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0065" y="0"/>
            <a:ext cx="11696760"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3482527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2654300" y="0"/>
            <a:ext cx="9537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descr="A close-up of a piece of paper&#10;&#10;AI-generated content may be incorrect.">
            <a:extLst>
              <a:ext uri="{FF2B5EF4-FFF2-40B4-BE49-F238E27FC236}">
                <a16:creationId xmlns:a16="http://schemas.microsoft.com/office/drawing/2014/main" id="{B210AD6C-D4DA-AC83-3E22-94325B11DB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6061" y="1"/>
            <a:ext cx="8375939"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0"/>
            <a:ext cx="6536987"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62230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6" y="0"/>
            <a:ext cx="5208469"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72843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9372" y="-12700"/>
            <a:ext cx="6223000" cy="6858000"/>
          </a:xfrm>
          <a:prstGeom prst="rect">
            <a:avLst/>
          </a:prstGeom>
        </p:spPr>
      </p:pic>
      <p:pic>
        <p:nvPicPr>
          <p:cNvPr id="2050" name="Picture 2" descr="A vivid depiction of Apollo, the ancient Greek god of light and music,  playing a golden lyre under the sun's radiant beams">
            <a:extLst>
              <a:ext uri="{FF2B5EF4-FFF2-40B4-BE49-F238E27FC236}">
                <a16:creationId xmlns:a16="http://schemas.microsoft.com/office/drawing/2014/main" id="{EC8BFAA5-A18A-FBE4-4EF7-FC4255EBE5BB}"/>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3534301" y="-12700"/>
            <a:ext cx="8663256" cy="6977380"/>
          </a:xfrm>
          <a:prstGeom prst="rect">
            <a:avLst/>
          </a:prstGeom>
          <a:noFill/>
          <a:extLst>
            <a:ext uri="{909E8E84-426E-40DD-AFC4-6F175D3DCCD1}">
              <a14:hiddenFill xmlns:a14="http://schemas.microsoft.com/office/drawing/2010/main">
                <a:solidFill>
                  <a:srgbClr val="FFFFFF"/>
                </a:solidFill>
              </a14:hiddenFill>
            </a:ext>
          </a:extLst>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1527365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A painting of a person and person&#10;&#10;Description automatically generated">
            <a:extLst>
              <a:ext uri="{FF2B5EF4-FFF2-40B4-BE49-F238E27FC236}">
                <a16:creationId xmlns:a16="http://schemas.microsoft.com/office/drawing/2014/main" id="{D8F2B683-E4B7-19A0-8C0E-6AD1D05A59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90486" y="0"/>
            <a:ext cx="8507071" cy="6858000"/>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2315"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pic>
        <p:nvPicPr>
          <p:cNvPr id="13" name="Graphic 12">
            <a:extLst>
              <a:ext uri="{FF2B5EF4-FFF2-40B4-BE49-F238E27FC236}">
                <a16:creationId xmlns:a16="http://schemas.microsoft.com/office/drawing/2014/main" id="{078D19DB-B48B-0B94-E732-6FD1FE6E76B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674" y="6264471"/>
            <a:ext cx="1143000" cy="400050"/>
          </a:xfrm>
          <a:prstGeom prst="rect">
            <a:avLst/>
          </a:prstGeom>
        </p:spPr>
      </p:pic>
    </p:spTree>
    <p:extLst>
      <p:ext uri="{BB962C8B-B14F-4D97-AF65-F5344CB8AC3E}">
        <p14:creationId xmlns:p14="http://schemas.microsoft.com/office/powerpoint/2010/main" val="426575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09A09-F8BE-88E6-BA4B-9FEC1271F142}"/>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4280987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E45BF6-86A8-84A0-A1D8-4F3BFAA4760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5">
            <a:extLst>
              <a:ext uri="{FF2B5EF4-FFF2-40B4-BE49-F238E27FC236}">
                <a16:creationId xmlns:a16="http://schemas.microsoft.com/office/drawing/2014/main" id="{0577AA4A-A491-7958-A596-373E6AC6B2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624918" y="-193480"/>
            <a:ext cx="9216617" cy="8180643"/>
          </a:xfrm>
          <a:prstGeom prst="rect">
            <a:avLst/>
          </a:prstGeom>
        </p:spPr>
      </p:pic>
      <p:pic>
        <p:nvPicPr>
          <p:cNvPr id="14" name="Blue shape 1">
            <a:extLst>
              <a:ext uri="{FF2B5EF4-FFF2-40B4-BE49-F238E27FC236}">
                <a16:creationId xmlns:a16="http://schemas.microsoft.com/office/drawing/2014/main" id="{44F7C792-8988-EDC5-7094-29373BADA6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6223000" cy="6858000"/>
          </a:xfrm>
          <a:prstGeom prst="rect">
            <a:avLst/>
          </a:prstGeom>
        </p:spPr>
      </p:pic>
      <p:pic>
        <p:nvPicPr>
          <p:cNvPr id="20" name="Blue shape 2">
            <a:extLst>
              <a:ext uri="{FF2B5EF4-FFF2-40B4-BE49-F238E27FC236}">
                <a16:creationId xmlns:a16="http://schemas.microsoft.com/office/drawing/2014/main" id="{CDC71264-9DEB-75C5-7874-06C333AF88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5562600" cy="6858000"/>
          </a:xfrm>
          <a:prstGeom prst="rect">
            <a:avLst/>
          </a:prstGeom>
        </p:spPr>
      </p:pic>
      <p:pic>
        <p:nvPicPr>
          <p:cNvPr id="10" name="Blue shape 3">
            <a:extLst>
              <a:ext uri="{FF2B5EF4-FFF2-40B4-BE49-F238E27FC236}">
                <a16:creationId xmlns:a16="http://schemas.microsoft.com/office/drawing/2014/main" id="{EBE1C1A6-7251-1F44-FC21-8FF34283E6C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557" y="0"/>
            <a:ext cx="4972050" cy="6858000"/>
          </a:xfrm>
          <a:prstGeom prst="rect">
            <a:avLst/>
          </a:prstGeom>
        </p:spPr>
      </p:pic>
      <p:sp>
        <p:nvSpPr>
          <p:cNvPr id="2" name="Title 1">
            <a:extLst>
              <a:ext uri="{FF2B5EF4-FFF2-40B4-BE49-F238E27FC236}">
                <a16:creationId xmlns:a16="http://schemas.microsoft.com/office/drawing/2014/main" id="{39CEFFE9-E7EF-09BC-01AA-6022F7E1CD74}"/>
              </a:ext>
            </a:extLst>
          </p:cNvPr>
          <p:cNvSpPr>
            <a:spLocks noGrp="1"/>
          </p:cNvSpPr>
          <p:nvPr>
            <p:ph type="title"/>
          </p:nvPr>
        </p:nvSpPr>
        <p:spPr>
          <a:xfrm>
            <a:off x="914400" y="1854199"/>
            <a:ext cx="3857625" cy="1069975"/>
          </a:xfrm>
        </p:spPr>
        <p:txBody>
          <a:bodyPr anchor="b"/>
          <a:lstStyle>
            <a:lvl1pPr>
              <a:defRPr sz="3200">
                <a:solidFill>
                  <a:schemeClr val="bg1"/>
                </a:solidFill>
              </a:defRPr>
            </a:lvl1pPr>
          </a:lstStyle>
          <a:p>
            <a:r>
              <a:rPr lang="en-US"/>
              <a:t>Click to edit Master title style</a:t>
            </a:r>
            <a:endParaRPr lang="en-IE"/>
          </a:p>
        </p:txBody>
      </p:sp>
      <p:sp>
        <p:nvSpPr>
          <p:cNvPr id="4" name="Text Placeholder 3">
            <a:extLst>
              <a:ext uri="{FF2B5EF4-FFF2-40B4-BE49-F238E27FC236}">
                <a16:creationId xmlns:a16="http://schemas.microsoft.com/office/drawing/2014/main" id="{77EFF95F-319D-F3F1-4560-740C491DACD7}"/>
              </a:ext>
            </a:extLst>
          </p:cNvPr>
          <p:cNvSpPr>
            <a:spLocks noGrp="1"/>
          </p:cNvSpPr>
          <p:nvPr>
            <p:ph type="body" sz="half" idx="2"/>
          </p:nvPr>
        </p:nvSpPr>
        <p:spPr>
          <a:xfrm>
            <a:off x="914400" y="2924174"/>
            <a:ext cx="3857625" cy="294481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8" name="Picture 17">
            <a:extLst>
              <a:ext uri="{FF2B5EF4-FFF2-40B4-BE49-F238E27FC236}">
                <a16:creationId xmlns:a16="http://schemas.microsoft.com/office/drawing/2014/main" id="{8EBE962D-139C-6130-FDB1-D9EDA707191F}"/>
              </a:ext>
            </a:extLst>
          </p:cNvPr>
          <p:cNvPicPr>
            <a:picLocks noChangeAspect="1"/>
          </p:cNvPicPr>
          <p:nvPr userDrawn="1"/>
        </p:nvPicPr>
        <p:blipFill>
          <a:blip r:embed="rId9"/>
          <a:stretch>
            <a:fillRect/>
          </a:stretch>
        </p:blipFill>
        <p:spPr>
          <a:xfrm>
            <a:off x="230187" y="206131"/>
            <a:ext cx="4757765" cy="819394"/>
          </a:xfrm>
          <a:prstGeom prst="rect">
            <a:avLst/>
          </a:prstGeom>
        </p:spPr>
      </p:pic>
    </p:spTree>
    <p:extLst>
      <p:ext uri="{BB962C8B-B14F-4D97-AF65-F5344CB8AC3E}">
        <p14:creationId xmlns:p14="http://schemas.microsoft.com/office/powerpoint/2010/main" val="110849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85ED-5D25-B048-1F9F-9DD6333779C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4C0821C-30ED-A311-1D13-4B49BF33C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65101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9882-A544-B115-8CBB-598356A9ECEB}"/>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498157D-C18E-142E-6CE7-F40F28B2C30C}"/>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2781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C772-8D91-2D76-2150-00557932349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7E4513A-73A9-F154-2097-4F022AC1C4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F7E9BBD4-CC86-F9F8-05AF-CC59CA06F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49729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8F136-C1AC-2584-FED2-35A61D6151C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0755BDF-B145-20D4-81DC-857DDE6EE5A7}"/>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17A9F-5174-D1B2-01DF-5DB4AE4CDF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7C05FC63-4EFC-8651-8112-387539FCDED3}"/>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0A9FD-AF65-0CC4-2ABB-A14A5EACD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59788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BC5E-FDB3-72F0-CE15-07F48E13407C}"/>
              </a:ext>
            </a:extLst>
          </p:cNvPr>
          <p:cNvSpPr>
            <a:spLocks noGrp="1"/>
          </p:cNvSpPr>
          <p:nvPr>
            <p:ph type="title"/>
          </p:nvPr>
        </p:nvSpPr>
        <p:spPr/>
        <p:txBody>
          <a:bodyPr/>
          <a:lstStyle/>
          <a:p>
            <a:r>
              <a:rPr lang="en-US"/>
              <a:t>Click to edit Master title style</a:t>
            </a:r>
            <a:endParaRPr lang="en-IE"/>
          </a:p>
        </p:txBody>
      </p:sp>
    </p:spTree>
    <p:extLst>
      <p:ext uri="{BB962C8B-B14F-4D97-AF65-F5344CB8AC3E}">
        <p14:creationId xmlns:p14="http://schemas.microsoft.com/office/powerpoint/2010/main" val="2383209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1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5.sv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4.png"/><Relationship Id="rId5" Type="http://schemas.openxmlformats.org/officeDocument/2006/relationships/slideLayout" Target="../slideLayouts/slideLayout15.xml"/><Relationship Id="rId10" Type="http://schemas.openxmlformats.org/officeDocument/2006/relationships/image" Target="../media/image23.svg"/><Relationship Id="rId4" Type="http://schemas.openxmlformats.org/officeDocument/2006/relationships/slideLayout" Target="../slideLayouts/slideLayout14.xml"/><Relationship Id="rId9" Type="http://schemas.openxmlformats.org/officeDocument/2006/relationships/image" Target="../media/image2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3.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7.sv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6.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Oide background">
            <a:extLst>
              <a:ext uri="{FF2B5EF4-FFF2-40B4-BE49-F238E27FC236}">
                <a16:creationId xmlns:a16="http://schemas.microsoft.com/office/drawing/2014/main" id="{0F43DD38-92C2-9527-ABE5-4CDDE9E4DA1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592" y="0"/>
            <a:ext cx="12190815" cy="6857999"/>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pic>
        <p:nvPicPr>
          <p:cNvPr id="12" name="Oide logo">
            <a:extLst>
              <a:ext uri="{FF2B5EF4-FFF2-40B4-BE49-F238E27FC236}">
                <a16:creationId xmlns:a16="http://schemas.microsoft.com/office/drawing/2014/main" id="{29B03D4A-90D1-4388-1E06-16C8D54A1CF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430052" y="136525"/>
            <a:ext cx="1602162" cy="772902"/>
          </a:xfrm>
          <a:prstGeom prst="rect">
            <a:avLst/>
          </a:prstGeom>
        </p:spPr>
      </p:pic>
    </p:spTree>
    <p:extLst>
      <p:ext uri="{BB962C8B-B14F-4D97-AF65-F5344CB8AC3E}">
        <p14:creationId xmlns:p14="http://schemas.microsoft.com/office/powerpoint/2010/main" val="807117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Tagline balck">
            <a:extLst>
              <a:ext uri="{FF2B5EF4-FFF2-40B4-BE49-F238E27FC236}">
                <a16:creationId xmlns:a16="http://schemas.microsoft.com/office/drawing/2014/main" id="{2B2EEFF1-F9C4-54BC-1AAC-E59A01D24F2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693427" y="6347019"/>
            <a:ext cx="3334326" cy="420686"/>
          </a:xfrm>
          <a:prstGeom prst="rect">
            <a:avLst/>
          </a:prstGeom>
        </p:spPr>
      </p:pic>
      <p:pic>
        <p:nvPicPr>
          <p:cNvPr id="9" name="Oide mark black">
            <a:extLst>
              <a:ext uri="{FF2B5EF4-FFF2-40B4-BE49-F238E27FC236}">
                <a16:creationId xmlns:a16="http://schemas.microsoft.com/office/drawing/2014/main" id="{2BF40E6F-255B-4E3E-E840-D124C7E14386}"/>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430052" y="136525"/>
            <a:ext cx="1602162" cy="770031"/>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1" name="Date Placeholder 2">
            <a:extLst>
              <a:ext uri="{FF2B5EF4-FFF2-40B4-BE49-F238E27FC236}">
                <a16:creationId xmlns:a16="http://schemas.microsoft.com/office/drawing/2014/main" id="{69600CFA-360F-FE9A-024C-4ED0D94F9D99}"/>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12" name="Footer Placeholder 3">
            <a:extLst>
              <a:ext uri="{FF2B5EF4-FFF2-40B4-BE49-F238E27FC236}">
                <a16:creationId xmlns:a16="http://schemas.microsoft.com/office/drawing/2014/main" id="{33A777B9-099E-0BE2-37CE-208164DC3CA4}"/>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3" name="Slide Number Placeholder 4">
            <a:extLst>
              <a:ext uri="{FF2B5EF4-FFF2-40B4-BE49-F238E27FC236}">
                <a16:creationId xmlns:a16="http://schemas.microsoft.com/office/drawing/2014/main" id="{75EF9B09-CFD1-0EFD-031F-5191823B3E99}"/>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16345703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6" r:id="rId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DA7461-6BCB-787F-8686-337D55A28E07}"/>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8693427" y="6347019"/>
            <a:ext cx="3334318" cy="420685"/>
          </a:xfrm>
          <a:prstGeom prst="rect">
            <a:avLst/>
          </a:prstGeom>
        </p:spPr>
      </p:pic>
      <p:pic>
        <p:nvPicPr>
          <p:cNvPr id="7" name="Graphic 6">
            <a:extLst>
              <a:ext uri="{FF2B5EF4-FFF2-40B4-BE49-F238E27FC236}">
                <a16:creationId xmlns:a16="http://schemas.microsoft.com/office/drawing/2014/main" id="{04FBC4F4-F8C8-E204-5C96-DAA73323AB94}"/>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0430052" y="136525"/>
            <a:ext cx="1602162" cy="772902"/>
          </a:xfrm>
          <a:prstGeom prst="rect">
            <a:avLst/>
          </a:prstGeom>
        </p:spPr>
      </p:pic>
      <p:sp>
        <p:nvSpPr>
          <p:cNvPr id="2" name="Title Placeholder 1">
            <a:extLst>
              <a:ext uri="{FF2B5EF4-FFF2-40B4-BE49-F238E27FC236}">
                <a16:creationId xmlns:a16="http://schemas.microsoft.com/office/drawing/2014/main" id="{4C27F53D-030E-D6CB-775B-E460A0029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48EEC34-8657-098E-7DF9-B78DA5669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Date Placeholder 2">
            <a:extLst>
              <a:ext uri="{FF2B5EF4-FFF2-40B4-BE49-F238E27FC236}">
                <a16:creationId xmlns:a16="http://schemas.microsoft.com/office/drawing/2014/main" id="{CE433BEB-E663-3FC4-69E6-D2FE929206ED}"/>
              </a:ext>
            </a:extLst>
          </p:cNvPr>
          <p:cNvSpPr>
            <a:spLocks noGrp="1"/>
          </p:cNvSpPr>
          <p:nvPr>
            <p:ph type="dt" sz="half" idx="2"/>
          </p:nvPr>
        </p:nvSpPr>
        <p:spPr>
          <a:xfrm>
            <a:off x="1866640" y="6356350"/>
            <a:ext cx="1907506" cy="365125"/>
          </a:xfrm>
          <a:prstGeom prst="rect">
            <a:avLst/>
          </a:prstGeom>
        </p:spPr>
        <p:txBody>
          <a:bodyPr/>
          <a:lstStyle>
            <a:lvl1pPr>
              <a:defRPr>
                <a:solidFill>
                  <a:schemeClr val="bg2">
                    <a:lumMod val="25000"/>
                  </a:schemeClr>
                </a:solidFill>
              </a:defRPr>
            </a:lvl1pPr>
          </a:lstStyle>
          <a:p>
            <a:fld id="{EF7E4BA3-1BD3-4060-88BC-05B3782D92AA}" type="datetimeFigureOut">
              <a:rPr lang="en-IE" smtClean="0"/>
              <a:pPr/>
              <a:t>05/11/2025</a:t>
            </a:fld>
            <a:endParaRPr lang="en-IE"/>
          </a:p>
        </p:txBody>
      </p:sp>
      <p:sp>
        <p:nvSpPr>
          <p:cNvPr id="11" name="Footer Placeholder 3">
            <a:extLst>
              <a:ext uri="{FF2B5EF4-FFF2-40B4-BE49-F238E27FC236}">
                <a16:creationId xmlns:a16="http://schemas.microsoft.com/office/drawing/2014/main" id="{EEF992B7-500A-F63F-3935-F0BB0242A4E5}"/>
              </a:ext>
            </a:extLst>
          </p:cNvPr>
          <p:cNvSpPr>
            <a:spLocks noGrp="1"/>
          </p:cNvSpPr>
          <p:nvPr>
            <p:ph type="ftr" sz="quarter" idx="3"/>
          </p:nvPr>
        </p:nvSpPr>
        <p:spPr>
          <a:xfrm>
            <a:off x="4018719" y="6356350"/>
            <a:ext cx="3865648" cy="365125"/>
          </a:xfrm>
          <a:prstGeom prst="rect">
            <a:avLst/>
          </a:prstGeom>
        </p:spPr>
        <p:txBody>
          <a:bodyPr/>
          <a:lstStyle>
            <a:lvl1pPr>
              <a:defRPr>
                <a:solidFill>
                  <a:schemeClr val="bg2">
                    <a:lumMod val="25000"/>
                  </a:schemeClr>
                </a:solidFill>
              </a:defRPr>
            </a:lvl1pPr>
          </a:lstStyle>
          <a:p>
            <a:endParaRPr lang="en-IE"/>
          </a:p>
        </p:txBody>
      </p:sp>
      <p:sp>
        <p:nvSpPr>
          <p:cNvPr id="12" name="Slide Number Placeholder 4">
            <a:extLst>
              <a:ext uri="{FF2B5EF4-FFF2-40B4-BE49-F238E27FC236}">
                <a16:creationId xmlns:a16="http://schemas.microsoft.com/office/drawing/2014/main" id="{C91D3E72-AA00-455D-FC16-4DF4160090D5}"/>
              </a:ext>
            </a:extLst>
          </p:cNvPr>
          <p:cNvSpPr>
            <a:spLocks noGrp="1"/>
          </p:cNvSpPr>
          <p:nvPr>
            <p:ph type="sldNum" sz="quarter" idx="4"/>
          </p:nvPr>
        </p:nvSpPr>
        <p:spPr>
          <a:xfrm>
            <a:off x="838200" y="6356350"/>
            <a:ext cx="783867" cy="365125"/>
          </a:xfrm>
          <a:prstGeom prst="rect">
            <a:avLst/>
          </a:prstGeom>
        </p:spPr>
        <p:txBody>
          <a:bodyPr/>
          <a:lstStyle>
            <a:lvl1pPr>
              <a:defRPr>
                <a:solidFill>
                  <a:schemeClr val="bg2">
                    <a:lumMod val="25000"/>
                  </a:schemeClr>
                </a:solidFill>
              </a:defRPr>
            </a:lvl1pPr>
          </a:lstStyle>
          <a:p>
            <a:fld id="{7B41CAFA-C62A-4CED-9744-7955D0D038F1}" type="slidenum">
              <a:rPr lang="en-IE" smtClean="0"/>
              <a:pPr/>
              <a:t>‹#›</a:t>
            </a:fld>
            <a:endParaRPr lang="en-IE"/>
          </a:p>
        </p:txBody>
      </p:sp>
    </p:spTree>
    <p:extLst>
      <p:ext uri="{BB962C8B-B14F-4D97-AF65-F5344CB8AC3E}">
        <p14:creationId xmlns:p14="http://schemas.microsoft.com/office/powerpoint/2010/main" val="9958369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7" r:id="rId7"/>
    <p:sldLayoutId id="2147483728" r:id="rId8"/>
    <p:sldLayoutId id="2147483732" r:id="rId9"/>
    <p:sldLayoutId id="2147483755" r:id="rId10"/>
    <p:sldLayoutId id="2147483729" r:id="rId11"/>
    <p:sldLayoutId id="2147483730" r:id="rId12"/>
    <p:sldLayoutId id="2147483731" r:id="rId13"/>
    <p:sldLayoutId id="2147483712" r:id="rId14"/>
    <p:sldLayoutId id="2147483727" r:id="rId15"/>
    <p:sldLayoutId id="2147483711" r:id="rId16"/>
    <p:sldLayoutId id="2147483752" r:id="rId17"/>
  </p:sldLayoutIdLst>
  <p:txStyles>
    <p:title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E85A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E85A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E85A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E85A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39.jpeg"/><Relationship Id="rId4" Type="http://schemas.openxmlformats.org/officeDocument/2006/relationships/image" Target="../media/image38.jpe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hyperlink" Target="http://www.oide.ie/" TargetMode="External"/><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mailto:info@oide.i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54FE-A3C8-A71F-151E-7B183765FB5C}"/>
              </a:ext>
            </a:extLst>
          </p:cNvPr>
          <p:cNvSpPr>
            <a:spLocks noGrp="1"/>
          </p:cNvSpPr>
          <p:nvPr>
            <p:ph type="title"/>
          </p:nvPr>
        </p:nvSpPr>
        <p:spPr>
          <a:xfrm>
            <a:off x="261257" y="1916467"/>
            <a:ext cx="3857625" cy="1069975"/>
          </a:xfrm>
        </p:spPr>
        <p:txBody>
          <a:bodyPr anchor="ctr">
            <a:normAutofit/>
          </a:bodyPr>
          <a:lstStyle/>
          <a:p>
            <a:r>
              <a:rPr lang="en-IE" sz="4000"/>
              <a:t>Session 3</a:t>
            </a:r>
          </a:p>
        </p:txBody>
      </p:sp>
      <p:sp>
        <p:nvSpPr>
          <p:cNvPr id="3" name="Text Placeholder 2">
            <a:extLst>
              <a:ext uri="{FF2B5EF4-FFF2-40B4-BE49-F238E27FC236}">
                <a16:creationId xmlns:a16="http://schemas.microsoft.com/office/drawing/2014/main" id="{ACD334C7-0E96-48A5-61F2-121B5F9AB9AD}"/>
              </a:ext>
            </a:extLst>
          </p:cNvPr>
          <p:cNvSpPr>
            <a:spLocks noGrp="1"/>
          </p:cNvSpPr>
          <p:nvPr>
            <p:ph type="body" sz="half" idx="2"/>
          </p:nvPr>
        </p:nvSpPr>
        <p:spPr>
          <a:xfrm>
            <a:off x="261257" y="2986442"/>
            <a:ext cx="5235776" cy="3187161"/>
          </a:xfrm>
        </p:spPr>
        <p:txBody>
          <a:bodyPr vert="horz" lIns="91440" tIns="45720" rIns="91440" bIns="45720" rtlCol="0" anchor="t">
            <a:noAutofit/>
          </a:bodyPr>
          <a:lstStyle/>
          <a:p>
            <a:pPr>
              <a:lnSpc>
                <a:spcPct val="100000"/>
              </a:lnSpc>
            </a:pPr>
            <a:r>
              <a:rPr lang="en-GB" sz="3200"/>
              <a:t>Understanding the role of the teacher, exploring the descriptors of quality and how to support students to reflect upon the research process</a:t>
            </a:r>
          </a:p>
        </p:txBody>
      </p:sp>
    </p:spTree>
    <p:extLst>
      <p:ext uri="{BB962C8B-B14F-4D97-AF65-F5344CB8AC3E}">
        <p14:creationId xmlns:p14="http://schemas.microsoft.com/office/powerpoint/2010/main" val="173766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7298832-6D95-5945-F1EE-C776E9D4B7AA}"/>
              </a:ext>
            </a:extLst>
          </p:cNvPr>
          <p:cNvPicPr>
            <a:picLocks noGrp="1" noChangeAspect="1"/>
          </p:cNvPicPr>
          <p:nvPr>
            <p:ph sz="half" idx="1"/>
          </p:nvPr>
        </p:nvPicPr>
        <p:blipFill>
          <a:blip r:embed="rId3"/>
          <a:stretch>
            <a:fillRect/>
          </a:stretch>
        </p:blipFill>
        <p:spPr>
          <a:xfrm>
            <a:off x="120368" y="259518"/>
            <a:ext cx="10144861" cy="6321106"/>
          </a:xfrm>
          <a:prstGeom prst="rect">
            <a:avLst/>
          </a:prstGeom>
        </p:spPr>
      </p:pic>
      <p:sp>
        <p:nvSpPr>
          <p:cNvPr id="2" name="TextBox 1">
            <a:extLst>
              <a:ext uri="{FF2B5EF4-FFF2-40B4-BE49-F238E27FC236}">
                <a16:creationId xmlns:a16="http://schemas.microsoft.com/office/drawing/2014/main" id="{C12F6816-E5A1-E8DF-4DE5-6ED733F9D25C}"/>
              </a:ext>
            </a:extLst>
          </p:cNvPr>
          <p:cNvSpPr txBox="1"/>
          <p:nvPr/>
        </p:nvSpPr>
        <p:spPr>
          <a:xfrm>
            <a:off x="8650705" y="6160168"/>
            <a:ext cx="3541295" cy="697832"/>
          </a:xfrm>
          <a:prstGeom prst="rect">
            <a:avLst/>
          </a:prstGeom>
          <a:solidFill>
            <a:schemeClr val="bg1"/>
          </a:solidFill>
        </p:spPr>
        <p:txBody>
          <a:bodyPr wrap="square" rtlCol="0">
            <a:spAutoFit/>
          </a:bodyPr>
          <a:lstStyle/>
          <a:p>
            <a:endParaRPr lang="en-GB"/>
          </a:p>
        </p:txBody>
      </p:sp>
      <p:sp>
        <p:nvSpPr>
          <p:cNvPr id="3" name="TextBox 2">
            <a:extLst>
              <a:ext uri="{FF2B5EF4-FFF2-40B4-BE49-F238E27FC236}">
                <a16:creationId xmlns:a16="http://schemas.microsoft.com/office/drawing/2014/main" id="{146101E0-57A8-0739-57E2-D6CCD03DEE85}"/>
              </a:ext>
            </a:extLst>
          </p:cNvPr>
          <p:cNvSpPr txBox="1"/>
          <p:nvPr/>
        </p:nvSpPr>
        <p:spPr>
          <a:xfrm>
            <a:off x="8579518" y="6282526"/>
            <a:ext cx="3517232" cy="492443"/>
          </a:xfrm>
          <a:prstGeom prst="rect">
            <a:avLst/>
          </a:prstGeom>
          <a:solidFill>
            <a:schemeClr val="bg1"/>
          </a:solidFill>
        </p:spPr>
        <p:txBody>
          <a:bodyPr wrap="square">
            <a:spAutoFit/>
          </a:bodyPr>
          <a:lstStyle/>
          <a:p>
            <a:pPr algn="r"/>
            <a:r>
              <a:rPr lang="en-GB" sz="1300"/>
              <a:t>NCCA, 2024, p.8 Guidance to support the Leaving Certificate Latin Research Study</a:t>
            </a:r>
          </a:p>
        </p:txBody>
      </p:sp>
    </p:spTree>
    <p:extLst>
      <p:ext uri="{BB962C8B-B14F-4D97-AF65-F5344CB8AC3E}">
        <p14:creationId xmlns:p14="http://schemas.microsoft.com/office/powerpoint/2010/main" val="68241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805B9D-CA85-D095-3154-253C13DA3322}"/>
              </a:ext>
            </a:extLst>
          </p:cNvPr>
          <p:cNvPicPr>
            <a:picLocks noChangeAspect="1"/>
          </p:cNvPicPr>
          <p:nvPr/>
        </p:nvPicPr>
        <p:blipFill>
          <a:blip r:embed="rId3"/>
          <a:srcRect l="2635" r="3278" b="5822"/>
          <a:stretch/>
        </p:blipFill>
        <p:spPr>
          <a:xfrm>
            <a:off x="2154666" y="1604561"/>
            <a:ext cx="3273658" cy="4444440"/>
          </a:xfrm>
          <a:prstGeom prst="rect">
            <a:avLst/>
          </a:prstGeom>
          <a:ln>
            <a:solidFill>
              <a:schemeClr val="bg1"/>
            </a:solidFill>
          </a:ln>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3C2A6721-E3B5-67AC-B026-C7D6A20D7887}"/>
              </a:ext>
            </a:extLst>
          </p:cNvPr>
          <p:cNvPicPr>
            <a:picLocks noChangeAspect="1"/>
          </p:cNvPicPr>
          <p:nvPr/>
        </p:nvPicPr>
        <p:blipFill>
          <a:blip r:embed="rId4"/>
          <a:stretch>
            <a:fillRect/>
          </a:stretch>
        </p:blipFill>
        <p:spPr>
          <a:xfrm>
            <a:off x="6763678" y="1615918"/>
            <a:ext cx="3286392" cy="4433083"/>
          </a:xfrm>
          <a:prstGeom prst="rect">
            <a:avLst/>
          </a:prstGeom>
          <a:ln>
            <a:solidFill>
              <a:schemeClr val="bg1"/>
            </a:solidFill>
          </a:ln>
          <a:effectLst>
            <a:outerShdw blurRad="63500" sx="102000" sy="102000" algn="ctr" rotWithShape="0">
              <a:prstClr val="black">
                <a:alpha val="40000"/>
              </a:prstClr>
            </a:outerShdw>
          </a:effectLst>
        </p:spPr>
      </p:pic>
      <p:sp>
        <p:nvSpPr>
          <p:cNvPr id="9" name="Title 1">
            <a:extLst>
              <a:ext uri="{FF2B5EF4-FFF2-40B4-BE49-F238E27FC236}">
                <a16:creationId xmlns:a16="http://schemas.microsoft.com/office/drawing/2014/main" id="{4A0AD483-2BC0-D111-F119-704B564628B0}"/>
              </a:ext>
            </a:extLst>
          </p:cNvPr>
          <p:cNvSpPr txBox="1">
            <a:spLocks/>
          </p:cNvSpPr>
          <p:nvPr/>
        </p:nvSpPr>
        <p:spPr>
          <a:xfrm>
            <a:off x="4350490" y="4886793"/>
            <a:ext cx="3802909" cy="94723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lgn="ctr">
              <a:lnSpc>
                <a:spcPct val="120000"/>
              </a:lnSpc>
            </a:pPr>
            <a:r>
              <a:rPr lang="en-IE">
                <a:solidFill>
                  <a:schemeClr val="tx1"/>
                </a:solidFill>
              </a:rPr>
              <a:t>Read page 9-10</a:t>
            </a:r>
            <a:endParaRPr lang="en-GB">
              <a:solidFill>
                <a:srgbClr val="FF0000"/>
              </a:solidFill>
            </a:endParaRPr>
          </a:p>
        </p:txBody>
      </p:sp>
      <p:sp>
        <p:nvSpPr>
          <p:cNvPr id="15" name="TextBox 14">
            <a:extLst>
              <a:ext uri="{FF2B5EF4-FFF2-40B4-BE49-F238E27FC236}">
                <a16:creationId xmlns:a16="http://schemas.microsoft.com/office/drawing/2014/main" id="{D11B0261-E04F-7A7E-0CC3-0BCAB7239539}"/>
              </a:ext>
            </a:extLst>
          </p:cNvPr>
          <p:cNvSpPr txBox="1"/>
          <p:nvPr/>
        </p:nvSpPr>
        <p:spPr>
          <a:xfrm>
            <a:off x="588086" y="130649"/>
            <a:ext cx="10757691" cy="1446550"/>
          </a:xfrm>
          <a:prstGeom prst="rect">
            <a:avLst/>
          </a:prstGeom>
          <a:noFill/>
        </p:spPr>
        <p:txBody>
          <a:bodyPr wrap="square">
            <a:spAutoFit/>
          </a:bodyPr>
          <a:lstStyle/>
          <a:p>
            <a:r>
              <a:rPr kumimoji="0" lang="en-IE" sz="4400" b="0" i="0" u="none" strike="noStrike" kern="1200" cap="none" spc="0" normalizeH="0" baseline="0" noProof="0">
                <a:ln>
                  <a:noFill/>
                </a:ln>
                <a:solidFill>
                  <a:srgbClr val="0E85AA"/>
                </a:solidFill>
                <a:effectLst/>
                <a:uLnTx/>
                <a:uFillTx/>
                <a:latin typeface="Arial" panose="020B0604020202020204"/>
                <a:ea typeface="+mj-ea"/>
                <a:cs typeface="+mj-cs"/>
              </a:rPr>
              <a:t>Key Document</a:t>
            </a:r>
            <a:br>
              <a:rPr kumimoji="0" lang="en-IE" sz="4400" b="0" i="0" u="none" strike="noStrike" kern="1200" cap="none" spc="0" normalizeH="0" baseline="0" noProof="0">
                <a:ln>
                  <a:noFill/>
                </a:ln>
                <a:solidFill>
                  <a:srgbClr val="0E85AA"/>
                </a:solidFill>
                <a:effectLst/>
                <a:uLnTx/>
                <a:uFillTx/>
                <a:latin typeface="Arial" panose="020B0604020202020204"/>
                <a:ea typeface="+mj-ea"/>
                <a:cs typeface="+mj-cs"/>
              </a:rPr>
            </a:br>
            <a:r>
              <a:rPr kumimoji="0" lang="en-IE" sz="4400" b="0" i="0" u="none" strike="noStrike" kern="1200" cap="none" spc="0" normalizeH="0" baseline="0" noProof="0">
                <a:ln>
                  <a:noFill/>
                </a:ln>
                <a:solidFill>
                  <a:srgbClr val="0E85AA"/>
                </a:solidFill>
                <a:effectLst/>
                <a:uLnTx/>
                <a:uFillTx/>
                <a:latin typeface="Arial" panose="020B0604020202020204"/>
                <a:ea typeface="+mj-ea"/>
                <a:cs typeface="+mj-cs"/>
              </a:rPr>
              <a:t>Guidance to Support the Research Study</a:t>
            </a:r>
            <a:endParaRPr lang="en-GB"/>
          </a:p>
        </p:txBody>
      </p:sp>
    </p:spTree>
    <p:extLst>
      <p:ext uri="{BB962C8B-B14F-4D97-AF65-F5344CB8AC3E}">
        <p14:creationId xmlns:p14="http://schemas.microsoft.com/office/powerpoint/2010/main" val="331951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F891E-4002-954D-F00A-A9640FD7F4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92A831-C392-F3BC-7D4E-80AFADF9C533}"/>
              </a:ext>
            </a:extLst>
          </p:cNvPr>
          <p:cNvSpPr>
            <a:spLocks noGrp="1"/>
          </p:cNvSpPr>
          <p:nvPr>
            <p:ph type="title"/>
          </p:nvPr>
        </p:nvSpPr>
        <p:spPr>
          <a:xfrm>
            <a:off x="8483518" y="2104274"/>
            <a:ext cx="3085704" cy="2485367"/>
          </a:xfrm>
        </p:spPr>
        <p:txBody>
          <a:bodyPr>
            <a:normAutofit/>
          </a:bodyPr>
          <a:lstStyle/>
          <a:p>
            <a:pPr algn="ctr"/>
            <a:r>
              <a:rPr lang="en-GB"/>
              <a:t>Descriptors of Quality</a:t>
            </a:r>
          </a:p>
        </p:txBody>
      </p:sp>
      <p:sp>
        <p:nvSpPr>
          <p:cNvPr id="3" name="TextBox 2">
            <a:extLst>
              <a:ext uri="{FF2B5EF4-FFF2-40B4-BE49-F238E27FC236}">
                <a16:creationId xmlns:a16="http://schemas.microsoft.com/office/drawing/2014/main" id="{31A81FB2-54E6-B24F-2AB6-040A6F26BA37}"/>
              </a:ext>
            </a:extLst>
          </p:cNvPr>
          <p:cNvSpPr txBox="1"/>
          <p:nvPr/>
        </p:nvSpPr>
        <p:spPr>
          <a:xfrm>
            <a:off x="8632371" y="6278497"/>
            <a:ext cx="3559629" cy="492443"/>
          </a:xfrm>
          <a:prstGeom prst="rect">
            <a:avLst/>
          </a:prstGeom>
          <a:solidFill>
            <a:schemeClr val="bg1"/>
          </a:solidFill>
        </p:spPr>
        <p:txBody>
          <a:bodyPr wrap="square">
            <a:spAutoFit/>
          </a:bodyPr>
          <a:lstStyle/>
          <a:p>
            <a:r>
              <a:rPr lang="en-GB" sz="1300"/>
              <a:t>NCCA, 2024, p.10 Guidance to support the Leaving Certificate Latin Research Study</a:t>
            </a:r>
          </a:p>
        </p:txBody>
      </p:sp>
      <p:grpSp>
        <p:nvGrpSpPr>
          <p:cNvPr id="5" name="Group 4">
            <a:extLst>
              <a:ext uri="{FF2B5EF4-FFF2-40B4-BE49-F238E27FC236}">
                <a16:creationId xmlns:a16="http://schemas.microsoft.com/office/drawing/2014/main" id="{205BB5F4-1FEE-E881-E8E4-9CFA51022860}"/>
              </a:ext>
            </a:extLst>
          </p:cNvPr>
          <p:cNvGrpSpPr/>
          <p:nvPr/>
        </p:nvGrpSpPr>
        <p:grpSpPr>
          <a:xfrm>
            <a:off x="540394" y="428716"/>
            <a:ext cx="7525920" cy="6000568"/>
            <a:chOff x="4604658" y="869884"/>
            <a:chExt cx="7054634" cy="5395731"/>
          </a:xfrm>
          <a:effectLst>
            <a:outerShdw blurRad="63500" sx="102000" sy="102000" algn="ctr" rotWithShape="0">
              <a:prstClr val="black">
                <a:alpha val="40000"/>
              </a:prstClr>
            </a:outerShdw>
          </a:effectLst>
        </p:grpSpPr>
        <p:pic>
          <p:nvPicPr>
            <p:cNvPr id="6" name="Picture 5">
              <a:extLst>
                <a:ext uri="{FF2B5EF4-FFF2-40B4-BE49-F238E27FC236}">
                  <a16:creationId xmlns:a16="http://schemas.microsoft.com/office/drawing/2014/main" id="{07359A86-811C-5E69-D153-01B0859A2BB5}"/>
                </a:ext>
              </a:extLst>
            </p:cNvPr>
            <p:cNvPicPr>
              <a:picLocks noChangeAspect="1"/>
            </p:cNvPicPr>
            <p:nvPr/>
          </p:nvPicPr>
          <p:blipFill>
            <a:blip r:embed="rId3"/>
            <a:srcRect r="-154" b="22475"/>
            <a:stretch>
              <a:fillRect/>
            </a:stretch>
          </p:blipFill>
          <p:spPr>
            <a:xfrm>
              <a:off x="4604658" y="869884"/>
              <a:ext cx="7054634" cy="488834"/>
            </a:xfrm>
            <a:prstGeom prst="rect">
              <a:avLst/>
            </a:prstGeom>
          </p:spPr>
        </p:pic>
        <p:pic>
          <p:nvPicPr>
            <p:cNvPr id="9" name="Picture 8">
              <a:extLst>
                <a:ext uri="{FF2B5EF4-FFF2-40B4-BE49-F238E27FC236}">
                  <a16:creationId xmlns:a16="http://schemas.microsoft.com/office/drawing/2014/main" id="{530CFD06-9448-DA76-F98C-90A7925C7EB1}"/>
                </a:ext>
              </a:extLst>
            </p:cNvPr>
            <p:cNvPicPr>
              <a:picLocks noChangeAspect="1"/>
            </p:cNvPicPr>
            <p:nvPr/>
          </p:nvPicPr>
          <p:blipFill>
            <a:blip r:embed="rId4"/>
            <a:stretch>
              <a:fillRect/>
            </a:stretch>
          </p:blipFill>
          <p:spPr>
            <a:xfrm>
              <a:off x="4604658" y="1345836"/>
              <a:ext cx="7043748" cy="4919779"/>
            </a:xfrm>
            <a:prstGeom prst="rect">
              <a:avLst/>
            </a:prstGeom>
          </p:spPr>
        </p:pic>
      </p:grpSp>
    </p:spTree>
    <p:extLst>
      <p:ext uri="{BB962C8B-B14F-4D97-AF65-F5344CB8AC3E}">
        <p14:creationId xmlns:p14="http://schemas.microsoft.com/office/powerpoint/2010/main" val="212701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630DE6-099D-80BC-47DA-3DBFB922F977}"/>
              </a:ext>
            </a:extLst>
          </p:cNvPr>
          <p:cNvPicPr>
            <a:picLocks noChangeAspect="1"/>
          </p:cNvPicPr>
          <p:nvPr/>
        </p:nvPicPr>
        <p:blipFill>
          <a:blip r:embed="rId2"/>
          <a:stretch>
            <a:fillRect/>
          </a:stretch>
        </p:blipFill>
        <p:spPr>
          <a:xfrm>
            <a:off x="401606" y="1253331"/>
            <a:ext cx="11685572" cy="4351338"/>
          </a:xfrm>
          <a:prstGeom prst="rect">
            <a:avLst/>
          </a:prstGeom>
        </p:spPr>
      </p:pic>
      <p:sp>
        <p:nvSpPr>
          <p:cNvPr id="6" name="Rectangle 5">
            <a:extLst>
              <a:ext uri="{FF2B5EF4-FFF2-40B4-BE49-F238E27FC236}">
                <a16:creationId xmlns:a16="http://schemas.microsoft.com/office/drawing/2014/main" id="{53C1AAE0-ED1E-6806-3CBE-0DAF38648117}"/>
              </a:ext>
            </a:extLst>
          </p:cNvPr>
          <p:cNvSpPr/>
          <p:nvPr/>
        </p:nvSpPr>
        <p:spPr>
          <a:xfrm>
            <a:off x="6485021" y="4042611"/>
            <a:ext cx="3561347" cy="4211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7F5747C-B928-002A-B1FC-5B78ABD9D3AF}"/>
              </a:ext>
            </a:extLst>
          </p:cNvPr>
          <p:cNvSpPr/>
          <p:nvPr/>
        </p:nvSpPr>
        <p:spPr>
          <a:xfrm>
            <a:off x="1860883" y="4463716"/>
            <a:ext cx="3561347" cy="4211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8595445-4E17-9DB7-6742-6199498E4A00}"/>
              </a:ext>
            </a:extLst>
          </p:cNvPr>
          <p:cNvSpPr/>
          <p:nvPr/>
        </p:nvSpPr>
        <p:spPr>
          <a:xfrm>
            <a:off x="6096000" y="4463715"/>
            <a:ext cx="4082716" cy="4211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D7398F7-B551-632A-BFDF-BADD376BF289}"/>
              </a:ext>
            </a:extLst>
          </p:cNvPr>
          <p:cNvSpPr/>
          <p:nvPr/>
        </p:nvSpPr>
        <p:spPr>
          <a:xfrm>
            <a:off x="1644316" y="4884820"/>
            <a:ext cx="7210926" cy="4211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2BCA1695-4F3E-0412-30C1-3257E3092381}"/>
              </a:ext>
            </a:extLst>
          </p:cNvPr>
          <p:cNvSpPr txBox="1"/>
          <p:nvPr/>
        </p:nvSpPr>
        <p:spPr>
          <a:xfrm>
            <a:off x="8579518" y="6282526"/>
            <a:ext cx="3517232" cy="492443"/>
          </a:xfrm>
          <a:prstGeom prst="rect">
            <a:avLst/>
          </a:prstGeom>
          <a:solidFill>
            <a:schemeClr val="bg1"/>
          </a:solidFill>
        </p:spPr>
        <p:txBody>
          <a:bodyPr wrap="square">
            <a:spAutoFit/>
          </a:bodyPr>
          <a:lstStyle/>
          <a:p>
            <a:r>
              <a:rPr lang="en-GB" sz="1300"/>
              <a:t>NCCA, 2024, p.9 Guidance to support the Leaving Certificate Latin Research Study</a:t>
            </a:r>
          </a:p>
        </p:txBody>
      </p:sp>
    </p:spTree>
    <p:extLst>
      <p:ext uri="{BB962C8B-B14F-4D97-AF65-F5344CB8AC3E}">
        <p14:creationId xmlns:p14="http://schemas.microsoft.com/office/powerpoint/2010/main" val="396269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928FE-7749-14C5-CF0F-518046D65C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1DF75-81B6-DBF7-A309-F8BDE33D1DB4}"/>
              </a:ext>
            </a:extLst>
          </p:cNvPr>
          <p:cNvSpPr>
            <a:spLocks noGrp="1"/>
          </p:cNvSpPr>
          <p:nvPr>
            <p:ph type="title"/>
          </p:nvPr>
        </p:nvSpPr>
        <p:spPr>
          <a:xfrm>
            <a:off x="8483518" y="2104274"/>
            <a:ext cx="3085704" cy="2485367"/>
          </a:xfrm>
        </p:spPr>
        <p:txBody>
          <a:bodyPr>
            <a:normAutofit/>
          </a:bodyPr>
          <a:lstStyle/>
          <a:p>
            <a:pPr algn="ctr"/>
            <a:r>
              <a:rPr lang="en-GB"/>
              <a:t>Descriptors of Quality</a:t>
            </a:r>
          </a:p>
        </p:txBody>
      </p:sp>
      <p:sp>
        <p:nvSpPr>
          <p:cNvPr id="3" name="TextBox 2">
            <a:extLst>
              <a:ext uri="{FF2B5EF4-FFF2-40B4-BE49-F238E27FC236}">
                <a16:creationId xmlns:a16="http://schemas.microsoft.com/office/drawing/2014/main" id="{DE1B41C3-F2AE-8D14-7BB5-CC7625842CFC}"/>
              </a:ext>
            </a:extLst>
          </p:cNvPr>
          <p:cNvSpPr txBox="1"/>
          <p:nvPr/>
        </p:nvSpPr>
        <p:spPr>
          <a:xfrm>
            <a:off x="8632371" y="6278497"/>
            <a:ext cx="3559629" cy="492443"/>
          </a:xfrm>
          <a:prstGeom prst="rect">
            <a:avLst/>
          </a:prstGeom>
          <a:solidFill>
            <a:schemeClr val="bg1"/>
          </a:solidFill>
        </p:spPr>
        <p:txBody>
          <a:bodyPr wrap="square">
            <a:spAutoFit/>
          </a:bodyPr>
          <a:lstStyle/>
          <a:p>
            <a:r>
              <a:rPr lang="en-GB" sz="1300"/>
              <a:t>NCCA, 2024, p.10 Guidance to support the Leaving Certificate Latin Research Study</a:t>
            </a:r>
          </a:p>
        </p:txBody>
      </p:sp>
      <p:grpSp>
        <p:nvGrpSpPr>
          <p:cNvPr id="5" name="Group 4">
            <a:extLst>
              <a:ext uri="{FF2B5EF4-FFF2-40B4-BE49-F238E27FC236}">
                <a16:creationId xmlns:a16="http://schemas.microsoft.com/office/drawing/2014/main" id="{59DCD12E-40D2-0834-266D-BB53DB70537A}"/>
              </a:ext>
            </a:extLst>
          </p:cNvPr>
          <p:cNvGrpSpPr/>
          <p:nvPr/>
        </p:nvGrpSpPr>
        <p:grpSpPr>
          <a:xfrm>
            <a:off x="540394" y="428716"/>
            <a:ext cx="7525920" cy="6000568"/>
            <a:chOff x="4604658" y="869884"/>
            <a:chExt cx="7054634" cy="5395731"/>
          </a:xfrm>
          <a:effectLst>
            <a:outerShdw blurRad="63500" sx="102000" sy="102000" algn="ctr" rotWithShape="0">
              <a:prstClr val="black">
                <a:alpha val="40000"/>
              </a:prstClr>
            </a:outerShdw>
          </a:effectLst>
        </p:grpSpPr>
        <p:pic>
          <p:nvPicPr>
            <p:cNvPr id="6" name="Picture 5">
              <a:extLst>
                <a:ext uri="{FF2B5EF4-FFF2-40B4-BE49-F238E27FC236}">
                  <a16:creationId xmlns:a16="http://schemas.microsoft.com/office/drawing/2014/main" id="{293ACC24-DF8D-0FB0-A0C5-469DA478D332}"/>
                </a:ext>
              </a:extLst>
            </p:cNvPr>
            <p:cNvPicPr>
              <a:picLocks noChangeAspect="1"/>
            </p:cNvPicPr>
            <p:nvPr/>
          </p:nvPicPr>
          <p:blipFill>
            <a:blip r:embed="rId2"/>
            <a:srcRect r="-154" b="22475"/>
            <a:stretch>
              <a:fillRect/>
            </a:stretch>
          </p:blipFill>
          <p:spPr>
            <a:xfrm>
              <a:off x="4604658" y="869884"/>
              <a:ext cx="7054634" cy="488834"/>
            </a:xfrm>
            <a:prstGeom prst="rect">
              <a:avLst/>
            </a:prstGeom>
          </p:spPr>
        </p:pic>
        <p:pic>
          <p:nvPicPr>
            <p:cNvPr id="9" name="Picture 8">
              <a:extLst>
                <a:ext uri="{FF2B5EF4-FFF2-40B4-BE49-F238E27FC236}">
                  <a16:creationId xmlns:a16="http://schemas.microsoft.com/office/drawing/2014/main" id="{20399AA4-E348-9489-EB01-7B5E7393A4B5}"/>
                </a:ext>
              </a:extLst>
            </p:cNvPr>
            <p:cNvPicPr>
              <a:picLocks noChangeAspect="1"/>
            </p:cNvPicPr>
            <p:nvPr/>
          </p:nvPicPr>
          <p:blipFill>
            <a:blip r:embed="rId3"/>
            <a:stretch>
              <a:fillRect/>
            </a:stretch>
          </p:blipFill>
          <p:spPr>
            <a:xfrm>
              <a:off x="4604658" y="1345836"/>
              <a:ext cx="7043748" cy="4919779"/>
            </a:xfrm>
            <a:prstGeom prst="rect">
              <a:avLst/>
            </a:prstGeom>
          </p:spPr>
        </p:pic>
      </p:grpSp>
    </p:spTree>
    <p:extLst>
      <p:ext uri="{BB962C8B-B14F-4D97-AF65-F5344CB8AC3E}">
        <p14:creationId xmlns:p14="http://schemas.microsoft.com/office/powerpoint/2010/main" val="397438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B49BB-B9F1-13D0-3CFE-CD6D90CDE4A9}"/>
              </a:ext>
            </a:extLst>
          </p:cNvPr>
          <p:cNvSpPr>
            <a:spLocks noGrp="1"/>
          </p:cNvSpPr>
          <p:nvPr>
            <p:ph type="title"/>
          </p:nvPr>
        </p:nvSpPr>
        <p:spPr>
          <a:xfrm>
            <a:off x="228601" y="0"/>
            <a:ext cx="10515600" cy="1325563"/>
          </a:xfrm>
        </p:spPr>
        <p:txBody>
          <a:bodyPr/>
          <a:lstStyle/>
          <a:p>
            <a:r>
              <a:rPr lang="en-IE"/>
              <a:t>Reflection questions</a:t>
            </a:r>
          </a:p>
        </p:txBody>
      </p:sp>
      <p:pic>
        <p:nvPicPr>
          <p:cNvPr id="7" name="Picture 6">
            <a:extLst>
              <a:ext uri="{FF2B5EF4-FFF2-40B4-BE49-F238E27FC236}">
                <a16:creationId xmlns:a16="http://schemas.microsoft.com/office/drawing/2014/main" id="{277BB141-8370-1DDA-23F5-84184B525838}"/>
              </a:ext>
            </a:extLst>
          </p:cNvPr>
          <p:cNvPicPr>
            <a:picLocks noChangeAspect="1"/>
          </p:cNvPicPr>
          <p:nvPr/>
        </p:nvPicPr>
        <p:blipFill>
          <a:blip r:embed="rId3"/>
          <a:srcRect t="1" b="45076"/>
          <a:stretch>
            <a:fillRect/>
          </a:stretch>
        </p:blipFill>
        <p:spPr>
          <a:xfrm>
            <a:off x="525861" y="1658827"/>
            <a:ext cx="11140277" cy="1944629"/>
          </a:xfrm>
          <a:prstGeom prst="rect">
            <a:avLst/>
          </a:prstGeom>
        </p:spPr>
      </p:pic>
      <p:sp>
        <p:nvSpPr>
          <p:cNvPr id="16" name="TextBox 15">
            <a:extLst>
              <a:ext uri="{FF2B5EF4-FFF2-40B4-BE49-F238E27FC236}">
                <a16:creationId xmlns:a16="http://schemas.microsoft.com/office/drawing/2014/main" id="{471DBA1E-598B-3417-8999-11F878CE76FE}"/>
              </a:ext>
            </a:extLst>
          </p:cNvPr>
          <p:cNvSpPr txBox="1"/>
          <p:nvPr/>
        </p:nvSpPr>
        <p:spPr>
          <a:xfrm>
            <a:off x="3729920" y="4281271"/>
            <a:ext cx="4732157" cy="1323439"/>
          </a:xfrm>
          <a:prstGeom prst="rect">
            <a:avLst/>
          </a:prstGeom>
          <a:solidFill>
            <a:schemeClr val="accent2">
              <a:lumMod val="20000"/>
              <a:lumOff val="80000"/>
            </a:schemeClr>
          </a:solidFill>
          <a:ln>
            <a:solidFill>
              <a:schemeClr val="accent1">
                <a:shade val="15000"/>
              </a:schemeClr>
            </a:solidFill>
          </a:ln>
        </p:spPr>
        <p:txBody>
          <a:bodyPr wrap="square">
            <a:spAutoFit/>
          </a:bodyPr>
          <a:lstStyle/>
          <a:p>
            <a:pPr algn="ctr"/>
            <a:r>
              <a:rPr lang="en-GB" sz="2000" dirty="0"/>
              <a:t>Develop 3 effective questions that you could ask your students to elicit responses that would enable students to match the quotation above.</a:t>
            </a:r>
          </a:p>
        </p:txBody>
      </p:sp>
      <p:sp>
        <p:nvSpPr>
          <p:cNvPr id="19" name="Rectangle 18">
            <a:extLst>
              <a:ext uri="{FF2B5EF4-FFF2-40B4-BE49-F238E27FC236}">
                <a16:creationId xmlns:a16="http://schemas.microsoft.com/office/drawing/2014/main" id="{0E77D9E6-5AAC-6AB0-A32C-BBA106061D2B}"/>
              </a:ext>
            </a:extLst>
          </p:cNvPr>
          <p:cNvSpPr/>
          <p:nvPr/>
        </p:nvSpPr>
        <p:spPr>
          <a:xfrm>
            <a:off x="652713" y="3139666"/>
            <a:ext cx="9950116" cy="3795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368E5EB-CA66-CD18-3014-1DCB01A11D2B}"/>
              </a:ext>
            </a:extLst>
          </p:cNvPr>
          <p:cNvSpPr txBox="1"/>
          <p:nvPr/>
        </p:nvSpPr>
        <p:spPr>
          <a:xfrm>
            <a:off x="8579518" y="6282526"/>
            <a:ext cx="3517232" cy="492443"/>
          </a:xfrm>
          <a:prstGeom prst="rect">
            <a:avLst/>
          </a:prstGeom>
          <a:solidFill>
            <a:schemeClr val="bg1"/>
          </a:solidFill>
        </p:spPr>
        <p:txBody>
          <a:bodyPr wrap="square">
            <a:spAutoFit/>
          </a:bodyPr>
          <a:lstStyle/>
          <a:p>
            <a:pPr algn="r"/>
            <a:r>
              <a:rPr lang="en-GB" sz="1300"/>
              <a:t>NCCA, 2024, p.8-9 Guidance to support the Leaving Certificate Latin Research Study</a:t>
            </a:r>
          </a:p>
        </p:txBody>
      </p:sp>
    </p:spTree>
    <p:extLst>
      <p:ext uri="{BB962C8B-B14F-4D97-AF65-F5344CB8AC3E}">
        <p14:creationId xmlns:p14="http://schemas.microsoft.com/office/powerpoint/2010/main" val="73337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D38C1B-A79E-4EB0-6373-8DFDF38E3DD5}"/>
              </a:ext>
            </a:extLst>
          </p:cNvPr>
          <p:cNvPicPr>
            <a:picLocks noChangeAspect="1"/>
          </p:cNvPicPr>
          <p:nvPr/>
        </p:nvPicPr>
        <p:blipFill>
          <a:blip r:embed="rId3"/>
          <a:srcRect t="55686"/>
          <a:stretch>
            <a:fillRect/>
          </a:stretch>
        </p:blipFill>
        <p:spPr>
          <a:xfrm>
            <a:off x="629012" y="362953"/>
            <a:ext cx="9795047" cy="1423192"/>
          </a:xfrm>
          <a:prstGeom prst="rect">
            <a:avLst/>
          </a:prstGeom>
        </p:spPr>
      </p:pic>
      <p:pic>
        <p:nvPicPr>
          <p:cNvPr id="6" name="Picture 5">
            <a:extLst>
              <a:ext uri="{FF2B5EF4-FFF2-40B4-BE49-F238E27FC236}">
                <a16:creationId xmlns:a16="http://schemas.microsoft.com/office/drawing/2014/main" id="{51ABD2B2-BC62-423B-996A-FF228D8142AB}"/>
              </a:ext>
            </a:extLst>
          </p:cNvPr>
          <p:cNvPicPr>
            <a:picLocks noChangeAspect="1"/>
          </p:cNvPicPr>
          <p:nvPr/>
        </p:nvPicPr>
        <p:blipFill>
          <a:blip r:embed="rId4"/>
          <a:srcRect t="8265"/>
          <a:stretch>
            <a:fillRect/>
          </a:stretch>
        </p:blipFill>
        <p:spPr>
          <a:xfrm>
            <a:off x="523374" y="1790685"/>
            <a:ext cx="9685993" cy="4325368"/>
          </a:xfrm>
          <a:prstGeom prst="rect">
            <a:avLst/>
          </a:prstGeom>
        </p:spPr>
      </p:pic>
      <p:sp>
        <p:nvSpPr>
          <p:cNvPr id="2" name="TextBox 1">
            <a:extLst>
              <a:ext uri="{FF2B5EF4-FFF2-40B4-BE49-F238E27FC236}">
                <a16:creationId xmlns:a16="http://schemas.microsoft.com/office/drawing/2014/main" id="{BC3ED34B-3FFF-C1C1-F74E-98DD837DD57C}"/>
              </a:ext>
            </a:extLst>
          </p:cNvPr>
          <p:cNvSpPr txBox="1"/>
          <p:nvPr/>
        </p:nvSpPr>
        <p:spPr>
          <a:xfrm>
            <a:off x="8579518" y="6282526"/>
            <a:ext cx="3517232" cy="492443"/>
          </a:xfrm>
          <a:prstGeom prst="rect">
            <a:avLst/>
          </a:prstGeom>
          <a:solidFill>
            <a:schemeClr val="bg1"/>
          </a:solidFill>
        </p:spPr>
        <p:txBody>
          <a:bodyPr wrap="square">
            <a:spAutoFit/>
          </a:bodyPr>
          <a:lstStyle/>
          <a:p>
            <a:pPr algn="r"/>
            <a:r>
              <a:rPr lang="en-GB" sz="1300"/>
              <a:t>NCCA, 2024, p.8-9 Guidance to support the Leaving Certificate Latin Research Study</a:t>
            </a:r>
          </a:p>
        </p:txBody>
      </p:sp>
    </p:spTree>
    <p:extLst>
      <p:ext uri="{BB962C8B-B14F-4D97-AF65-F5344CB8AC3E}">
        <p14:creationId xmlns:p14="http://schemas.microsoft.com/office/powerpoint/2010/main" val="240418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58E0783-6816-03E5-2A98-35E2BCA81502}"/>
              </a:ext>
            </a:extLst>
          </p:cNvPr>
          <p:cNvSpPr txBox="1">
            <a:spLocks/>
          </p:cNvSpPr>
          <p:nvPr/>
        </p:nvSpPr>
        <p:spPr>
          <a:xfrm>
            <a:off x="286208" y="2133633"/>
            <a:ext cx="4099179" cy="389394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0E85AA"/>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0E85AA"/>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0E85AA"/>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0E85AA"/>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50000"/>
              </a:lnSpc>
            </a:pPr>
            <a:endParaRPr lang="en-IE" sz="3600"/>
          </a:p>
          <a:p>
            <a:pPr>
              <a:lnSpc>
                <a:spcPct val="150000"/>
              </a:lnSpc>
            </a:pPr>
            <a:r>
              <a:rPr lang="en-IE" sz="3600"/>
              <a:t>What are your next steps on how to support your students?</a:t>
            </a:r>
          </a:p>
          <a:p>
            <a:pPr>
              <a:lnSpc>
                <a:spcPct val="150000"/>
              </a:lnSpc>
            </a:pPr>
            <a:endParaRPr lang="en-IE" sz="3600"/>
          </a:p>
        </p:txBody>
      </p:sp>
      <p:sp>
        <p:nvSpPr>
          <p:cNvPr id="5" name="Title 1">
            <a:extLst>
              <a:ext uri="{FF2B5EF4-FFF2-40B4-BE49-F238E27FC236}">
                <a16:creationId xmlns:a16="http://schemas.microsoft.com/office/drawing/2014/main" id="{52141FDA-DAA6-2C8F-1C44-05D274422550}"/>
              </a:ext>
            </a:extLst>
          </p:cNvPr>
          <p:cNvSpPr>
            <a:spLocks noGrp="1"/>
          </p:cNvSpPr>
          <p:nvPr>
            <p:ph type="title"/>
          </p:nvPr>
        </p:nvSpPr>
        <p:spPr>
          <a:xfrm>
            <a:off x="286208" y="1406330"/>
            <a:ext cx="3857625" cy="1069975"/>
          </a:xfrm>
        </p:spPr>
        <p:txBody>
          <a:bodyPr anchor="ctr">
            <a:normAutofit/>
          </a:bodyPr>
          <a:lstStyle/>
          <a:p>
            <a:r>
              <a:rPr lang="en-IE" sz="4400"/>
              <a:t>Next steps</a:t>
            </a:r>
          </a:p>
        </p:txBody>
      </p:sp>
    </p:spTree>
    <p:extLst>
      <p:ext uri="{BB962C8B-B14F-4D97-AF65-F5344CB8AC3E}">
        <p14:creationId xmlns:p14="http://schemas.microsoft.com/office/powerpoint/2010/main" val="250808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7C645-9753-087B-CC3C-D09939B743A3}"/>
              </a:ext>
            </a:extLst>
          </p:cNvPr>
          <p:cNvSpPr>
            <a:spLocks noGrp="1"/>
          </p:cNvSpPr>
          <p:nvPr>
            <p:ph type="title"/>
          </p:nvPr>
        </p:nvSpPr>
        <p:spPr>
          <a:xfrm>
            <a:off x="317204" y="192495"/>
            <a:ext cx="9328484" cy="1325563"/>
          </a:xfrm>
        </p:spPr>
        <p:txBody>
          <a:bodyPr/>
          <a:lstStyle/>
          <a:p>
            <a:r>
              <a:rPr lang="en-GB"/>
              <a:t>Format and submission of the Research Study Report</a:t>
            </a:r>
          </a:p>
        </p:txBody>
      </p:sp>
      <p:pic>
        <p:nvPicPr>
          <p:cNvPr id="12" name="Picture 11">
            <a:extLst>
              <a:ext uri="{FF2B5EF4-FFF2-40B4-BE49-F238E27FC236}">
                <a16:creationId xmlns:a16="http://schemas.microsoft.com/office/drawing/2014/main" id="{D8E5820E-76FC-4DDF-4A81-4E8B43A4AFB0}"/>
              </a:ext>
            </a:extLst>
          </p:cNvPr>
          <p:cNvPicPr>
            <a:picLocks noChangeAspect="1"/>
          </p:cNvPicPr>
          <p:nvPr/>
        </p:nvPicPr>
        <p:blipFill>
          <a:blip r:embed="rId3"/>
          <a:srcRect l="754" t="1540"/>
          <a:stretch>
            <a:fillRect/>
          </a:stretch>
        </p:blipFill>
        <p:spPr>
          <a:xfrm>
            <a:off x="2349795" y="1892595"/>
            <a:ext cx="7703288" cy="4279619"/>
          </a:xfrm>
          <a:prstGeom prst="rect">
            <a:avLst/>
          </a:prstGeom>
          <a:effectLst>
            <a:outerShdw blurRad="63500" sx="102000" sy="102000" algn="ctr" rotWithShape="0">
              <a:prstClr val="black">
                <a:alpha val="40000"/>
              </a:prstClr>
            </a:outerShdw>
          </a:effectLst>
        </p:spPr>
      </p:pic>
      <p:cxnSp>
        <p:nvCxnSpPr>
          <p:cNvPr id="15" name="Straight Arrow Connector 14">
            <a:extLst>
              <a:ext uri="{FF2B5EF4-FFF2-40B4-BE49-F238E27FC236}">
                <a16:creationId xmlns:a16="http://schemas.microsoft.com/office/drawing/2014/main" id="{1B78D14E-1F2E-C9F3-EF08-91D9F5965219}"/>
              </a:ext>
            </a:extLst>
          </p:cNvPr>
          <p:cNvCxnSpPr/>
          <p:nvPr/>
        </p:nvCxnSpPr>
        <p:spPr>
          <a:xfrm flipH="1">
            <a:off x="9119376" y="2923953"/>
            <a:ext cx="1052624" cy="12344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11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ABA7F-0E5B-DA32-7D56-B5542BEEC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7B82E9-54D7-5F30-8FB5-3A9370449EF1}"/>
              </a:ext>
            </a:extLst>
          </p:cNvPr>
          <p:cNvSpPr>
            <a:spLocks noGrp="1"/>
          </p:cNvSpPr>
          <p:nvPr>
            <p:ph type="title"/>
          </p:nvPr>
        </p:nvSpPr>
        <p:spPr>
          <a:xfrm>
            <a:off x="200961" y="0"/>
            <a:ext cx="10515600" cy="1325563"/>
          </a:xfrm>
        </p:spPr>
        <p:txBody>
          <a:bodyPr/>
          <a:lstStyle/>
          <a:p>
            <a:r>
              <a:rPr lang="en-GB"/>
              <a:t>In this session we:</a:t>
            </a:r>
            <a:endParaRPr lang="en-IE"/>
          </a:p>
        </p:txBody>
      </p:sp>
      <p:sp>
        <p:nvSpPr>
          <p:cNvPr id="3" name="Content Placeholder 2">
            <a:extLst>
              <a:ext uri="{FF2B5EF4-FFF2-40B4-BE49-F238E27FC236}">
                <a16:creationId xmlns:a16="http://schemas.microsoft.com/office/drawing/2014/main" id="{306077E6-3C66-81F2-5EDE-3B02CC133224}"/>
              </a:ext>
            </a:extLst>
          </p:cNvPr>
          <p:cNvSpPr>
            <a:spLocks noGrp="1"/>
          </p:cNvSpPr>
          <p:nvPr>
            <p:ph sz="half" idx="1"/>
          </p:nvPr>
        </p:nvSpPr>
        <p:spPr>
          <a:xfrm>
            <a:off x="6606189" y="1282588"/>
            <a:ext cx="5472766" cy="4815996"/>
          </a:xfrm>
        </p:spPr>
        <p:txBody>
          <a:bodyPr vert="horz" lIns="91440" tIns="45720" rIns="91440" bIns="45720" rtlCol="0" anchor="t">
            <a:normAutofit/>
          </a:bodyPr>
          <a:lstStyle/>
          <a:p>
            <a:endParaRPr lang="en-IE" sz="2400">
              <a:solidFill>
                <a:schemeClr val="tx1"/>
              </a:solidFill>
            </a:endParaRPr>
          </a:p>
          <a:p>
            <a:pPr lvl="1"/>
            <a:r>
              <a:rPr lang="en-GB">
                <a:solidFill>
                  <a:schemeClr val="tx1"/>
                </a:solidFill>
              </a:rPr>
              <a:t>considered the role of the teacher and the importance of feedback as part of the research process.</a:t>
            </a:r>
          </a:p>
          <a:p>
            <a:pPr lvl="1"/>
            <a:endParaRPr lang="en-GB">
              <a:solidFill>
                <a:schemeClr val="tx1"/>
              </a:solidFill>
            </a:endParaRPr>
          </a:p>
          <a:p>
            <a:pPr lvl="1"/>
            <a:r>
              <a:rPr lang="en-GB">
                <a:solidFill>
                  <a:schemeClr val="tx1"/>
                </a:solidFill>
              </a:rPr>
              <a:t>explored the descriptors of quality to support students with the writing process.</a:t>
            </a:r>
          </a:p>
          <a:p>
            <a:pPr lvl="1"/>
            <a:endParaRPr lang="en-GB">
              <a:solidFill>
                <a:schemeClr val="tx1"/>
              </a:solidFill>
            </a:endParaRPr>
          </a:p>
          <a:p>
            <a:pPr lvl="1"/>
            <a:r>
              <a:rPr lang="en-GB">
                <a:solidFill>
                  <a:schemeClr val="tx1"/>
                </a:solidFill>
              </a:rPr>
              <a:t>considered how to support students to reflect upon the research process.</a:t>
            </a:r>
          </a:p>
          <a:p>
            <a:pPr marL="0" indent="0" algn="ctr">
              <a:buNone/>
            </a:pPr>
            <a:endParaRPr lang="en-IE" sz="2400"/>
          </a:p>
        </p:txBody>
      </p:sp>
      <p:pic>
        <p:nvPicPr>
          <p:cNvPr id="9" name="Picture 8" descr="Pencil on notebook">
            <a:extLst>
              <a:ext uri="{FF2B5EF4-FFF2-40B4-BE49-F238E27FC236}">
                <a16:creationId xmlns:a16="http://schemas.microsoft.com/office/drawing/2014/main" id="{147F5E30-6D63-5A1D-18D8-EFBA170EC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57" y="1197528"/>
            <a:ext cx="4691743" cy="3131988"/>
          </a:xfrm>
          <a:prstGeom prst="rect">
            <a:avLst/>
          </a:prstGeom>
          <a:ln>
            <a:solidFill>
              <a:srgbClr val="0E85AA"/>
            </a:solidFill>
          </a:ln>
        </p:spPr>
      </p:pic>
      <p:pic>
        <p:nvPicPr>
          <p:cNvPr id="6" name="Picture 5" descr="Closeup of hand pointing to line in book">
            <a:extLst>
              <a:ext uri="{FF2B5EF4-FFF2-40B4-BE49-F238E27FC236}">
                <a16:creationId xmlns:a16="http://schemas.microsoft.com/office/drawing/2014/main" id="{E2FEC71F-BEA9-3F82-5D42-2710DEBDC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838" y="2142611"/>
            <a:ext cx="4643923" cy="3095949"/>
          </a:xfrm>
          <a:prstGeom prst="rect">
            <a:avLst/>
          </a:prstGeom>
          <a:ln>
            <a:solidFill>
              <a:srgbClr val="0E85AA"/>
            </a:solidFill>
          </a:ln>
        </p:spPr>
      </p:pic>
      <p:pic>
        <p:nvPicPr>
          <p:cNvPr id="11" name="Picture 10" descr="Child playing hopscotch">
            <a:extLst>
              <a:ext uri="{FF2B5EF4-FFF2-40B4-BE49-F238E27FC236}">
                <a16:creationId xmlns:a16="http://schemas.microsoft.com/office/drawing/2014/main" id="{91D8A4AB-48FB-51F7-21AE-BF4F775E5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566" y="3174968"/>
            <a:ext cx="5148623" cy="3429000"/>
          </a:xfrm>
          <a:prstGeom prst="rect">
            <a:avLst/>
          </a:prstGeom>
        </p:spPr>
      </p:pic>
    </p:spTree>
    <p:extLst>
      <p:ext uri="{BB962C8B-B14F-4D97-AF65-F5344CB8AC3E}">
        <p14:creationId xmlns:p14="http://schemas.microsoft.com/office/powerpoint/2010/main" val="345096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7CC1-DCA1-DC72-8C2F-F844C6999809}"/>
              </a:ext>
            </a:extLst>
          </p:cNvPr>
          <p:cNvSpPr>
            <a:spLocks noGrp="1"/>
          </p:cNvSpPr>
          <p:nvPr>
            <p:ph type="title"/>
          </p:nvPr>
        </p:nvSpPr>
        <p:spPr>
          <a:xfrm>
            <a:off x="200961" y="0"/>
            <a:ext cx="10515600" cy="1325563"/>
          </a:xfrm>
        </p:spPr>
        <p:txBody>
          <a:bodyPr/>
          <a:lstStyle/>
          <a:p>
            <a:r>
              <a:rPr lang="en-GB"/>
              <a:t>In this session we will:</a:t>
            </a:r>
            <a:endParaRPr lang="en-IE"/>
          </a:p>
        </p:txBody>
      </p:sp>
      <p:sp>
        <p:nvSpPr>
          <p:cNvPr id="3" name="Content Placeholder 2">
            <a:extLst>
              <a:ext uri="{FF2B5EF4-FFF2-40B4-BE49-F238E27FC236}">
                <a16:creationId xmlns:a16="http://schemas.microsoft.com/office/drawing/2014/main" id="{B8D61858-6484-E9BD-3560-1787CB9745BA}"/>
              </a:ext>
            </a:extLst>
          </p:cNvPr>
          <p:cNvSpPr>
            <a:spLocks noGrp="1"/>
          </p:cNvSpPr>
          <p:nvPr>
            <p:ph sz="half" idx="1"/>
          </p:nvPr>
        </p:nvSpPr>
        <p:spPr>
          <a:xfrm>
            <a:off x="6707741" y="1282588"/>
            <a:ext cx="5371214" cy="4815996"/>
          </a:xfrm>
        </p:spPr>
        <p:txBody>
          <a:bodyPr vert="horz" lIns="91440" tIns="45720" rIns="91440" bIns="45720" rtlCol="0" anchor="t">
            <a:normAutofit/>
          </a:bodyPr>
          <a:lstStyle/>
          <a:p>
            <a:endParaRPr lang="en-IE" sz="2400">
              <a:solidFill>
                <a:schemeClr val="tx1"/>
              </a:solidFill>
            </a:endParaRPr>
          </a:p>
          <a:p>
            <a:pPr lvl="1"/>
            <a:r>
              <a:rPr lang="en-GB">
                <a:solidFill>
                  <a:schemeClr val="tx1"/>
                </a:solidFill>
              </a:rPr>
              <a:t>consider the role of the teacher and the importance of feedback as part of the research process.</a:t>
            </a:r>
          </a:p>
          <a:p>
            <a:pPr lvl="1"/>
            <a:endParaRPr lang="en-GB">
              <a:solidFill>
                <a:schemeClr val="tx1"/>
              </a:solidFill>
            </a:endParaRPr>
          </a:p>
          <a:p>
            <a:pPr lvl="1"/>
            <a:r>
              <a:rPr lang="en-GB">
                <a:solidFill>
                  <a:schemeClr val="tx1"/>
                </a:solidFill>
              </a:rPr>
              <a:t>explore the descriptors of quality to support students with the writing process.</a:t>
            </a:r>
          </a:p>
          <a:p>
            <a:pPr lvl="1"/>
            <a:endParaRPr lang="en-GB">
              <a:solidFill>
                <a:schemeClr val="tx1"/>
              </a:solidFill>
            </a:endParaRPr>
          </a:p>
          <a:p>
            <a:pPr lvl="1"/>
            <a:r>
              <a:rPr lang="en-GB">
                <a:solidFill>
                  <a:schemeClr val="tx1"/>
                </a:solidFill>
              </a:rPr>
              <a:t>consider how to support students to reflect upon the research process.</a:t>
            </a:r>
          </a:p>
          <a:p>
            <a:pPr marL="0" indent="0" algn="ctr">
              <a:buNone/>
            </a:pPr>
            <a:endParaRPr lang="en-IE" sz="2400"/>
          </a:p>
        </p:txBody>
      </p:sp>
      <p:pic>
        <p:nvPicPr>
          <p:cNvPr id="9" name="Picture 8" descr="Pencil on notebook">
            <a:extLst>
              <a:ext uri="{FF2B5EF4-FFF2-40B4-BE49-F238E27FC236}">
                <a16:creationId xmlns:a16="http://schemas.microsoft.com/office/drawing/2014/main" id="{46E3FF3E-29EA-6652-B74B-6694E8036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57" y="1197528"/>
            <a:ext cx="4691743" cy="3131988"/>
          </a:xfrm>
          <a:prstGeom prst="rect">
            <a:avLst/>
          </a:prstGeom>
          <a:ln>
            <a:solidFill>
              <a:srgbClr val="0E85AA"/>
            </a:solidFill>
          </a:ln>
        </p:spPr>
      </p:pic>
      <p:pic>
        <p:nvPicPr>
          <p:cNvPr id="6" name="Picture 5" descr="Closeup of hand pointing to line in book">
            <a:extLst>
              <a:ext uri="{FF2B5EF4-FFF2-40B4-BE49-F238E27FC236}">
                <a16:creationId xmlns:a16="http://schemas.microsoft.com/office/drawing/2014/main" id="{DFB6BFA1-8F3E-3DE5-23DA-B31940FC98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838" y="2142611"/>
            <a:ext cx="4643923" cy="3095949"/>
          </a:xfrm>
          <a:prstGeom prst="rect">
            <a:avLst/>
          </a:prstGeom>
          <a:ln>
            <a:solidFill>
              <a:srgbClr val="0E85AA"/>
            </a:solidFill>
          </a:ln>
        </p:spPr>
      </p:pic>
      <p:pic>
        <p:nvPicPr>
          <p:cNvPr id="11" name="Picture 10" descr="Child playing hopscotch">
            <a:extLst>
              <a:ext uri="{FF2B5EF4-FFF2-40B4-BE49-F238E27FC236}">
                <a16:creationId xmlns:a16="http://schemas.microsoft.com/office/drawing/2014/main" id="{5B22FD91-197C-A7D5-799E-E76BC5E6A7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566" y="3174968"/>
            <a:ext cx="5148623" cy="3429000"/>
          </a:xfrm>
          <a:prstGeom prst="rect">
            <a:avLst/>
          </a:prstGeom>
        </p:spPr>
      </p:pic>
    </p:spTree>
    <p:extLst>
      <p:ext uri="{BB962C8B-B14F-4D97-AF65-F5344CB8AC3E}">
        <p14:creationId xmlns:p14="http://schemas.microsoft.com/office/powerpoint/2010/main" val="410945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E819D-1779-AD32-8263-49A273E3C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8D7F75-CC5F-84D9-0E63-5B6F6E5DCE61}"/>
              </a:ext>
            </a:extLst>
          </p:cNvPr>
          <p:cNvSpPr>
            <a:spLocks noGrp="1"/>
          </p:cNvSpPr>
          <p:nvPr>
            <p:ph type="title"/>
          </p:nvPr>
        </p:nvSpPr>
        <p:spPr>
          <a:xfrm>
            <a:off x="772379" y="1709949"/>
            <a:ext cx="3000449" cy="815974"/>
          </a:xfrm>
          <a:noFill/>
        </p:spPr>
        <p:txBody>
          <a:bodyPr>
            <a:noAutofit/>
          </a:bodyPr>
          <a:lstStyle/>
          <a:p>
            <a:pPr algn="ctr"/>
            <a:r>
              <a:rPr lang="en-IE" sz="4400" dirty="0"/>
              <a:t> Feedback</a:t>
            </a:r>
          </a:p>
        </p:txBody>
      </p:sp>
      <p:pic>
        <p:nvPicPr>
          <p:cNvPr id="3" name="Picture 2" descr="A screen shot of a phone&#10;&#10;Description automatically generated">
            <a:extLst>
              <a:ext uri="{FF2B5EF4-FFF2-40B4-BE49-F238E27FC236}">
                <a16:creationId xmlns:a16="http://schemas.microsoft.com/office/drawing/2014/main" id="{1442D150-E4A9-8A85-D26A-AFB875C53CD8}"/>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6639" y="2594344"/>
            <a:ext cx="2911930" cy="2965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4E5FF1-1D99-F4B2-B859-0CD0E6C4F2E0}"/>
              </a:ext>
            </a:extLst>
          </p:cNvPr>
          <p:cNvSpPr txBox="1"/>
          <p:nvPr/>
        </p:nvSpPr>
        <p:spPr>
          <a:xfrm>
            <a:off x="273361" y="5696267"/>
            <a:ext cx="4533460" cy="338554"/>
          </a:xfrm>
          <a:prstGeom prst="rect">
            <a:avLst/>
          </a:prstGeom>
          <a:noFill/>
        </p:spPr>
        <p:txBody>
          <a:bodyPr wrap="square">
            <a:spAutoFit/>
          </a:bodyPr>
          <a:lstStyle/>
          <a:p>
            <a:r>
              <a:rPr lang="en-GB" sz="1600" b="1">
                <a:solidFill>
                  <a:schemeClr val="bg1"/>
                </a:solidFill>
              </a:rPr>
              <a:t>https://forms.office.com/e/9xzT9Zg1Uv</a:t>
            </a:r>
          </a:p>
        </p:txBody>
      </p:sp>
      <p:pic>
        <p:nvPicPr>
          <p:cNvPr id="6" name="Picture 5">
            <a:extLst>
              <a:ext uri="{FF2B5EF4-FFF2-40B4-BE49-F238E27FC236}">
                <a16:creationId xmlns:a16="http://schemas.microsoft.com/office/drawing/2014/main" id="{3AAC09AA-1B12-7AFE-E8B7-70F1A099BC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1631" y="2901042"/>
            <a:ext cx="2455178" cy="2389415"/>
          </a:xfrm>
          <a:prstGeom prst="rect">
            <a:avLst/>
          </a:prstGeom>
        </p:spPr>
      </p:pic>
      <p:sp>
        <p:nvSpPr>
          <p:cNvPr id="5" name="TextBox 4">
            <a:extLst>
              <a:ext uri="{FF2B5EF4-FFF2-40B4-BE49-F238E27FC236}">
                <a16:creationId xmlns:a16="http://schemas.microsoft.com/office/drawing/2014/main" id="{B2954EDF-FDC1-AA41-CFE3-AFA146414F8E}"/>
              </a:ext>
            </a:extLst>
          </p:cNvPr>
          <p:cNvSpPr txBox="1"/>
          <p:nvPr/>
        </p:nvSpPr>
        <p:spPr>
          <a:xfrm>
            <a:off x="3831157" y="3273356"/>
            <a:ext cx="4529685" cy="1569660"/>
          </a:xfrm>
          <a:prstGeom prst="rect">
            <a:avLst/>
          </a:prstGeom>
          <a:solidFill>
            <a:schemeClr val="bg1"/>
          </a:solidFill>
        </p:spPr>
        <p:txBody>
          <a:bodyPr wrap="square">
            <a:spAutoFit/>
          </a:bodyPr>
          <a:lstStyle/>
          <a:p>
            <a:pPr algn="ctr"/>
            <a:r>
              <a:rPr lang="en-GB" sz="3200" dirty="0"/>
              <a:t>What professional support would be most valuable at this stage?</a:t>
            </a:r>
          </a:p>
        </p:txBody>
      </p:sp>
    </p:spTree>
    <p:extLst>
      <p:ext uri="{BB962C8B-B14F-4D97-AF65-F5344CB8AC3E}">
        <p14:creationId xmlns:p14="http://schemas.microsoft.com/office/powerpoint/2010/main" val="385253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2B2FC-1611-0986-B403-DF09C0851A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4A4E50-250F-ADF2-C315-95FE7F9A1340}"/>
              </a:ext>
            </a:extLst>
          </p:cNvPr>
          <p:cNvSpPr txBox="1"/>
          <p:nvPr/>
        </p:nvSpPr>
        <p:spPr>
          <a:xfrm>
            <a:off x="366593" y="4434529"/>
            <a:ext cx="2994372" cy="1001552"/>
          </a:xfrm>
          <a:prstGeom prst="rect">
            <a:avLst/>
          </a:prstGeom>
        </p:spPr>
        <p:txBody>
          <a:bodyPr lIns="91440" tIns="45720"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2400" b="0" i="0" u="none" strike="noStrike" kern="1200" cap="none" spc="0" normalizeH="0" baseline="0" noProof="0">
                <a:ln>
                  <a:noFill/>
                </a:ln>
                <a:solidFill>
                  <a:prstClr val="black"/>
                </a:solidFill>
                <a:effectLst/>
                <a:uLnTx/>
                <a:uFillTx/>
                <a:latin typeface="Arial"/>
                <a:ea typeface="+mn-ea"/>
                <a:cs typeface="Arial"/>
              </a:rPr>
              <a:t>Visit our website </a:t>
            </a:r>
            <a:r>
              <a:rPr kumimoji="0" lang="en-IE" sz="2400" b="0" i="0" u="none" strike="noStrike" kern="1200" cap="none" spc="0" normalizeH="0" baseline="0" noProof="0">
                <a:ln>
                  <a:noFill/>
                </a:ln>
                <a:solidFill>
                  <a:prstClr val="black"/>
                </a:solidFill>
                <a:effectLst/>
                <a:uLnTx/>
                <a:uFillTx/>
                <a:latin typeface="Arial"/>
                <a:ea typeface="+mn-ea"/>
                <a:cs typeface="Arial"/>
                <a:hlinkClick r:id="rId3"/>
              </a:rPr>
              <a:t>www.oide.ie</a:t>
            </a:r>
            <a:r>
              <a:rPr kumimoji="0" lang="en-IE" sz="2400" b="0" i="0" u="none" strike="noStrike" kern="1200" cap="none" spc="0" normalizeH="0" baseline="0" noProof="0">
                <a:ln>
                  <a:noFill/>
                </a:ln>
                <a:solidFill>
                  <a:prstClr val="black"/>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IE" sz="2400" b="0" i="0" u="none" strike="noStrike" kern="1200" cap="none" spc="0" normalizeH="0" baseline="0" noProof="0">
                <a:ln>
                  <a:noFill/>
                </a:ln>
                <a:solidFill>
                  <a:prstClr val="black"/>
                </a:solidFill>
                <a:effectLst/>
                <a:uLnTx/>
                <a:uFillTx/>
                <a:latin typeface="Arial"/>
                <a:ea typeface="+mn-ea"/>
                <a:cs typeface="Arial"/>
              </a:rPr>
              <a:t>Contact: </a:t>
            </a:r>
            <a:r>
              <a:rPr kumimoji="0" lang="en-IE" sz="2400" b="0" i="0" u="none" strike="noStrike" kern="1200" cap="none" spc="0" normalizeH="0" baseline="0" noProof="0">
                <a:ln>
                  <a:noFill/>
                </a:ln>
                <a:solidFill>
                  <a:prstClr val="black"/>
                </a:solidFill>
                <a:effectLst/>
                <a:uLnTx/>
                <a:uFillTx/>
                <a:latin typeface="Arial"/>
                <a:ea typeface="+mn-ea"/>
                <a:cs typeface="Arial"/>
                <a:hlinkClick r:id="rId4"/>
              </a:rPr>
              <a:t>info@oide.ie</a:t>
            </a:r>
            <a:endParaRPr kumimoji="0" lang="en-IE" sz="2400" b="0" i="0" u="none" strike="noStrike" kern="1200" cap="none" spc="0" normalizeH="0" baseline="0" noProof="0">
              <a:ln>
                <a:noFill/>
              </a:ln>
              <a:solidFill>
                <a:prstClr val="black"/>
              </a:solidFill>
              <a:effectLst/>
              <a:uLnTx/>
              <a:uFillTx/>
              <a:latin typeface="Arial"/>
              <a:ea typeface="+mn-ea"/>
              <a:cs typeface="Arial"/>
            </a:endParaRPr>
          </a:p>
        </p:txBody>
      </p:sp>
      <p:sp>
        <p:nvSpPr>
          <p:cNvPr id="3" name="TextBox 2">
            <a:extLst>
              <a:ext uri="{FF2B5EF4-FFF2-40B4-BE49-F238E27FC236}">
                <a16:creationId xmlns:a16="http://schemas.microsoft.com/office/drawing/2014/main" id="{BDD2B268-E9E8-CC20-3591-DADA1917D6D8}"/>
              </a:ext>
            </a:extLst>
          </p:cNvPr>
          <p:cNvSpPr txBox="1"/>
          <p:nvPr/>
        </p:nvSpPr>
        <p:spPr>
          <a:xfrm>
            <a:off x="8619148" y="4434529"/>
            <a:ext cx="3415178"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ea"/>
                <a:cs typeface="Arial"/>
              </a:rPr>
              <a:t>Follow us on 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ea"/>
                <a:cs typeface="Arial"/>
              </a:rPr>
              <a:t>@Oide_</a:t>
            </a:r>
            <a:r>
              <a:rPr lang="en-GB" sz="2400">
                <a:solidFill>
                  <a:srgbClr val="000000"/>
                </a:solidFill>
                <a:latin typeface="Arial"/>
                <a:cs typeface="Arial"/>
              </a:rPr>
              <a:t>Classics</a:t>
            </a:r>
            <a:endParaRPr kumimoji="0" lang="en-GB" sz="2400" b="0" i="0" u="none" strike="noStrike" kern="1200" cap="none" spc="0" normalizeH="0" baseline="0" noProof="0">
              <a:ln>
                <a:noFill/>
              </a:ln>
              <a:solidFill>
                <a:prstClr val="black"/>
              </a:solidFill>
              <a:effectLst/>
              <a:uLnTx/>
              <a:uFillTx/>
              <a:latin typeface="Arial"/>
              <a:ea typeface="+mn-ea"/>
              <a:cs typeface="Arial"/>
            </a:endParaRPr>
          </a:p>
        </p:txBody>
      </p:sp>
      <p:cxnSp>
        <p:nvCxnSpPr>
          <p:cNvPr id="4" name="Straight Arrow Connector 3">
            <a:extLst>
              <a:ext uri="{FF2B5EF4-FFF2-40B4-BE49-F238E27FC236}">
                <a16:creationId xmlns:a16="http://schemas.microsoft.com/office/drawing/2014/main" id="{6A2E4BC0-BDEC-2703-77C4-053C8EA038D7}"/>
              </a:ext>
            </a:extLst>
          </p:cNvPr>
          <p:cNvCxnSpPr>
            <a:cxnSpLocks/>
          </p:cNvCxnSpPr>
          <p:nvPr/>
        </p:nvCxnSpPr>
        <p:spPr>
          <a:xfrm>
            <a:off x="1360740" y="1429078"/>
            <a:ext cx="8965997" cy="0"/>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sp>
        <p:nvSpPr>
          <p:cNvPr id="5" name="Title 8">
            <a:extLst>
              <a:ext uri="{FF2B5EF4-FFF2-40B4-BE49-F238E27FC236}">
                <a16:creationId xmlns:a16="http://schemas.microsoft.com/office/drawing/2014/main" id="{43C38AF3-E7C8-502B-C405-E1E40EC5B781}"/>
              </a:ext>
            </a:extLst>
          </p:cNvPr>
          <p:cNvSpPr>
            <a:spLocks noGrp="1"/>
          </p:cNvSpPr>
          <p:nvPr>
            <p:ph type="title"/>
          </p:nvPr>
        </p:nvSpPr>
        <p:spPr>
          <a:xfrm>
            <a:off x="585938" y="294370"/>
            <a:ext cx="10515600" cy="1325563"/>
          </a:xfrm>
        </p:spPr>
        <p:txBody>
          <a:bodyPr>
            <a:normAutofit/>
          </a:bodyPr>
          <a:lstStyle/>
          <a:p>
            <a:pPr algn="ctr"/>
            <a:r>
              <a:rPr lang="en-IE">
                <a:solidFill>
                  <a:srgbClr val="1588A8"/>
                </a:solidFill>
              </a:rPr>
              <a:t>Additional supports</a:t>
            </a:r>
            <a:endParaRPr lang="en-IE">
              <a:solidFill>
                <a:srgbClr val="1588A8"/>
              </a:solidFill>
              <a:cs typeface="Arial"/>
            </a:endParaRPr>
          </a:p>
        </p:txBody>
      </p:sp>
      <p:pic>
        <p:nvPicPr>
          <p:cNvPr id="6" name="Picture 5" descr="A picture containing logo&#10;&#10;Description automatically generated">
            <a:extLst>
              <a:ext uri="{FF2B5EF4-FFF2-40B4-BE49-F238E27FC236}">
                <a16:creationId xmlns:a16="http://schemas.microsoft.com/office/drawing/2014/main" id="{A92C3604-B697-161E-83AB-484D694A3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133" y="2193426"/>
            <a:ext cx="2621292" cy="1582332"/>
          </a:xfrm>
          <a:prstGeom prst="rect">
            <a:avLst/>
          </a:prstGeom>
        </p:spPr>
      </p:pic>
      <p:pic>
        <p:nvPicPr>
          <p:cNvPr id="7" name="Picture 6" descr="A white x on a black background&#10;&#10;Description automatically generated">
            <a:extLst>
              <a:ext uri="{FF2B5EF4-FFF2-40B4-BE49-F238E27FC236}">
                <a16:creationId xmlns:a16="http://schemas.microsoft.com/office/drawing/2014/main" id="{68C5590D-488D-DB23-BA3A-ADD9DCB21EB2}"/>
              </a:ext>
            </a:extLst>
          </p:cNvPr>
          <p:cNvPicPr>
            <a:picLocks noChangeAspect="1"/>
          </p:cNvPicPr>
          <p:nvPr/>
        </p:nvPicPr>
        <p:blipFill>
          <a:blip r:embed="rId6"/>
          <a:stretch>
            <a:fillRect/>
          </a:stretch>
        </p:blipFill>
        <p:spPr>
          <a:xfrm>
            <a:off x="9259937" y="1960431"/>
            <a:ext cx="2133600" cy="2133600"/>
          </a:xfrm>
          <a:prstGeom prst="rect">
            <a:avLst/>
          </a:prstGeom>
          <a:effectLst>
            <a:outerShdw blurRad="63500" sx="102000" sy="102000" algn="ctr" rotWithShape="0">
              <a:prstClr val="black">
                <a:alpha val="40000"/>
              </a:prstClr>
            </a:outerShdw>
          </a:effectLst>
        </p:spPr>
      </p:pic>
      <p:pic>
        <p:nvPicPr>
          <p:cNvPr id="8" name="Picture 7" descr="A qr code with a dinosaur&#10;&#10;Description automatically generated">
            <a:extLst>
              <a:ext uri="{FF2B5EF4-FFF2-40B4-BE49-F238E27FC236}">
                <a16:creationId xmlns:a16="http://schemas.microsoft.com/office/drawing/2014/main" id="{41AEC81E-A232-4700-12C0-4CD2E0D30A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5028" y="1960431"/>
            <a:ext cx="2133600" cy="21336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488AE30-F7FA-4BB1-EDC4-0B842119E2E2}"/>
              </a:ext>
            </a:extLst>
          </p:cNvPr>
          <p:cNvSpPr txBox="1"/>
          <p:nvPr/>
        </p:nvSpPr>
        <p:spPr>
          <a:xfrm>
            <a:off x="4893250" y="4349252"/>
            <a:ext cx="237715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a:ln>
                  <a:noFill/>
                </a:ln>
                <a:solidFill>
                  <a:prstClr val="black"/>
                </a:solidFill>
                <a:effectLst/>
                <a:uLnTx/>
                <a:uFillTx/>
                <a:latin typeface="Arial" panose="020B0604020202020204"/>
                <a:ea typeface="+mn-ea"/>
                <a:cs typeface="+mn-cs"/>
              </a:rPr>
              <a:t>Join our new mailing list to receive news and updates </a:t>
            </a:r>
          </a:p>
        </p:txBody>
      </p:sp>
      <p:cxnSp>
        <p:nvCxnSpPr>
          <p:cNvPr id="10" name="Straight Arrow Connector 9">
            <a:extLst>
              <a:ext uri="{FF2B5EF4-FFF2-40B4-BE49-F238E27FC236}">
                <a16:creationId xmlns:a16="http://schemas.microsoft.com/office/drawing/2014/main" id="{8A69A7B2-D637-D728-4230-238919525186}"/>
              </a:ext>
            </a:extLst>
          </p:cNvPr>
          <p:cNvCxnSpPr>
            <a:cxnSpLocks/>
          </p:cNvCxnSpPr>
          <p:nvPr/>
        </p:nvCxnSpPr>
        <p:spPr>
          <a:xfrm>
            <a:off x="4017801" y="1763205"/>
            <a:ext cx="0" cy="4438127"/>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cxnSp>
        <p:nvCxnSpPr>
          <p:cNvPr id="11" name="Straight Arrow Connector 10">
            <a:extLst>
              <a:ext uri="{FF2B5EF4-FFF2-40B4-BE49-F238E27FC236}">
                <a16:creationId xmlns:a16="http://schemas.microsoft.com/office/drawing/2014/main" id="{DCDE3CFA-3FA2-6BBD-1BB9-5A327AE69059}"/>
              </a:ext>
            </a:extLst>
          </p:cNvPr>
          <p:cNvCxnSpPr>
            <a:cxnSpLocks/>
          </p:cNvCxnSpPr>
          <p:nvPr/>
        </p:nvCxnSpPr>
        <p:spPr>
          <a:xfrm>
            <a:off x="8165732" y="1763205"/>
            <a:ext cx="0" cy="4438127"/>
          </a:xfrm>
          <a:prstGeom prst="straightConnector1">
            <a:avLst/>
          </a:prstGeom>
          <a:ln w="28575">
            <a:solidFill>
              <a:srgbClr val="1588A8"/>
            </a:solidFill>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669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21BB357-EC78-8925-E134-AA583826A3AE}"/>
              </a:ext>
            </a:extLst>
          </p:cNvPr>
          <p:cNvSpPr txBox="1"/>
          <p:nvPr/>
        </p:nvSpPr>
        <p:spPr>
          <a:xfrm>
            <a:off x="5986152" y="2805611"/>
            <a:ext cx="5694947" cy="2062103"/>
          </a:xfrm>
          <a:prstGeom prst="rect">
            <a:avLst/>
          </a:prstGeom>
          <a:solidFill>
            <a:schemeClr val="bg1"/>
          </a:solidFill>
        </p:spPr>
        <p:txBody>
          <a:bodyPr wrap="square" rtlCol="0">
            <a:spAutoFit/>
          </a:bodyPr>
          <a:lstStyle/>
          <a:p>
            <a:pPr algn="ctr"/>
            <a:r>
              <a:rPr lang="en-IE" sz="2800"/>
              <a:t>Consider where the key competencies are made visible throughout the research  process?</a:t>
            </a:r>
          </a:p>
          <a:p>
            <a:pPr algn="ctr"/>
            <a:endParaRPr lang="en-GB" sz="4400"/>
          </a:p>
        </p:txBody>
      </p:sp>
      <p:sp>
        <p:nvSpPr>
          <p:cNvPr id="2" name="Title 1">
            <a:extLst>
              <a:ext uri="{FF2B5EF4-FFF2-40B4-BE49-F238E27FC236}">
                <a16:creationId xmlns:a16="http://schemas.microsoft.com/office/drawing/2014/main" id="{082F090C-FAF4-08EB-DB02-531776F20E8C}"/>
              </a:ext>
            </a:extLst>
          </p:cNvPr>
          <p:cNvSpPr>
            <a:spLocks noGrp="1"/>
          </p:cNvSpPr>
          <p:nvPr>
            <p:ph type="title"/>
          </p:nvPr>
        </p:nvSpPr>
        <p:spPr/>
        <p:txBody>
          <a:bodyPr/>
          <a:lstStyle/>
          <a:p>
            <a:r>
              <a:rPr lang="en-IE"/>
              <a:t>Key Competencies</a:t>
            </a:r>
            <a:endParaRPr lang="en-GB">
              <a:cs typeface="Arial"/>
            </a:endParaRPr>
          </a:p>
        </p:txBody>
      </p:sp>
      <p:pic>
        <p:nvPicPr>
          <p:cNvPr id="9" name="Content Placeholder 8">
            <a:extLst>
              <a:ext uri="{FF2B5EF4-FFF2-40B4-BE49-F238E27FC236}">
                <a16:creationId xmlns:a16="http://schemas.microsoft.com/office/drawing/2014/main" id="{E6E7F43B-07A4-801A-A539-B65C50CE47E8}"/>
              </a:ext>
            </a:extLst>
          </p:cNvPr>
          <p:cNvPicPr>
            <a:picLocks noGrp="1" noChangeAspect="1"/>
          </p:cNvPicPr>
          <p:nvPr>
            <p:ph sz="half" idx="1"/>
          </p:nvPr>
        </p:nvPicPr>
        <p:blipFill>
          <a:blip r:embed="rId3"/>
          <a:stretch>
            <a:fillRect/>
          </a:stretch>
        </p:blipFill>
        <p:spPr>
          <a:xfrm>
            <a:off x="637343" y="1416907"/>
            <a:ext cx="5321080" cy="4839513"/>
          </a:xfrm>
          <a:prstGeom prst="rect">
            <a:avLst/>
          </a:prstGeom>
        </p:spPr>
      </p:pic>
      <p:pic>
        <p:nvPicPr>
          <p:cNvPr id="10" name="Picture 9">
            <a:extLst>
              <a:ext uri="{FF2B5EF4-FFF2-40B4-BE49-F238E27FC236}">
                <a16:creationId xmlns:a16="http://schemas.microsoft.com/office/drawing/2014/main" id="{25F87BB1-FF25-43AC-F556-9724B53AFEF0}"/>
              </a:ext>
            </a:extLst>
          </p:cNvPr>
          <p:cNvPicPr>
            <a:picLocks noChangeAspect="1"/>
          </p:cNvPicPr>
          <p:nvPr/>
        </p:nvPicPr>
        <p:blipFill>
          <a:blip r:embed="rId4"/>
          <a:stretch>
            <a:fillRect/>
          </a:stretch>
        </p:blipFill>
        <p:spPr>
          <a:xfrm>
            <a:off x="6096000" y="1851502"/>
            <a:ext cx="5668124" cy="3970319"/>
          </a:xfrm>
          <a:prstGeom prst="rect">
            <a:avLst/>
          </a:prstGeom>
          <a:ln>
            <a:solidFill>
              <a:schemeClr val="bg1"/>
            </a:solidFill>
          </a:ln>
          <a:effectLst>
            <a:outerShdw blurRad="63500" sx="102000" sy="102000" algn="ctr" rotWithShape="0">
              <a:prstClr val="black">
                <a:alpha val="40000"/>
              </a:prstClr>
            </a:outerShdw>
          </a:effectLst>
        </p:spPr>
      </p:pic>
      <p:pic>
        <p:nvPicPr>
          <p:cNvPr id="11" name="Content Placeholder 4">
            <a:extLst>
              <a:ext uri="{FF2B5EF4-FFF2-40B4-BE49-F238E27FC236}">
                <a16:creationId xmlns:a16="http://schemas.microsoft.com/office/drawing/2014/main" id="{FE329F2A-E5AD-3FC7-075B-D79A72C248EA}"/>
              </a:ext>
            </a:extLst>
          </p:cNvPr>
          <p:cNvPicPr>
            <a:picLocks noChangeAspect="1"/>
          </p:cNvPicPr>
          <p:nvPr/>
        </p:nvPicPr>
        <p:blipFill>
          <a:blip r:embed="rId5"/>
          <a:srcRect l="7766" t="5033" r="3642" b="3433"/>
          <a:stretch>
            <a:fillRect/>
          </a:stretch>
        </p:blipFill>
        <p:spPr>
          <a:xfrm>
            <a:off x="7649215" y="2397172"/>
            <a:ext cx="2791326" cy="2878977"/>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6516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AA0F-FB1E-2B89-F785-51442B0AAA29}"/>
              </a:ext>
            </a:extLst>
          </p:cNvPr>
          <p:cNvSpPr>
            <a:spLocks noGrp="1"/>
          </p:cNvSpPr>
          <p:nvPr>
            <p:ph type="title"/>
          </p:nvPr>
        </p:nvSpPr>
        <p:spPr>
          <a:xfrm>
            <a:off x="382473" y="21454"/>
            <a:ext cx="8005012" cy="1325563"/>
          </a:xfrm>
        </p:spPr>
        <p:txBody>
          <a:bodyPr>
            <a:normAutofit fontScale="90000"/>
          </a:bodyPr>
          <a:lstStyle/>
          <a:p>
            <a:r>
              <a:rPr lang="en-GB"/>
              <a:t>How will you support your students with the writing process?</a:t>
            </a:r>
          </a:p>
        </p:txBody>
      </p:sp>
      <p:pic>
        <p:nvPicPr>
          <p:cNvPr id="7" name="Content Placeholder 6">
            <a:extLst>
              <a:ext uri="{FF2B5EF4-FFF2-40B4-BE49-F238E27FC236}">
                <a16:creationId xmlns:a16="http://schemas.microsoft.com/office/drawing/2014/main" id="{06A8FFC3-8DFB-B254-331F-5A4721BEDD0A}"/>
              </a:ext>
            </a:extLst>
          </p:cNvPr>
          <p:cNvPicPr>
            <a:picLocks noGrp="1" noChangeAspect="1"/>
          </p:cNvPicPr>
          <p:nvPr>
            <p:ph sz="half" idx="2"/>
          </p:nvPr>
        </p:nvPicPr>
        <p:blipFill>
          <a:blip r:embed="rId3"/>
          <a:stretch>
            <a:fillRect/>
          </a:stretch>
        </p:blipFill>
        <p:spPr>
          <a:xfrm>
            <a:off x="5332225" y="1751949"/>
            <a:ext cx="6507600" cy="4440719"/>
          </a:xfrm>
          <a:prstGeom prst="rect">
            <a:avLst/>
          </a:prstGeom>
          <a:ln>
            <a:solidFill>
              <a:schemeClr val="bg1"/>
            </a:solidFill>
          </a:ln>
          <a:effectLst>
            <a:outerShdw blurRad="63500" sx="102000" sy="102000" algn="ctr" rotWithShape="0">
              <a:prstClr val="black">
                <a:alpha val="40000"/>
              </a:prstClr>
            </a:outerShdw>
          </a:effectLst>
        </p:spPr>
      </p:pic>
      <p:pic>
        <p:nvPicPr>
          <p:cNvPr id="8" name="Content Placeholder 8">
            <a:extLst>
              <a:ext uri="{FF2B5EF4-FFF2-40B4-BE49-F238E27FC236}">
                <a16:creationId xmlns:a16="http://schemas.microsoft.com/office/drawing/2014/main" id="{B89E2800-2C3B-0364-6F4A-7B2BBC90A582}"/>
              </a:ext>
            </a:extLst>
          </p:cNvPr>
          <p:cNvPicPr>
            <a:picLocks noChangeAspect="1"/>
          </p:cNvPicPr>
          <p:nvPr/>
        </p:nvPicPr>
        <p:blipFill>
          <a:blip r:embed="rId4"/>
          <a:stretch>
            <a:fillRect/>
          </a:stretch>
        </p:blipFill>
        <p:spPr>
          <a:xfrm>
            <a:off x="647965" y="1347017"/>
            <a:ext cx="4494080" cy="5250584"/>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3109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000DC-723E-6B8D-CEC6-3B3BD7CC207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8CB5C9E-80B8-36D2-CC28-246993237B24}"/>
              </a:ext>
            </a:extLst>
          </p:cNvPr>
          <p:cNvGrpSpPr/>
          <p:nvPr/>
        </p:nvGrpSpPr>
        <p:grpSpPr>
          <a:xfrm>
            <a:off x="2103450" y="1833161"/>
            <a:ext cx="7726962" cy="4444440"/>
            <a:chOff x="1998255" y="1845192"/>
            <a:chExt cx="7726962" cy="4444440"/>
          </a:xfrm>
        </p:grpSpPr>
        <p:pic>
          <p:nvPicPr>
            <p:cNvPr id="7" name="Picture 6">
              <a:extLst>
                <a:ext uri="{FF2B5EF4-FFF2-40B4-BE49-F238E27FC236}">
                  <a16:creationId xmlns:a16="http://schemas.microsoft.com/office/drawing/2014/main" id="{82DB241F-E324-18B6-7322-F282D09BCA1E}"/>
                </a:ext>
              </a:extLst>
            </p:cNvPr>
            <p:cNvPicPr>
              <a:picLocks noChangeAspect="1"/>
            </p:cNvPicPr>
            <p:nvPr/>
          </p:nvPicPr>
          <p:blipFill>
            <a:blip r:embed="rId3"/>
            <a:srcRect l="2635" r="3278" b="5822"/>
            <a:stretch/>
          </p:blipFill>
          <p:spPr>
            <a:xfrm>
              <a:off x="1998255" y="1845192"/>
              <a:ext cx="3273658" cy="4444440"/>
            </a:xfrm>
            <a:prstGeom prst="rect">
              <a:avLst/>
            </a:prstGeom>
            <a:ln>
              <a:solidFill>
                <a:schemeClr val="bg1"/>
              </a:solidFill>
            </a:ln>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064C5582-345B-4B22-2C19-1F18FABCBB35}"/>
                </a:ext>
              </a:extLst>
            </p:cNvPr>
            <p:cNvPicPr>
              <a:picLocks noChangeAspect="1"/>
            </p:cNvPicPr>
            <p:nvPr/>
          </p:nvPicPr>
          <p:blipFill>
            <a:blip r:embed="rId4"/>
            <a:stretch>
              <a:fillRect/>
            </a:stretch>
          </p:blipFill>
          <p:spPr>
            <a:xfrm>
              <a:off x="6438825" y="1845192"/>
              <a:ext cx="3286392" cy="4433083"/>
            </a:xfrm>
            <a:prstGeom prst="rect">
              <a:avLst/>
            </a:prstGeom>
            <a:ln>
              <a:solidFill>
                <a:schemeClr val="bg1"/>
              </a:solidFill>
            </a:ln>
            <a:effectLst>
              <a:outerShdw blurRad="63500" sx="102000" sy="102000" algn="ctr" rotWithShape="0">
                <a:prstClr val="black">
                  <a:alpha val="40000"/>
                </a:prstClr>
              </a:outerShdw>
            </a:effectLst>
          </p:spPr>
        </p:pic>
      </p:grpSp>
      <p:sp>
        <p:nvSpPr>
          <p:cNvPr id="9" name="Title 1">
            <a:extLst>
              <a:ext uri="{FF2B5EF4-FFF2-40B4-BE49-F238E27FC236}">
                <a16:creationId xmlns:a16="http://schemas.microsoft.com/office/drawing/2014/main" id="{2C1B2849-1EBC-2DF1-7DC6-F094A5991ECA}"/>
              </a:ext>
            </a:extLst>
          </p:cNvPr>
          <p:cNvSpPr txBox="1">
            <a:spLocks/>
          </p:cNvSpPr>
          <p:nvPr/>
        </p:nvSpPr>
        <p:spPr>
          <a:xfrm>
            <a:off x="4194545" y="3898900"/>
            <a:ext cx="3802909" cy="768068"/>
          </a:xfrm>
          <a:prstGeom prst="rect">
            <a:avLst/>
          </a:prstGeom>
          <a:solidFill>
            <a:schemeClr val="accent2">
              <a:lumMod val="60000"/>
              <a:lumOff val="40000"/>
            </a:schemeClr>
          </a:solidFill>
          <a:ln>
            <a:solidFill>
              <a:schemeClr val="accent2">
                <a:lumMod val="60000"/>
                <a:lumOff val="40000"/>
              </a:schemeClr>
            </a:solid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rgbClr val="0E85AA"/>
                </a:solidFill>
                <a:latin typeface="+mj-lt"/>
                <a:ea typeface="+mj-ea"/>
                <a:cs typeface="+mj-cs"/>
              </a:defRPr>
            </a:lvl1pPr>
          </a:lstStyle>
          <a:p>
            <a:pPr algn="ctr">
              <a:lnSpc>
                <a:spcPct val="120000"/>
              </a:lnSpc>
            </a:pPr>
            <a:r>
              <a:rPr lang="en-IE">
                <a:solidFill>
                  <a:schemeClr val="tx1"/>
                </a:solidFill>
              </a:rPr>
              <a:t>Read page 12</a:t>
            </a:r>
            <a:endParaRPr lang="en-GB">
              <a:solidFill>
                <a:srgbClr val="FF0000"/>
              </a:solidFill>
            </a:endParaRPr>
          </a:p>
        </p:txBody>
      </p:sp>
      <p:sp>
        <p:nvSpPr>
          <p:cNvPr id="15" name="TextBox 14">
            <a:extLst>
              <a:ext uri="{FF2B5EF4-FFF2-40B4-BE49-F238E27FC236}">
                <a16:creationId xmlns:a16="http://schemas.microsoft.com/office/drawing/2014/main" id="{1750D209-CE79-EF58-0DA8-DDF9ABB9D906}"/>
              </a:ext>
            </a:extLst>
          </p:cNvPr>
          <p:cNvSpPr txBox="1"/>
          <p:nvPr/>
        </p:nvSpPr>
        <p:spPr>
          <a:xfrm>
            <a:off x="158877" y="0"/>
            <a:ext cx="10757691" cy="1446550"/>
          </a:xfrm>
          <a:prstGeom prst="rect">
            <a:avLst/>
          </a:prstGeom>
          <a:noFill/>
        </p:spPr>
        <p:txBody>
          <a:bodyPr wrap="square">
            <a:spAutoFit/>
          </a:bodyPr>
          <a:lstStyle/>
          <a:p>
            <a:r>
              <a:rPr kumimoji="0" lang="en-IE" sz="4400" b="0" i="0" u="none" strike="noStrike" kern="1200" cap="none" spc="0" normalizeH="0" baseline="0" noProof="0">
                <a:ln>
                  <a:noFill/>
                </a:ln>
                <a:solidFill>
                  <a:srgbClr val="0E85AA"/>
                </a:solidFill>
                <a:effectLst/>
                <a:uLnTx/>
                <a:uFillTx/>
                <a:latin typeface="Arial" panose="020B0604020202020204"/>
                <a:ea typeface="+mj-ea"/>
                <a:cs typeface="+mj-cs"/>
              </a:rPr>
              <a:t>Key Document:</a:t>
            </a:r>
            <a:br>
              <a:rPr kumimoji="0" lang="en-IE" sz="4400" b="0" i="0" u="none" strike="noStrike" kern="1200" cap="none" spc="0" normalizeH="0" baseline="0" noProof="0">
                <a:ln>
                  <a:noFill/>
                </a:ln>
                <a:solidFill>
                  <a:srgbClr val="0E85AA"/>
                </a:solidFill>
                <a:effectLst/>
                <a:uLnTx/>
                <a:uFillTx/>
                <a:latin typeface="Arial" panose="020B0604020202020204"/>
                <a:ea typeface="+mj-ea"/>
                <a:cs typeface="+mj-cs"/>
              </a:rPr>
            </a:br>
            <a:r>
              <a:rPr kumimoji="0" lang="en-IE" sz="4400" b="0" i="0" u="none" strike="noStrike" kern="1200" cap="none" spc="0" normalizeH="0" baseline="0" noProof="0">
                <a:ln>
                  <a:noFill/>
                </a:ln>
                <a:solidFill>
                  <a:srgbClr val="0E85AA"/>
                </a:solidFill>
                <a:effectLst/>
                <a:uLnTx/>
                <a:uFillTx/>
                <a:latin typeface="Arial" panose="020B0604020202020204"/>
                <a:ea typeface="+mj-ea"/>
                <a:cs typeface="+mj-cs"/>
              </a:rPr>
              <a:t>Guidance to Support the Research Study</a:t>
            </a:r>
            <a:endParaRPr lang="en-GB"/>
          </a:p>
        </p:txBody>
      </p:sp>
    </p:spTree>
    <p:extLst>
      <p:ext uri="{BB962C8B-B14F-4D97-AF65-F5344CB8AC3E}">
        <p14:creationId xmlns:p14="http://schemas.microsoft.com/office/powerpoint/2010/main" val="34914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F3957B-033E-1001-A0C2-9AEA837EC64F}"/>
              </a:ext>
            </a:extLst>
          </p:cNvPr>
          <p:cNvSpPr/>
          <p:nvPr/>
        </p:nvSpPr>
        <p:spPr>
          <a:xfrm>
            <a:off x="0" y="5595582"/>
            <a:ext cx="12192000" cy="1262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peech Bubble: Oval 6">
            <a:extLst>
              <a:ext uri="{FF2B5EF4-FFF2-40B4-BE49-F238E27FC236}">
                <a16:creationId xmlns:a16="http://schemas.microsoft.com/office/drawing/2014/main" id="{A49DE8B7-E0B4-FFAD-70C8-5657987E5BD4}"/>
              </a:ext>
            </a:extLst>
          </p:cNvPr>
          <p:cNvSpPr/>
          <p:nvPr/>
        </p:nvSpPr>
        <p:spPr>
          <a:xfrm>
            <a:off x="3994244" y="3446060"/>
            <a:ext cx="4940489" cy="3207223"/>
          </a:xfrm>
          <a:prstGeom prst="wedgeEllipseCallout">
            <a:avLst>
              <a:gd name="adj1" fmla="val -58127"/>
              <a:gd name="adj2" fmla="val 34414"/>
            </a:avLst>
          </a:prstGeom>
          <a:solidFill>
            <a:schemeClr val="tx2">
              <a:lumMod val="60000"/>
              <a:lumOff val="40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i="1">
                <a:solidFill>
                  <a:schemeClr val="bg1"/>
                </a:solidFill>
              </a:rPr>
              <a:t>“Students are able to negotiate and reflect </a:t>
            </a:r>
            <a:r>
              <a:rPr lang="en-GB" b="1" i="1">
                <a:solidFill>
                  <a:srgbClr val="FFFF00"/>
                </a:solidFill>
              </a:rPr>
              <a:t>on their learning</a:t>
            </a:r>
            <a:r>
              <a:rPr lang="en-GB" i="1">
                <a:solidFill>
                  <a:srgbClr val="FFFF00"/>
                </a:solidFill>
              </a:rPr>
              <a:t>, </a:t>
            </a:r>
            <a:r>
              <a:rPr lang="en-GB" i="1">
                <a:solidFill>
                  <a:schemeClr val="bg1"/>
                </a:solidFill>
              </a:rPr>
              <a:t>thereby increasing </a:t>
            </a:r>
            <a:r>
              <a:rPr lang="en-GB" b="1" i="1">
                <a:solidFill>
                  <a:srgbClr val="FFFF00"/>
                </a:solidFill>
              </a:rPr>
              <a:t>their autonomy and effectiveness as learners</a:t>
            </a:r>
            <a:r>
              <a:rPr lang="en-GB" i="1">
                <a:solidFill>
                  <a:srgbClr val="FFFF00"/>
                </a:solidFill>
              </a:rPr>
              <a:t>.</a:t>
            </a:r>
            <a:r>
              <a:rPr lang="en-GB" i="1">
                <a:solidFill>
                  <a:schemeClr val="bg1"/>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chemeClr val="bg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Looking at Our School, 2022, p.29</a:t>
            </a:r>
            <a:endParaRPr kumimoji="0" lang="en-IE" sz="1400" b="0" i="0" u="none" strike="noStrike" kern="1200" cap="none" spc="0" normalizeH="0" baseline="0" noProof="0">
              <a:ln>
                <a:noFill/>
              </a:ln>
              <a:solidFill>
                <a:schemeClr val="bg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A Quality Framework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Arial" panose="020B0604020202020204"/>
                <a:ea typeface="+mn-ea"/>
                <a:cs typeface="+mn-cs"/>
              </a:rPr>
              <a:t>for Post-Primary Schools</a:t>
            </a:r>
            <a:endParaRPr kumimoji="0" lang="en-IE" sz="1400" b="0" i="0" u="none" strike="noStrike" kern="1200" cap="none" spc="0" normalizeH="0" baseline="0" noProof="0">
              <a:ln>
                <a:noFill/>
              </a:ln>
              <a:solidFill>
                <a:schemeClr val="bg1"/>
              </a:solidFill>
              <a:effectLst/>
              <a:uLnTx/>
              <a:uFillTx/>
              <a:latin typeface="Arial" panose="020B0604020202020204"/>
              <a:ea typeface="+mn-ea"/>
              <a:cs typeface="+mn-cs"/>
            </a:endParaRPr>
          </a:p>
          <a:p>
            <a:pPr algn="ctr"/>
            <a:endParaRPr lang="en-GB"/>
          </a:p>
        </p:txBody>
      </p:sp>
      <p:sp>
        <p:nvSpPr>
          <p:cNvPr id="6" name="Speech Bubble: Oval 5">
            <a:extLst>
              <a:ext uri="{FF2B5EF4-FFF2-40B4-BE49-F238E27FC236}">
                <a16:creationId xmlns:a16="http://schemas.microsoft.com/office/drawing/2014/main" id="{B0776794-A5C8-6216-2E4A-A5E2B83345E5}"/>
              </a:ext>
            </a:extLst>
          </p:cNvPr>
          <p:cNvSpPr/>
          <p:nvPr/>
        </p:nvSpPr>
        <p:spPr>
          <a:xfrm>
            <a:off x="6862556" y="662781"/>
            <a:ext cx="4876228" cy="3207223"/>
          </a:xfrm>
          <a:prstGeom prst="wedgeEllipseCallout">
            <a:avLst>
              <a:gd name="adj1" fmla="val 45465"/>
              <a:gd name="adj2" fmla="val 53989"/>
            </a:avLst>
          </a:prstGeom>
          <a:solidFill>
            <a:schemeClr val="tx2">
              <a:lumMod val="60000"/>
              <a:lumOff val="40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i="1">
                <a:solidFill>
                  <a:schemeClr val="bg1"/>
                </a:solidFill>
              </a:rPr>
              <a:t>“Through engaging in self-directed learning activities and reflection students will plan, monitor, and evaluate </a:t>
            </a:r>
            <a:r>
              <a:rPr lang="en-GB" b="1" i="1">
                <a:solidFill>
                  <a:srgbClr val="FFFF00"/>
                </a:solidFill>
              </a:rPr>
              <a:t>their own learning </a:t>
            </a:r>
            <a:r>
              <a:rPr lang="en-GB" i="1">
                <a:solidFill>
                  <a:schemeClr val="bg1"/>
                </a:solidFill>
              </a:rPr>
              <a:t>and develop a positive sense of </a:t>
            </a:r>
            <a:r>
              <a:rPr lang="en-GB" b="1" i="1">
                <a:solidFill>
                  <a:srgbClr val="FFFF00"/>
                </a:solidFill>
              </a:rPr>
              <a:t>their own capacity</a:t>
            </a:r>
            <a:r>
              <a:rPr lang="en-GB" b="1" i="1">
                <a:solidFill>
                  <a:schemeClr val="bg1"/>
                </a:solidFill>
              </a:rPr>
              <a:t> </a:t>
            </a:r>
            <a:r>
              <a:rPr lang="en-GB" i="1">
                <a:solidFill>
                  <a:schemeClr val="bg1"/>
                </a:solidFill>
              </a:rPr>
              <a:t>to learn.”</a:t>
            </a:r>
            <a:r>
              <a:rPr kumimoji="0" lang="en-GB" sz="1400" b="0" i="1" u="none" strike="noStrike" kern="1200" cap="none" spc="0" normalizeH="0" baseline="0" noProof="0">
                <a:ln>
                  <a:noFill/>
                </a:ln>
                <a:solidFill>
                  <a:srgbClr val="0E85AA"/>
                </a:solidFill>
                <a:effectLst/>
                <a:uLnTx/>
                <a:uFillTx/>
                <a:latin typeface="Arial" panose="020B0604020202020204"/>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u="none" strike="noStrike" kern="1200" cap="none" spc="0" normalizeH="0" baseline="0" noProof="0">
                <a:ln>
                  <a:noFill/>
                </a:ln>
                <a:solidFill>
                  <a:schemeClr val="bg1"/>
                </a:solidFill>
                <a:effectLst/>
                <a:uLnTx/>
                <a:uFillTx/>
                <a:latin typeface="Arial" panose="020B0604020202020204"/>
                <a:ea typeface="+mn-ea"/>
                <a:cs typeface="+mn-cs"/>
              </a:rPr>
              <a:t>NCCA, 2016, p.13 Junior Cycle Classics Specification</a:t>
            </a:r>
            <a:endParaRPr kumimoji="0" lang="en-IE" sz="1400" b="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5" name="Speech Bubble: Oval 4">
            <a:extLst>
              <a:ext uri="{FF2B5EF4-FFF2-40B4-BE49-F238E27FC236}">
                <a16:creationId xmlns:a16="http://schemas.microsoft.com/office/drawing/2014/main" id="{5D96E14A-87E4-F2C9-DF74-A29EA6DE9523}"/>
              </a:ext>
            </a:extLst>
          </p:cNvPr>
          <p:cNvSpPr/>
          <p:nvPr/>
        </p:nvSpPr>
        <p:spPr>
          <a:xfrm>
            <a:off x="190782" y="1044921"/>
            <a:ext cx="4940489" cy="3207223"/>
          </a:xfrm>
          <a:prstGeom prst="wedgeEllipseCallout">
            <a:avLst/>
          </a:prstGeom>
          <a:solidFill>
            <a:schemeClr val="tx2">
              <a:lumMod val="60000"/>
              <a:lumOff val="40000"/>
            </a:schemeClr>
          </a:solidFill>
          <a:ln>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7DFB37-AC31-A21E-9323-FC0DA2DBC450}"/>
              </a:ext>
            </a:extLst>
          </p:cNvPr>
          <p:cNvSpPr>
            <a:spLocks noGrp="1"/>
          </p:cNvSpPr>
          <p:nvPr>
            <p:ph type="title"/>
          </p:nvPr>
        </p:nvSpPr>
        <p:spPr>
          <a:xfrm>
            <a:off x="190782" y="-116958"/>
            <a:ext cx="10515600" cy="1325563"/>
          </a:xfrm>
        </p:spPr>
        <p:txBody>
          <a:bodyPr/>
          <a:lstStyle/>
          <a:p>
            <a:r>
              <a:rPr lang="en-IE"/>
              <a:t>Learner agency</a:t>
            </a:r>
            <a:endParaRPr lang="en-GB"/>
          </a:p>
        </p:txBody>
      </p:sp>
      <p:sp>
        <p:nvSpPr>
          <p:cNvPr id="3" name="Content Placeholder 2">
            <a:extLst>
              <a:ext uri="{FF2B5EF4-FFF2-40B4-BE49-F238E27FC236}">
                <a16:creationId xmlns:a16="http://schemas.microsoft.com/office/drawing/2014/main" id="{629B55AC-2ABF-9692-4239-688B76EAF883}"/>
              </a:ext>
            </a:extLst>
          </p:cNvPr>
          <p:cNvSpPr>
            <a:spLocks noGrp="1"/>
          </p:cNvSpPr>
          <p:nvPr>
            <p:ph sz="half" idx="1"/>
          </p:nvPr>
        </p:nvSpPr>
        <p:spPr>
          <a:xfrm>
            <a:off x="453216" y="1572502"/>
            <a:ext cx="4415619" cy="2314019"/>
          </a:xfrm>
        </p:spPr>
        <p:txBody>
          <a:bodyPr>
            <a:normAutofit fontScale="62500" lnSpcReduction="20000"/>
          </a:bodyPr>
          <a:lstStyle/>
          <a:p>
            <a:pPr marL="0" indent="0" algn="ctr">
              <a:lnSpc>
                <a:spcPct val="120000"/>
              </a:lnSpc>
              <a:buNone/>
            </a:pPr>
            <a:r>
              <a:rPr lang="en-GB" i="1">
                <a:solidFill>
                  <a:schemeClr val="bg1"/>
                </a:solidFill>
              </a:rPr>
              <a:t>“By setting appropriate, real-life and engaging tasks, by asking higher-order questions </a:t>
            </a:r>
            <a:r>
              <a:rPr lang="en-GB" b="1" i="1">
                <a:solidFill>
                  <a:srgbClr val="FFFF00"/>
                </a:solidFill>
              </a:rPr>
              <a:t>and by giving feedback that promotes student agency</a:t>
            </a:r>
            <a:r>
              <a:rPr lang="en-GB" i="1">
                <a:solidFill>
                  <a:schemeClr val="bg1"/>
                </a:solidFill>
              </a:rPr>
              <a:t>, assessment will support learning as well as capturing achievement.”</a:t>
            </a:r>
            <a:r>
              <a:rPr lang="en-GB" sz="2800" i="1"/>
              <a:t> </a:t>
            </a:r>
          </a:p>
          <a:p>
            <a:pPr marL="0" indent="0" algn="ctr">
              <a:lnSpc>
                <a:spcPct val="120000"/>
              </a:lnSpc>
              <a:buNone/>
            </a:pPr>
            <a:r>
              <a:rPr lang="en-GB" sz="2200">
                <a:solidFill>
                  <a:schemeClr val="bg1"/>
                </a:solidFill>
              </a:rPr>
              <a:t>Department of Education, 2024, p.2 Curriculum Specification for Leaving Certificate Latin</a:t>
            </a:r>
          </a:p>
          <a:p>
            <a:pPr marL="0" indent="0" algn="ctr">
              <a:lnSpc>
                <a:spcPct val="120000"/>
              </a:lnSpc>
              <a:buNone/>
            </a:pPr>
            <a:endParaRPr lang="en-GB">
              <a:solidFill>
                <a:schemeClr val="bg1"/>
              </a:solidFill>
            </a:endParaRPr>
          </a:p>
        </p:txBody>
      </p:sp>
    </p:spTree>
    <p:extLst>
      <p:ext uri="{BB962C8B-B14F-4D97-AF65-F5344CB8AC3E}">
        <p14:creationId xmlns:p14="http://schemas.microsoft.com/office/powerpoint/2010/main" val="178934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29E158-1623-31DF-B0DE-A0092B2B8F5A}"/>
              </a:ext>
            </a:extLst>
          </p:cNvPr>
          <p:cNvSpPr/>
          <p:nvPr/>
        </p:nvSpPr>
        <p:spPr>
          <a:xfrm>
            <a:off x="7894721" y="5510463"/>
            <a:ext cx="4297279" cy="1325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CB78ADD-BB7B-22B3-F613-5870F8D22F2F}"/>
              </a:ext>
            </a:extLst>
          </p:cNvPr>
          <p:cNvSpPr>
            <a:spLocks noGrp="1"/>
          </p:cNvSpPr>
          <p:nvPr>
            <p:ph type="title"/>
          </p:nvPr>
        </p:nvSpPr>
        <p:spPr>
          <a:xfrm>
            <a:off x="125674" y="21974"/>
            <a:ext cx="10300854" cy="1325563"/>
          </a:xfrm>
        </p:spPr>
        <p:txBody>
          <a:bodyPr>
            <a:normAutofit/>
          </a:bodyPr>
          <a:lstStyle/>
          <a:p>
            <a:pPr algn="ctr"/>
            <a:r>
              <a:rPr lang="en-IE" sz="3800"/>
              <a:t>What feedback encourages students to reflect and improve their enquiry and thinking skills?</a:t>
            </a:r>
            <a:endParaRPr lang="en-GB" sz="3800"/>
          </a:p>
        </p:txBody>
      </p:sp>
      <p:sp>
        <p:nvSpPr>
          <p:cNvPr id="4" name="TextBox 3">
            <a:extLst>
              <a:ext uri="{FF2B5EF4-FFF2-40B4-BE49-F238E27FC236}">
                <a16:creationId xmlns:a16="http://schemas.microsoft.com/office/drawing/2014/main" id="{C9FD248A-DEC0-0B1A-FC63-0D614D837119}"/>
              </a:ext>
            </a:extLst>
          </p:cNvPr>
          <p:cNvSpPr txBox="1"/>
          <p:nvPr/>
        </p:nvSpPr>
        <p:spPr>
          <a:xfrm>
            <a:off x="4047173" y="1347537"/>
            <a:ext cx="4097653" cy="5047536"/>
          </a:xfrm>
          <a:prstGeom prst="rect">
            <a:avLst/>
          </a:prstGeom>
          <a:noFill/>
        </p:spPr>
        <p:txBody>
          <a:bodyPr wrap="square" lIns="91440" tIns="45720" rIns="91440" bIns="45720" anchor="t">
            <a:spAutoFit/>
          </a:bodyPr>
          <a:lstStyle/>
          <a:p>
            <a:endParaRPr lang="en-GB" sz="2000"/>
          </a:p>
          <a:p>
            <a:r>
              <a:rPr lang="en-GB" sz="2000"/>
              <a:t>“</a:t>
            </a:r>
            <a:r>
              <a:rPr lang="en-GB" sz="2000" i="1"/>
              <a:t>A benefit consists not in what is done or given, but in the intention of the giver or doer.” </a:t>
            </a:r>
            <a:endParaRPr lang="en-GB" sz="2000" i="1">
              <a:cs typeface="Arial"/>
            </a:endParaRPr>
          </a:p>
          <a:p>
            <a:endParaRPr lang="en-GB" sz="1400" i="1"/>
          </a:p>
          <a:p>
            <a:pPr algn="r"/>
            <a:r>
              <a:rPr lang="en-GB" sz="1400"/>
              <a:t>Seneca the Younger, De </a:t>
            </a:r>
            <a:r>
              <a:rPr lang="en-GB" sz="1400" err="1"/>
              <a:t>Beneficiis</a:t>
            </a:r>
            <a:r>
              <a:rPr lang="en-GB" sz="1400"/>
              <a:t>, Book I, section 6</a:t>
            </a:r>
            <a:endParaRPr lang="en-GB" sz="2000"/>
          </a:p>
          <a:p>
            <a:endParaRPr lang="en-GB" sz="2000" i="1"/>
          </a:p>
          <a:p>
            <a:r>
              <a:rPr lang="en-GB" sz="2000" i="1"/>
              <a:t>“We were born to work together like feet, hands and eyes, like the two rows of teeth, upper and lower. To obstruct each other is unnatural. To feel anger at someone, to turn your back on him: these are unnatural".</a:t>
            </a:r>
            <a:endParaRPr lang="en-GB" sz="2000" i="1">
              <a:cs typeface="Arial"/>
            </a:endParaRPr>
          </a:p>
          <a:p>
            <a:pPr algn="r"/>
            <a:endParaRPr lang="en-GB" sz="2000"/>
          </a:p>
          <a:p>
            <a:pPr algn="r"/>
            <a:r>
              <a:rPr lang="en-GB" sz="1400"/>
              <a:t>Marcus Aurelius book 2 chapter 1 Mediations</a:t>
            </a:r>
          </a:p>
        </p:txBody>
      </p:sp>
      <p:pic>
        <p:nvPicPr>
          <p:cNvPr id="5122" name="Picture 2">
            <a:extLst>
              <a:ext uri="{FF2B5EF4-FFF2-40B4-BE49-F238E27FC236}">
                <a16:creationId xmlns:a16="http://schemas.microsoft.com/office/drawing/2014/main" id="{316DBC23-F7B4-F843-065F-223EEE373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20" y="1768351"/>
            <a:ext cx="3303670" cy="4404893"/>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F2BAFCE3-49D9-45C9-EABF-BCB5ABBCA5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8308032" y="1768351"/>
            <a:ext cx="3303670" cy="4372264"/>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5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EF953-352D-299E-E44C-3679CA11D40F}"/>
              </a:ext>
            </a:extLst>
          </p:cNvPr>
          <p:cNvSpPr>
            <a:spLocks noGrp="1"/>
          </p:cNvSpPr>
          <p:nvPr>
            <p:ph type="title"/>
          </p:nvPr>
        </p:nvSpPr>
        <p:spPr>
          <a:xfrm>
            <a:off x="480855" y="123819"/>
            <a:ext cx="10515600" cy="1325563"/>
          </a:xfrm>
        </p:spPr>
        <p:txBody>
          <a:bodyPr/>
          <a:lstStyle/>
          <a:p>
            <a:r>
              <a:rPr lang="en-IE"/>
              <a:t>Meaningful feedback</a:t>
            </a:r>
            <a:endParaRPr lang="en-GB"/>
          </a:p>
        </p:txBody>
      </p:sp>
      <p:graphicFrame>
        <p:nvGraphicFramePr>
          <p:cNvPr id="14" name="Content Placeholder 13">
            <a:extLst>
              <a:ext uri="{FF2B5EF4-FFF2-40B4-BE49-F238E27FC236}">
                <a16:creationId xmlns:a16="http://schemas.microsoft.com/office/drawing/2014/main" id="{63537BD5-A016-E6A4-ED4D-42A108688585}"/>
              </a:ext>
            </a:extLst>
          </p:cNvPr>
          <p:cNvGraphicFramePr>
            <a:graphicFrameLocks noGrp="1"/>
          </p:cNvGraphicFramePr>
          <p:nvPr>
            <p:ph sz="half" idx="1"/>
            <p:extLst>
              <p:ext uri="{D42A27DB-BD31-4B8C-83A1-F6EECF244321}">
                <p14:modId xmlns:p14="http://schemas.microsoft.com/office/powerpoint/2010/main" val="4059338341"/>
              </p:ext>
            </p:extLst>
          </p:nvPr>
        </p:nvGraphicFramePr>
        <p:xfrm>
          <a:off x="418011" y="1571522"/>
          <a:ext cx="6705803" cy="4458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73DF8E02-E94A-C9F8-D97C-7F9DB6B39483}"/>
              </a:ext>
            </a:extLst>
          </p:cNvPr>
          <p:cNvGrpSpPr/>
          <p:nvPr/>
        </p:nvGrpSpPr>
        <p:grpSpPr>
          <a:xfrm>
            <a:off x="7543800" y="2079172"/>
            <a:ext cx="4430486" cy="3566339"/>
            <a:chOff x="4604658" y="869884"/>
            <a:chExt cx="7054634" cy="5395731"/>
          </a:xfrm>
          <a:effectLst>
            <a:outerShdw blurRad="63500" sx="102000" sy="102000" algn="ctr" rotWithShape="0">
              <a:prstClr val="black">
                <a:alpha val="40000"/>
              </a:prstClr>
            </a:outerShdw>
          </a:effectLst>
        </p:grpSpPr>
        <p:pic>
          <p:nvPicPr>
            <p:cNvPr id="10" name="Picture 9">
              <a:extLst>
                <a:ext uri="{FF2B5EF4-FFF2-40B4-BE49-F238E27FC236}">
                  <a16:creationId xmlns:a16="http://schemas.microsoft.com/office/drawing/2014/main" id="{83300C32-C5DE-513A-636F-58CECB70F031}"/>
                </a:ext>
              </a:extLst>
            </p:cNvPr>
            <p:cNvPicPr>
              <a:picLocks noChangeAspect="1"/>
            </p:cNvPicPr>
            <p:nvPr/>
          </p:nvPicPr>
          <p:blipFill>
            <a:blip r:embed="rId8"/>
            <a:srcRect r="-154" b="22475"/>
            <a:stretch>
              <a:fillRect/>
            </a:stretch>
          </p:blipFill>
          <p:spPr>
            <a:xfrm>
              <a:off x="4604658" y="869884"/>
              <a:ext cx="7054634" cy="488834"/>
            </a:xfrm>
            <a:prstGeom prst="rect">
              <a:avLst/>
            </a:prstGeom>
          </p:spPr>
        </p:pic>
        <p:pic>
          <p:nvPicPr>
            <p:cNvPr id="11" name="Picture 10">
              <a:extLst>
                <a:ext uri="{FF2B5EF4-FFF2-40B4-BE49-F238E27FC236}">
                  <a16:creationId xmlns:a16="http://schemas.microsoft.com/office/drawing/2014/main" id="{F657EC54-B6F5-043A-EAB6-48CD044DDFF9}"/>
                </a:ext>
              </a:extLst>
            </p:cNvPr>
            <p:cNvPicPr>
              <a:picLocks noChangeAspect="1"/>
            </p:cNvPicPr>
            <p:nvPr/>
          </p:nvPicPr>
          <p:blipFill>
            <a:blip r:embed="rId9"/>
            <a:stretch>
              <a:fillRect/>
            </a:stretch>
          </p:blipFill>
          <p:spPr>
            <a:xfrm>
              <a:off x="4604658" y="1345836"/>
              <a:ext cx="7043748" cy="4919779"/>
            </a:xfrm>
            <a:prstGeom prst="rect">
              <a:avLst/>
            </a:prstGeom>
          </p:spPr>
        </p:pic>
      </p:grpSp>
      <p:sp>
        <p:nvSpPr>
          <p:cNvPr id="12" name="TextBox 11">
            <a:extLst>
              <a:ext uri="{FF2B5EF4-FFF2-40B4-BE49-F238E27FC236}">
                <a16:creationId xmlns:a16="http://schemas.microsoft.com/office/drawing/2014/main" id="{95BFF3C3-8AD2-9233-B313-A921B36BB2BC}"/>
              </a:ext>
            </a:extLst>
          </p:cNvPr>
          <p:cNvSpPr txBox="1"/>
          <p:nvPr/>
        </p:nvSpPr>
        <p:spPr>
          <a:xfrm>
            <a:off x="7899610" y="1479355"/>
            <a:ext cx="3712028" cy="461665"/>
          </a:xfrm>
          <a:prstGeom prst="rect">
            <a:avLst/>
          </a:prstGeom>
          <a:noFill/>
        </p:spPr>
        <p:txBody>
          <a:bodyPr wrap="square" rtlCol="0">
            <a:spAutoFit/>
          </a:bodyPr>
          <a:lstStyle/>
          <a:p>
            <a:pPr algn="ctr"/>
            <a:r>
              <a:rPr lang="en-IE" sz="2400"/>
              <a:t>Descriptors of Quality</a:t>
            </a:r>
            <a:endParaRPr lang="en-GB" sz="2400"/>
          </a:p>
        </p:txBody>
      </p:sp>
    </p:spTree>
    <p:extLst>
      <p:ext uri="{BB962C8B-B14F-4D97-AF65-F5344CB8AC3E}">
        <p14:creationId xmlns:p14="http://schemas.microsoft.com/office/powerpoint/2010/main" val="191822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3F07D-A1FC-5CD1-BCB5-EA00FFEE7D29}"/>
              </a:ext>
            </a:extLst>
          </p:cNvPr>
          <p:cNvSpPr>
            <a:spLocks noGrp="1"/>
          </p:cNvSpPr>
          <p:nvPr>
            <p:ph type="title"/>
          </p:nvPr>
        </p:nvSpPr>
        <p:spPr>
          <a:xfrm>
            <a:off x="222380" y="0"/>
            <a:ext cx="10515600" cy="1325563"/>
          </a:xfrm>
        </p:spPr>
        <p:txBody>
          <a:bodyPr/>
          <a:lstStyle/>
          <a:p>
            <a:r>
              <a:rPr lang="en-IE"/>
              <a:t>Feedback loop</a:t>
            </a:r>
            <a:endParaRPr lang="en-GB"/>
          </a:p>
        </p:txBody>
      </p:sp>
      <p:sp>
        <p:nvSpPr>
          <p:cNvPr id="3" name="Content Placeholder 2">
            <a:extLst>
              <a:ext uri="{FF2B5EF4-FFF2-40B4-BE49-F238E27FC236}">
                <a16:creationId xmlns:a16="http://schemas.microsoft.com/office/drawing/2014/main" id="{4E415FC7-4D16-1547-E521-4D522E24A53E}"/>
              </a:ext>
            </a:extLst>
          </p:cNvPr>
          <p:cNvSpPr>
            <a:spLocks noGrp="1"/>
          </p:cNvSpPr>
          <p:nvPr>
            <p:ph sz="half" idx="1"/>
          </p:nvPr>
        </p:nvSpPr>
        <p:spPr>
          <a:xfrm>
            <a:off x="947382" y="1497330"/>
            <a:ext cx="4047699" cy="5097780"/>
          </a:xfrm>
        </p:spPr>
        <p:txBody>
          <a:bodyPr vert="horz" lIns="91440" tIns="45720" rIns="91440" bIns="45720" rtlCol="0" anchor="t">
            <a:normAutofit fontScale="92500" lnSpcReduction="10000"/>
          </a:bodyPr>
          <a:lstStyle/>
          <a:p>
            <a:pPr marL="0" indent="0">
              <a:buNone/>
            </a:pPr>
            <a:r>
              <a:rPr lang="en-IE">
                <a:solidFill>
                  <a:schemeClr val="tx1"/>
                </a:solidFill>
              </a:rPr>
              <a:t>What strategies do you use to provide feedback to support students becoming self-reflective and active agents in their learning?</a:t>
            </a:r>
          </a:p>
          <a:p>
            <a:pPr marL="0" indent="0">
              <a:buNone/>
            </a:pPr>
            <a:endParaRPr lang="en-IE">
              <a:solidFill>
                <a:schemeClr val="tx1"/>
              </a:solidFill>
            </a:endParaRPr>
          </a:p>
          <a:p>
            <a:pPr marL="0" indent="0">
              <a:buNone/>
            </a:pPr>
            <a:r>
              <a:rPr lang="en-IE">
                <a:solidFill>
                  <a:schemeClr val="tx1"/>
                </a:solidFill>
              </a:rPr>
              <a:t>What happens with the feedback you give?</a:t>
            </a:r>
          </a:p>
          <a:p>
            <a:pPr marL="0" indent="0">
              <a:buNone/>
            </a:pPr>
            <a:endParaRPr lang="en-IE">
              <a:solidFill>
                <a:schemeClr val="tx1"/>
              </a:solidFill>
            </a:endParaRPr>
          </a:p>
          <a:p>
            <a:pPr marL="0" indent="0">
              <a:buNone/>
            </a:pPr>
            <a:r>
              <a:rPr lang="en-IE">
                <a:solidFill>
                  <a:schemeClr val="tx1"/>
                </a:solidFill>
              </a:rPr>
              <a:t>Where are the opportunities for students to be self-reflective?</a:t>
            </a:r>
            <a:endParaRPr lang="en-GB">
              <a:solidFill>
                <a:schemeClr val="tx1"/>
              </a:solidFill>
            </a:endParaRPr>
          </a:p>
        </p:txBody>
      </p:sp>
      <p:pic>
        <p:nvPicPr>
          <p:cNvPr id="16" name="Picture 15" descr="Colorful confetti on pink background">
            <a:extLst>
              <a:ext uri="{FF2B5EF4-FFF2-40B4-BE49-F238E27FC236}">
                <a16:creationId xmlns:a16="http://schemas.microsoft.com/office/drawing/2014/main" id="{9F0B9514-337A-5372-076F-5A9EA56DA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277" y="1867970"/>
            <a:ext cx="6528270" cy="4352180"/>
          </a:xfrm>
          <a:prstGeom prst="rect">
            <a:avLst/>
          </a:prstGeom>
        </p:spPr>
      </p:pic>
      <p:pic>
        <p:nvPicPr>
          <p:cNvPr id="14" name="Picture 13" descr="Sea of lightbulbs in park with one lit up">
            <a:extLst>
              <a:ext uri="{FF2B5EF4-FFF2-40B4-BE49-F238E27FC236}">
                <a16:creationId xmlns:a16="http://schemas.microsoft.com/office/drawing/2014/main" id="{4DD16762-2DFF-5F40-3A26-2414FFD085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5110277" y="1867970"/>
            <a:ext cx="6528270" cy="4352180"/>
          </a:xfrm>
          <a:prstGeom prst="rect">
            <a:avLst/>
          </a:prstGeom>
        </p:spPr>
      </p:pic>
      <p:pic>
        <p:nvPicPr>
          <p:cNvPr id="4" name="Content Placeholder 8">
            <a:extLst>
              <a:ext uri="{FF2B5EF4-FFF2-40B4-BE49-F238E27FC236}">
                <a16:creationId xmlns:a16="http://schemas.microsoft.com/office/drawing/2014/main" id="{A163E826-8F17-AEB6-8FD2-4546E4F142DF}"/>
              </a:ext>
            </a:extLst>
          </p:cNvPr>
          <p:cNvPicPr>
            <a:picLocks noChangeAspect="1"/>
          </p:cNvPicPr>
          <p:nvPr/>
        </p:nvPicPr>
        <p:blipFill>
          <a:blip r:embed="rId5"/>
          <a:srcRect r="5740"/>
          <a:stretch>
            <a:fillRect/>
          </a:stretch>
        </p:blipFill>
        <p:spPr>
          <a:xfrm>
            <a:off x="4995081" y="16583"/>
            <a:ext cx="7090388" cy="6841417"/>
          </a:xfrm>
          <a:prstGeom prst="rect">
            <a:avLst/>
          </a:prstGeom>
        </p:spPr>
      </p:pic>
    </p:spTree>
    <p:extLst>
      <p:ext uri="{BB962C8B-B14F-4D97-AF65-F5344CB8AC3E}">
        <p14:creationId xmlns:p14="http://schemas.microsoft.com/office/powerpoint/2010/main" val="170188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ide blue theme_logo_state gold_state green_whit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0A686A0-9C5C-45DB-8E6A-7A22F9C239DC}"/>
    </a:ext>
  </a:extLst>
</a:theme>
</file>

<file path=ppt/theme/theme2.xml><?xml version="1.0" encoding="utf-8"?>
<a:theme xmlns:a="http://schemas.openxmlformats.org/drawingml/2006/main" name="Oide logo_black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27802C05-2C73-488C-806B-F9F618BB1F59}"/>
    </a:ext>
  </a:extLst>
</a:theme>
</file>

<file path=ppt/theme/theme3.xml><?xml version="1.0" encoding="utf-8"?>
<a:theme xmlns:a="http://schemas.openxmlformats.org/drawingml/2006/main" name="Oide logo_state gold_state green_blue tag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Oide slide deck .potx" id="{941BD76F-6B7D-4C25-9C9B-84A48C6B5097}" vid="{98CF5E54-02A9-409A-B19C-5672F3849D0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Draft Oide slide deck </Template>
  <TotalTime>0</TotalTime>
  <Words>711</Words>
  <Application>Microsoft Office PowerPoint</Application>
  <PresentationFormat>Widescreen</PresentationFormat>
  <Paragraphs>100</Paragraphs>
  <Slides>21</Slides>
  <Notes>19</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21</vt:i4>
      </vt:variant>
    </vt:vector>
  </HeadingPairs>
  <TitlesOfParts>
    <vt:vector size="26" baseType="lpstr">
      <vt:lpstr>Arial</vt:lpstr>
      <vt:lpstr>Calibri</vt:lpstr>
      <vt:lpstr>1_Oide blue theme_logo_state gold_state green_white tagline</vt:lpstr>
      <vt:lpstr>Oide logo_black_blue tagline</vt:lpstr>
      <vt:lpstr>Oide logo_state gold_state green_blue tagline</vt:lpstr>
      <vt:lpstr>Session 3</vt:lpstr>
      <vt:lpstr>In this session we will:</vt:lpstr>
      <vt:lpstr>Key Competencies</vt:lpstr>
      <vt:lpstr>How will you support your students with the writing process?</vt:lpstr>
      <vt:lpstr>PowerPoint Presentation</vt:lpstr>
      <vt:lpstr>Learner agency</vt:lpstr>
      <vt:lpstr>What feedback encourages students to reflect and improve their enquiry and thinking skills?</vt:lpstr>
      <vt:lpstr>Meaningful feedback</vt:lpstr>
      <vt:lpstr>Feedback loop</vt:lpstr>
      <vt:lpstr>PowerPoint Presentation</vt:lpstr>
      <vt:lpstr>PowerPoint Presentation</vt:lpstr>
      <vt:lpstr>Descriptors of Quality</vt:lpstr>
      <vt:lpstr>PowerPoint Presentation</vt:lpstr>
      <vt:lpstr>Descriptors of Quality</vt:lpstr>
      <vt:lpstr>Reflection questions</vt:lpstr>
      <vt:lpstr>PowerPoint Presentation</vt:lpstr>
      <vt:lpstr>Next steps</vt:lpstr>
      <vt:lpstr>Format and submission of the Research Study Report</vt:lpstr>
      <vt:lpstr>In this session we:</vt:lpstr>
      <vt:lpstr> Feedback</vt:lpstr>
      <vt:lpstr>Additional supports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2025-11-05T10:15:59Z</dcterms:created>
  <dcterms:modified xsi:type="dcterms:W3CDTF">2025-11-05T10:45:46Z</dcterms:modified>
</cp:coreProperties>
</file>