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741" r:id="rId5"/>
    <p:sldMasterId id="2147483675" r:id="rId6"/>
    <p:sldMasterId id="2147483733" r:id="rId7"/>
    <p:sldMasterId id="2147483689" r:id="rId8"/>
    <p:sldMasterId id="2147483725" r:id="rId9"/>
    <p:sldMasterId id="2147483709" r:id="rId10"/>
    <p:sldMasterId id="2147483717" r:id="rId11"/>
    <p:sldMasterId id="2147483754" r:id="rId12"/>
  </p:sldMasterIdLst>
  <p:notesMasterIdLst>
    <p:notesMasterId r:id="rId90"/>
  </p:notesMasterIdLst>
  <p:handoutMasterIdLst>
    <p:handoutMasterId r:id="rId91"/>
  </p:handoutMasterIdLst>
  <p:sldIdLst>
    <p:sldId id="256" r:id="rId13"/>
    <p:sldId id="2904" r:id="rId14"/>
    <p:sldId id="280" r:id="rId15"/>
    <p:sldId id="274" r:id="rId16"/>
    <p:sldId id="3019" r:id="rId17"/>
    <p:sldId id="3777" r:id="rId18"/>
    <p:sldId id="282" r:id="rId19"/>
    <p:sldId id="3205" r:id="rId20"/>
    <p:sldId id="3021" r:id="rId21"/>
    <p:sldId id="3227" r:id="rId22"/>
    <p:sldId id="3229" r:id="rId23"/>
    <p:sldId id="2911" r:id="rId24"/>
    <p:sldId id="257" r:id="rId25"/>
    <p:sldId id="3748" r:id="rId26"/>
    <p:sldId id="259" r:id="rId27"/>
    <p:sldId id="3745" r:id="rId28"/>
    <p:sldId id="3761" r:id="rId29"/>
    <p:sldId id="3762" r:id="rId30"/>
    <p:sldId id="3763" r:id="rId31"/>
    <p:sldId id="3764" r:id="rId32"/>
    <p:sldId id="3746" r:id="rId33"/>
    <p:sldId id="3747" r:id="rId34"/>
    <p:sldId id="3228" r:id="rId35"/>
    <p:sldId id="3769" r:id="rId36"/>
    <p:sldId id="284" r:id="rId37"/>
    <p:sldId id="2104" r:id="rId38"/>
    <p:sldId id="3739" r:id="rId39"/>
    <p:sldId id="3192" r:id="rId40"/>
    <p:sldId id="2808" r:id="rId41"/>
    <p:sldId id="3778" r:id="rId42"/>
    <p:sldId id="3772" r:id="rId43"/>
    <p:sldId id="2929" r:id="rId44"/>
    <p:sldId id="2972" r:id="rId45"/>
    <p:sldId id="2074" r:id="rId46"/>
    <p:sldId id="3765" r:id="rId47"/>
    <p:sldId id="3216" r:id="rId48"/>
    <p:sldId id="3217" r:id="rId49"/>
    <p:sldId id="3234" r:id="rId50"/>
    <p:sldId id="3740" r:id="rId51"/>
    <p:sldId id="3743" r:id="rId52"/>
    <p:sldId id="334" r:id="rId53"/>
    <p:sldId id="2840" r:id="rId54"/>
    <p:sldId id="3773" r:id="rId55"/>
    <p:sldId id="3774" r:id="rId56"/>
    <p:sldId id="3779" r:id="rId57"/>
    <p:sldId id="3776" r:id="rId58"/>
    <p:sldId id="3009" r:id="rId59"/>
    <p:sldId id="3037" r:id="rId60"/>
    <p:sldId id="3231" r:id="rId61"/>
    <p:sldId id="3232" r:id="rId62"/>
    <p:sldId id="3233" r:id="rId63"/>
    <p:sldId id="3027" r:id="rId64"/>
    <p:sldId id="3222" r:id="rId65"/>
    <p:sldId id="3017" r:id="rId66"/>
    <p:sldId id="3211" r:id="rId67"/>
    <p:sldId id="3218" r:id="rId68"/>
    <p:sldId id="3018" r:id="rId69"/>
    <p:sldId id="3224" r:id="rId70"/>
    <p:sldId id="3225" r:id="rId71"/>
    <p:sldId id="3226" r:id="rId72"/>
    <p:sldId id="3221" r:id="rId73"/>
    <p:sldId id="3749" r:id="rId74"/>
    <p:sldId id="3750" r:id="rId75"/>
    <p:sldId id="3751" r:id="rId76"/>
    <p:sldId id="3752" r:id="rId77"/>
    <p:sldId id="3753" r:id="rId78"/>
    <p:sldId id="3754" r:id="rId79"/>
    <p:sldId id="3755" r:id="rId80"/>
    <p:sldId id="3756" r:id="rId81"/>
    <p:sldId id="3757" r:id="rId82"/>
    <p:sldId id="3767" r:id="rId83"/>
    <p:sldId id="3768" r:id="rId84"/>
    <p:sldId id="3014" r:id="rId85"/>
    <p:sldId id="3758" r:id="rId86"/>
    <p:sldId id="3040" r:id="rId87"/>
    <p:sldId id="3781" r:id="rId88"/>
    <p:sldId id="3783" r:id="rId89"/>
  </p:sldIdLst>
  <p:sldSz cx="12192000" cy="6858000"/>
  <p:notesSz cx="10020300" cy="68881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usekeeping" id="{68DC5D06-3086-4975-996C-46638CACBAE6}">
          <p14:sldIdLst>
            <p14:sldId id="256"/>
            <p14:sldId id="2904"/>
          </p14:sldIdLst>
        </p14:section>
        <p14:section name="Feedback and Updates" id="{90D123B5-7544-466A-802D-46DB103EECA5}">
          <p14:sldIdLst>
            <p14:sldId id="280"/>
            <p14:sldId id="274"/>
            <p14:sldId id="3019"/>
          </p14:sldIdLst>
        </p14:section>
        <p14:section name="Session 1" id="{C07DD3EA-7EC7-4872-88B7-6F067C2E2180}">
          <p14:sldIdLst>
            <p14:sldId id="3777"/>
            <p14:sldId id="282"/>
            <p14:sldId id="3205"/>
            <p14:sldId id="3021"/>
            <p14:sldId id="3227"/>
            <p14:sldId id="3229"/>
            <p14:sldId id="2911"/>
            <p14:sldId id="257"/>
            <p14:sldId id="3748"/>
            <p14:sldId id="259"/>
            <p14:sldId id="3745"/>
            <p14:sldId id="3761"/>
            <p14:sldId id="3762"/>
            <p14:sldId id="3763"/>
            <p14:sldId id="3764"/>
            <p14:sldId id="3746"/>
            <p14:sldId id="3747"/>
            <p14:sldId id="3228"/>
            <p14:sldId id="3769"/>
            <p14:sldId id="284"/>
            <p14:sldId id="2104"/>
            <p14:sldId id="3739"/>
            <p14:sldId id="3192"/>
            <p14:sldId id="2808"/>
          </p14:sldIdLst>
        </p14:section>
        <p14:section name="Session 2" id="{A1BD34F0-6C29-486B-8208-23D5F1529126}">
          <p14:sldIdLst>
            <p14:sldId id="3778"/>
            <p14:sldId id="3772"/>
            <p14:sldId id="2929"/>
            <p14:sldId id="2972"/>
            <p14:sldId id="2074"/>
            <p14:sldId id="3765"/>
            <p14:sldId id="3216"/>
            <p14:sldId id="3217"/>
            <p14:sldId id="3234"/>
            <p14:sldId id="3740"/>
            <p14:sldId id="3743"/>
            <p14:sldId id="334"/>
            <p14:sldId id="2840"/>
            <p14:sldId id="3773"/>
            <p14:sldId id="3774"/>
          </p14:sldIdLst>
        </p14:section>
        <p14:section name="Session 3" id="{65763DBF-5465-4628-A9B7-408662B4E7E0}">
          <p14:sldIdLst>
            <p14:sldId id="3779"/>
            <p14:sldId id="3776"/>
            <p14:sldId id="3009"/>
            <p14:sldId id="3037"/>
            <p14:sldId id="3231"/>
            <p14:sldId id="3232"/>
            <p14:sldId id="3233"/>
            <p14:sldId id="3027"/>
            <p14:sldId id="3222"/>
            <p14:sldId id="3017"/>
            <p14:sldId id="3211"/>
            <p14:sldId id="3218"/>
            <p14:sldId id="3018"/>
            <p14:sldId id="3224"/>
            <p14:sldId id="3225"/>
            <p14:sldId id="3226"/>
            <p14:sldId id="3221"/>
            <p14:sldId id="3749"/>
            <p14:sldId id="3750"/>
            <p14:sldId id="3751"/>
            <p14:sldId id="3752"/>
            <p14:sldId id="3753"/>
            <p14:sldId id="3754"/>
            <p14:sldId id="3755"/>
            <p14:sldId id="3756"/>
            <p14:sldId id="3757"/>
            <p14:sldId id="3767"/>
            <p14:sldId id="3768"/>
            <p14:sldId id="3014"/>
            <p14:sldId id="3758"/>
            <p14:sldId id="3040"/>
            <p14:sldId id="3781"/>
            <p14:sldId id="3783"/>
          </p14:sldIdLst>
        </p14:section>
      </p14:section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F9FF"/>
    <a:srgbClr val="0E85AA"/>
    <a:srgbClr val="1AA3B6"/>
    <a:srgbClr val="D1262E"/>
    <a:srgbClr val="FFC000"/>
    <a:srgbClr val="6D8C5E"/>
    <a:srgbClr val="DC9028"/>
    <a:srgbClr val="174B78"/>
    <a:srgbClr val="1987A8"/>
    <a:srgbClr val="44A0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19E443-B15B-4053-B058-AB83D73A3502}" v="76" dt="2026-03-18T10:36:55.468"/>
    <p1510:client id="{FA308BEC-F76A-4E8F-9F22-B3A686900E1A}" v="80" dt="2026-03-18T10:54:26.0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5" Type="http://schemas.openxmlformats.org/officeDocument/2006/relationships/slideMaster" Target="slideMasters/slideMaster2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91" Type="http://schemas.openxmlformats.org/officeDocument/2006/relationships/handoutMaster" Target="handoutMasters/handoutMaster1.xml"/><Relationship Id="rId9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microsoft.com/office/2018/10/relationships/authors" Target="author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9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svg"/><Relationship Id="rId1" Type="http://schemas.openxmlformats.org/officeDocument/2006/relationships/image" Target="../media/image94.png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svg"/><Relationship Id="rId1" Type="http://schemas.openxmlformats.org/officeDocument/2006/relationships/image" Target="../media/image94.png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svg"/><Relationship Id="rId1" Type="http://schemas.openxmlformats.org/officeDocument/2006/relationships/image" Target="../media/image94.png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svg"/><Relationship Id="rId1" Type="http://schemas.openxmlformats.org/officeDocument/2006/relationships/image" Target="../media/image94.png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svg"/><Relationship Id="rId1" Type="http://schemas.openxmlformats.org/officeDocument/2006/relationships/image" Target="../media/image94.png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svg"/><Relationship Id="rId1" Type="http://schemas.openxmlformats.org/officeDocument/2006/relationships/image" Target="../media/image94.png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DEE73D-BCCE-4922-98B0-686AFBE7551E}" type="doc">
      <dgm:prSet loTypeId="urn:microsoft.com/office/officeart/2005/8/layout/vList3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IE"/>
        </a:p>
      </dgm:t>
    </dgm:pt>
    <dgm:pt modelId="{3D321CE9-67CA-4FE5-AE16-296EB1EBB744}">
      <dgm:prSet phldrT="[Text]" custT="1"/>
      <dgm:spPr/>
      <dgm:t>
        <a:bodyPr/>
        <a:lstStyle/>
        <a:p>
          <a:r>
            <a:rPr lang="ga-IE" sz="2800" b="0" i="0"/>
            <a:t>Nithe a d’fhoghlaim mé </a:t>
          </a:r>
          <a:endParaRPr lang="en-IE" sz="2800"/>
        </a:p>
      </dgm:t>
    </dgm:pt>
    <dgm:pt modelId="{A43FC006-BF59-4175-BBAF-D836AE609DFA}" type="parTrans" cxnId="{2DB512D9-3469-450D-A200-1ADBD68882DD}">
      <dgm:prSet/>
      <dgm:spPr/>
      <dgm:t>
        <a:bodyPr/>
        <a:lstStyle/>
        <a:p>
          <a:endParaRPr lang="en-IE"/>
        </a:p>
      </dgm:t>
    </dgm:pt>
    <dgm:pt modelId="{7370E2FB-6792-4084-9C6C-B835F2CA1363}" type="sibTrans" cxnId="{2DB512D9-3469-450D-A200-1ADBD68882DD}">
      <dgm:prSet/>
      <dgm:spPr/>
      <dgm:t>
        <a:bodyPr/>
        <a:lstStyle/>
        <a:p>
          <a:endParaRPr lang="en-IE"/>
        </a:p>
      </dgm:t>
    </dgm:pt>
    <dgm:pt modelId="{305D58F5-480A-4D51-AF2D-20F95304373C}">
      <dgm:prSet phldrT="[Text]" custT="1"/>
      <dgm:spPr/>
      <dgm:t>
        <a:bodyPr/>
        <a:lstStyle/>
        <a:p>
          <a:r>
            <a:rPr lang="ga-IE" sz="2800" b="0" i="0"/>
            <a:t>Gníomhaíochtaí a ghlacfaidh mé </a:t>
          </a:r>
          <a:endParaRPr lang="en-IE" sz="2800"/>
        </a:p>
      </dgm:t>
    </dgm:pt>
    <dgm:pt modelId="{CB4D2110-2763-4510-A5E5-7AF3F3F13BCC}" type="parTrans" cxnId="{A3AFCE73-CD9F-4FD4-BEE6-36F9CD5EF523}">
      <dgm:prSet/>
      <dgm:spPr/>
      <dgm:t>
        <a:bodyPr/>
        <a:lstStyle/>
        <a:p>
          <a:endParaRPr lang="en-IE"/>
        </a:p>
      </dgm:t>
    </dgm:pt>
    <dgm:pt modelId="{7A72C457-5A53-4155-8ABF-E0185BC558E4}" type="sibTrans" cxnId="{A3AFCE73-CD9F-4FD4-BEE6-36F9CD5EF523}">
      <dgm:prSet/>
      <dgm:spPr/>
      <dgm:t>
        <a:bodyPr/>
        <a:lstStyle/>
        <a:p>
          <a:endParaRPr lang="en-IE"/>
        </a:p>
      </dgm:t>
    </dgm:pt>
    <dgm:pt modelId="{EBB0582C-5E76-4BE3-8886-86D8D2EA6B27}">
      <dgm:prSet phldrT="[Text]" custT="1"/>
      <dgm:spPr/>
      <dgm:t>
        <a:bodyPr/>
        <a:lstStyle/>
        <a:p>
          <a:r>
            <a:rPr lang="ga-IE" sz="2800" b="0" i="0"/>
            <a:t>Ceist atá ann </a:t>
          </a:r>
          <a:endParaRPr lang="en-IE" sz="2800"/>
        </a:p>
      </dgm:t>
    </dgm:pt>
    <dgm:pt modelId="{B4AA1C00-D160-4408-967B-0B9C758BF05B}" type="parTrans" cxnId="{D34AAC38-4D36-47D2-A074-A4A8B2525212}">
      <dgm:prSet/>
      <dgm:spPr/>
      <dgm:t>
        <a:bodyPr/>
        <a:lstStyle/>
        <a:p>
          <a:endParaRPr lang="en-IE"/>
        </a:p>
      </dgm:t>
    </dgm:pt>
    <dgm:pt modelId="{1270448F-B054-449A-A3D5-EC9FD7055665}" type="sibTrans" cxnId="{D34AAC38-4D36-47D2-A074-A4A8B2525212}">
      <dgm:prSet/>
      <dgm:spPr/>
      <dgm:t>
        <a:bodyPr/>
        <a:lstStyle/>
        <a:p>
          <a:endParaRPr lang="en-IE"/>
        </a:p>
      </dgm:t>
    </dgm:pt>
    <dgm:pt modelId="{0B8AD2DA-F406-4F57-B7BD-FC32ED4C2C4B}" type="pres">
      <dgm:prSet presAssocID="{5FDEE73D-BCCE-4922-98B0-686AFBE7551E}" presName="linearFlow" presStyleCnt="0">
        <dgm:presLayoutVars>
          <dgm:dir/>
          <dgm:resizeHandles val="exact"/>
        </dgm:presLayoutVars>
      </dgm:prSet>
      <dgm:spPr/>
    </dgm:pt>
    <dgm:pt modelId="{0990FC1E-A77B-4FA8-A36A-E495D9CD56A3}" type="pres">
      <dgm:prSet presAssocID="{3D321CE9-67CA-4FE5-AE16-296EB1EBB744}" presName="composite" presStyleCnt="0"/>
      <dgm:spPr/>
    </dgm:pt>
    <dgm:pt modelId="{59D4A177-570C-46A9-B2C2-0E675559EF2B}" type="pres">
      <dgm:prSet presAssocID="{3D321CE9-67CA-4FE5-AE16-296EB1EBB744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50014CEC-1937-4153-9FFB-A11E4E9EC986}" type="pres">
      <dgm:prSet presAssocID="{3D321CE9-67CA-4FE5-AE16-296EB1EBB744}" presName="txShp" presStyleLbl="node1" presStyleIdx="0" presStyleCnt="3" custLinFactNeighborX="12175" custLinFactNeighborY="-102">
        <dgm:presLayoutVars>
          <dgm:bulletEnabled val="1"/>
        </dgm:presLayoutVars>
      </dgm:prSet>
      <dgm:spPr/>
    </dgm:pt>
    <dgm:pt modelId="{5AEC5D85-9665-49FA-99F4-7CD0540C59D8}" type="pres">
      <dgm:prSet presAssocID="{7370E2FB-6792-4084-9C6C-B835F2CA1363}" presName="spacing" presStyleCnt="0"/>
      <dgm:spPr/>
    </dgm:pt>
    <dgm:pt modelId="{F0E1C924-DE9B-4F3B-8EAB-86F58FC8C58E}" type="pres">
      <dgm:prSet presAssocID="{305D58F5-480A-4D51-AF2D-20F95304373C}" presName="composite" presStyleCnt="0"/>
      <dgm:spPr/>
    </dgm:pt>
    <dgm:pt modelId="{20936CB9-59F5-4FAC-88EE-A6B2CEA8951C}" type="pres">
      <dgm:prSet presAssocID="{305D58F5-480A-4D51-AF2D-20F95304373C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9267398C-1AA8-4491-B184-24768032D1C0}" type="pres">
      <dgm:prSet presAssocID="{305D58F5-480A-4D51-AF2D-20F95304373C}" presName="txShp" presStyleLbl="node1" presStyleIdx="1" presStyleCnt="3" custLinFactNeighborX="12414" custLinFactNeighborY="-1983">
        <dgm:presLayoutVars>
          <dgm:bulletEnabled val="1"/>
        </dgm:presLayoutVars>
      </dgm:prSet>
      <dgm:spPr/>
    </dgm:pt>
    <dgm:pt modelId="{9D7777F0-EA66-42B0-B50C-90EAD7D9966F}" type="pres">
      <dgm:prSet presAssocID="{7A72C457-5A53-4155-8ABF-E0185BC558E4}" presName="spacing" presStyleCnt="0"/>
      <dgm:spPr/>
    </dgm:pt>
    <dgm:pt modelId="{9FDE0A5A-C753-4D85-A5DD-C0B0C79A525B}" type="pres">
      <dgm:prSet presAssocID="{EBB0582C-5E76-4BE3-8886-86D8D2EA6B27}" presName="composite" presStyleCnt="0"/>
      <dgm:spPr/>
    </dgm:pt>
    <dgm:pt modelId="{DC7D7B09-23C0-4BE3-B7C5-6773C67B9650}" type="pres">
      <dgm:prSet presAssocID="{EBB0582C-5E76-4BE3-8886-86D8D2EA6B27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/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D2A9F32C-2AB2-4D2A-A232-760322878983}" type="pres">
      <dgm:prSet presAssocID="{EBB0582C-5E76-4BE3-8886-86D8D2EA6B27}" presName="txShp" presStyleLbl="node1" presStyleIdx="2" presStyleCnt="3" custLinFactNeighborX="13100">
        <dgm:presLayoutVars>
          <dgm:bulletEnabled val="1"/>
        </dgm:presLayoutVars>
      </dgm:prSet>
      <dgm:spPr/>
    </dgm:pt>
  </dgm:ptLst>
  <dgm:cxnLst>
    <dgm:cxn modelId="{E4E49011-FC8F-43BD-8891-4BA68659C45F}" type="presOf" srcId="{305D58F5-480A-4D51-AF2D-20F95304373C}" destId="{9267398C-1AA8-4491-B184-24768032D1C0}" srcOrd="0" destOrd="0" presId="urn:microsoft.com/office/officeart/2005/8/layout/vList3"/>
    <dgm:cxn modelId="{82454A16-9DEA-4400-9FC0-DA9449CEF15A}" type="presOf" srcId="{EBB0582C-5E76-4BE3-8886-86D8D2EA6B27}" destId="{D2A9F32C-2AB2-4D2A-A232-760322878983}" srcOrd="0" destOrd="0" presId="urn:microsoft.com/office/officeart/2005/8/layout/vList3"/>
    <dgm:cxn modelId="{D34AAC38-4D36-47D2-A074-A4A8B2525212}" srcId="{5FDEE73D-BCCE-4922-98B0-686AFBE7551E}" destId="{EBB0582C-5E76-4BE3-8886-86D8D2EA6B27}" srcOrd="2" destOrd="0" parTransId="{B4AA1C00-D160-4408-967B-0B9C758BF05B}" sibTransId="{1270448F-B054-449A-A3D5-EC9FD7055665}"/>
    <dgm:cxn modelId="{FE0E465F-B23D-4475-89CB-D47726AAD4F9}" type="presOf" srcId="{5FDEE73D-BCCE-4922-98B0-686AFBE7551E}" destId="{0B8AD2DA-F406-4F57-B7BD-FC32ED4C2C4B}" srcOrd="0" destOrd="0" presId="urn:microsoft.com/office/officeart/2005/8/layout/vList3"/>
    <dgm:cxn modelId="{A3AFCE73-CD9F-4FD4-BEE6-36F9CD5EF523}" srcId="{5FDEE73D-BCCE-4922-98B0-686AFBE7551E}" destId="{305D58F5-480A-4D51-AF2D-20F95304373C}" srcOrd="1" destOrd="0" parTransId="{CB4D2110-2763-4510-A5E5-7AF3F3F13BCC}" sibTransId="{7A72C457-5A53-4155-8ABF-E0185BC558E4}"/>
    <dgm:cxn modelId="{2DB512D9-3469-450D-A200-1ADBD68882DD}" srcId="{5FDEE73D-BCCE-4922-98B0-686AFBE7551E}" destId="{3D321CE9-67CA-4FE5-AE16-296EB1EBB744}" srcOrd="0" destOrd="0" parTransId="{A43FC006-BF59-4175-BBAF-D836AE609DFA}" sibTransId="{7370E2FB-6792-4084-9C6C-B835F2CA1363}"/>
    <dgm:cxn modelId="{E518A7E4-D62E-4727-93B1-38EE3A041627}" type="presOf" srcId="{3D321CE9-67CA-4FE5-AE16-296EB1EBB744}" destId="{50014CEC-1937-4153-9FFB-A11E4E9EC986}" srcOrd="0" destOrd="0" presId="urn:microsoft.com/office/officeart/2005/8/layout/vList3"/>
    <dgm:cxn modelId="{98BF9E94-A2EE-488A-A04C-DF1E1095E847}" type="presParOf" srcId="{0B8AD2DA-F406-4F57-B7BD-FC32ED4C2C4B}" destId="{0990FC1E-A77B-4FA8-A36A-E495D9CD56A3}" srcOrd="0" destOrd="0" presId="urn:microsoft.com/office/officeart/2005/8/layout/vList3"/>
    <dgm:cxn modelId="{65D87883-5DCF-434D-81AF-A3FD5D4F68EF}" type="presParOf" srcId="{0990FC1E-A77B-4FA8-A36A-E495D9CD56A3}" destId="{59D4A177-570C-46A9-B2C2-0E675559EF2B}" srcOrd="0" destOrd="0" presId="urn:microsoft.com/office/officeart/2005/8/layout/vList3"/>
    <dgm:cxn modelId="{878E109F-B84A-4131-A240-E59E5492E990}" type="presParOf" srcId="{0990FC1E-A77B-4FA8-A36A-E495D9CD56A3}" destId="{50014CEC-1937-4153-9FFB-A11E4E9EC986}" srcOrd="1" destOrd="0" presId="urn:microsoft.com/office/officeart/2005/8/layout/vList3"/>
    <dgm:cxn modelId="{AB3ECAA4-8634-4062-AAF5-9B6FD80532AF}" type="presParOf" srcId="{0B8AD2DA-F406-4F57-B7BD-FC32ED4C2C4B}" destId="{5AEC5D85-9665-49FA-99F4-7CD0540C59D8}" srcOrd="1" destOrd="0" presId="urn:microsoft.com/office/officeart/2005/8/layout/vList3"/>
    <dgm:cxn modelId="{EDE523BA-971D-4342-A303-58FA9B1A614C}" type="presParOf" srcId="{0B8AD2DA-F406-4F57-B7BD-FC32ED4C2C4B}" destId="{F0E1C924-DE9B-4F3B-8EAB-86F58FC8C58E}" srcOrd="2" destOrd="0" presId="urn:microsoft.com/office/officeart/2005/8/layout/vList3"/>
    <dgm:cxn modelId="{1DFC8F5C-8E64-4233-9294-52F20E024B60}" type="presParOf" srcId="{F0E1C924-DE9B-4F3B-8EAB-86F58FC8C58E}" destId="{20936CB9-59F5-4FAC-88EE-A6B2CEA8951C}" srcOrd="0" destOrd="0" presId="urn:microsoft.com/office/officeart/2005/8/layout/vList3"/>
    <dgm:cxn modelId="{49306E33-8AC8-4511-8AFB-915F6E1F896D}" type="presParOf" srcId="{F0E1C924-DE9B-4F3B-8EAB-86F58FC8C58E}" destId="{9267398C-1AA8-4491-B184-24768032D1C0}" srcOrd="1" destOrd="0" presId="urn:microsoft.com/office/officeart/2005/8/layout/vList3"/>
    <dgm:cxn modelId="{CFA56469-D528-47F1-AD2F-745A97DD1AA8}" type="presParOf" srcId="{0B8AD2DA-F406-4F57-B7BD-FC32ED4C2C4B}" destId="{9D7777F0-EA66-42B0-B50C-90EAD7D9966F}" srcOrd="3" destOrd="0" presId="urn:microsoft.com/office/officeart/2005/8/layout/vList3"/>
    <dgm:cxn modelId="{83DDACC2-D54B-4A11-9255-D3D0FF2B2653}" type="presParOf" srcId="{0B8AD2DA-F406-4F57-B7BD-FC32ED4C2C4B}" destId="{9FDE0A5A-C753-4D85-A5DD-C0B0C79A525B}" srcOrd="4" destOrd="0" presId="urn:microsoft.com/office/officeart/2005/8/layout/vList3"/>
    <dgm:cxn modelId="{00D7E237-A764-4C61-A644-E4A5260BD039}" type="presParOf" srcId="{9FDE0A5A-C753-4D85-A5DD-C0B0C79A525B}" destId="{DC7D7B09-23C0-4BE3-B7C5-6773C67B9650}" srcOrd="0" destOrd="0" presId="urn:microsoft.com/office/officeart/2005/8/layout/vList3"/>
    <dgm:cxn modelId="{0C28BE64-A049-49BC-88A6-83BF19CA9D90}" type="presParOf" srcId="{9FDE0A5A-C753-4D85-A5DD-C0B0C79A525B}" destId="{D2A9F32C-2AB2-4D2A-A232-76032287898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DEE73D-BCCE-4922-98B0-686AFBE7551E}" type="doc">
      <dgm:prSet loTypeId="urn:microsoft.com/office/officeart/2005/8/layout/vList3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IE"/>
        </a:p>
      </dgm:t>
    </dgm:pt>
    <dgm:pt modelId="{3D321CE9-67CA-4FE5-AE16-296EB1EBB744}">
      <dgm:prSet phldrT="[Text]" custT="1"/>
      <dgm:spPr/>
      <dgm:t>
        <a:bodyPr/>
        <a:lstStyle/>
        <a:p>
          <a:r>
            <a:rPr lang="ga-IE" sz="2800" b="0" i="0"/>
            <a:t>Nithe a d’fhoghlaim mé </a:t>
          </a:r>
          <a:endParaRPr lang="en-IE" sz="2800"/>
        </a:p>
      </dgm:t>
    </dgm:pt>
    <dgm:pt modelId="{A43FC006-BF59-4175-BBAF-D836AE609DFA}" type="parTrans" cxnId="{2DB512D9-3469-450D-A200-1ADBD68882DD}">
      <dgm:prSet/>
      <dgm:spPr/>
      <dgm:t>
        <a:bodyPr/>
        <a:lstStyle/>
        <a:p>
          <a:endParaRPr lang="en-IE"/>
        </a:p>
      </dgm:t>
    </dgm:pt>
    <dgm:pt modelId="{7370E2FB-6792-4084-9C6C-B835F2CA1363}" type="sibTrans" cxnId="{2DB512D9-3469-450D-A200-1ADBD68882DD}">
      <dgm:prSet/>
      <dgm:spPr/>
      <dgm:t>
        <a:bodyPr/>
        <a:lstStyle/>
        <a:p>
          <a:endParaRPr lang="en-IE"/>
        </a:p>
      </dgm:t>
    </dgm:pt>
    <dgm:pt modelId="{305D58F5-480A-4D51-AF2D-20F95304373C}">
      <dgm:prSet phldrT="[Text]" custT="1"/>
      <dgm:spPr/>
      <dgm:t>
        <a:bodyPr/>
        <a:lstStyle/>
        <a:p>
          <a:r>
            <a:rPr lang="ga-IE" sz="2800" b="0" i="0"/>
            <a:t>Gníomhaíochtaí a ghlacfaidh mé </a:t>
          </a:r>
          <a:endParaRPr lang="en-IE" sz="2800"/>
        </a:p>
      </dgm:t>
    </dgm:pt>
    <dgm:pt modelId="{CB4D2110-2763-4510-A5E5-7AF3F3F13BCC}" type="parTrans" cxnId="{A3AFCE73-CD9F-4FD4-BEE6-36F9CD5EF523}">
      <dgm:prSet/>
      <dgm:spPr/>
      <dgm:t>
        <a:bodyPr/>
        <a:lstStyle/>
        <a:p>
          <a:endParaRPr lang="en-IE"/>
        </a:p>
      </dgm:t>
    </dgm:pt>
    <dgm:pt modelId="{7A72C457-5A53-4155-8ABF-E0185BC558E4}" type="sibTrans" cxnId="{A3AFCE73-CD9F-4FD4-BEE6-36F9CD5EF523}">
      <dgm:prSet/>
      <dgm:spPr/>
      <dgm:t>
        <a:bodyPr/>
        <a:lstStyle/>
        <a:p>
          <a:endParaRPr lang="en-IE"/>
        </a:p>
      </dgm:t>
    </dgm:pt>
    <dgm:pt modelId="{EBB0582C-5E76-4BE3-8886-86D8D2EA6B27}">
      <dgm:prSet phldrT="[Text]" custT="1"/>
      <dgm:spPr/>
      <dgm:t>
        <a:bodyPr/>
        <a:lstStyle/>
        <a:p>
          <a:r>
            <a:rPr lang="ga-IE" sz="2800" b="0" i="0"/>
            <a:t>Ceist atá ann </a:t>
          </a:r>
          <a:endParaRPr lang="en-IE" sz="2800"/>
        </a:p>
      </dgm:t>
    </dgm:pt>
    <dgm:pt modelId="{B4AA1C00-D160-4408-967B-0B9C758BF05B}" type="parTrans" cxnId="{D34AAC38-4D36-47D2-A074-A4A8B2525212}">
      <dgm:prSet/>
      <dgm:spPr/>
      <dgm:t>
        <a:bodyPr/>
        <a:lstStyle/>
        <a:p>
          <a:endParaRPr lang="en-IE"/>
        </a:p>
      </dgm:t>
    </dgm:pt>
    <dgm:pt modelId="{1270448F-B054-449A-A3D5-EC9FD7055665}" type="sibTrans" cxnId="{D34AAC38-4D36-47D2-A074-A4A8B2525212}">
      <dgm:prSet/>
      <dgm:spPr/>
      <dgm:t>
        <a:bodyPr/>
        <a:lstStyle/>
        <a:p>
          <a:endParaRPr lang="en-IE"/>
        </a:p>
      </dgm:t>
    </dgm:pt>
    <dgm:pt modelId="{0B8AD2DA-F406-4F57-B7BD-FC32ED4C2C4B}" type="pres">
      <dgm:prSet presAssocID="{5FDEE73D-BCCE-4922-98B0-686AFBE7551E}" presName="linearFlow" presStyleCnt="0">
        <dgm:presLayoutVars>
          <dgm:dir/>
          <dgm:resizeHandles val="exact"/>
        </dgm:presLayoutVars>
      </dgm:prSet>
      <dgm:spPr/>
    </dgm:pt>
    <dgm:pt modelId="{0990FC1E-A77B-4FA8-A36A-E495D9CD56A3}" type="pres">
      <dgm:prSet presAssocID="{3D321CE9-67CA-4FE5-AE16-296EB1EBB744}" presName="composite" presStyleCnt="0"/>
      <dgm:spPr/>
    </dgm:pt>
    <dgm:pt modelId="{59D4A177-570C-46A9-B2C2-0E675559EF2B}" type="pres">
      <dgm:prSet presAssocID="{3D321CE9-67CA-4FE5-AE16-296EB1EBB744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50014CEC-1937-4153-9FFB-A11E4E9EC986}" type="pres">
      <dgm:prSet presAssocID="{3D321CE9-67CA-4FE5-AE16-296EB1EBB744}" presName="txShp" presStyleLbl="node1" presStyleIdx="0" presStyleCnt="3" custLinFactNeighborX="12175" custLinFactNeighborY="-102">
        <dgm:presLayoutVars>
          <dgm:bulletEnabled val="1"/>
        </dgm:presLayoutVars>
      </dgm:prSet>
      <dgm:spPr/>
    </dgm:pt>
    <dgm:pt modelId="{5AEC5D85-9665-49FA-99F4-7CD0540C59D8}" type="pres">
      <dgm:prSet presAssocID="{7370E2FB-6792-4084-9C6C-B835F2CA1363}" presName="spacing" presStyleCnt="0"/>
      <dgm:spPr/>
    </dgm:pt>
    <dgm:pt modelId="{F0E1C924-DE9B-4F3B-8EAB-86F58FC8C58E}" type="pres">
      <dgm:prSet presAssocID="{305D58F5-480A-4D51-AF2D-20F95304373C}" presName="composite" presStyleCnt="0"/>
      <dgm:spPr/>
    </dgm:pt>
    <dgm:pt modelId="{20936CB9-59F5-4FAC-88EE-A6B2CEA8951C}" type="pres">
      <dgm:prSet presAssocID="{305D58F5-480A-4D51-AF2D-20F95304373C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9267398C-1AA8-4491-B184-24768032D1C0}" type="pres">
      <dgm:prSet presAssocID="{305D58F5-480A-4D51-AF2D-20F95304373C}" presName="txShp" presStyleLbl="node1" presStyleIdx="1" presStyleCnt="3" custLinFactNeighborX="12414" custLinFactNeighborY="-1983">
        <dgm:presLayoutVars>
          <dgm:bulletEnabled val="1"/>
        </dgm:presLayoutVars>
      </dgm:prSet>
      <dgm:spPr/>
    </dgm:pt>
    <dgm:pt modelId="{9D7777F0-EA66-42B0-B50C-90EAD7D9966F}" type="pres">
      <dgm:prSet presAssocID="{7A72C457-5A53-4155-8ABF-E0185BC558E4}" presName="spacing" presStyleCnt="0"/>
      <dgm:spPr/>
    </dgm:pt>
    <dgm:pt modelId="{9FDE0A5A-C753-4D85-A5DD-C0B0C79A525B}" type="pres">
      <dgm:prSet presAssocID="{EBB0582C-5E76-4BE3-8886-86D8D2EA6B27}" presName="composite" presStyleCnt="0"/>
      <dgm:spPr/>
    </dgm:pt>
    <dgm:pt modelId="{DC7D7B09-23C0-4BE3-B7C5-6773C67B9650}" type="pres">
      <dgm:prSet presAssocID="{EBB0582C-5E76-4BE3-8886-86D8D2EA6B27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/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D2A9F32C-2AB2-4D2A-A232-760322878983}" type="pres">
      <dgm:prSet presAssocID="{EBB0582C-5E76-4BE3-8886-86D8D2EA6B27}" presName="txShp" presStyleLbl="node1" presStyleIdx="2" presStyleCnt="3" custLinFactNeighborX="13100">
        <dgm:presLayoutVars>
          <dgm:bulletEnabled val="1"/>
        </dgm:presLayoutVars>
      </dgm:prSet>
      <dgm:spPr/>
    </dgm:pt>
  </dgm:ptLst>
  <dgm:cxnLst>
    <dgm:cxn modelId="{E4E49011-FC8F-43BD-8891-4BA68659C45F}" type="presOf" srcId="{305D58F5-480A-4D51-AF2D-20F95304373C}" destId="{9267398C-1AA8-4491-B184-24768032D1C0}" srcOrd="0" destOrd="0" presId="urn:microsoft.com/office/officeart/2005/8/layout/vList3"/>
    <dgm:cxn modelId="{82454A16-9DEA-4400-9FC0-DA9449CEF15A}" type="presOf" srcId="{EBB0582C-5E76-4BE3-8886-86D8D2EA6B27}" destId="{D2A9F32C-2AB2-4D2A-A232-760322878983}" srcOrd="0" destOrd="0" presId="urn:microsoft.com/office/officeart/2005/8/layout/vList3"/>
    <dgm:cxn modelId="{D34AAC38-4D36-47D2-A074-A4A8B2525212}" srcId="{5FDEE73D-BCCE-4922-98B0-686AFBE7551E}" destId="{EBB0582C-5E76-4BE3-8886-86D8D2EA6B27}" srcOrd="2" destOrd="0" parTransId="{B4AA1C00-D160-4408-967B-0B9C758BF05B}" sibTransId="{1270448F-B054-449A-A3D5-EC9FD7055665}"/>
    <dgm:cxn modelId="{FE0E465F-B23D-4475-89CB-D47726AAD4F9}" type="presOf" srcId="{5FDEE73D-BCCE-4922-98B0-686AFBE7551E}" destId="{0B8AD2DA-F406-4F57-B7BD-FC32ED4C2C4B}" srcOrd="0" destOrd="0" presId="urn:microsoft.com/office/officeart/2005/8/layout/vList3"/>
    <dgm:cxn modelId="{A3AFCE73-CD9F-4FD4-BEE6-36F9CD5EF523}" srcId="{5FDEE73D-BCCE-4922-98B0-686AFBE7551E}" destId="{305D58F5-480A-4D51-AF2D-20F95304373C}" srcOrd="1" destOrd="0" parTransId="{CB4D2110-2763-4510-A5E5-7AF3F3F13BCC}" sibTransId="{7A72C457-5A53-4155-8ABF-E0185BC558E4}"/>
    <dgm:cxn modelId="{2DB512D9-3469-450D-A200-1ADBD68882DD}" srcId="{5FDEE73D-BCCE-4922-98B0-686AFBE7551E}" destId="{3D321CE9-67CA-4FE5-AE16-296EB1EBB744}" srcOrd="0" destOrd="0" parTransId="{A43FC006-BF59-4175-BBAF-D836AE609DFA}" sibTransId="{7370E2FB-6792-4084-9C6C-B835F2CA1363}"/>
    <dgm:cxn modelId="{E518A7E4-D62E-4727-93B1-38EE3A041627}" type="presOf" srcId="{3D321CE9-67CA-4FE5-AE16-296EB1EBB744}" destId="{50014CEC-1937-4153-9FFB-A11E4E9EC986}" srcOrd="0" destOrd="0" presId="urn:microsoft.com/office/officeart/2005/8/layout/vList3"/>
    <dgm:cxn modelId="{98BF9E94-A2EE-488A-A04C-DF1E1095E847}" type="presParOf" srcId="{0B8AD2DA-F406-4F57-B7BD-FC32ED4C2C4B}" destId="{0990FC1E-A77B-4FA8-A36A-E495D9CD56A3}" srcOrd="0" destOrd="0" presId="urn:microsoft.com/office/officeart/2005/8/layout/vList3"/>
    <dgm:cxn modelId="{65D87883-5DCF-434D-81AF-A3FD5D4F68EF}" type="presParOf" srcId="{0990FC1E-A77B-4FA8-A36A-E495D9CD56A3}" destId="{59D4A177-570C-46A9-B2C2-0E675559EF2B}" srcOrd="0" destOrd="0" presId="urn:microsoft.com/office/officeart/2005/8/layout/vList3"/>
    <dgm:cxn modelId="{878E109F-B84A-4131-A240-E59E5492E990}" type="presParOf" srcId="{0990FC1E-A77B-4FA8-A36A-E495D9CD56A3}" destId="{50014CEC-1937-4153-9FFB-A11E4E9EC986}" srcOrd="1" destOrd="0" presId="urn:microsoft.com/office/officeart/2005/8/layout/vList3"/>
    <dgm:cxn modelId="{AB3ECAA4-8634-4062-AAF5-9B6FD80532AF}" type="presParOf" srcId="{0B8AD2DA-F406-4F57-B7BD-FC32ED4C2C4B}" destId="{5AEC5D85-9665-49FA-99F4-7CD0540C59D8}" srcOrd="1" destOrd="0" presId="urn:microsoft.com/office/officeart/2005/8/layout/vList3"/>
    <dgm:cxn modelId="{EDE523BA-971D-4342-A303-58FA9B1A614C}" type="presParOf" srcId="{0B8AD2DA-F406-4F57-B7BD-FC32ED4C2C4B}" destId="{F0E1C924-DE9B-4F3B-8EAB-86F58FC8C58E}" srcOrd="2" destOrd="0" presId="urn:microsoft.com/office/officeart/2005/8/layout/vList3"/>
    <dgm:cxn modelId="{1DFC8F5C-8E64-4233-9294-52F20E024B60}" type="presParOf" srcId="{F0E1C924-DE9B-4F3B-8EAB-86F58FC8C58E}" destId="{20936CB9-59F5-4FAC-88EE-A6B2CEA8951C}" srcOrd="0" destOrd="0" presId="urn:microsoft.com/office/officeart/2005/8/layout/vList3"/>
    <dgm:cxn modelId="{49306E33-8AC8-4511-8AFB-915F6E1F896D}" type="presParOf" srcId="{F0E1C924-DE9B-4F3B-8EAB-86F58FC8C58E}" destId="{9267398C-1AA8-4491-B184-24768032D1C0}" srcOrd="1" destOrd="0" presId="urn:microsoft.com/office/officeart/2005/8/layout/vList3"/>
    <dgm:cxn modelId="{CFA56469-D528-47F1-AD2F-745A97DD1AA8}" type="presParOf" srcId="{0B8AD2DA-F406-4F57-B7BD-FC32ED4C2C4B}" destId="{9D7777F0-EA66-42B0-B50C-90EAD7D9966F}" srcOrd="3" destOrd="0" presId="urn:microsoft.com/office/officeart/2005/8/layout/vList3"/>
    <dgm:cxn modelId="{83DDACC2-D54B-4A11-9255-D3D0FF2B2653}" type="presParOf" srcId="{0B8AD2DA-F406-4F57-B7BD-FC32ED4C2C4B}" destId="{9FDE0A5A-C753-4D85-A5DD-C0B0C79A525B}" srcOrd="4" destOrd="0" presId="urn:microsoft.com/office/officeart/2005/8/layout/vList3"/>
    <dgm:cxn modelId="{00D7E237-A764-4C61-A644-E4A5260BD039}" type="presParOf" srcId="{9FDE0A5A-C753-4D85-A5DD-C0B0C79A525B}" destId="{DC7D7B09-23C0-4BE3-B7C5-6773C67B9650}" srcOrd="0" destOrd="0" presId="urn:microsoft.com/office/officeart/2005/8/layout/vList3"/>
    <dgm:cxn modelId="{0C28BE64-A049-49BC-88A6-83BF19CA9D90}" type="presParOf" srcId="{9FDE0A5A-C753-4D85-A5DD-C0B0C79A525B}" destId="{D2A9F32C-2AB2-4D2A-A232-76032287898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DEE73D-BCCE-4922-98B0-686AFBE7551E}" type="doc">
      <dgm:prSet loTypeId="urn:microsoft.com/office/officeart/2005/8/layout/vList3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IE"/>
        </a:p>
      </dgm:t>
    </dgm:pt>
    <dgm:pt modelId="{3D321CE9-67CA-4FE5-AE16-296EB1EBB744}">
      <dgm:prSet phldrT="[Text]" custT="1"/>
      <dgm:spPr/>
      <dgm:t>
        <a:bodyPr/>
        <a:lstStyle/>
        <a:p>
          <a:r>
            <a:rPr lang="ga-IE" sz="2800" b="0" i="0"/>
            <a:t>Nithe a d’fhoghlaim mé </a:t>
          </a:r>
          <a:endParaRPr lang="en-IE" sz="2800"/>
        </a:p>
      </dgm:t>
    </dgm:pt>
    <dgm:pt modelId="{A43FC006-BF59-4175-BBAF-D836AE609DFA}" type="parTrans" cxnId="{2DB512D9-3469-450D-A200-1ADBD68882DD}">
      <dgm:prSet/>
      <dgm:spPr/>
      <dgm:t>
        <a:bodyPr/>
        <a:lstStyle/>
        <a:p>
          <a:endParaRPr lang="en-IE"/>
        </a:p>
      </dgm:t>
    </dgm:pt>
    <dgm:pt modelId="{7370E2FB-6792-4084-9C6C-B835F2CA1363}" type="sibTrans" cxnId="{2DB512D9-3469-450D-A200-1ADBD68882DD}">
      <dgm:prSet/>
      <dgm:spPr/>
      <dgm:t>
        <a:bodyPr/>
        <a:lstStyle/>
        <a:p>
          <a:endParaRPr lang="en-IE"/>
        </a:p>
      </dgm:t>
    </dgm:pt>
    <dgm:pt modelId="{305D58F5-480A-4D51-AF2D-20F95304373C}">
      <dgm:prSet phldrT="[Text]" custT="1"/>
      <dgm:spPr/>
      <dgm:t>
        <a:bodyPr/>
        <a:lstStyle/>
        <a:p>
          <a:r>
            <a:rPr lang="ga-IE" sz="2800" b="0" i="0"/>
            <a:t>Gníomhaíochtaí a ghlacfaidh mé </a:t>
          </a:r>
          <a:endParaRPr lang="en-IE" sz="2800"/>
        </a:p>
      </dgm:t>
    </dgm:pt>
    <dgm:pt modelId="{CB4D2110-2763-4510-A5E5-7AF3F3F13BCC}" type="parTrans" cxnId="{A3AFCE73-CD9F-4FD4-BEE6-36F9CD5EF523}">
      <dgm:prSet/>
      <dgm:spPr/>
      <dgm:t>
        <a:bodyPr/>
        <a:lstStyle/>
        <a:p>
          <a:endParaRPr lang="en-IE"/>
        </a:p>
      </dgm:t>
    </dgm:pt>
    <dgm:pt modelId="{7A72C457-5A53-4155-8ABF-E0185BC558E4}" type="sibTrans" cxnId="{A3AFCE73-CD9F-4FD4-BEE6-36F9CD5EF523}">
      <dgm:prSet/>
      <dgm:spPr/>
      <dgm:t>
        <a:bodyPr/>
        <a:lstStyle/>
        <a:p>
          <a:endParaRPr lang="en-IE"/>
        </a:p>
      </dgm:t>
    </dgm:pt>
    <dgm:pt modelId="{EBB0582C-5E76-4BE3-8886-86D8D2EA6B27}">
      <dgm:prSet phldrT="[Text]" custT="1"/>
      <dgm:spPr/>
      <dgm:t>
        <a:bodyPr/>
        <a:lstStyle/>
        <a:p>
          <a:r>
            <a:rPr lang="ga-IE" sz="2800" b="0" i="0"/>
            <a:t>Ceist atá ann </a:t>
          </a:r>
          <a:endParaRPr lang="en-IE" sz="2800"/>
        </a:p>
      </dgm:t>
    </dgm:pt>
    <dgm:pt modelId="{B4AA1C00-D160-4408-967B-0B9C758BF05B}" type="parTrans" cxnId="{D34AAC38-4D36-47D2-A074-A4A8B2525212}">
      <dgm:prSet/>
      <dgm:spPr/>
      <dgm:t>
        <a:bodyPr/>
        <a:lstStyle/>
        <a:p>
          <a:endParaRPr lang="en-IE"/>
        </a:p>
      </dgm:t>
    </dgm:pt>
    <dgm:pt modelId="{1270448F-B054-449A-A3D5-EC9FD7055665}" type="sibTrans" cxnId="{D34AAC38-4D36-47D2-A074-A4A8B2525212}">
      <dgm:prSet/>
      <dgm:spPr/>
      <dgm:t>
        <a:bodyPr/>
        <a:lstStyle/>
        <a:p>
          <a:endParaRPr lang="en-IE"/>
        </a:p>
      </dgm:t>
    </dgm:pt>
    <dgm:pt modelId="{0B8AD2DA-F406-4F57-B7BD-FC32ED4C2C4B}" type="pres">
      <dgm:prSet presAssocID="{5FDEE73D-BCCE-4922-98B0-686AFBE7551E}" presName="linearFlow" presStyleCnt="0">
        <dgm:presLayoutVars>
          <dgm:dir/>
          <dgm:resizeHandles val="exact"/>
        </dgm:presLayoutVars>
      </dgm:prSet>
      <dgm:spPr/>
    </dgm:pt>
    <dgm:pt modelId="{0990FC1E-A77B-4FA8-A36A-E495D9CD56A3}" type="pres">
      <dgm:prSet presAssocID="{3D321CE9-67CA-4FE5-AE16-296EB1EBB744}" presName="composite" presStyleCnt="0"/>
      <dgm:spPr/>
    </dgm:pt>
    <dgm:pt modelId="{59D4A177-570C-46A9-B2C2-0E675559EF2B}" type="pres">
      <dgm:prSet presAssocID="{3D321CE9-67CA-4FE5-AE16-296EB1EBB744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50014CEC-1937-4153-9FFB-A11E4E9EC986}" type="pres">
      <dgm:prSet presAssocID="{3D321CE9-67CA-4FE5-AE16-296EB1EBB744}" presName="txShp" presStyleLbl="node1" presStyleIdx="0" presStyleCnt="3" custLinFactNeighborX="12175" custLinFactNeighborY="-102">
        <dgm:presLayoutVars>
          <dgm:bulletEnabled val="1"/>
        </dgm:presLayoutVars>
      </dgm:prSet>
      <dgm:spPr/>
    </dgm:pt>
    <dgm:pt modelId="{5AEC5D85-9665-49FA-99F4-7CD0540C59D8}" type="pres">
      <dgm:prSet presAssocID="{7370E2FB-6792-4084-9C6C-B835F2CA1363}" presName="spacing" presStyleCnt="0"/>
      <dgm:spPr/>
    </dgm:pt>
    <dgm:pt modelId="{F0E1C924-DE9B-4F3B-8EAB-86F58FC8C58E}" type="pres">
      <dgm:prSet presAssocID="{305D58F5-480A-4D51-AF2D-20F95304373C}" presName="composite" presStyleCnt="0"/>
      <dgm:spPr/>
    </dgm:pt>
    <dgm:pt modelId="{20936CB9-59F5-4FAC-88EE-A6B2CEA8951C}" type="pres">
      <dgm:prSet presAssocID="{305D58F5-480A-4D51-AF2D-20F95304373C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9267398C-1AA8-4491-B184-24768032D1C0}" type="pres">
      <dgm:prSet presAssocID="{305D58F5-480A-4D51-AF2D-20F95304373C}" presName="txShp" presStyleLbl="node1" presStyleIdx="1" presStyleCnt="3" custLinFactNeighborX="12414" custLinFactNeighborY="-1983">
        <dgm:presLayoutVars>
          <dgm:bulletEnabled val="1"/>
        </dgm:presLayoutVars>
      </dgm:prSet>
      <dgm:spPr/>
    </dgm:pt>
    <dgm:pt modelId="{9D7777F0-EA66-42B0-B50C-90EAD7D9966F}" type="pres">
      <dgm:prSet presAssocID="{7A72C457-5A53-4155-8ABF-E0185BC558E4}" presName="spacing" presStyleCnt="0"/>
      <dgm:spPr/>
    </dgm:pt>
    <dgm:pt modelId="{9FDE0A5A-C753-4D85-A5DD-C0B0C79A525B}" type="pres">
      <dgm:prSet presAssocID="{EBB0582C-5E76-4BE3-8886-86D8D2EA6B27}" presName="composite" presStyleCnt="0"/>
      <dgm:spPr/>
    </dgm:pt>
    <dgm:pt modelId="{DC7D7B09-23C0-4BE3-B7C5-6773C67B9650}" type="pres">
      <dgm:prSet presAssocID="{EBB0582C-5E76-4BE3-8886-86D8D2EA6B27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/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D2A9F32C-2AB2-4D2A-A232-760322878983}" type="pres">
      <dgm:prSet presAssocID="{EBB0582C-5E76-4BE3-8886-86D8D2EA6B27}" presName="txShp" presStyleLbl="node1" presStyleIdx="2" presStyleCnt="3" custLinFactNeighborX="13100">
        <dgm:presLayoutVars>
          <dgm:bulletEnabled val="1"/>
        </dgm:presLayoutVars>
      </dgm:prSet>
      <dgm:spPr/>
    </dgm:pt>
  </dgm:ptLst>
  <dgm:cxnLst>
    <dgm:cxn modelId="{E4E49011-FC8F-43BD-8891-4BA68659C45F}" type="presOf" srcId="{305D58F5-480A-4D51-AF2D-20F95304373C}" destId="{9267398C-1AA8-4491-B184-24768032D1C0}" srcOrd="0" destOrd="0" presId="urn:microsoft.com/office/officeart/2005/8/layout/vList3"/>
    <dgm:cxn modelId="{82454A16-9DEA-4400-9FC0-DA9449CEF15A}" type="presOf" srcId="{EBB0582C-5E76-4BE3-8886-86D8D2EA6B27}" destId="{D2A9F32C-2AB2-4D2A-A232-760322878983}" srcOrd="0" destOrd="0" presId="urn:microsoft.com/office/officeart/2005/8/layout/vList3"/>
    <dgm:cxn modelId="{D34AAC38-4D36-47D2-A074-A4A8B2525212}" srcId="{5FDEE73D-BCCE-4922-98B0-686AFBE7551E}" destId="{EBB0582C-5E76-4BE3-8886-86D8D2EA6B27}" srcOrd="2" destOrd="0" parTransId="{B4AA1C00-D160-4408-967B-0B9C758BF05B}" sibTransId="{1270448F-B054-449A-A3D5-EC9FD7055665}"/>
    <dgm:cxn modelId="{FE0E465F-B23D-4475-89CB-D47726AAD4F9}" type="presOf" srcId="{5FDEE73D-BCCE-4922-98B0-686AFBE7551E}" destId="{0B8AD2DA-F406-4F57-B7BD-FC32ED4C2C4B}" srcOrd="0" destOrd="0" presId="urn:microsoft.com/office/officeart/2005/8/layout/vList3"/>
    <dgm:cxn modelId="{A3AFCE73-CD9F-4FD4-BEE6-36F9CD5EF523}" srcId="{5FDEE73D-BCCE-4922-98B0-686AFBE7551E}" destId="{305D58F5-480A-4D51-AF2D-20F95304373C}" srcOrd="1" destOrd="0" parTransId="{CB4D2110-2763-4510-A5E5-7AF3F3F13BCC}" sibTransId="{7A72C457-5A53-4155-8ABF-E0185BC558E4}"/>
    <dgm:cxn modelId="{2DB512D9-3469-450D-A200-1ADBD68882DD}" srcId="{5FDEE73D-BCCE-4922-98B0-686AFBE7551E}" destId="{3D321CE9-67CA-4FE5-AE16-296EB1EBB744}" srcOrd="0" destOrd="0" parTransId="{A43FC006-BF59-4175-BBAF-D836AE609DFA}" sibTransId="{7370E2FB-6792-4084-9C6C-B835F2CA1363}"/>
    <dgm:cxn modelId="{E518A7E4-D62E-4727-93B1-38EE3A041627}" type="presOf" srcId="{3D321CE9-67CA-4FE5-AE16-296EB1EBB744}" destId="{50014CEC-1937-4153-9FFB-A11E4E9EC986}" srcOrd="0" destOrd="0" presId="urn:microsoft.com/office/officeart/2005/8/layout/vList3"/>
    <dgm:cxn modelId="{98BF9E94-A2EE-488A-A04C-DF1E1095E847}" type="presParOf" srcId="{0B8AD2DA-F406-4F57-B7BD-FC32ED4C2C4B}" destId="{0990FC1E-A77B-4FA8-A36A-E495D9CD56A3}" srcOrd="0" destOrd="0" presId="urn:microsoft.com/office/officeart/2005/8/layout/vList3"/>
    <dgm:cxn modelId="{65D87883-5DCF-434D-81AF-A3FD5D4F68EF}" type="presParOf" srcId="{0990FC1E-A77B-4FA8-A36A-E495D9CD56A3}" destId="{59D4A177-570C-46A9-B2C2-0E675559EF2B}" srcOrd="0" destOrd="0" presId="urn:microsoft.com/office/officeart/2005/8/layout/vList3"/>
    <dgm:cxn modelId="{878E109F-B84A-4131-A240-E59E5492E990}" type="presParOf" srcId="{0990FC1E-A77B-4FA8-A36A-E495D9CD56A3}" destId="{50014CEC-1937-4153-9FFB-A11E4E9EC986}" srcOrd="1" destOrd="0" presId="urn:microsoft.com/office/officeart/2005/8/layout/vList3"/>
    <dgm:cxn modelId="{AB3ECAA4-8634-4062-AAF5-9B6FD80532AF}" type="presParOf" srcId="{0B8AD2DA-F406-4F57-B7BD-FC32ED4C2C4B}" destId="{5AEC5D85-9665-49FA-99F4-7CD0540C59D8}" srcOrd="1" destOrd="0" presId="urn:microsoft.com/office/officeart/2005/8/layout/vList3"/>
    <dgm:cxn modelId="{EDE523BA-971D-4342-A303-58FA9B1A614C}" type="presParOf" srcId="{0B8AD2DA-F406-4F57-B7BD-FC32ED4C2C4B}" destId="{F0E1C924-DE9B-4F3B-8EAB-86F58FC8C58E}" srcOrd="2" destOrd="0" presId="urn:microsoft.com/office/officeart/2005/8/layout/vList3"/>
    <dgm:cxn modelId="{1DFC8F5C-8E64-4233-9294-52F20E024B60}" type="presParOf" srcId="{F0E1C924-DE9B-4F3B-8EAB-86F58FC8C58E}" destId="{20936CB9-59F5-4FAC-88EE-A6B2CEA8951C}" srcOrd="0" destOrd="0" presId="urn:microsoft.com/office/officeart/2005/8/layout/vList3"/>
    <dgm:cxn modelId="{49306E33-8AC8-4511-8AFB-915F6E1F896D}" type="presParOf" srcId="{F0E1C924-DE9B-4F3B-8EAB-86F58FC8C58E}" destId="{9267398C-1AA8-4491-B184-24768032D1C0}" srcOrd="1" destOrd="0" presId="urn:microsoft.com/office/officeart/2005/8/layout/vList3"/>
    <dgm:cxn modelId="{CFA56469-D528-47F1-AD2F-745A97DD1AA8}" type="presParOf" srcId="{0B8AD2DA-F406-4F57-B7BD-FC32ED4C2C4B}" destId="{9D7777F0-EA66-42B0-B50C-90EAD7D9966F}" srcOrd="3" destOrd="0" presId="urn:microsoft.com/office/officeart/2005/8/layout/vList3"/>
    <dgm:cxn modelId="{83DDACC2-D54B-4A11-9255-D3D0FF2B2653}" type="presParOf" srcId="{0B8AD2DA-F406-4F57-B7BD-FC32ED4C2C4B}" destId="{9FDE0A5A-C753-4D85-A5DD-C0B0C79A525B}" srcOrd="4" destOrd="0" presId="urn:microsoft.com/office/officeart/2005/8/layout/vList3"/>
    <dgm:cxn modelId="{00D7E237-A764-4C61-A644-E4A5260BD039}" type="presParOf" srcId="{9FDE0A5A-C753-4D85-A5DD-C0B0C79A525B}" destId="{DC7D7B09-23C0-4BE3-B7C5-6773C67B9650}" srcOrd="0" destOrd="0" presId="urn:microsoft.com/office/officeart/2005/8/layout/vList3"/>
    <dgm:cxn modelId="{0C28BE64-A049-49BC-88A6-83BF19CA9D90}" type="presParOf" srcId="{9FDE0A5A-C753-4D85-A5DD-C0B0C79A525B}" destId="{D2A9F32C-2AB2-4D2A-A232-76032287898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14CEC-1937-4153-9FFB-A11E4E9EC986}">
      <dsp:nvSpPr>
        <dsp:cNvPr id="0" name=""/>
        <dsp:cNvSpPr/>
      </dsp:nvSpPr>
      <dsp:spPr>
        <a:xfrm rot="10800000">
          <a:off x="2058505" y="0"/>
          <a:ext cx="4744259" cy="114363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431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2800" b="0" i="0" kern="1200"/>
            <a:t>Nithe a d’fhoghlaim mé </a:t>
          </a:r>
          <a:endParaRPr lang="en-IE" sz="2800" kern="1200"/>
        </a:p>
      </dsp:txBody>
      <dsp:txXfrm rot="10800000">
        <a:off x="2344414" y="0"/>
        <a:ext cx="4458350" cy="1143635"/>
      </dsp:txXfrm>
    </dsp:sp>
    <dsp:sp modelId="{59D4A177-570C-46A9-B2C2-0E675559EF2B}">
      <dsp:nvSpPr>
        <dsp:cNvPr id="0" name=""/>
        <dsp:cNvSpPr/>
      </dsp:nvSpPr>
      <dsp:spPr>
        <a:xfrm>
          <a:off x="909073" y="562"/>
          <a:ext cx="1143635" cy="114363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267398C-1AA8-4491-B184-24768032D1C0}">
      <dsp:nvSpPr>
        <dsp:cNvPr id="0" name=""/>
        <dsp:cNvSpPr/>
      </dsp:nvSpPr>
      <dsp:spPr>
        <a:xfrm rot="10800000">
          <a:off x="2069844" y="1462903"/>
          <a:ext cx="4744259" cy="114363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431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2800" b="0" i="0" kern="1200"/>
            <a:t>Gníomhaíochtaí a ghlacfaidh mé </a:t>
          </a:r>
          <a:endParaRPr lang="en-IE" sz="2800" kern="1200"/>
        </a:p>
      </dsp:txBody>
      <dsp:txXfrm rot="10800000">
        <a:off x="2355753" y="1462903"/>
        <a:ext cx="4458350" cy="1143635"/>
      </dsp:txXfrm>
    </dsp:sp>
    <dsp:sp modelId="{20936CB9-59F5-4FAC-88EE-A6B2CEA8951C}">
      <dsp:nvSpPr>
        <dsp:cNvPr id="0" name=""/>
        <dsp:cNvSpPr/>
      </dsp:nvSpPr>
      <dsp:spPr>
        <a:xfrm>
          <a:off x="909073" y="1485582"/>
          <a:ext cx="1143635" cy="114363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A9F32C-2AB2-4D2A-A232-760322878983}">
      <dsp:nvSpPr>
        <dsp:cNvPr id="0" name=""/>
        <dsp:cNvSpPr/>
      </dsp:nvSpPr>
      <dsp:spPr>
        <a:xfrm rot="10800000">
          <a:off x="2102389" y="2970601"/>
          <a:ext cx="4744259" cy="114363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431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2800" b="0" i="0" kern="1200"/>
            <a:t>Ceist atá ann </a:t>
          </a:r>
          <a:endParaRPr lang="en-IE" sz="2800" kern="1200"/>
        </a:p>
      </dsp:txBody>
      <dsp:txXfrm rot="10800000">
        <a:off x="2388298" y="2970601"/>
        <a:ext cx="4458350" cy="1143635"/>
      </dsp:txXfrm>
    </dsp:sp>
    <dsp:sp modelId="{DC7D7B09-23C0-4BE3-B7C5-6773C67B9650}">
      <dsp:nvSpPr>
        <dsp:cNvPr id="0" name=""/>
        <dsp:cNvSpPr/>
      </dsp:nvSpPr>
      <dsp:spPr>
        <a:xfrm>
          <a:off x="909073" y="2970601"/>
          <a:ext cx="1143635" cy="114363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14CEC-1937-4153-9FFB-A11E4E9EC986}">
      <dsp:nvSpPr>
        <dsp:cNvPr id="0" name=""/>
        <dsp:cNvSpPr/>
      </dsp:nvSpPr>
      <dsp:spPr>
        <a:xfrm rot="10800000">
          <a:off x="2058505" y="0"/>
          <a:ext cx="4744259" cy="114363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431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2800" b="0" i="0" kern="1200"/>
            <a:t>Nithe a d’fhoghlaim mé </a:t>
          </a:r>
          <a:endParaRPr lang="en-IE" sz="2800" kern="1200"/>
        </a:p>
      </dsp:txBody>
      <dsp:txXfrm rot="10800000">
        <a:off x="2344414" y="0"/>
        <a:ext cx="4458350" cy="1143635"/>
      </dsp:txXfrm>
    </dsp:sp>
    <dsp:sp modelId="{59D4A177-570C-46A9-B2C2-0E675559EF2B}">
      <dsp:nvSpPr>
        <dsp:cNvPr id="0" name=""/>
        <dsp:cNvSpPr/>
      </dsp:nvSpPr>
      <dsp:spPr>
        <a:xfrm>
          <a:off x="909073" y="562"/>
          <a:ext cx="1143635" cy="114363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267398C-1AA8-4491-B184-24768032D1C0}">
      <dsp:nvSpPr>
        <dsp:cNvPr id="0" name=""/>
        <dsp:cNvSpPr/>
      </dsp:nvSpPr>
      <dsp:spPr>
        <a:xfrm rot="10800000">
          <a:off x="2069844" y="1462903"/>
          <a:ext cx="4744259" cy="114363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431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2800" b="0" i="0" kern="1200"/>
            <a:t>Gníomhaíochtaí a ghlacfaidh mé </a:t>
          </a:r>
          <a:endParaRPr lang="en-IE" sz="2800" kern="1200"/>
        </a:p>
      </dsp:txBody>
      <dsp:txXfrm rot="10800000">
        <a:off x="2355753" y="1462903"/>
        <a:ext cx="4458350" cy="1143635"/>
      </dsp:txXfrm>
    </dsp:sp>
    <dsp:sp modelId="{20936CB9-59F5-4FAC-88EE-A6B2CEA8951C}">
      <dsp:nvSpPr>
        <dsp:cNvPr id="0" name=""/>
        <dsp:cNvSpPr/>
      </dsp:nvSpPr>
      <dsp:spPr>
        <a:xfrm>
          <a:off x="909073" y="1485582"/>
          <a:ext cx="1143635" cy="114363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A9F32C-2AB2-4D2A-A232-760322878983}">
      <dsp:nvSpPr>
        <dsp:cNvPr id="0" name=""/>
        <dsp:cNvSpPr/>
      </dsp:nvSpPr>
      <dsp:spPr>
        <a:xfrm rot="10800000">
          <a:off x="2102389" y="2970601"/>
          <a:ext cx="4744259" cy="114363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431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2800" b="0" i="0" kern="1200"/>
            <a:t>Ceist atá ann </a:t>
          </a:r>
          <a:endParaRPr lang="en-IE" sz="2800" kern="1200"/>
        </a:p>
      </dsp:txBody>
      <dsp:txXfrm rot="10800000">
        <a:off x="2388298" y="2970601"/>
        <a:ext cx="4458350" cy="1143635"/>
      </dsp:txXfrm>
    </dsp:sp>
    <dsp:sp modelId="{DC7D7B09-23C0-4BE3-B7C5-6773C67B9650}">
      <dsp:nvSpPr>
        <dsp:cNvPr id="0" name=""/>
        <dsp:cNvSpPr/>
      </dsp:nvSpPr>
      <dsp:spPr>
        <a:xfrm>
          <a:off x="909073" y="2970601"/>
          <a:ext cx="1143635" cy="114363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14CEC-1937-4153-9FFB-A11E4E9EC986}">
      <dsp:nvSpPr>
        <dsp:cNvPr id="0" name=""/>
        <dsp:cNvSpPr/>
      </dsp:nvSpPr>
      <dsp:spPr>
        <a:xfrm rot="10800000">
          <a:off x="2058505" y="0"/>
          <a:ext cx="4744259" cy="114363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431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2800" b="0" i="0" kern="1200"/>
            <a:t>Nithe a d’fhoghlaim mé </a:t>
          </a:r>
          <a:endParaRPr lang="en-IE" sz="2800" kern="1200"/>
        </a:p>
      </dsp:txBody>
      <dsp:txXfrm rot="10800000">
        <a:off x="2344414" y="0"/>
        <a:ext cx="4458350" cy="1143635"/>
      </dsp:txXfrm>
    </dsp:sp>
    <dsp:sp modelId="{59D4A177-570C-46A9-B2C2-0E675559EF2B}">
      <dsp:nvSpPr>
        <dsp:cNvPr id="0" name=""/>
        <dsp:cNvSpPr/>
      </dsp:nvSpPr>
      <dsp:spPr>
        <a:xfrm>
          <a:off x="909073" y="562"/>
          <a:ext cx="1143635" cy="114363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267398C-1AA8-4491-B184-24768032D1C0}">
      <dsp:nvSpPr>
        <dsp:cNvPr id="0" name=""/>
        <dsp:cNvSpPr/>
      </dsp:nvSpPr>
      <dsp:spPr>
        <a:xfrm rot="10800000">
          <a:off x="2069844" y="1462903"/>
          <a:ext cx="4744259" cy="114363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431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2800" b="0" i="0" kern="1200"/>
            <a:t>Gníomhaíochtaí a ghlacfaidh mé </a:t>
          </a:r>
          <a:endParaRPr lang="en-IE" sz="2800" kern="1200"/>
        </a:p>
      </dsp:txBody>
      <dsp:txXfrm rot="10800000">
        <a:off x="2355753" y="1462903"/>
        <a:ext cx="4458350" cy="1143635"/>
      </dsp:txXfrm>
    </dsp:sp>
    <dsp:sp modelId="{20936CB9-59F5-4FAC-88EE-A6B2CEA8951C}">
      <dsp:nvSpPr>
        <dsp:cNvPr id="0" name=""/>
        <dsp:cNvSpPr/>
      </dsp:nvSpPr>
      <dsp:spPr>
        <a:xfrm>
          <a:off x="909073" y="1485582"/>
          <a:ext cx="1143635" cy="114363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A9F32C-2AB2-4D2A-A232-760322878983}">
      <dsp:nvSpPr>
        <dsp:cNvPr id="0" name=""/>
        <dsp:cNvSpPr/>
      </dsp:nvSpPr>
      <dsp:spPr>
        <a:xfrm rot="10800000">
          <a:off x="2102389" y="2970601"/>
          <a:ext cx="4744259" cy="114363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431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2800" b="0" i="0" kern="1200"/>
            <a:t>Ceist atá ann </a:t>
          </a:r>
          <a:endParaRPr lang="en-IE" sz="2800" kern="1200"/>
        </a:p>
      </dsp:txBody>
      <dsp:txXfrm rot="10800000">
        <a:off x="2388298" y="2970601"/>
        <a:ext cx="4458350" cy="1143635"/>
      </dsp:txXfrm>
    </dsp:sp>
    <dsp:sp modelId="{DC7D7B09-23C0-4BE3-B7C5-6773C67B9650}">
      <dsp:nvSpPr>
        <dsp:cNvPr id="0" name=""/>
        <dsp:cNvSpPr/>
      </dsp:nvSpPr>
      <dsp:spPr>
        <a:xfrm>
          <a:off x="909073" y="2970601"/>
          <a:ext cx="1143635" cy="114363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E258C5-75BE-93F8-A16A-4050621548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66BB6-5650-586B-27F1-2D1653FE20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5853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07FCAC1-A11E-4B46-9803-81E3EDD38202}" type="datetimeFigureOut">
              <a:rPr lang="en-IE" smtClean="0"/>
              <a:t>18/03/2026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44072-84DC-F51A-D675-6744DD34E8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6542561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D3D2E-6233-38D8-6625-1010EC68F6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5853" y="6542561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F699CB4-CA28-4364-A8C8-DE68DF080A4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089366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170" userDrawn="1">
          <p15:clr>
            <a:srgbClr val="F26B43"/>
          </p15:clr>
        </p15:guide>
        <p15:guide id="2" pos="3157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6T12:56:49.8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2909 24575,'717'-52'0,"-402"20"0,-53 9-5703,-51 4 4622,-142 10 388,35-12 4177,8 0 509,3 3-3993,163-4 0,459 23 0,-709-4 0,0 0 0,0-2 0,0-1 0,-1-1 0,52-21 0,-20 7 0,95-36 0,57-18 0,-166 59 125,-1-2 0,0-2 1,-2-1-1,61-43 0,-12 10-1884,1 5-3892,137-39 5817,-145 58 5322,20-17-4254,-79 34-1255,0 1 0,0 1 1,2 2-1,29-8 0,-33 13 21,-1-2 0,1 0 0,-1-1 0,-1-2 0,1 0 0,-1-1 0,-1-1 0,26-18 0,5-12 0,-1-3 0,-2-1 0,52-66 0,-34 38 0,-19 15 0,-40 48 0,0-1 0,1 1 0,0 1 0,1-1 0,0 2 0,0-1 0,1 1 0,1 0 0,-1 1 0,22-11 0,-19 13 0,-1 0 0,0-1 0,0 0 0,21-16 0,-29 18 0,0 0 0,0 0 0,0 0 0,-1-1 0,0 1 0,0-1 0,0 0 0,-1 0 0,1 0 0,-1 0 0,0 0 0,-1 0 0,1-1 0,0-10 0,10-33 0,2 1 0,1 0 0,43-86 0,-4 9 0,-29 48 0,25-120 0,-36 136 0,-10 49 0,0 0 0,0 0 0,1 0 0,9-13 0,-9 16 0,0 0 0,-1-1 0,0 1 0,0-1 0,-1 0 0,0 0 0,1-11 0,9-76 0,-3 25 0,1-93 0,-12 104-1365,1 35-5461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6T12:57:44.1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3437 24575,'45'-41'0,"95"-65"0,-65 51 0,24-14 0,2 5 0,116-55 0,229-84 0,-421 192 0,193-72-2335,28-12-2857,-129 34 6362,-82 40 2009,41-33-1,214-179-3178,-236 189 0,-3-2 0,-1-2 0,-3-3 0,68-94 0,130-247 0,184-424 0,-375 689 0,66-236 0,-102 305 8,10-48-1381,-24 80-5453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6T12:57:49.23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24575,'6'230'0,"-1"-185"0,1-1 0,3 1 0,14 46 0,-2-33 0,2-1 0,2-1 0,62 100 0,66 123 0,-99-172 0,97 142 0,-27-85 0,166 167 0,168 118 0,-372-371-2328,31 29-2685,-45-28 5570,-41-45 1115,1-2 0,2-1-1,39 28 1,-13-10-1575,53 40-97,-57-48 0,-2 3 0,-3 2 0,56 62 0,-71-59 0,56 101 0,-28-43 0,-36-61 0,-6-10 0,2 0 0,42 48 0,142 130 0,38 42 0,-213-215 0,47 78 0,-13-18 0,-49-73 0,-1 1 0,16 38 0,-20-40 0,0 0 0,2-1 0,20 28 0,-26-40-136,0 1-1,-1 1 1,-1 0-1,0 0 1,-1 0-1,-1 1 1,-1 0-1,0 0 0,2 31 1,-2-13-6690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6T12:57:57.43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24065,'9479'0'0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6T12:58:45.47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2636 1 24575,'-247'15'0,"36"1"0,52-17 0,-59 4 0,205-1 0,0 1 0,0 0 0,0 1 0,1 1 0,0 0 0,0 1 0,0 0 0,0 1 0,1 0 0,1 0 0,-1 1 0,-10 11 0,2-3 0,-1-2 0,-31 18 0,0-11 0,0-1 0,-1-4 0,-1-1 0,-74 10 0,-83 23 0,187-40 0,0 1 0,1 1 0,0 0 0,1 2 0,1 1 0,-1 0 0,2 2 0,0 0 0,1 1 0,0 1 0,2 0 0,0 1 0,1 1 0,1 1 0,0 0 0,-14 31 0,3-7 0,-165 320 0,156-289 0,3 2 0,-40 157 0,60-180 0,-3 0 0,-34 87 0,2-32 0,5 2 0,-27 120 0,40-124 0,5 2 0,5 0 0,-7 184 0,28 921 0,-1-1153 0,3-1 0,17 87 0,41 115 0,-60-252 0,30 111 545,78 217-7772,-56-195 7125,289 555 8081,-249-520-9174,-64-120 1195,112 222 0,-66-122 0,7-5 0,6-3 0,7-4 0,156 180 0,-198-252 0,-39-50 0,2-1 0,35 37 0,55 32 0,213 139 0,-230-170 0,358 222 0,-348-228 0,3-4 0,179 60 0,12-22 0,531 90 0,-804-176 0,1085 146 0,11-82 0,-945-67 0,681 12 0,-811-10 0,82-6 0,-104 1 0,0-1 0,-1-1 0,1 0 0,-1-2 0,35-15 0,346-216 0,-389 229 0,-1 1 0,0-2 0,0 0 0,-1 0 0,-1-1 0,0 0 0,0 0 0,-1-1 0,7-14 0,-2 10 0,0 0 0,1 1 0,1 1 0,0 0 0,1 1 0,24-16 0,24-21 0,81-97 0,-108 104 0,2 2 0,86-68 0,-92 83 0,-2-2 0,-1-1 0,48-59 0,-6 6 0,-9 20 0,-35 36 0,-1-2 0,25-32 0,-39 39 0,0-1 0,-2 0 0,0 0 0,-2-1 0,0-1 0,8-36 0,17-44 0,-17 66 0,-12 27 0,0 1 0,-1-1 0,0 1 0,0-1 0,2-18 0,-2 8 0,1 1 0,1-1 0,12-28 0,1-4 0,-13 23 0,-1 0 0,-1-1 0,-1 1 0,-2-1 0,-5-60 0,1 6 0,3 72 0,0 0 0,1 1 0,1-1 0,0 0 0,0 1 0,1 0 0,1-1 0,0 1 0,1 0 0,0 1 0,1-1 0,0 1 0,14-18 0,1-11-1365,-14 21-5461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6T12:58:50.5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4924 24575,'0'13'0,"2"0"0,-1 0 0,2 0 0,-1 0 0,2 0 0,0-1 0,9 22 0,7 4 0,25 38 0,3 5 0,147 307 0,-160-328 0,76 95 0,-93-132 0,-10-14 0,0 0 0,1-1 0,1 1 0,0-2 0,0 0 0,0 0 0,1 0 0,-1-2 0,2 1 0,-1-1 0,0-1 0,14 4 0,61 28 0,-14-1 0,95 33 0,-92-39 0,-37-14 0,1-2 0,0-1 0,1-3 0,0-1 0,1-2 0,-1-1 0,68-2 0,17-4 0,90-3 0,-196 1 0,-1 0 0,1-1 0,-1 0 0,1-2 0,-1 0 0,17-9 0,99-60 0,-43 23 0,-79 45 0,-1 0 0,1-1 0,-1 0 0,-1-1 0,1-1 0,-2 1 0,15-19 0,0-5 0,24-45 0,16-22 0,-52 84 0,26-35 0,38-66 0,-66 98 0,0-1 0,-1 0 0,-2 0 0,0-1 0,-1 0 0,0 0 0,2-31 0,-1-376 0,-10 241 0,-16-354 0,4 73 0,5 46 0,-10 124-189,-4-38-6406,20 273 6727,-10-87 314,-6 50 4630,-47-140-3865,-48-198-1292,94 345 81,7 38 0,3 0 0,2-1 0,-3-100 0,13 86 0,-3-1 0,-13-82 0,6 66 0,4 1 0,6-103 0,-2-49 0,-2 195 0,-2 0 0,-1 0 0,-18-62 0,17 84-341,2-1 0,1 0-1,-3-26 1,6 24-6485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6T12:57:00.5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6330 24575,'0'-15'0,"1"0"0,0 0 0,1 0 0,0 0 0,1 0 0,1 0 0,1 1 0,0 0 0,0 0 0,1 0 0,1 0 0,1 1 0,0 1 0,14-18 0,5-9 0,-2-1 0,-1 0 0,-2-2 0,27-71 0,-4 6 0,5 1 0,93-144 0,43-86 0,-110 166 677,106-328-7885,-120 282 6955,27-159 7267,-65 269-7768,1 0-4375,103-482 3437,-65 189 7907,-4 91-5099,-25 159-1102,129-460-14,-68 283 0,-45 168 0,107-231 0,-142 356 0,1 1 0,2 0 0,1 1 0,1 2 0,2 0 0,1 1 0,1 1 0,1 1 0,1 1 0,2 1 0,0 2 0,1 1 0,55-30 0,10 1 0,3 4 0,158-52 0,-214 89 0,1 2 0,0 2 0,0 2 0,0 1 0,77 8 0,-5-2 0,-31-6 0,-47 0 0,-1 1 0,0 2 0,61 10 0,-62 0 0,0 1 0,0 2 0,-2 1 0,0 2 0,33 22 0,7 3 0,-33-20 0,-2 2 0,0 1 0,-2 2 0,-1 1 0,-1 2 0,-1 2 0,-2 0 0,48 68 0,109 139 0,-98-129 0,-53-59 0,-1 1 0,-3 3 0,26 60 0,-32-62 0,3-2 0,2-2 0,39 47 0,10 16 0,-18-28 0,3-3 0,84 79 0,68 83 0,-183-194 0,-3 1 0,-2 1 0,25 62 0,-24-47 0,53 84 0,-58-112 0,-2-1 0,2 0 0,1-2 0,32 32 0,-49-60-124,1 0 1,0 0-1,0-1 0,1-1 0,-1 0 1,1 0-1,0-1 0,1 0 0,13 2 0,-23-5-3,22 5-6699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6T12:57:44.1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3437 24575,'45'-41'0,"95"-65"0,-65 51 0,24-14 0,2 5 0,116-55 0,229-84 0,-421 192 0,193-72-2335,28-12-2857,-129 34 6362,-82 40 2009,41-33-1,214-179-3178,-236 189 0,-3-2 0,-1-2 0,-3-3 0,68-94 0,130-247 0,184-424 0,-375 689 0,66-236 0,-102 305 8,10-48-1381,-24 80-5453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6T12:57:49.23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24575,'6'230'0,"-1"-185"0,1-1 0,3 1 0,14 46 0,-2-33 0,2-1 0,2-1 0,62 100 0,66 123 0,-99-172 0,97 142 0,-27-85 0,166 167 0,168 118 0,-372-371-2328,31 29-2685,-45-28 5570,-41-45 1115,1-2 0,2-1-1,39 28 1,-13-10-1575,53 40-97,-57-48 0,-2 3 0,-3 2 0,56 62 0,-71-59 0,56 101 0,-28-43 0,-36-61 0,-6-10 0,2 0 0,42 48 0,142 130 0,38 42 0,-213-215 0,47 78 0,-13-18 0,-49-73 0,-1 1 0,16 38 0,-20-40 0,0 0 0,2-1 0,20 28 0,-26-40-136,0 1-1,-1 1 1,-1 0-1,0 0 1,-1 0-1,-1 1 1,-1 0-1,0 0 0,2 31 1,-2-13-6690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6T12:57:57.43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24065,'9479'0'0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6T12:58:45.47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2636 1 24575,'-247'15'0,"36"1"0,52-17 0,-59 4 0,205-1 0,0 1 0,0 0 0,0 1 0,1 1 0,0 0 0,0 1 0,0 0 0,0 1 0,1 0 0,1 0 0,-1 1 0,-10 11 0,2-3 0,-1-2 0,-31 18 0,0-11 0,0-1 0,-1-4 0,-1-1 0,-74 10 0,-83 23 0,187-40 0,0 1 0,1 1 0,0 0 0,1 2 0,1 1 0,-1 0 0,2 2 0,0 0 0,1 1 0,0 1 0,2 0 0,0 1 0,1 1 0,1 1 0,0 0 0,-14 31 0,3-7 0,-165 320 0,156-289 0,3 2 0,-40 157 0,60-180 0,-3 0 0,-34 87 0,2-32 0,5 2 0,-27 120 0,40-124 0,5 2 0,5 0 0,-7 184 0,28 921 0,-1-1153 0,3-1 0,17 87 0,41 115 0,-60-252 0,30 111 545,78 217-7772,-56-195 7125,289 555 8081,-249-520-9174,-64-120 1195,112 222 0,-66-122 0,7-5 0,6-3 0,7-4 0,156 180 0,-198-252 0,-39-50 0,2-1 0,35 37 0,55 32 0,213 139 0,-230-170 0,358 222 0,-348-228 0,3-4 0,179 60 0,12-22 0,531 90 0,-804-176 0,1085 146 0,11-82 0,-945-67 0,681 12 0,-811-10 0,82-6 0,-104 1 0,0-1 0,-1-1 0,1 0 0,-1-2 0,35-15 0,346-216 0,-389 229 0,-1 1 0,0-2 0,0 0 0,-1 0 0,-1-1 0,0 0 0,0 0 0,-1-1 0,7-14 0,-2 10 0,0 0 0,1 1 0,1 1 0,0 0 0,1 1 0,24-16 0,24-21 0,81-97 0,-108 104 0,2 2 0,86-68 0,-92 83 0,-2-2 0,-1-1 0,48-59 0,-6 6 0,-9 20 0,-35 36 0,-1-2 0,25-32 0,-39 39 0,0-1 0,-2 0 0,0 0 0,-2-1 0,0-1 0,8-36 0,17-44 0,-17 66 0,-12 27 0,0 1 0,-1-1 0,0 1 0,0-1 0,2-18 0,-2 8 0,1 1 0,1-1 0,12-28 0,1-4 0,-13 23 0,-1 0 0,-1-1 0,-1 1 0,-2-1 0,-5-60 0,1 6 0,3 72 0,0 0 0,1 1 0,1-1 0,0 0 0,0 1 0,1 0 0,1-1 0,0 1 0,1 0 0,0 1 0,1-1 0,0 1 0,14-18 0,1-11-1365,-14 21-5461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6T12:58:50.5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4924 24575,'0'13'0,"2"0"0,-1 0 0,2 0 0,-1 0 0,2 0 0,0-1 0,9 22 0,7 4 0,25 38 0,3 5 0,147 307 0,-160-328 0,76 95 0,-93-132 0,-10-14 0,0 0 0,1-1 0,1 1 0,0-2 0,0 0 0,0 0 0,1 0 0,-1-2 0,2 1 0,-1-1 0,0-1 0,14 4 0,61 28 0,-14-1 0,95 33 0,-92-39 0,-37-14 0,1-2 0,0-1 0,1-3 0,0-1 0,1-2 0,-1-1 0,68-2 0,17-4 0,90-3 0,-196 1 0,-1 0 0,1-1 0,-1 0 0,1-2 0,-1 0 0,17-9 0,99-60 0,-43 23 0,-79 45 0,-1 0 0,1-1 0,-1 0 0,-1-1 0,1-1 0,-2 1 0,15-19 0,0-5 0,24-45 0,16-22 0,-52 84 0,26-35 0,38-66 0,-66 98 0,0-1 0,-1 0 0,-2 0 0,0-1 0,-1 0 0,0 0 0,2-31 0,-1-376 0,-10 241 0,-16-354 0,4 73 0,5 46 0,-10 124-189,-4-38-6406,20 273 6727,-10-87 314,-6 50 4630,-47-140-3865,-48-198-1292,94 345 81,7 38 0,3 0 0,2-1 0,-3-100 0,13 86 0,-3-1 0,-13-82 0,6 66 0,4 1 0,6-103 0,-2-49 0,-2 195 0,-2 0 0,-1 0 0,-18-62 0,17 84-341,2-1 0,1 0-1,-3-26 1,6 24-6485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6T12:56:49.8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2909 24575,'717'-52'0,"-402"20"0,-53 9-5703,-51 4 4622,-142 10 388,35-12 4177,8 0 509,3 3-3993,163-4 0,459 23 0,-709-4 0,0 0 0,0-2 0,0-1 0,-1-1 0,52-21 0,-20 7 0,95-36 0,57-18 0,-166 59 125,-1-2 0,0-2 1,-2-1-1,61-43 0,-12 10-1884,1 5-3892,137-39 5817,-145 58 5322,20-17-4254,-79 34-1255,0 1 0,0 1 1,2 2-1,29-8 0,-33 13 21,-1-2 0,1 0 0,-1-1 0,-1-2 0,1 0 0,-1-1 0,-1-1 0,26-18 0,5-12 0,-1-3 0,-2-1 0,52-66 0,-34 38 0,-19 15 0,-40 48 0,0-1 0,1 1 0,0 1 0,1-1 0,0 2 0,0-1 0,1 1 0,1 0 0,-1 1 0,22-11 0,-19 13 0,-1 0 0,0-1 0,0 0 0,21-16 0,-29 18 0,0 0 0,0 0 0,0 0 0,-1-1 0,0 1 0,0-1 0,0 0 0,-1 0 0,1 0 0,-1 0 0,0 0 0,-1 0 0,1-1 0,0-10 0,10-33 0,2 1 0,1 0 0,43-86 0,-4 9 0,-29 48 0,25-120 0,-36 136 0,-10 49 0,0 0 0,0 0 0,1 0 0,9-13 0,-9 16 0,0 0 0,-1-1 0,0 1 0,0-1 0,-1 0 0,0 0 0,1-11 0,9-76 0,-3 25 0,1-93 0,-12 104-1365,1 35-5461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6T12:57:00.5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6330 24575,'0'-15'0,"1"0"0,0 0 0,1 0 0,0 0 0,1 0 0,1 0 0,1 1 0,0 0 0,0 0 0,1 0 0,1 0 0,1 1 0,0 1 0,14-18 0,5-9 0,-2-1 0,-1 0 0,-2-2 0,27-71 0,-4 6 0,5 1 0,93-144 0,43-86 0,-110 166 677,106-328-7885,-120 282 6955,27-159 7267,-65 269-7768,1 0-4375,103-482 3437,-65 189 7907,-4 91-5099,-25 159-1102,129-460-14,-68 283 0,-45 168 0,107-231 0,-142 356 0,1 1 0,2 0 0,1 1 0,1 2 0,2 0 0,1 1 0,1 1 0,1 1 0,1 1 0,2 1 0,0 2 0,1 1 0,55-30 0,10 1 0,3 4 0,158-52 0,-214 89 0,1 2 0,0 2 0,0 2 0,0 1 0,77 8 0,-5-2 0,-31-6 0,-47 0 0,-1 1 0,0 2 0,61 10 0,-62 0 0,0 1 0,0 2 0,-2 1 0,0 2 0,33 22 0,7 3 0,-33-20 0,-2 2 0,0 1 0,-2 2 0,-1 1 0,-1 2 0,-1 2 0,-2 0 0,48 68 0,109 139 0,-98-129 0,-53-59 0,-1 1 0,-3 3 0,26 60 0,-32-62 0,3-2 0,2-2 0,39 47 0,10 16 0,-18-28 0,3-3 0,84 79 0,68 83 0,-183-194 0,-3 1 0,-2 1 0,25 62 0,-24-47 0,53 84 0,-58-112 0,-2-1 0,2 0 0,1-2 0,32 32 0,-49-60-124,1 0 1,0 0-1,0-1 0,1-1 0,-1 0 1,1 0-1,0-1 0,1 0 0,13 2 0,-23-5-3,22 5-6699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5853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8DF4485-8988-4DE2-BC28-1FB802FC5CE5}" type="datetimeFigureOut">
              <a:rPr lang="en-IE" smtClean="0"/>
              <a:t>18/03/2026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385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2031" y="3314929"/>
            <a:ext cx="8016239" cy="2712214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542561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5853" y="6542561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4B27F17-31A8-4877-B718-D306516D8F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1381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3443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67114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1149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B9942-E736-4D7E-A2FC-7B985E8743FC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0487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E65DD-27D9-FC6B-1746-9FEA44864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F7E271-BD9B-DE64-1B82-4B3F370BB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CAE028-FAC6-DE2F-8858-CF76FFEAF4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146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7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9264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77011-8118-7219-B22C-EBD3783F3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C5328E-4D8E-11CA-6573-22F4AE288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84C747-CD23-7AE3-B234-4B93B27C6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777B5-2228-F324-8D06-FA5067472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3257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C3186-00F9-7123-C052-092CAD320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670B35-F04B-225D-74D5-2011766BA2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E93F83-43E2-ADA5-1B83-49AA9A8C5A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93D66-DAEC-0637-0B34-6E8A9540D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76371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32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2938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33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95459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B9942-E736-4D7E-A2FC-7B985E8743FC}" type="slidenum">
              <a:rPr lang="en-IE" smtClean="0"/>
              <a:t>34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2941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78725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36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6018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37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74521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43F46-CB4E-ACEC-14D1-E5C8CB6A4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487B06-D6B2-1036-CF4A-834A1F8F3B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745E35-79B2-D388-8D22-58C539B8F4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F2C6B-620D-E680-401C-89170F029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6882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B9942-E736-4D7E-A2FC-7B985E8743FC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328893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42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207979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2EBCA-04DF-3401-D6CD-BB06472BA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B543FE-7EC1-2C1B-509D-2EE5B6BCF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C93B51-7EBF-181B-6F2D-9AB597B0A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146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067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8E939-C9BA-667C-BE96-753BF1DDB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070EF-BD6D-BDE2-C236-1036DFC83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6526E-2E94-DC8D-89C7-E38C920A8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5CB5D-5019-1B91-2296-DEF640826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44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1093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AD549-03EC-0DA3-887F-DC74D3B1F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080B69-92AB-2856-A120-7916FFC45B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2BFD2D-DB4D-D799-D1F8-4C4B88186E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D8A0-05D8-73B9-7A5C-E4B356614C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45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471503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3C5A8-05F9-2152-4E6A-A763638A8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F7A9A0-7ECD-3511-7505-35C9B8235E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435ABD-E125-C7B7-7159-961F24315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79C2F-8F17-A4D9-6899-32E93F723C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7723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50CE0-A4B5-0A43-3219-EBFA14FB3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4F4024-F31A-8D0C-8183-0C5E12F70E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76A0CD-5683-15A3-5957-A37A1967C2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B124D-3003-1366-1800-DD557F9ECD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5442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12762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54298-8F45-49A9-FDC5-2B8C7221B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54ACED-59B4-9D6F-D935-6E736AB750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D78802-3664-8613-2AAC-BC1E2B86C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F6772-1C9C-347F-749E-574E49E31E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53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49028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D4608-E5D1-0995-84C1-5BA66E7CD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11D8A-60F2-2F83-3544-F27F3D869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D517C8-0D7E-6B42-93A0-A50D17F06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8AA61-BD09-0200-3041-68BBD2B60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55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2555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2B0B3-54EE-57A0-EAC4-C5A60D633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E9AA4C-633D-8B55-0FE1-2F8413254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F3866-A5E9-5C81-48D2-B3E3E04BE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B4343-9256-A257-DB34-2510A21C7F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61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238081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73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75652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A8A40-7ED4-576E-103E-CF9B29C57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31156-DE93-F06E-8E85-E9620935CF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7E0FAF-613C-AD01-D10E-B005752DC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E5F66-6AAE-2F14-71FA-E87BF5B700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75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8106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9C65F-E577-9B69-EE25-0404A6FFA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B8989E-6BE5-A64F-E2EA-53B63809D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1841FE-FC8F-FB08-BD21-E9CB286311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146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6718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CA13B-D9F6-212F-90FF-2D3851520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616AFE-72E2-06CC-4DC3-B56D520CB5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BD04E0-94BA-C3C5-6583-07A17814B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1F4F9-7C54-2EB1-FD89-CC09ECD9C2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77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32584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76136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22B3C-C2BD-E198-8578-EED4FBC59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E943C4-C0C7-9D62-9F36-63767B3BCF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9BC93C-96A7-DBA5-3B80-9F3044F01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70E0E-3D57-9BB7-3369-5C91D9C47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7806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35872-D5C1-5E3D-6C3A-8EEE172C6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861A8D-0A88-BAE2-858C-E445568F79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689D9-A4C5-43D3-F978-684661FD7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E2DF0-64EB-6E28-D5F9-D1CC665CD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0908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40015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900E2-FD25-A873-6B89-EADE5B897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C2B351-0301-C790-840E-3AA20AF8A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446575-B608-4BCF-CABE-A8840E86B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2958C-2226-DE7F-4B59-B6AAD7605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B9942-E736-4D7E-A2FC-7B985E8743FC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081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5576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11" Type="http://schemas.openxmlformats.org/officeDocument/2006/relationships/image" Target="../media/image1.png"/><Relationship Id="rId5" Type="http://schemas.openxmlformats.org/officeDocument/2006/relationships/image" Target="../media/image16.png"/><Relationship Id="rId10" Type="http://schemas.openxmlformats.org/officeDocument/2006/relationships/image" Target="../media/image8.svg"/><Relationship Id="rId4" Type="http://schemas.openxmlformats.org/officeDocument/2006/relationships/image" Target="../media/image15.svg"/><Relationship Id="rId9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9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png"/><Relationship Id="rId7" Type="http://schemas.openxmlformats.org/officeDocument/2006/relationships/image" Target="../media/image39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Subtitle  light">
    <p:bg>
      <p:bgPr>
        <a:gradFill>
          <a:gsLst>
            <a:gs pos="0">
              <a:srgbClr val="246076"/>
            </a:gs>
            <a:gs pos="100000">
              <a:srgbClr val="1987A8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54E402B-0CEA-76CC-B774-546F74B36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97" y="805778"/>
            <a:ext cx="5974978" cy="10290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6989F7-607E-C42C-04A2-493393925C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118100"/>
            <a:ext cx="6494688" cy="17399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79987BE-CCC5-A892-BA86-A5DFE563B2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1464" y="4044950"/>
            <a:ext cx="10500537" cy="2813051"/>
          </a:xfrm>
          <a:prstGeom prst="rect">
            <a:avLst/>
          </a:prstGeom>
        </p:spPr>
      </p:pic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DBF4B890-8A06-A22A-70F4-FB49FCCDF4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6163" y="1907006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CC71582C-4629-6DB1-D32F-85D7F89DD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726163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4000" b="0" i="0" spc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6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12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290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15821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3246"/>
            <a:ext cx="3932237" cy="296574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186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90111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465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29219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6524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220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051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1229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76672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728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&amp; Subtitle 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F2E61496-955F-0BA1-2D5F-8076C78B54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044950"/>
            <a:ext cx="12192000" cy="2813050"/>
          </a:xfrm>
          <a:prstGeom prst="rect">
            <a:avLst/>
          </a:prstGeom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726163" y="1907006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26163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4000" b="0" i="0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6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12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993076F-988A-B031-B6F0-CCD5D960018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1597" y="805778"/>
            <a:ext cx="5974978" cy="10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56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4087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7458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0535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131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3692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2055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0117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84801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7777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1376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E45BF6-86A8-84A0-A1D8-4F3BFAA476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 descr="Person writing in notebook">
            <a:extLst>
              <a:ext uri="{FF2B5EF4-FFF2-40B4-BE49-F238E27FC236}">
                <a16:creationId xmlns:a16="http://schemas.microsoft.com/office/drawing/2014/main" id="{12D65D97-4FDB-71AE-E76F-3681F99A4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57" y="0"/>
            <a:ext cx="10287000" cy="6858000"/>
          </a:xfrm>
          <a:prstGeom prst="rect">
            <a:avLst/>
          </a:prstGeom>
        </p:spPr>
      </p:pic>
      <p:pic>
        <p:nvPicPr>
          <p:cNvPr id="14" name="Blue shape 1">
            <a:extLst>
              <a:ext uri="{FF2B5EF4-FFF2-40B4-BE49-F238E27FC236}">
                <a16:creationId xmlns:a16="http://schemas.microsoft.com/office/drawing/2014/main" id="{44F7C792-8988-EDC5-7094-29373BADA6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223000" cy="6858000"/>
          </a:xfrm>
          <a:prstGeom prst="rect">
            <a:avLst/>
          </a:prstGeom>
        </p:spPr>
      </p:pic>
      <p:pic>
        <p:nvPicPr>
          <p:cNvPr id="20" name="Blue shape 2">
            <a:extLst>
              <a:ext uri="{FF2B5EF4-FFF2-40B4-BE49-F238E27FC236}">
                <a16:creationId xmlns:a16="http://schemas.microsoft.com/office/drawing/2014/main" id="{CDC71264-9DEB-75C5-7874-06C333AF88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5562600" cy="6858000"/>
          </a:xfrm>
          <a:prstGeom prst="rect">
            <a:avLst/>
          </a:prstGeom>
        </p:spPr>
      </p:pic>
      <p:pic>
        <p:nvPicPr>
          <p:cNvPr id="10" name="Blue shape 3">
            <a:extLst>
              <a:ext uri="{FF2B5EF4-FFF2-40B4-BE49-F238E27FC236}">
                <a16:creationId xmlns:a16="http://schemas.microsoft.com/office/drawing/2014/main" id="{EBE1C1A6-7251-1F44-FC21-8FF34283E6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7" y="0"/>
            <a:ext cx="49720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54199"/>
            <a:ext cx="3857625" cy="1069975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924174"/>
            <a:ext cx="3857625" cy="2944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78D19DB-B48B-0B94-E732-6FD1FE6E76B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8674" y="6264471"/>
            <a:ext cx="1143000" cy="400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49EE74-035C-A454-F0E2-ACA17D4C8E62}"/>
              </a:ext>
            </a:extLst>
          </p:cNvPr>
          <p:cNvSpPr txBox="1"/>
          <p:nvPr userDrawn="1"/>
        </p:nvSpPr>
        <p:spPr>
          <a:xfrm>
            <a:off x="6223000" y="28849"/>
            <a:ext cx="573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>
                <a:solidFill>
                  <a:srgbClr val="0E85AA"/>
                </a:solidFill>
              </a:rPr>
              <a:t>Change this image from the Master slide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021664-C95E-C7B2-8E40-A2879255C7B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7962" y="206131"/>
            <a:ext cx="4784727" cy="8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02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306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2864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953E39-0445-4FFA-926F-CDBF6302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3D65D-1548-4E57-9C4B-03EE9829D55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4F5FBDC-859F-48B8-B92E-0E34127F32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979613"/>
            <a:ext cx="10515600" cy="400367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E95B7E-97D3-47FA-8649-7F4684A70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377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&amp; Subtitle  light">
    <p:bg>
      <p:bgPr>
        <a:gradFill>
          <a:gsLst>
            <a:gs pos="0">
              <a:srgbClr val="246076"/>
            </a:gs>
            <a:gs pos="100000">
              <a:srgbClr val="1987A8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54E402B-0CEA-76CC-B774-546F74B36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97" y="805778"/>
            <a:ext cx="5974978" cy="10290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6989F7-607E-C42C-04A2-493393925C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118100"/>
            <a:ext cx="6494688" cy="17399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79987BE-CCC5-A892-BA86-A5DFE563B2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1464" y="4044950"/>
            <a:ext cx="10500537" cy="2813051"/>
          </a:xfrm>
          <a:prstGeom prst="rect">
            <a:avLst/>
          </a:prstGeom>
        </p:spPr>
      </p:pic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DBF4B890-8A06-A22A-70F4-FB49FCCDF4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6163" y="1907006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CC71582C-4629-6DB1-D32F-85D7F89DD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726163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4000" b="0" i="0" spc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6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12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094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6"/>
          <p:cNvSpPr txBox="1">
            <a:spLocks noGrp="1"/>
          </p:cNvSpPr>
          <p:nvPr>
            <p:ph type="sldNum" idx="12"/>
          </p:nvPr>
        </p:nvSpPr>
        <p:spPr>
          <a:xfrm>
            <a:off x="838200" y="646830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" name="Google Shape;28;p46"/>
          <p:cNvSpPr txBox="1">
            <a:spLocks noGrp="1"/>
          </p:cNvSpPr>
          <p:nvPr>
            <p:ph type="body" idx="1"/>
          </p:nvPr>
        </p:nvSpPr>
        <p:spPr>
          <a:xfrm>
            <a:off x="838200" y="1979613"/>
            <a:ext cx="10515600" cy="40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6073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74595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528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0085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9317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5087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5350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7947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4892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5899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0163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35148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57138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63250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5906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2891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910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31098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992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3661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57874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33088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265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1217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&amp; Subtitle  light" type="title">
  <p:cSld name="1_Title &amp; Subtitle  light">
    <p:bg>
      <p:bgPr>
        <a:gradFill>
          <a:gsLst>
            <a:gs pos="0">
              <a:srgbClr val="246076"/>
            </a:gs>
            <a:gs pos="100000">
              <a:srgbClr val="1987A8"/>
            </a:gs>
          </a:gsLst>
          <a:lin ang="17054404" scaled="0"/>
        </a:gra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118101"/>
            <a:ext cx="6494688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1465" y="4044951"/>
            <a:ext cx="10500537" cy="281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1854485" y="1907007"/>
            <a:ext cx="9448515" cy="261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  <a:defRPr sz="8000" b="0" i="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1854485" y="4741163"/>
            <a:ext cx="9448515" cy="1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976" y="805779"/>
            <a:ext cx="5949509" cy="102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21972" y="6264471"/>
            <a:ext cx="1143000" cy="40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118100"/>
            <a:ext cx="6494688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1464" y="4044950"/>
            <a:ext cx="10500537" cy="281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976" y="805779"/>
            <a:ext cx="5949509" cy="102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21972" y="6264471"/>
            <a:ext cx="1143000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787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&amp; Subtitle  light">
  <p:cSld name="2_Title &amp; Subtitle  light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44949"/>
            <a:ext cx="12192000" cy="281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927" y="802499"/>
            <a:ext cx="5968559" cy="102791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1854485" y="1907007"/>
            <a:ext cx="9448515" cy="261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defRPr sz="8000" b="0" i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1854485" y="4741163"/>
            <a:ext cx="9448515" cy="1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" name="Google Shape;3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21972" y="6264471"/>
            <a:ext cx="1143000" cy="40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44950"/>
            <a:ext cx="121920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926" y="802498"/>
            <a:ext cx="5968559" cy="10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21972" y="6264471"/>
            <a:ext cx="1143000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417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 type="picTx">
  <p:cSld name="2_Picture with 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4" descr="Person writing in notebo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10557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"/>
          <p:cNvSpPr>
            <a:spLocks noGrp="1"/>
          </p:cNvSpPr>
          <p:nvPr>
            <p:ph type="pic" idx="2"/>
          </p:nvPr>
        </p:nvSpPr>
        <p:spPr>
          <a:xfrm>
            <a:off x="3581401" y="0"/>
            <a:ext cx="8605043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IE"/>
          </a:p>
        </p:txBody>
      </p:sp>
      <p:pic>
        <p:nvPicPr>
          <p:cNvPr id="39" name="Google Shape;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223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7" y="0"/>
            <a:ext cx="49720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4"/>
          <p:cNvSpPr txBox="1">
            <a:spLocks noGrp="1"/>
          </p:cNvSpPr>
          <p:nvPr>
            <p:ph type="title"/>
          </p:nvPr>
        </p:nvSpPr>
        <p:spPr>
          <a:xfrm>
            <a:off x="914401" y="1854201"/>
            <a:ext cx="3857625" cy="10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body" idx="1"/>
          </p:nvPr>
        </p:nvSpPr>
        <p:spPr>
          <a:xfrm>
            <a:off x="914401" y="2924175"/>
            <a:ext cx="3857625" cy="294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44" name="Google Shape;44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188" y="206131"/>
            <a:ext cx="4757765" cy="81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675" y="6264471"/>
            <a:ext cx="1143000" cy="40005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4"/>
          <p:cNvPicPr preferRelativeResize="0"/>
          <p:nvPr/>
        </p:nvPicPr>
        <p:blipFill rotWithShape="1">
          <a:blip r:embed="rId8">
            <a:alphaModFix/>
          </a:blip>
          <a:srcRect l="1835" t="15604"/>
          <a:stretch/>
        </p:blipFill>
        <p:spPr>
          <a:xfrm>
            <a:off x="230175" y="0"/>
            <a:ext cx="1196862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223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7" y="0"/>
            <a:ext cx="49720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187" y="206131"/>
            <a:ext cx="4757765" cy="81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674" y="6264471"/>
            <a:ext cx="1143000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54" name="Google Shape;54;p4"/>
          <p:cNvSpPr txBox="1"/>
          <p:nvPr/>
        </p:nvSpPr>
        <p:spPr>
          <a:xfrm>
            <a:off x="914401" y="1854201"/>
            <a:ext cx="3857700" cy="10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4000">
                <a:solidFill>
                  <a:srgbClr val="FFFFFF"/>
                </a:solidFill>
              </a:rPr>
              <a:t>Session Slide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55" name="Google Shape;55;p4"/>
          <p:cNvSpPr txBox="1"/>
          <p:nvPr/>
        </p:nvSpPr>
        <p:spPr>
          <a:xfrm>
            <a:off x="914401" y="2924175"/>
            <a:ext cx="3857700" cy="29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>
                <a:solidFill>
                  <a:srgbClr val="FFFFFF"/>
                </a:solidFill>
              </a:rPr>
              <a:t>Brief description of session</a:t>
            </a:r>
            <a:endParaRPr sz="20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>
                <a:solidFill>
                  <a:srgbClr val="FFFFFF"/>
                </a:solidFill>
              </a:rPr>
              <a:t>(PICTURE CAN BE CHANGED VIA MASTER SLIDE/THEME EDITOR)</a:t>
            </a:r>
            <a:endParaRPr sz="20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46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85AA"/>
              </a:buClr>
              <a:buSzPts val="1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76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78839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: White">
  <p:cSld name="Section break: White">
    <p:bg>
      <p:bgPr>
        <a:solidFill>
          <a:schemeClr val="dk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6231333" y="2456476"/>
            <a:ext cx="4624400" cy="1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Calibri"/>
              <a:buNone/>
              <a:defRPr sz="4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body" idx="1"/>
          </p:nvPr>
        </p:nvSpPr>
        <p:spPr>
          <a:xfrm>
            <a:off x="6231333" y="4092463"/>
            <a:ext cx="4624400" cy="8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>
                <a:solidFill>
                  <a:srgbClr val="FF0000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200"/>
              <a:buChar char="•"/>
              <a:defRPr>
                <a:solidFill>
                  <a:srgbClr val="FF0000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ts val="1500"/>
              <a:buNone/>
              <a:defRPr>
                <a:solidFill>
                  <a:srgbClr val="FF0000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29302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514800" y="897625"/>
            <a:ext cx="86652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Calibri"/>
              <a:buNone/>
              <a:defRPr sz="4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1"/>
          </p:nvPr>
        </p:nvSpPr>
        <p:spPr>
          <a:xfrm>
            <a:off x="514799" y="2263939"/>
            <a:ext cx="10010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rgbClr val="3A9BB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4074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full image and content: Dark Blue">
  <p:cSld name="Title, full image and content: Dar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514800" y="434983"/>
            <a:ext cx="4752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1"/>
          </p:nvPr>
        </p:nvSpPr>
        <p:spPr>
          <a:xfrm>
            <a:off x="514800" y="3104964"/>
            <a:ext cx="4752400" cy="2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1696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larger text">
  <p:cSld name="Title and content larger text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514800" y="897625"/>
            <a:ext cx="81750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Calibri"/>
              <a:buNone/>
              <a:defRPr sz="4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1"/>
          </p:nvPr>
        </p:nvSpPr>
        <p:spPr>
          <a:xfrm>
            <a:off x="514799" y="2263939"/>
            <a:ext cx="10010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867"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6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84554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ferences (2 column)">
  <p:cSld name="References (2 column)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514800" y="897625"/>
            <a:ext cx="85098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body" idx="1"/>
          </p:nvPr>
        </p:nvSpPr>
        <p:spPr>
          <a:xfrm>
            <a:off x="514799" y="2263939"/>
            <a:ext cx="10010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•"/>
              <a:defRPr sz="1200" b="0">
                <a:solidFill>
                  <a:schemeClr val="dk1"/>
                </a:solidFill>
              </a:defRPr>
            </a:lvl3pPr>
            <a:lvl4pPr marL="1828800" lvl="3" indent="-279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800"/>
              <a:buChar char="•"/>
              <a:defRPr sz="1067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7869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514800" y="897625"/>
            <a:ext cx="82467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Calibri"/>
              <a:buNone/>
              <a:defRPr sz="4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514799" y="2263939"/>
            <a:ext cx="10010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17880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x content">
  <p:cSld name="Title and 2 x content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514800" y="897625"/>
            <a:ext cx="95019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alibri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body" idx="1"/>
          </p:nvPr>
        </p:nvSpPr>
        <p:spPr>
          <a:xfrm>
            <a:off x="514799" y="2263939"/>
            <a:ext cx="4788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2"/>
          </p:nvPr>
        </p:nvSpPr>
        <p:spPr>
          <a:xfrm>
            <a:off x="5720811" y="2263939"/>
            <a:ext cx="4788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55152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and image: White">
  <p:cSld name="Title, content and image: White"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5151725" y="897625"/>
            <a:ext cx="65607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Calibri"/>
              <a:buNone/>
              <a:defRPr sz="4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>
            <a:off x="5151733" y="2204277"/>
            <a:ext cx="4471500" cy="36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52998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larger text" userDrawn="1">
  <p:cSld name="1_Title and content larger text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419880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To insert your own icons*:</a:t>
              </a:r>
            </a:p>
            <a:p>
              <a:endParaRPr lang="en-US" sz="140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</a:rPr>
                <a:t>Insert</a:t>
              </a: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 &gt;&gt; </a:t>
              </a:r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</a:rPr>
                <a:t>Icons</a:t>
              </a:r>
            </a:p>
            <a:p>
              <a:endParaRPr lang="en-US" sz="140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200" i="1">
                  <a:solidFill>
                    <a:schemeClr val="accent2">
                      <a:lumMod val="50000"/>
                    </a:schemeClr>
                  </a:solidFill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6561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9877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7">
            <a:extLst>
              <a:ext uri="{FF2B5EF4-FFF2-40B4-BE49-F238E27FC236}">
                <a16:creationId xmlns:a16="http://schemas.microsoft.com/office/drawing/2014/main" id="{636269B6-D5F9-1504-0E48-C71E1B16E3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798" y="897620"/>
            <a:ext cx="8665201" cy="793196"/>
          </a:xfrm>
        </p:spPr>
        <p:txBody>
          <a:bodyPr lIns="0" tIns="0" rIns="0" bIns="0" anchor="b">
            <a:noAutofit/>
          </a:bodyPr>
          <a:lstStyle>
            <a:lvl1pPr>
              <a:defRPr lang="en-IE" sz="4000">
                <a:solidFill>
                  <a:srgbClr val="E97132"/>
                </a:solidFill>
              </a:defRPr>
            </a:lvl1pPr>
          </a:lstStyle>
          <a:p>
            <a:pPr lvl="0"/>
            <a:endParaRPr lang="en-IE"/>
          </a:p>
        </p:txBody>
      </p:sp>
      <p:sp>
        <p:nvSpPr>
          <p:cNvPr id="3" name="Google Shape;66;p7">
            <a:extLst>
              <a:ext uri="{FF2B5EF4-FFF2-40B4-BE49-F238E27FC236}">
                <a16:creationId xmlns:a16="http://schemas.microsoft.com/office/drawing/2014/main" id="{FAA75513-F699-F753-2DAA-F2C5AF5F3FC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4798" y="2263935"/>
            <a:ext cx="10010403" cy="3696397"/>
          </a:xfrm>
        </p:spPr>
        <p:txBody>
          <a:bodyPr lIns="0" tIns="0" rIns="0" bIns="0">
            <a:noAutofit/>
          </a:bodyPr>
          <a:lstStyle>
            <a:lvl1pPr marL="457200">
              <a:spcBef>
                <a:spcPts val="400"/>
              </a:spcBef>
              <a:buNone/>
              <a:defRPr lang="en-IE">
                <a:solidFill>
                  <a:srgbClr val="3A9BB6"/>
                </a:solidFill>
              </a:defRPr>
            </a:lvl1pPr>
          </a:lstStyle>
          <a:p>
            <a:pPr lvl="0"/>
            <a:endParaRPr lang="en-IE"/>
          </a:p>
        </p:txBody>
      </p:sp>
      <p:sp>
        <p:nvSpPr>
          <p:cNvPr id="4" name="Google Shape;67;p7">
            <a:extLst>
              <a:ext uri="{FF2B5EF4-FFF2-40B4-BE49-F238E27FC236}">
                <a16:creationId xmlns:a16="http://schemas.microsoft.com/office/drawing/2014/main" id="{69F6BCA9-6E6F-E24B-D9F1-24E27A67B6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409041" y="6333134"/>
            <a:ext cx="731702" cy="525002"/>
          </a:xfrm>
        </p:spPr>
        <p:txBody>
          <a:bodyPr lIns="91421" tIns="91421" rIns="91421" bIns="91421" anchor="t"/>
          <a:lstStyle>
            <a:lvl1pPr>
              <a:defRPr>
                <a:solidFill>
                  <a:srgbClr val="3A9BB6"/>
                </a:solidFill>
              </a:defRPr>
            </a:lvl1pPr>
          </a:lstStyle>
          <a:p>
            <a:pPr lvl="0"/>
            <a:fld id="{94A248A0-1B0D-4560-8DD2-776FB69EEFA9}" type="slidenum"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9513595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883989397" descr="Shape&#10;&#10;Description automatically generated">
            <a:extLst>
              <a:ext uri="{FF2B5EF4-FFF2-40B4-BE49-F238E27FC236}">
                <a16:creationId xmlns:a16="http://schemas.microsoft.com/office/drawing/2014/main" id="{E155117A-3FBA-39A9-5C65-2CE931268F9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6022"/>
            <a:ext cx="12192000" cy="8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969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2032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05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3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1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5.sv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27.sv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5.sv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2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1.sv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9.sv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21.sv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2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31.sv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3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31.sv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3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35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71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12" name="Oide logo">
            <a:extLst>
              <a:ext uri="{FF2B5EF4-FFF2-40B4-BE49-F238E27FC236}">
                <a16:creationId xmlns:a16="http://schemas.microsoft.com/office/drawing/2014/main" id="{29B03D4A-90D1-4388-1E06-16C8D54A1CF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89044A8-DEE4-699A-AB09-D5126337A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8000" y="6066000"/>
            <a:ext cx="12240000" cy="231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ide mark black">
            <a:extLst>
              <a:ext uri="{FF2B5EF4-FFF2-40B4-BE49-F238E27FC236}">
                <a16:creationId xmlns:a16="http://schemas.microsoft.com/office/drawing/2014/main" id="{2BF40E6F-255B-4E3E-E840-D124C7E1438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003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457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ide mark black">
            <a:extLst>
              <a:ext uri="{FF2B5EF4-FFF2-40B4-BE49-F238E27FC236}">
                <a16:creationId xmlns:a16="http://schemas.microsoft.com/office/drawing/2014/main" id="{2BF40E6F-255B-4E3E-E840-D124C7E1438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003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A27000-425A-B642-450D-B195B12CF73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15765" y="6336021"/>
            <a:ext cx="3183342" cy="4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4FBC4F4-F8C8-E204-5C96-DAA73323AB9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9583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7" r:id="rId7"/>
    <p:sldLayoutId id="2147483749" r:id="rId8"/>
    <p:sldLayoutId id="2147483750" r:id="rId9"/>
    <p:sldLayoutId id="214748375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4FBC4F4-F8C8-E204-5C96-DAA73323AB9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C96508C-3EE0-2502-6986-04E77A30C66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15765" y="6336021"/>
            <a:ext cx="3183342" cy="4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2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D38DBB-208A-6FB1-A648-0C457748E8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8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F3752C-EDFB-8231-23FA-7C79DC4D6C3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0052" y="139396"/>
            <a:ext cx="1602162" cy="77003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256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D38DBB-208A-6FB1-A648-0C457748E8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8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F3752C-EDFB-8231-23FA-7C79DC4D6C3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0052" y="139396"/>
            <a:ext cx="1602162" cy="77003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6F9471F-39F5-431E-55B0-3CF5E5185D5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15765" y="6336021"/>
            <a:ext cx="3183342" cy="4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4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94" y="2"/>
            <a:ext cx="1219081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85AA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E85A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430052" y="136526"/>
            <a:ext cx="1602163" cy="772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92" y="0"/>
            <a:ext cx="1219081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430052" y="136525"/>
            <a:ext cx="1602162" cy="7729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76635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81.png"/><Relationship Id="rId18" Type="http://schemas.openxmlformats.org/officeDocument/2006/relationships/customXml" Target="../ink/ink7.xml"/><Relationship Id="rId3" Type="http://schemas.openxmlformats.org/officeDocument/2006/relationships/image" Target="../media/image70.png"/><Relationship Id="rId7" Type="http://schemas.openxmlformats.org/officeDocument/2006/relationships/image" Target="../media/image78.png"/><Relationship Id="rId12" Type="http://schemas.openxmlformats.org/officeDocument/2006/relationships/customXml" Target="../ink/ink4.xml"/><Relationship Id="rId17" Type="http://schemas.openxmlformats.org/officeDocument/2006/relationships/image" Target="../media/image83.png"/><Relationship Id="rId2" Type="http://schemas.openxmlformats.org/officeDocument/2006/relationships/image" Target="../media/image69.png"/><Relationship Id="rId16" Type="http://schemas.openxmlformats.org/officeDocument/2006/relationships/customXml" Target="../ink/ink6.xml"/><Relationship Id="rId1" Type="http://schemas.openxmlformats.org/officeDocument/2006/relationships/slideLayout" Target="../slideLayouts/slideLayout30.xml"/><Relationship Id="rId6" Type="http://schemas.openxmlformats.org/officeDocument/2006/relationships/customXml" Target="../ink/ink1.xml"/><Relationship Id="rId11" Type="http://schemas.openxmlformats.org/officeDocument/2006/relationships/image" Target="../media/image80.png"/><Relationship Id="rId5" Type="http://schemas.openxmlformats.org/officeDocument/2006/relationships/image" Target="../media/image73.png"/><Relationship Id="rId15" Type="http://schemas.openxmlformats.org/officeDocument/2006/relationships/image" Target="../media/image82.png"/><Relationship Id="rId10" Type="http://schemas.openxmlformats.org/officeDocument/2006/relationships/customXml" Target="../ink/ink3.xml"/><Relationship Id="rId19" Type="http://schemas.openxmlformats.org/officeDocument/2006/relationships/image" Target="../media/image84.png"/><Relationship Id="rId4" Type="http://schemas.openxmlformats.org/officeDocument/2006/relationships/image" Target="../media/image71.png"/><Relationship Id="rId9" Type="http://schemas.openxmlformats.org/officeDocument/2006/relationships/image" Target="../media/image79.png"/><Relationship Id="rId14" Type="http://schemas.openxmlformats.org/officeDocument/2006/relationships/customXml" Target="../ink/ink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86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5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81.png"/><Relationship Id="rId18" Type="http://schemas.openxmlformats.org/officeDocument/2006/relationships/customXml" Target="../ink/ink14.xml"/><Relationship Id="rId3" Type="http://schemas.openxmlformats.org/officeDocument/2006/relationships/image" Target="../media/image70.png"/><Relationship Id="rId21" Type="http://schemas.openxmlformats.org/officeDocument/2006/relationships/image" Target="../media/image86.jpeg"/><Relationship Id="rId7" Type="http://schemas.openxmlformats.org/officeDocument/2006/relationships/image" Target="../media/image78.png"/><Relationship Id="rId12" Type="http://schemas.openxmlformats.org/officeDocument/2006/relationships/customXml" Target="../ink/ink11.xml"/><Relationship Id="rId17" Type="http://schemas.openxmlformats.org/officeDocument/2006/relationships/image" Target="../media/image83.png"/><Relationship Id="rId2" Type="http://schemas.openxmlformats.org/officeDocument/2006/relationships/image" Target="../media/image69.png"/><Relationship Id="rId16" Type="http://schemas.openxmlformats.org/officeDocument/2006/relationships/customXml" Target="../ink/ink13.xml"/><Relationship Id="rId20" Type="http://schemas.openxmlformats.org/officeDocument/2006/relationships/image" Target="../media/image85.jpeg"/><Relationship Id="rId1" Type="http://schemas.openxmlformats.org/officeDocument/2006/relationships/slideLayout" Target="../slideLayouts/slideLayout30.xml"/><Relationship Id="rId6" Type="http://schemas.openxmlformats.org/officeDocument/2006/relationships/customXml" Target="../ink/ink8.xml"/><Relationship Id="rId11" Type="http://schemas.openxmlformats.org/officeDocument/2006/relationships/image" Target="../media/image80.png"/><Relationship Id="rId5" Type="http://schemas.openxmlformats.org/officeDocument/2006/relationships/image" Target="../media/image73.png"/><Relationship Id="rId15" Type="http://schemas.openxmlformats.org/officeDocument/2006/relationships/image" Target="../media/image82.png"/><Relationship Id="rId10" Type="http://schemas.openxmlformats.org/officeDocument/2006/relationships/customXml" Target="../ink/ink10.xml"/><Relationship Id="rId19" Type="http://schemas.openxmlformats.org/officeDocument/2006/relationships/image" Target="../media/image84.png"/><Relationship Id="rId4" Type="http://schemas.openxmlformats.org/officeDocument/2006/relationships/image" Target="../media/image71.png"/><Relationship Id="rId9" Type="http://schemas.openxmlformats.org/officeDocument/2006/relationships/image" Target="../media/image79.png"/><Relationship Id="rId14" Type="http://schemas.openxmlformats.org/officeDocument/2006/relationships/customXml" Target="../ink/ink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3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microsoft.com/office/2007/relationships/hdphoto" Target="../media/hdphoto1.wdp"/><Relationship Id="rId4" Type="http://schemas.openxmlformats.org/officeDocument/2006/relationships/image" Target="../media/image104.jpeg"/><Relationship Id="rId9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kitronik.co.uk/products/2112-light-activated-switch?pr_prod_strat=e5_desc&amp;pr_rec_id=295c3a384&amp;pr_rec_pid=4492063113279&amp;pr_ref_pid=4492063146047&amp;pr_seq=uniform" TargetMode="External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hyperlink" Target="https://www.rapidonline.com/rapid-temperature-sensor-kit-pack-of-10-06-1582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0.png"/><Relationship Id="rId4" Type="http://schemas.openxmlformats.org/officeDocument/2006/relationships/image" Target="../media/image9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1.png"/><Relationship Id="rId5" Type="http://schemas.openxmlformats.org/officeDocument/2006/relationships/image" Target="../media/image120.emf"/><Relationship Id="rId4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24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sv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eu.qwiqr.education/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24.sv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2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8.png"/><Relationship Id="rId5" Type="http://schemas.openxmlformats.org/officeDocument/2006/relationships/image" Target="../media/image126.png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sv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3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6.png"/><Relationship Id="rId4" Type="http://schemas.openxmlformats.org/officeDocument/2006/relationships/image" Target="../media/image6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7204E-885A-559A-B30E-8CFB143E7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>
            <a:normAutofit/>
          </a:bodyPr>
          <a:lstStyle/>
          <a:p>
            <a:r>
              <a:rPr lang="en-IE" err="1">
                <a:solidFill>
                  <a:srgbClr val="FFFFFF"/>
                </a:solidFill>
                <a:ea typeface="Calibri Light"/>
                <a:cs typeface="Arial"/>
              </a:rPr>
              <a:t>Teicneolaíocht</a:t>
            </a:r>
            <a:r>
              <a:rPr lang="en-IE">
                <a:ea typeface="Calibri Light"/>
                <a:cs typeface="Arial"/>
              </a:rPr>
              <a:t> </a:t>
            </a:r>
            <a:r>
              <a:rPr lang="en-IE" err="1">
                <a:ea typeface="Calibri Light"/>
                <a:cs typeface="Arial"/>
              </a:rPr>
              <a:t>Fheidhmeach</a:t>
            </a:r>
            <a:endParaRPr lang="en-US">
              <a:ea typeface="Calibri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CF495-8079-678F-9728-09A7AB29AE5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 lIns="91440" tIns="45720" rIns="91440" bIns="45720" anchor="t"/>
          <a:lstStyle/>
          <a:p>
            <a:r>
              <a:rPr lang="en-IE">
                <a:ea typeface="Calibri Light"/>
                <a:cs typeface="Calibri Light"/>
              </a:rPr>
              <a:t>EFG 2025-2026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4654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ABD15-4510-5E71-C796-12D0830FB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/>
              <a:t>Na </a:t>
            </a:r>
            <a:r>
              <a:rPr lang="en-GB" err="1"/>
              <a:t>cosa</a:t>
            </a:r>
            <a:r>
              <a:rPr lang="en-GB"/>
              <a:t> </a:t>
            </a:r>
            <a:r>
              <a:rPr lang="en-GB" err="1"/>
              <a:t>ar</a:t>
            </a:r>
            <a:r>
              <a:rPr lang="en-GB"/>
              <a:t> an </a:t>
            </a:r>
            <a:r>
              <a:rPr lang="en-GB" err="1"/>
              <a:t>lasc</a:t>
            </a:r>
            <a:r>
              <a:rPr lang="en-GB"/>
              <a:t> </a:t>
            </a:r>
            <a:r>
              <a:rPr lang="en-GB" err="1"/>
              <a:t>theorann</a:t>
            </a:r>
            <a:r>
              <a:rPr lang="en-GB"/>
              <a:t> a </a:t>
            </a:r>
            <a:r>
              <a:rPr lang="en-GB" err="1"/>
              <a:t>aithint</a:t>
            </a:r>
            <a:r>
              <a:rPr lang="en-GB"/>
              <a:t> </a:t>
            </a:r>
            <a:endParaRPr lang="en-I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65F32-4235-8BCA-2EBF-93212187A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16" y="1197743"/>
            <a:ext cx="4889360" cy="4889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3CC0EA-AC5B-EBF6-88CF-408C25A4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98761" y="6052771"/>
            <a:ext cx="72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COM</a:t>
            </a:r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976FEC-F238-5B6D-2E35-ACCFCCD3F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38316" y="5618536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NO</a:t>
            </a:r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1A093-0770-7CC5-0E1A-22D9F6B1A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62746" y="5296508"/>
            <a:ext cx="51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NC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891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23F92D-92AD-F4D8-FCF0-81D9D09F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pt-BR"/>
              <a:t>Anailís a dhéanamh ar an gciorcad </a:t>
            </a:r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D6FD9-C2E4-01A5-9DC6-6B8ADAFA3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96" y="2273022"/>
            <a:ext cx="9374723" cy="38384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F54D3-91C7-261A-EEB1-93F99DFBFA91}"/>
              </a:ext>
            </a:extLst>
          </p:cNvPr>
          <p:cNvSpPr/>
          <p:nvPr/>
        </p:nvSpPr>
        <p:spPr>
          <a:xfrm>
            <a:off x="1123950" y="3429000"/>
            <a:ext cx="1743075" cy="1362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66101E-AEDF-164A-BB8D-971970CEB35D}"/>
              </a:ext>
            </a:extLst>
          </p:cNvPr>
          <p:cNvSpPr txBox="1"/>
          <p:nvPr/>
        </p:nvSpPr>
        <p:spPr>
          <a:xfrm>
            <a:off x="1002596" y="3752165"/>
            <a:ext cx="191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a-IE"/>
              <a:t>Cumhacht USB</a:t>
            </a:r>
            <a:r>
              <a:rPr lang="en-IE"/>
              <a:t> 5v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3E9612-8640-9ED8-86DA-90A35E8B0FB2}"/>
              </a:ext>
            </a:extLst>
          </p:cNvPr>
          <p:cNvSpPr/>
          <p:nvPr/>
        </p:nvSpPr>
        <p:spPr>
          <a:xfrm>
            <a:off x="6096000" y="3190875"/>
            <a:ext cx="2352675" cy="485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020374-17F1-62EF-ACEC-CEECBF32EC04}"/>
              </a:ext>
            </a:extLst>
          </p:cNvPr>
          <p:cNvSpPr txBox="1"/>
          <p:nvPr/>
        </p:nvSpPr>
        <p:spPr>
          <a:xfrm>
            <a:off x="6096000" y="3105834"/>
            <a:ext cx="258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a-IE"/>
              <a:t>Lasc Theorann GD (Ghnáthdhúnta, NC) </a:t>
            </a:r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722522-C7EA-383A-DCA5-C4C8FC065206}"/>
              </a:ext>
            </a:extLst>
          </p:cNvPr>
          <p:cNvSpPr/>
          <p:nvPr/>
        </p:nvSpPr>
        <p:spPr>
          <a:xfrm>
            <a:off x="7820025" y="5553075"/>
            <a:ext cx="1581150" cy="643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52A60-46C6-9513-6033-CD592797D8CC}"/>
              </a:ext>
            </a:extLst>
          </p:cNvPr>
          <p:cNvSpPr txBox="1"/>
          <p:nvPr/>
        </p:nvSpPr>
        <p:spPr>
          <a:xfrm>
            <a:off x="7305675" y="5553075"/>
            <a:ext cx="2809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/>
              <a:t>M</a:t>
            </a:r>
            <a:r>
              <a:rPr lang="ga-IE"/>
              <a:t>ótair</a:t>
            </a:r>
          </a:p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00788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1">
            <a:extLst>
              <a:ext uri="{FF2B5EF4-FFF2-40B4-BE49-F238E27FC236}">
                <a16:creationId xmlns:a16="http://schemas.microsoft.com/office/drawing/2014/main" id="{0297D421-B635-21DC-7267-A74FA422BF5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278060"/>
            <a:ext cx="4110421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E85A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AA3B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44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Gníomhaíocht</a:t>
            </a: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endParaRPr kumimoji="0" lang="en-IE" sz="4400" b="0" i="0" u="none" strike="noStrike" kern="1200" cap="none" spc="0" normalizeH="0" baseline="0" noProof="0">
              <a:ln>
                <a:noFill/>
              </a:ln>
              <a:solidFill>
                <a:srgbClr val="0E85A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AE1E6-EBC6-1E2F-5924-FE94BE1C8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35"/>
          <a:stretch>
            <a:fillRect/>
          </a:stretch>
        </p:blipFill>
        <p:spPr>
          <a:xfrm flipH="1">
            <a:off x="2850407" y="1949609"/>
            <a:ext cx="2168844" cy="1895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A79E53-F884-82B9-C437-579DE8D4A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716" y="1644549"/>
            <a:ext cx="1743249" cy="1743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2D304F-B5AB-05C9-99F3-6D01269FE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495" y="981029"/>
            <a:ext cx="1023516" cy="1023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D2FE3A-B617-5C1D-547D-16C2F7272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773" y="3338835"/>
            <a:ext cx="1023516" cy="1023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A9966F-D223-D30A-DCE2-C449F4E76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4114" y="4539414"/>
            <a:ext cx="6278737" cy="22704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9C0843-7FE7-F0DD-3435-3D1DBCC7D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5011" y="1900127"/>
            <a:ext cx="2287047" cy="14396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42887-1C27-DA0F-1684-B3C26988200E}"/>
              </a:ext>
            </a:extLst>
          </p:cNvPr>
          <p:cNvSpPr txBox="1"/>
          <p:nvPr/>
        </p:nvSpPr>
        <p:spPr>
          <a:xfrm>
            <a:off x="845037" y="950386"/>
            <a:ext cx="48154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0E85AA"/>
                </a:solidFill>
                <a:cs typeface="Arial"/>
              </a:rPr>
              <a:t>Bain </a:t>
            </a:r>
            <a:r>
              <a:rPr lang="en-GB" sz="2800" err="1">
                <a:solidFill>
                  <a:srgbClr val="0E85AA"/>
                </a:solidFill>
                <a:cs typeface="Arial"/>
              </a:rPr>
              <a:t>úsáid</a:t>
            </a:r>
            <a:r>
              <a:rPr lang="en-GB" sz="2800">
                <a:solidFill>
                  <a:srgbClr val="0E85AA"/>
                </a:solidFill>
                <a:cs typeface="Arial"/>
              </a:rPr>
              <a:t> as an </a:t>
            </a:r>
            <a:r>
              <a:rPr lang="en-GB" sz="2800" err="1">
                <a:solidFill>
                  <a:srgbClr val="0E85AA"/>
                </a:solidFill>
                <a:cs typeface="Arial"/>
              </a:rPr>
              <a:t>léaráid</a:t>
            </a:r>
            <a:r>
              <a:rPr lang="en-GB" sz="2800">
                <a:solidFill>
                  <a:srgbClr val="0E85AA"/>
                </a:solidFill>
                <a:cs typeface="Arial"/>
              </a:rPr>
              <a:t> den </a:t>
            </a:r>
            <a:r>
              <a:rPr lang="en-GB" sz="2800" err="1">
                <a:solidFill>
                  <a:srgbClr val="0E85AA"/>
                </a:solidFill>
                <a:cs typeface="Arial"/>
              </a:rPr>
              <a:t>chiorcad</a:t>
            </a:r>
            <a:r>
              <a:rPr lang="en-GB" sz="2800">
                <a:solidFill>
                  <a:srgbClr val="0E85AA"/>
                </a:solidFill>
                <a:cs typeface="Arial"/>
              </a:rPr>
              <a:t> </a:t>
            </a:r>
            <a:r>
              <a:rPr lang="en-GB" sz="2800" err="1">
                <a:solidFill>
                  <a:srgbClr val="0E85AA"/>
                </a:solidFill>
                <a:cs typeface="Arial"/>
              </a:rPr>
              <a:t>thíos</a:t>
            </a:r>
            <a:r>
              <a:rPr lang="en-GB" sz="2800">
                <a:solidFill>
                  <a:srgbClr val="0E85AA"/>
                </a:solidFill>
                <a:cs typeface="Arial"/>
              </a:rPr>
              <a:t> </a:t>
            </a:r>
            <a:r>
              <a:rPr lang="en-GB" sz="2800" err="1">
                <a:solidFill>
                  <a:srgbClr val="0E85AA"/>
                </a:solidFill>
                <a:cs typeface="Arial"/>
              </a:rPr>
              <a:t>chun</a:t>
            </a:r>
            <a:r>
              <a:rPr lang="en-GB" sz="2800">
                <a:solidFill>
                  <a:srgbClr val="0E85AA"/>
                </a:solidFill>
                <a:cs typeface="Arial"/>
              </a:rPr>
              <a:t> an </a:t>
            </a:r>
            <a:r>
              <a:rPr lang="en-GB" sz="2800" err="1">
                <a:solidFill>
                  <a:srgbClr val="0E85AA"/>
                </a:solidFill>
                <a:cs typeface="Arial"/>
              </a:rPr>
              <a:t>léaráid</a:t>
            </a:r>
            <a:r>
              <a:rPr lang="en-GB" sz="2800">
                <a:solidFill>
                  <a:srgbClr val="0E85AA"/>
                </a:solidFill>
                <a:cs typeface="Arial"/>
              </a:rPr>
              <a:t> den </a:t>
            </a:r>
            <a:r>
              <a:rPr lang="en-GB" sz="2800" err="1">
                <a:solidFill>
                  <a:srgbClr val="0E85AA"/>
                </a:solidFill>
                <a:cs typeface="Arial"/>
              </a:rPr>
              <a:t>sreangú</a:t>
            </a:r>
            <a:r>
              <a:rPr lang="en-GB" sz="2800">
                <a:solidFill>
                  <a:srgbClr val="0E85AA"/>
                </a:solidFill>
                <a:cs typeface="Arial"/>
              </a:rPr>
              <a:t> </a:t>
            </a:r>
            <a:r>
              <a:rPr lang="en-GB" sz="2800" err="1">
                <a:solidFill>
                  <a:srgbClr val="0E85AA"/>
                </a:solidFill>
                <a:cs typeface="Arial"/>
              </a:rPr>
              <a:t>atá</a:t>
            </a:r>
            <a:r>
              <a:rPr lang="en-GB" sz="2800">
                <a:solidFill>
                  <a:srgbClr val="0E85AA"/>
                </a:solidFill>
                <a:cs typeface="Arial"/>
              </a:rPr>
              <a:t> </a:t>
            </a:r>
            <a:r>
              <a:rPr lang="en-GB" sz="2800" err="1">
                <a:solidFill>
                  <a:srgbClr val="0E85AA"/>
                </a:solidFill>
                <a:cs typeface="Arial"/>
              </a:rPr>
              <a:t>léirithe</a:t>
            </a:r>
            <a:r>
              <a:rPr lang="en-GB" sz="2800">
                <a:solidFill>
                  <a:srgbClr val="0E85AA"/>
                </a:solidFill>
                <a:cs typeface="Arial"/>
              </a:rPr>
              <a:t> a chur </a:t>
            </a:r>
            <a:r>
              <a:rPr lang="en-GB" sz="2800" err="1">
                <a:solidFill>
                  <a:srgbClr val="0E85AA"/>
                </a:solidFill>
                <a:cs typeface="Arial"/>
              </a:rPr>
              <a:t>i</a:t>
            </a:r>
            <a:r>
              <a:rPr lang="en-GB" sz="2800">
                <a:solidFill>
                  <a:srgbClr val="0E85AA"/>
                </a:solidFill>
                <a:cs typeface="Arial"/>
              </a:rPr>
              <a:t> </a:t>
            </a:r>
            <a:r>
              <a:rPr lang="en-GB" sz="2800" err="1">
                <a:solidFill>
                  <a:srgbClr val="0E85AA"/>
                </a:solidFill>
                <a:cs typeface="Arial"/>
              </a:rPr>
              <a:t>gcrích</a:t>
            </a:r>
            <a:r>
              <a:rPr lang="en-GB" sz="2800">
                <a:solidFill>
                  <a:srgbClr val="0E85AA"/>
                </a:solidFill>
                <a:cs typeface="Arial"/>
              </a:rPr>
              <a:t> </a:t>
            </a:r>
            <a:endParaRPr lang="en-IE" sz="2800">
              <a:solidFill>
                <a:srgbClr val="0E85AA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AD226E-D311-3A58-C512-3B953C1711F7}"/>
              </a:ext>
            </a:extLst>
          </p:cNvPr>
          <p:cNvSpPr/>
          <p:nvPr/>
        </p:nvSpPr>
        <p:spPr>
          <a:xfrm>
            <a:off x="5257800" y="4772025"/>
            <a:ext cx="1238250" cy="29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93920-3624-53FC-FD95-BEAE4BABA57F}"/>
              </a:ext>
            </a:extLst>
          </p:cNvPr>
          <p:cNvSpPr/>
          <p:nvPr/>
        </p:nvSpPr>
        <p:spPr>
          <a:xfrm>
            <a:off x="5257800" y="6443112"/>
            <a:ext cx="1238250" cy="29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183685-9CE9-BBA0-E78F-0EFFABC8CF29}"/>
              </a:ext>
            </a:extLst>
          </p:cNvPr>
          <p:cNvSpPr txBox="1"/>
          <p:nvPr/>
        </p:nvSpPr>
        <p:spPr>
          <a:xfrm>
            <a:off x="4586287" y="4688829"/>
            <a:ext cx="258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a-IE" sz="1200"/>
              <a:t>Lasc Theorann GD </a:t>
            </a:r>
            <a:endParaRPr lang="en-IE" sz="1200"/>
          </a:p>
          <a:p>
            <a:pPr algn="ctr"/>
            <a:r>
              <a:rPr lang="ga-IE" sz="1200"/>
              <a:t>(Ghnáthdhúnta, NC) </a:t>
            </a:r>
            <a:endParaRPr lang="en-IE" sz="1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E4FC8A-9E79-52DA-F05F-254A409F11B9}"/>
              </a:ext>
            </a:extLst>
          </p:cNvPr>
          <p:cNvSpPr txBox="1"/>
          <p:nvPr/>
        </p:nvSpPr>
        <p:spPr>
          <a:xfrm>
            <a:off x="4614252" y="6348159"/>
            <a:ext cx="258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a-IE" sz="1200"/>
              <a:t>Lasc Theorann GD </a:t>
            </a:r>
            <a:endParaRPr lang="en-IE" sz="1200"/>
          </a:p>
          <a:p>
            <a:pPr algn="ctr"/>
            <a:r>
              <a:rPr lang="ga-IE" sz="1200"/>
              <a:t>(Ghnáthdhúnta, NC) </a:t>
            </a:r>
            <a:endParaRPr lang="en-IE" sz="1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4F0EB4-CB6A-48AA-5A28-E5A9721DE2C2}"/>
              </a:ext>
            </a:extLst>
          </p:cNvPr>
          <p:cNvSpPr/>
          <p:nvPr/>
        </p:nvSpPr>
        <p:spPr>
          <a:xfrm>
            <a:off x="6496050" y="5734050"/>
            <a:ext cx="69947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F935DC-A749-C483-EA89-8FB81A96C8FB}"/>
              </a:ext>
            </a:extLst>
          </p:cNvPr>
          <p:cNvSpPr txBox="1"/>
          <p:nvPr/>
        </p:nvSpPr>
        <p:spPr>
          <a:xfrm>
            <a:off x="5481027" y="5659101"/>
            <a:ext cx="28098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/>
              <a:t>M</a:t>
            </a:r>
            <a:r>
              <a:rPr lang="ga-IE" sz="1200"/>
              <a:t>ótair</a:t>
            </a:r>
          </a:p>
          <a:p>
            <a:pPr algn="ctr"/>
            <a:endParaRPr lang="en-I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CEB3A4-5791-BBD0-2532-80A8A9E9273C}"/>
              </a:ext>
            </a:extLst>
          </p:cNvPr>
          <p:cNvSpPr/>
          <p:nvPr/>
        </p:nvSpPr>
        <p:spPr>
          <a:xfrm>
            <a:off x="1574114" y="5219700"/>
            <a:ext cx="85476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22B5B-3C85-53CE-F0CD-C15BE258A129}"/>
              </a:ext>
            </a:extLst>
          </p:cNvPr>
          <p:cNvSpPr txBox="1"/>
          <p:nvPr/>
        </p:nvSpPr>
        <p:spPr>
          <a:xfrm>
            <a:off x="770083" y="5358199"/>
            <a:ext cx="1914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a-IE" sz="1200"/>
              <a:t>Cumhacht USB</a:t>
            </a:r>
            <a:r>
              <a:rPr lang="en-IE" sz="1200"/>
              <a:t> 5v</a:t>
            </a:r>
          </a:p>
        </p:txBody>
      </p:sp>
    </p:spTree>
    <p:extLst>
      <p:ext uri="{BB962C8B-B14F-4D97-AF65-F5344CB8AC3E}">
        <p14:creationId xmlns:p14="http://schemas.microsoft.com/office/powerpoint/2010/main" val="4201478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C9C5A-448F-A29D-3CC9-D3192A1A7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EED40B40-FAAD-F21A-9091-1BF70FA58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910247" y="4419619"/>
            <a:ext cx="1440225" cy="11484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4B134CD-AB82-54A8-7267-108062562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784" y="79485"/>
            <a:ext cx="1440225" cy="114845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0B46E3E-F8AF-5656-070B-4CDD69EDDE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981" t="36454" r="29129" b="23319"/>
          <a:stretch>
            <a:fillRect/>
          </a:stretch>
        </p:blipFill>
        <p:spPr>
          <a:xfrm rot="16200004">
            <a:off x="2700606" y="1581595"/>
            <a:ext cx="1320155" cy="14503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9D232D20-C28E-C3EC-11E7-8CB30ED612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66" t="6783" r="16918" b="5039"/>
          <a:stretch>
            <a:fillRect/>
          </a:stretch>
        </p:blipFill>
        <p:spPr>
          <a:xfrm>
            <a:off x="8971374" y="1227940"/>
            <a:ext cx="1950877" cy="361577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Connector: Elbow 16">
            <a:extLst>
              <a:ext uri="{FF2B5EF4-FFF2-40B4-BE49-F238E27FC236}">
                <a16:creationId xmlns:a16="http://schemas.microsoft.com/office/drawing/2014/main" id="{4B55AA77-07C5-A347-3E30-70D3811FEBDC}"/>
              </a:ext>
            </a:extLst>
          </p:cNvPr>
          <p:cNvCxnSpPr>
            <a:cxnSpLocks/>
          </p:cNvCxnSpPr>
          <p:nvPr/>
        </p:nvCxnSpPr>
        <p:spPr>
          <a:xfrm rot="5400000">
            <a:off x="2599974" y="2408152"/>
            <a:ext cx="2622674" cy="854657"/>
          </a:xfrm>
          <a:prstGeom prst="bentConnector3">
            <a:avLst>
              <a:gd name="adj1" fmla="val 60653"/>
            </a:avLst>
          </a:prstGeom>
          <a:noFill/>
          <a:ln w="38103" cap="rnd">
            <a:solidFill>
              <a:srgbClr val="FF0000"/>
            </a:solidFill>
            <a:prstDash val="solid"/>
            <a:round/>
          </a:ln>
        </p:spPr>
      </p:cxnSp>
      <p:cxnSp>
        <p:nvCxnSpPr>
          <p:cNvPr id="10" name="Straight Connector 23">
            <a:extLst>
              <a:ext uri="{FF2B5EF4-FFF2-40B4-BE49-F238E27FC236}">
                <a16:creationId xmlns:a16="http://schemas.microsoft.com/office/drawing/2014/main" id="{6AF8ADAF-39EF-56B4-1AD4-C9E8BA32A17F}"/>
              </a:ext>
            </a:extLst>
          </p:cNvPr>
          <p:cNvCxnSpPr>
            <a:cxnSpLocks/>
          </p:cNvCxnSpPr>
          <p:nvPr/>
        </p:nvCxnSpPr>
        <p:spPr>
          <a:xfrm>
            <a:off x="3389954" y="1524142"/>
            <a:ext cx="948686" cy="0"/>
          </a:xfrm>
          <a:prstGeom prst="straightConnector1">
            <a:avLst/>
          </a:prstGeom>
          <a:noFill/>
          <a:ln w="38103" cap="rnd">
            <a:solidFill>
              <a:srgbClr val="FF0000"/>
            </a:solidFill>
            <a:prstDash val="solid"/>
            <a:miter/>
          </a:ln>
        </p:spPr>
      </p:cxnSp>
      <p:cxnSp>
        <p:nvCxnSpPr>
          <p:cNvPr id="11" name="Straight Connector 26">
            <a:extLst>
              <a:ext uri="{FF2B5EF4-FFF2-40B4-BE49-F238E27FC236}">
                <a16:creationId xmlns:a16="http://schemas.microsoft.com/office/drawing/2014/main" id="{4A298388-976D-0968-578D-9EAE247CBC18}"/>
              </a:ext>
            </a:extLst>
          </p:cNvPr>
          <p:cNvCxnSpPr/>
          <p:nvPr/>
        </p:nvCxnSpPr>
        <p:spPr>
          <a:xfrm flipV="1">
            <a:off x="3389954" y="1524145"/>
            <a:ext cx="0" cy="526366"/>
          </a:xfrm>
          <a:prstGeom prst="straightConnector1">
            <a:avLst/>
          </a:prstGeom>
          <a:noFill/>
          <a:ln w="38103" cap="rnd">
            <a:solidFill>
              <a:srgbClr val="FF0000"/>
            </a:solidFill>
            <a:prstDash val="solid"/>
            <a:miter/>
          </a:ln>
        </p:spPr>
      </p:cxn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1086C055-0C8E-5E3D-A261-B9818E34906F}"/>
              </a:ext>
            </a:extLst>
          </p:cNvPr>
          <p:cNvCxnSpPr>
            <a:cxnSpLocks/>
          </p:cNvCxnSpPr>
          <p:nvPr/>
        </p:nvCxnSpPr>
        <p:spPr>
          <a:xfrm>
            <a:off x="3389954" y="2562572"/>
            <a:ext cx="0" cy="1480189"/>
          </a:xfrm>
          <a:prstGeom prst="straightConnector1">
            <a:avLst/>
          </a:prstGeom>
          <a:noFill/>
          <a:ln w="38103" cap="rnd">
            <a:solidFill>
              <a:srgbClr val="000000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2457DE0E-C7C8-5B39-9093-294DED43E736}"/>
              </a:ext>
            </a:extLst>
          </p:cNvPr>
          <p:cNvCxnSpPr/>
          <p:nvPr/>
        </p:nvCxnSpPr>
        <p:spPr>
          <a:xfrm>
            <a:off x="3774004" y="2562569"/>
            <a:ext cx="1200150" cy="0"/>
          </a:xfrm>
          <a:prstGeom prst="straightConnector1">
            <a:avLst/>
          </a:prstGeom>
          <a:noFill/>
          <a:ln w="38103" cap="rnd">
            <a:solidFill>
              <a:srgbClr val="196B24"/>
            </a:solidFill>
            <a:prstDash val="solid"/>
            <a:miter/>
          </a:ln>
        </p:spPr>
      </p:cxnSp>
      <p:cxnSp>
        <p:nvCxnSpPr>
          <p:cNvPr id="15" name="Straight Connector 41">
            <a:extLst>
              <a:ext uri="{FF2B5EF4-FFF2-40B4-BE49-F238E27FC236}">
                <a16:creationId xmlns:a16="http://schemas.microsoft.com/office/drawing/2014/main" id="{D9A54856-9282-413D-DB30-49C6897F72D1}"/>
              </a:ext>
            </a:extLst>
          </p:cNvPr>
          <p:cNvCxnSpPr/>
          <p:nvPr/>
        </p:nvCxnSpPr>
        <p:spPr>
          <a:xfrm>
            <a:off x="4974152" y="2562569"/>
            <a:ext cx="0" cy="1973584"/>
          </a:xfrm>
          <a:prstGeom prst="straightConnector1">
            <a:avLst/>
          </a:prstGeom>
          <a:noFill/>
          <a:ln w="38103" cap="rnd">
            <a:solidFill>
              <a:srgbClr val="196B24"/>
            </a:solidFill>
            <a:prstDash val="solid"/>
            <a:miter/>
          </a:ln>
        </p:spPr>
      </p:cxnSp>
      <p:cxnSp>
        <p:nvCxnSpPr>
          <p:cNvPr id="16" name="Straight Connector 44">
            <a:extLst>
              <a:ext uri="{FF2B5EF4-FFF2-40B4-BE49-F238E27FC236}">
                <a16:creationId xmlns:a16="http://schemas.microsoft.com/office/drawing/2014/main" id="{B2ABC73B-C7E2-C526-8821-A63C6AE5F362}"/>
              </a:ext>
            </a:extLst>
          </p:cNvPr>
          <p:cNvCxnSpPr/>
          <p:nvPr/>
        </p:nvCxnSpPr>
        <p:spPr>
          <a:xfrm flipH="1">
            <a:off x="4974152" y="4536154"/>
            <a:ext cx="1269500" cy="0"/>
          </a:xfrm>
          <a:prstGeom prst="straightConnector1">
            <a:avLst/>
          </a:prstGeom>
          <a:noFill/>
          <a:ln w="38103" cap="rnd">
            <a:solidFill>
              <a:srgbClr val="196B24"/>
            </a:solidFill>
            <a:prstDash val="solid"/>
            <a:miter/>
          </a:ln>
        </p:spPr>
      </p:cxnSp>
      <p:cxnSp>
        <p:nvCxnSpPr>
          <p:cNvPr id="17" name="Straight Connector 47">
            <a:extLst>
              <a:ext uri="{FF2B5EF4-FFF2-40B4-BE49-F238E27FC236}">
                <a16:creationId xmlns:a16="http://schemas.microsoft.com/office/drawing/2014/main" id="{7B696EEB-49D5-313C-C57B-C13B7463D5F2}"/>
              </a:ext>
            </a:extLst>
          </p:cNvPr>
          <p:cNvCxnSpPr>
            <a:cxnSpLocks/>
          </p:cNvCxnSpPr>
          <p:nvPr/>
        </p:nvCxnSpPr>
        <p:spPr>
          <a:xfrm flipH="1">
            <a:off x="6956683" y="4536154"/>
            <a:ext cx="2540701" cy="0"/>
          </a:xfrm>
          <a:prstGeom prst="straightConnector1">
            <a:avLst/>
          </a:prstGeom>
          <a:noFill/>
          <a:ln w="38103" cap="rnd">
            <a:solidFill>
              <a:srgbClr val="196B24"/>
            </a:solidFill>
            <a:prstDash val="solid"/>
            <a:miter/>
          </a:ln>
        </p:spPr>
      </p:cxnSp>
      <p:cxnSp>
        <p:nvCxnSpPr>
          <p:cNvPr id="18" name="Straight Connector 49">
            <a:extLst>
              <a:ext uri="{FF2B5EF4-FFF2-40B4-BE49-F238E27FC236}">
                <a16:creationId xmlns:a16="http://schemas.microsoft.com/office/drawing/2014/main" id="{7829C7D2-A214-EBC9-4179-32BF2F94FB9D}"/>
              </a:ext>
            </a:extLst>
          </p:cNvPr>
          <p:cNvCxnSpPr/>
          <p:nvPr/>
        </p:nvCxnSpPr>
        <p:spPr>
          <a:xfrm>
            <a:off x="8520344" y="3522178"/>
            <a:ext cx="0" cy="986792"/>
          </a:xfrm>
          <a:prstGeom prst="straightConnector1">
            <a:avLst/>
          </a:prstGeom>
          <a:noFill/>
          <a:ln w="38103" cap="rnd">
            <a:solidFill>
              <a:srgbClr val="A02B93"/>
            </a:solidFill>
            <a:prstDash val="solid"/>
            <a:miter/>
          </a:ln>
        </p:spPr>
      </p:cxnSp>
      <p:cxnSp>
        <p:nvCxnSpPr>
          <p:cNvPr id="19" name="Straight Connector 51">
            <a:extLst>
              <a:ext uri="{FF2B5EF4-FFF2-40B4-BE49-F238E27FC236}">
                <a16:creationId xmlns:a16="http://schemas.microsoft.com/office/drawing/2014/main" id="{01BB4C8C-6589-CCC0-FFCC-09B782D0C9BB}"/>
              </a:ext>
            </a:extLst>
          </p:cNvPr>
          <p:cNvCxnSpPr>
            <a:cxnSpLocks/>
          </p:cNvCxnSpPr>
          <p:nvPr/>
        </p:nvCxnSpPr>
        <p:spPr>
          <a:xfrm>
            <a:off x="6412930" y="3522178"/>
            <a:ext cx="2107415" cy="0"/>
          </a:xfrm>
          <a:prstGeom prst="straightConnector1">
            <a:avLst/>
          </a:prstGeom>
          <a:noFill/>
          <a:ln w="38103" cap="rnd">
            <a:solidFill>
              <a:srgbClr val="A02B93"/>
            </a:solidFill>
            <a:prstDash val="solid"/>
            <a:miter/>
          </a:ln>
        </p:spPr>
      </p:cxnSp>
      <p:cxnSp>
        <p:nvCxnSpPr>
          <p:cNvPr id="20" name="Straight Connector 53">
            <a:extLst>
              <a:ext uri="{FF2B5EF4-FFF2-40B4-BE49-F238E27FC236}">
                <a16:creationId xmlns:a16="http://schemas.microsoft.com/office/drawing/2014/main" id="{2529B3D3-426C-3D46-D7A3-71168A987CA6}"/>
              </a:ext>
            </a:extLst>
          </p:cNvPr>
          <p:cNvCxnSpPr>
            <a:cxnSpLocks/>
          </p:cNvCxnSpPr>
          <p:nvPr/>
        </p:nvCxnSpPr>
        <p:spPr>
          <a:xfrm>
            <a:off x="6399337" y="1091404"/>
            <a:ext cx="13593" cy="2430775"/>
          </a:xfrm>
          <a:prstGeom prst="straightConnector1">
            <a:avLst/>
          </a:prstGeom>
          <a:noFill/>
          <a:ln w="38103" cap="rnd">
            <a:solidFill>
              <a:srgbClr val="A02B93"/>
            </a:solidFill>
            <a:prstDash val="solid"/>
            <a:miter/>
          </a:ln>
        </p:spPr>
      </p:cxnSp>
      <p:cxnSp>
        <p:nvCxnSpPr>
          <p:cNvPr id="21" name="Straight Connector 59">
            <a:extLst>
              <a:ext uri="{FF2B5EF4-FFF2-40B4-BE49-F238E27FC236}">
                <a16:creationId xmlns:a16="http://schemas.microsoft.com/office/drawing/2014/main" id="{3DF485F7-A96C-A5F9-B055-4F12830E1ECC}"/>
              </a:ext>
            </a:extLst>
          </p:cNvPr>
          <p:cNvCxnSpPr>
            <a:cxnSpLocks/>
          </p:cNvCxnSpPr>
          <p:nvPr/>
        </p:nvCxnSpPr>
        <p:spPr>
          <a:xfrm>
            <a:off x="3021909" y="1118586"/>
            <a:ext cx="2704341" cy="0"/>
          </a:xfrm>
          <a:prstGeom prst="straightConnector1">
            <a:avLst/>
          </a:prstGeom>
          <a:noFill/>
          <a:ln w="38103" cap="rnd">
            <a:solidFill>
              <a:srgbClr val="A02B93"/>
            </a:solidFill>
            <a:prstDash val="solid"/>
            <a:miter/>
          </a:ln>
        </p:spPr>
      </p:cxnSp>
      <p:cxnSp>
        <p:nvCxnSpPr>
          <p:cNvPr id="22" name="Straight Connector 64">
            <a:extLst>
              <a:ext uri="{FF2B5EF4-FFF2-40B4-BE49-F238E27FC236}">
                <a16:creationId xmlns:a16="http://schemas.microsoft.com/office/drawing/2014/main" id="{4556FE9A-7B79-C9F8-C34A-D2CE6671F937}"/>
              </a:ext>
            </a:extLst>
          </p:cNvPr>
          <p:cNvCxnSpPr>
            <a:cxnSpLocks/>
          </p:cNvCxnSpPr>
          <p:nvPr/>
        </p:nvCxnSpPr>
        <p:spPr>
          <a:xfrm>
            <a:off x="3011245" y="1118586"/>
            <a:ext cx="0" cy="931924"/>
          </a:xfrm>
          <a:prstGeom prst="straightConnector1">
            <a:avLst/>
          </a:prstGeom>
          <a:noFill/>
          <a:ln w="38103" cap="rnd">
            <a:solidFill>
              <a:srgbClr val="A02B93"/>
            </a:solidFill>
            <a:prstDash val="solid"/>
            <a:miter/>
          </a:ln>
        </p:spPr>
      </p:cxnSp>
      <p:cxnSp>
        <p:nvCxnSpPr>
          <p:cNvPr id="23" name="Straight Connector 66">
            <a:extLst>
              <a:ext uri="{FF2B5EF4-FFF2-40B4-BE49-F238E27FC236}">
                <a16:creationId xmlns:a16="http://schemas.microsoft.com/office/drawing/2014/main" id="{43EAA0CC-8AE8-FAE5-C894-845A1AE5E28F}"/>
              </a:ext>
            </a:extLst>
          </p:cNvPr>
          <p:cNvCxnSpPr>
            <a:cxnSpLocks/>
          </p:cNvCxnSpPr>
          <p:nvPr/>
        </p:nvCxnSpPr>
        <p:spPr>
          <a:xfrm>
            <a:off x="3763335" y="2050510"/>
            <a:ext cx="4495008" cy="1"/>
          </a:xfrm>
          <a:prstGeom prst="straightConnector1">
            <a:avLst/>
          </a:prstGeom>
          <a:noFill/>
          <a:ln w="38103" cap="rnd">
            <a:solidFill>
              <a:srgbClr val="0F9ED5"/>
            </a:solidFill>
            <a:prstDash val="solid"/>
            <a:miter/>
          </a:ln>
        </p:spPr>
      </p:cxnSp>
      <p:cxnSp>
        <p:nvCxnSpPr>
          <p:cNvPr id="24" name="Straight Connector 68">
            <a:extLst>
              <a:ext uri="{FF2B5EF4-FFF2-40B4-BE49-F238E27FC236}">
                <a16:creationId xmlns:a16="http://schemas.microsoft.com/office/drawing/2014/main" id="{E014A7FE-1A29-EF02-4D8E-6C80F0C13133}"/>
              </a:ext>
            </a:extLst>
          </p:cNvPr>
          <p:cNvCxnSpPr/>
          <p:nvPr/>
        </p:nvCxnSpPr>
        <p:spPr>
          <a:xfrm>
            <a:off x="8258343" y="2060910"/>
            <a:ext cx="0" cy="1229491"/>
          </a:xfrm>
          <a:prstGeom prst="straightConnector1">
            <a:avLst/>
          </a:prstGeom>
          <a:noFill/>
          <a:ln w="38103" cap="rnd">
            <a:solidFill>
              <a:srgbClr val="0F9ED5"/>
            </a:solidFill>
            <a:prstDash val="solid"/>
            <a:miter/>
          </a:ln>
        </p:spPr>
      </p:cxnSp>
      <p:cxnSp>
        <p:nvCxnSpPr>
          <p:cNvPr id="25" name="Straight Connector 70">
            <a:extLst>
              <a:ext uri="{FF2B5EF4-FFF2-40B4-BE49-F238E27FC236}">
                <a16:creationId xmlns:a16="http://schemas.microsoft.com/office/drawing/2014/main" id="{461E5484-5D15-D14E-6751-4F023A7FB105}"/>
              </a:ext>
            </a:extLst>
          </p:cNvPr>
          <p:cNvCxnSpPr/>
          <p:nvPr/>
        </p:nvCxnSpPr>
        <p:spPr>
          <a:xfrm>
            <a:off x="8258345" y="3290399"/>
            <a:ext cx="962262" cy="0"/>
          </a:xfrm>
          <a:prstGeom prst="straightConnector1">
            <a:avLst/>
          </a:prstGeom>
          <a:noFill/>
          <a:ln w="38103" cap="rnd">
            <a:solidFill>
              <a:srgbClr val="0F9ED5"/>
            </a:solidFill>
            <a:prstDash val="solid"/>
            <a:miter/>
          </a:ln>
        </p:spPr>
      </p:cxnSp>
      <p:cxnSp>
        <p:nvCxnSpPr>
          <p:cNvPr id="26" name="Straight Connector 74">
            <a:extLst>
              <a:ext uri="{FF2B5EF4-FFF2-40B4-BE49-F238E27FC236}">
                <a16:creationId xmlns:a16="http://schemas.microsoft.com/office/drawing/2014/main" id="{7F16D315-A7DA-DCD6-4FC3-769A0E4CA30B}"/>
              </a:ext>
            </a:extLst>
          </p:cNvPr>
          <p:cNvCxnSpPr/>
          <p:nvPr/>
        </p:nvCxnSpPr>
        <p:spPr>
          <a:xfrm>
            <a:off x="9220605" y="3290402"/>
            <a:ext cx="0" cy="1049190"/>
          </a:xfrm>
          <a:prstGeom prst="straightConnector1">
            <a:avLst/>
          </a:prstGeom>
          <a:noFill/>
          <a:ln w="38103" cap="rnd">
            <a:solidFill>
              <a:srgbClr val="0F9ED5"/>
            </a:solidFill>
            <a:prstDash val="solid"/>
            <a:miter/>
          </a:ln>
        </p:spPr>
      </p:cxnSp>
      <p:cxnSp>
        <p:nvCxnSpPr>
          <p:cNvPr id="27" name="Straight Connector 76">
            <a:extLst>
              <a:ext uri="{FF2B5EF4-FFF2-40B4-BE49-F238E27FC236}">
                <a16:creationId xmlns:a16="http://schemas.microsoft.com/office/drawing/2014/main" id="{AD4440B1-558B-440F-0C0A-AC1AEFD36073}"/>
              </a:ext>
            </a:extLst>
          </p:cNvPr>
          <p:cNvCxnSpPr/>
          <p:nvPr/>
        </p:nvCxnSpPr>
        <p:spPr>
          <a:xfrm>
            <a:off x="9220607" y="4342602"/>
            <a:ext cx="275227" cy="5866"/>
          </a:xfrm>
          <a:prstGeom prst="straightConnector1">
            <a:avLst/>
          </a:prstGeom>
          <a:noFill/>
          <a:ln w="38103" cap="rnd">
            <a:solidFill>
              <a:srgbClr val="0F9ED5"/>
            </a:solidFill>
            <a:prstDash val="solid"/>
            <a:miter/>
          </a:ln>
        </p:spPr>
      </p:cxnSp>
      <p:cxnSp>
        <p:nvCxnSpPr>
          <p:cNvPr id="28" name="Straight Connector 78">
            <a:extLst>
              <a:ext uri="{FF2B5EF4-FFF2-40B4-BE49-F238E27FC236}">
                <a16:creationId xmlns:a16="http://schemas.microsoft.com/office/drawing/2014/main" id="{B0290578-5378-28BD-E0DF-A4031996661F}"/>
              </a:ext>
            </a:extLst>
          </p:cNvPr>
          <p:cNvCxnSpPr/>
          <p:nvPr/>
        </p:nvCxnSpPr>
        <p:spPr>
          <a:xfrm>
            <a:off x="2309484" y="2596625"/>
            <a:ext cx="655907" cy="0"/>
          </a:xfrm>
          <a:prstGeom prst="straightConnector1">
            <a:avLst/>
          </a:prstGeom>
          <a:noFill/>
          <a:ln w="38103" cap="rnd">
            <a:solidFill>
              <a:srgbClr val="E97132"/>
            </a:solidFill>
            <a:prstDash val="solid"/>
            <a:miter/>
          </a:ln>
        </p:spPr>
      </p:cxnSp>
      <p:cxnSp>
        <p:nvCxnSpPr>
          <p:cNvPr id="29" name="Straight Connector 81">
            <a:extLst>
              <a:ext uri="{FF2B5EF4-FFF2-40B4-BE49-F238E27FC236}">
                <a16:creationId xmlns:a16="http://schemas.microsoft.com/office/drawing/2014/main" id="{F05AFA7D-99F9-91DE-2692-27891524235F}"/>
              </a:ext>
            </a:extLst>
          </p:cNvPr>
          <p:cNvCxnSpPr>
            <a:cxnSpLocks/>
          </p:cNvCxnSpPr>
          <p:nvPr/>
        </p:nvCxnSpPr>
        <p:spPr>
          <a:xfrm flipV="1">
            <a:off x="2309485" y="1404114"/>
            <a:ext cx="5835" cy="1192514"/>
          </a:xfrm>
          <a:prstGeom prst="straightConnector1">
            <a:avLst/>
          </a:prstGeom>
          <a:noFill/>
          <a:ln w="38103" cap="rnd">
            <a:solidFill>
              <a:srgbClr val="E97132"/>
            </a:solidFill>
            <a:prstDash val="solid"/>
            <a:miter/>
          </a:ln>
        </p:spPr>
      </p:cxnSp>
      <p:cxnSp>
        <p:nvCxnSpPr>
          <p:cNvPr id="30" name="Straight Connector 84">
            <a:extLst>
              <a:ext uri="{FF2B5EF4-FFF2-40B4-BE49-F238E27FC236}">
                <a16:creationId xmlns:a16="http://schemas.microsoft.com/office/drawing/2014/main" id="{FD62EADE-32A7-FA4D-3242-AE2C6D29482C}"/>
              </a:ext>
            </a:extLst>
          </p:cNvPr>
          <p:cNvCxnSpPr/>
          <p:nvPr/>
        </p:nvCxnSpPr>
        <p:spPr>
          <a:xfrm>
            <a:off x="2307536" y="1404114"/>
            <a:ext cx="1455801" cy="0"/>
          </a:xfrm>
          <a:prstGeom prst="straightConnector1">
            <a:avLst/>
          </a:prstGeom>
          <a:noFill/>
          <a:ln w="38103" cap="rnd">
            <a:solidFill>
              <a:srgbClr val="E97132"/>
            </a:solidFill>
            <a:prstDash val="solid"/>
            <a:miter/>
          </a:ln>
        </p:spPr>
      </p:cxnSp>
      <p:cxnSp>
        <p:nvCxnSpPr>
          <p:cNvPr id="31" name="Straight Connector 86">
            <a:extLst>
              <a:ext uri="{FF2B5EF4-FFF2-40B4-BE49-F238E27FC236}">
                <a16:creationId xmlns:a16="http://schemas.microsoft.com/office/drawing/2014/main" id="{9C9CF412-BB49-2EE0-8BFB-A6794DA553B8}"/>
              </a:ext>
            </a:extLst>
          </p:cNvPr>
          <p:cNvCxnSpPr>
            <a:cxnSpLocks/>
          </p:cNvCxnSpPr>
          <p:nvPr/>
        </p:nvCxnSpPr>
        <p:spPr>
          <a:xfrm flipV="1">
            <a:off x="3763335" y="1404115"/>
            <a:ext cx="0" cy="646397"/>
          </a:xfrm>
          <a:prstGeom prst="straightConnector1">
            <a:avLst/>
          </a:prstGeom>
          <a:noFill/>
          <a:ln w="38103" cap="rnd">
            <a:solidFill>
              <a:srgbClr val="E97132"/>
            </a:solidFill>
            <a:prstDash val="solid"/>
            <a:miter/>
          </a:ln>
        </p:spPr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3F0F2B44-6AA4-9AF2-3C19-039E885AF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259" y="3972806"/>
            <a:ext cx="2228476" cy="204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39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BDDB3AD1-1A00-F56E-E390-DEB35775F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910247" y="4419619"/>
            <a:ext cx="1440225" cy="11484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DDFD49F-565D-36E9-1BCA-BCD2ADDAE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784" y="79485"/>
            <a:ext cx="1440225" cy="114845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24790E2-C056-803A-C186-91BB9E6CA3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981" t="36454" r="29129" b="23319"/>
          <a:stretch>
            <a:fillRect/>
          </a:stretch>
        </p:blipFill>
        <p:spPr>
          <a:xfrm rot="16200004">
            <a:off x="2700606" y="1581595"/>
            <a:ext cx="1320155" cy="14503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063E2F9-25DE-F5C5-F811-F9B1744A84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66" t="6783" r="16918" b="5039"/>
          <a:stretch>
            <a:fillRect/>
          </a:stretch>
        </p:blipFill>
        <p:spPr>
          <a:xfrm>
            <a:off x="8971374" y="1227940"/>
            <a:ext cx="1950877" cy="361577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Connector: Elbow 16">
            <a:extLst>
              <a:ext uri="{FF2B5EF4-FFF2-40B4-BE49-F238E27FC236}">
                <a16:creationId xmlns:a16="http://schemas.microsoft.com/office/drawing/2014/main" id="{1967F1DB-6AB8-95DB-0DED-00EB664044E3}"/>
              </a:ext>
            </a:extLst>
          </p:cNvPr>
          <p:cNvCxnSpPr>
            <a:cxnSpLocks/>
          </p:cNvCxnSpPr>
          <p:nvPr/>
        </p:nvCxnSpPr>
        <p:spPr>
          <a:xfrm rot="5400000">
            <a:off x="2599974" y="2408152"/>
            <a:ext cx="2622674" cy="854657"/>
          </a:xfrm>
          <a:prstGeom prst="bentConnector3">
            <a:avLst>
              <a:gd name="adj1" fmla="val 60653"/>
            </a:avLst>
          </a:prstGeom>
          <a:noFill/>
          <a:ln w="38103" cap="rnd">
            <a:solidFill>
              <a:srgbClr val="FF0000"/>
            </a:solidFill>
            <a:prstDash val="solid"/>
            <a:round/>
          </a:ln>
        </p:spPr>
      </p:cxnSp>
      <p:cxnSp>
        <p:nvCxnSpPr>
          <p:cNvPr id="10" name="Straight Connector 23">
            <a:extLst>
              <a:ext uri="{FF2B5EF4-FFF2-40B4-BE49-F238E27FC236}">
                <a16:creationId xmlns:a16="http://schemas.microsoft.com/office/drawing/2014/main" id="{02EC1CF1-4454-B97D-AF1D-F132F542BAB7}"/>
              </a:ext>
            </a:extLst>
          </p:cNvPr>
          <p:cNvCxnSpPr>
            <a:cxnSpLocks/>
          </p:cNvCxnSpPr>
          <p:nvPr/>
        </p:nvCxnSpPr>
        <p:spPr>
          <a:xfrm>
            <a:off x="3389954" y="1524142"/>
            <a:ext cx="948686" cy="0"/>
          </a:xfrm>
          <a:prstGeom prst="straightConnector1">
            <a:avLst/>
          </a:prstGeom>
          <a:noFill/>
          <a:ln w="38103" cap="rnd">
            <a:solidFill>
              <a:srgbClr val="FF0000"/>
            </a:solidFill>
            <a:prstDash val="solid"/>
            <a:miter/>
          </a:ln>
        </p:spPr>
      </p:cxnSp>
      <p:cxnSp>
        <p:nvCxnSpPr>
          <p:cNvPr id="11" name="Straight Connector 26">
            <a:extLst>
              <a:ext uri="{FF2B5EF4-FFF2-40B4-BE49-F238E27FC236}">
                <a16:creationId xmlns:a16="http://schemas.microsoft.com/office/drawing/2014/main" id="{8F40048E-DDBC-6E6A-8C7E-9B951913BEF9}"/>
              </a:ext>
            </a:extLst>
          </p:cNvPr>
          <p:cNvCxnSpPr/>
          <p:nvPr/>
        </p:nvCxnSpPr>
        <p:spPr>
          <a:xfrm flipV="1">
            <a:off x="3389954" y="1524145"/>
            <a:ext cx="0" cy="526366"/>
          </a:xfrm>
          <a:prstGeom prst="straightConnector1">
            <a:avLst/>
          </a:prstGeom>
          <a:noFill/>
          <a:ln w="38103" cap="rnd">
            <a:solidFill>
              <a:srgbClr val="FF0000"/>
            </a:solidFill>
            <a:prstDash val="solid"/>
            <a:miter/>
          </a:ln>
        </p:spPr>
      </p:cxn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2AD7E074-60C8-ABBB-2698-B8914E395B22}"/>
              </a:ext>
            </a:extLst>
          </p:cNvPr>
          <p:cNvCxnSpPr>
            <a:cxnSpLocks/>
          </p:cNvCxnSpPr>
          <p:nvPr/>
        </p:nvCxnSpPr>
        <p:spPr>
          <a:xfrm>
            <a:off x="3389954" y="2562572"/>
            <a:ext cx="0" cy="1480189"/>
          </a:xfrm>
          <a:prstGeom prst="straightConnector1">
            <a:avLst/>
          </a:prstGeom>
          <a:noFill/>
          <a:ln w="38103" cap="rnd">
            <a:solidFill>
              <a:srgbClr val="000000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1ACF4D53-8B60-5DB9-7DC4-78AAB16B7D0A}"/>
              </a:ext>
            </a:extLst>
          </p:cNvPr>
          <p:cNvCxnSpPr/>
          <p:nvPr/>
        </p:nvCxnSpPr>
        <p:spPr>
          <a:xfrm>
            <a:off x="3774004" y="2562569"/>
            <a:ext cx="1200150" cy="0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15" name="Straight Connector 41">
            <a:extLst>
              <a:ext uri="{FF2B5EF4-FFF2-40B4-BE49-F238E27FC236}">
                <a16:creationId xmlns:a16="http://schemas.microsoft.com/office/drawing/2014/main" id="{A422E18B-13A7-B9A6-04F2-4FF1044E3AB8}"/>
              </a:ext>
            </a:extLst>
          </p:cNvPr>
          <p:cNvCxnSpPr/>
          <p:nvPr/>
        </p:nvCxnSpPr>
        <p:spPr>
          <a:xfrm>
            <a:off x="4974152" y="2562569"/>
            <a:ext cx="0" cy="1973584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16" name="Straight Connector 44">
            <a:extLst>
              <a:ext uri="{FF2B5EF4-FFF2-40B4-BE49-F238E27FC236}">
                <a16:creationId xmlns:a16="http://schemas.microsoft.com/office/drawing/2014/main" id="{3C13F976-C4A8-134A-9106-6B8C538C5686}"/>
              </a:ext>
            </a:extLst>
          </p:cNvPr>
          <p:cNvCxnSpPr/>
          <p:nvPr/>
        </p:nvCxnSpPr>
        <p:spPr>
          <a:xfrm flipH="1">
            <a:off x="4974152" y="4536154"/>
            <a:ext cx="1269500" cy="0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17" name="Straight Connector 47">
            <a:extLst>
              <a:ext uri="{FF2B5EF4-FFF2-40B4-BE49-F238E27FC236}">
                <a16:creationId xmlns:a16="http://schemas.microsoft.com/office/drawing/2014/main" id="{94FAC32D-3917-E585-406C-7528F1D1FA7D}"/>
              </a:ext>
            </a:extLst>
          </p:cNvPr>
          <p:cNvCxnSpPr>
            <a:cxnSpLocks/>
          </p:cNvCxnSpPr>
          <p:nvPr/>
        </p:nvCxnSpPr>
        <p:spPr>
          <a:xfrm flipH="1">
            <a:off x="6956683" y="4536154"/>
            <a:ext cx="2540701" cy="0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18" name="Straight Connector 49">
            <a:extLst>
              <a:ext uri="{FF2B5EF4-FFF2-40B4-BE49-F238E27FC236}">
                <a16:creationId xmlns:a16="http://schemas.microsoft.com/office/drawing/2014/main" id="{6934B901-1603-D6DC-1E58-76D271E97978}"/>
              </a:ext>
            </a:extLst>
          </p:cNvPr>
          <p:cNvCxnSpPr/>
          <p:nvPr/>
        </p:nvCxnSpPr>
        <p:spPr>
          <a:xfrm>
            <a:off x="8520344" y="3522178"/>
            <a:ext cx="0" cy="986792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19" name="Straight Connector 51">
            <a:extLst>
              <a:ext uri="{FF2B5EF4-FFF2-40B4-BE49-F238E27FC236}">
                <a16:creationId xmlns:a16="http://schemas.microsoft.com/office/drawing/2014/main" id="{1958BBC7-865A-A72A-96BB-763CB0AB7A3F}"/>
              </a:ext>
            </a:extLst>
          </p:cNvPr>
          <p:cNvCxnSpPr>
            <a:cxnSpLocks/>
          </p:cNvCxnSpPr>
          <p:nvPr/>
        </p:nvCxnSpPr>
        <p:spPr>
          <a:xfrm>
            <a:off x="6412930" y="3522178"/>
            <a:ext cx="2107415" cy="0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20" name="Straight Connector 53">
            <a:extLst>
              <a:ext uri="{FF2B5EF4-FFF2-40B4-BE49-F238E27FC236}">
                <a16:creationId xmlns:a16="http://schemas.microsoft.com/office/drawing/2014/main" id="{9531697A-1289-DE73-6992-B2F84F273060}"/>
              </a:ext>
            </a:extLst>
          </p:cNvPr>
          <p:cNvCxnSpPr>
            <a:cxnSpLocks/>
          </p:cNvCxnSpPr>
          <p:nvPr/>
        </p:nvCxnSpPr>
        <p:spPr>
          <a:xfrm>
            <a:off x="6399337" y="1091404"/>
            <a:ext cx="13593" cy="2430775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21" name="Straight Connector 59">
            <a:extLst>
              <a:ext uri="{FF2B5EF4-FFF2-40B4-BE49-F238E27FC236}">
                <a16:creationId xmlns:a16="http://schemas.microsoft.com/office/drawing/2014/main" id="{DBA50CA2-8CF0-6F3B-1F38-53A8A27074B8}"/>
              </a:ext>
            </a:extLst>
          </p:cNvPr>
          <p:cNvCxnSpPr>
            <a:cxnSpLocks/>
          </p:cNvCxnSpPr>
          <p:nvPr/>
        </p:nvCxnSpPr>
        <p:spPr>
          <a:xfrm>
            <a:off x="3021909" y="1118586"/>
            <a:ext cx="2704341" cy="0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22" name="Straight Connector 64">
            <a:extLst>
              <a:ext uri="{FF2B5EF4-FFF2-40B4-BE49-F238E27FC236}">
                <a16:creationId xmlns:a16="http://schemas.microsoft.com/office/drawing/2014/main" id="{84232A01-318F-8AB2-9005-F206601EE8A2}"/>
              </a:ext>
            </a:extLst>
          </p:cNvPr>
          <p:cNvCxnSpPr>
            <a:cxnSpLocks/>
          </p:cNvCxnSpPr>
          <p:nvPr/>
        </p:nvCxnSpPr>
        <p:spPr>
          <a:xfrm>
            <a:off x="3011245" y="1118586"/>
            <a:ext cx="0" cy="931924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23" name="Straight Connector 66">
            <a:extLst>
              <a:ext uri="{FF2B5EF4-FFF2-40B4-BE49-F238E27FC236}">
                <a16:creationId xmlns:a16="http://schemas.microsoft.com/office/drawing/2014/main" id="{969CDBE6-5B19-1F29-7F9F-06E86F0B8FB3}"/>
              </a:ext>
            </a:extLst>
          </p:cNvPr>
          <p:cNvCxnSpPr>
            <a:cxnSpLocks/>
          </p:cNvCxnSpPr>
          <p:nvPr/>
        </p:nvCxnSpPr>
        <p:spPr>
          <a:xfrm>
            <a:off x="3763335" y="2050510"/>
            <a:ext cx="4495008" cy="1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24" name="Straight Connector 68">
            <a:extLst>
              <a:ext uri="{FF2B5EF4-FFF2-40B4-BE49-F238E27FC236}">
                <a16:creationId xmlns:a16="http://schemas.microsoft.com/office/drawing/2014/main" id="{D7786589-B99A-40E3-4A2A-89758B8F5165}"/>
              </a:ext>
            </a:extLst>
          </p:cNvPr>
          <p:cNvCxnSpPr/>
          <p:nvPr/>
        </p:nvCxnSpPr>
        <p:spPr>
          <a:xfrm>
            <a:off x="8258343" y="2060910"/>
            <a:ext cx="0" cy="1229491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25" name="Straight Connector 70">
            <a:extLst>
              <a:ext uri="{FF2B5EF4-FFF2-40B4-BE49-F238E27FC236}">
                <a16:creationId xmlns:a16="http://schemas.microsoft.com/office/drawing/2014/main" id="{755DDD74-484B-7E43-655C-7573E8E7C54A}"/>
              </a:ext>
            </a:extLst>
          </p:cNvPr>
          <p:cNvCxnSpPr/>
          <p:nvPr/>
        </p:nvCxnSpPr>
        <p:spPr>
          <a:xfrm>
            <a:off x="8258345" y="3290399"/>
            <a:ext cx="962262" cy="0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26" name="Straight Connector 74">
            <a:extLst>
              <a:ext uri="{FF2B5EF4-FFF2-40B4-BE49-F238E27FC236}">
                <a16:creationId xmlns:a16="http://schemas.microsoft.com/office/drawing/2014/main" id="{736422E8-456A-79BE-2367-A0236C34A9BF}"/>
              </a:ext>
            </a:extLst>
          </p:cNvPr>
          <p:cNvCxnSpPr/>
          <p:nvPr/>
        </p:nvCxnSpPr>
        <p:spPr>
          <a:xfrm>
            <a:off x="9220605" y="3290402"/>
            <a:ext cx="0" cy="1049190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27" name="Straight Connector 76">
            <a:extLst>
              <a:ext uri="{FF2B5EF4-FFF2-40B4-BE49-F238E27FC236}">
                <a16:creationId xmlns:a16="http://schemas.microsoft.com/office/drawing/2014/main" id="{A23CABEA-692C-8B89-B3C9-94F4A405FEB2}"/>
              </a:ext>
            </a:extLst>
          </p:cNvPr>
          <p:cNvCxnSpPr/>
          <p:nvPr/>
        </p:nvCxnSpPr>
        <p:spPr>
          <a:xfrm>
            <a:off x="9220607" y="4342602"/>
            <a:ext cx="275227" cy="5866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28" name="Straight Connector 78">
            <a:extLst>
              <a:ext uri="{FF2B5EF4-FFF2-40B4-BE49-F238E27FC236}">
                <a16:creationId xmlns:a16="http://schemas.microsoft.com/office/drawing/2014/main" id="{4C478F9C-F0DE-D83D-12FD-A148CE4F3AEE}"/>
              </a:ext>
            </a:extLst>
          </p:cNvPr>
          <p:cNvCxnSpPr/>
          <p:nvPr/>
        </p:nvCxnSpPr>
        <p:spPr>
          <a:xfrm>
            <a:off x="2309484" y="2596625"/>
            <a:ext cx="655907" cy="0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29" name="Straight Connector 81">
            <a:extLst>
              <a:ext uri="{FF2B5EF4-FFF2-40B4-BE49-F238E27FC236}">
                <a16:creationId xmlns:a16="http://schemas.microsoft.com/office/drawing/2014/main" id="{B887CBCF-C37E-3FC8-57E2-869AFEE0A9FD}"/>
              </a:ext>
            </a:extLst>
          </p:cNvPr>
          <p:cNvCxnSpPr>
            <a:cxnSpLocks/>
          </p:cNvCxnSpPr>
          <p:nvPr/>
        </p:nvCxnSpPr>
        <p:spPr>
          <a:xfrm flipV="1">
            <a:off x="2309485" y="1404114"/>
            <a:ext cx="5835" cy="1192514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30" name="Straight Connector 84">
            <a:extLst>
              <a:ext uri="{FF2B5EF4-FFF2-40B4-BE49-F238E27FC236}">
                <a16:creationId xmlns:a16="http://schemas.microsoft.com/office/drawing/2014/main" id="{5F23A6D5-0FD5-F41E-5FFC-E5BABF7E334C}"/>
              </a:ext>
            </a:extLst>
          </p:cNvPr>
          <p:cNvCxnSpPr/>
          <p:nvPr/>
        </p:nvCxnSpPr>
        <p:spPr>
          <a:xfrm>
            <a:off x="2307536" y="1404114"/>
            <a:ext cx="1455801" cy="0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31" name="Straight Connector 86">
            <a:extLst>
              <a:ext uri="{FF2B5EF4-FFF2-40B4-BE49-F238E27FC236}">
                <a16:creationId xmlns:a16="http://schemas.microsoft.com/office/drawing/2014/main" id="{320411FD-414E-A101-DBFD-C5DD237E9850}"/>
              </a:ext>
            </a:extLst>
          </p:cNvPr>
          <p:cNvCxnSpPr>
            <a:cxnSpLocks/>
          </p:cNvCxnSpPr>
          <p:nvPr/>
        </p:nvCxnSpPr>
        <p:spPr>
          <a:xfrm flipV="1">
            <a:off x="3763335" y="1404115"/>
            <a:ext cx="0" cy="646397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E4D168F6-DE1F-F5F7-3D85-CF08A71B0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259" y="3972806"/>
            <a:ext cx="2228476" cy="2049001"/>
          </a:xfrm>
          <a:prstGeom prst="rect">
            <a:avLst/>
          </a:prstGeom>
        </p:spPr>
      </p:pic>
      <p:cxnSp>
        <p:nvCxnSpPr>
          <p:cNvPr id="2" name="Straight Connector 70">
            <a:extLst>
              <a:ext uri="{FF2B5EF4-FFF2-40B4-BE49-F238E27FC236}">
                <a16:creationId xmlns:a16="http://schemas.microsoft.com/office/drawing/2014/main" id="{F3744198-CF5E-D3E8-44E3-21A458B6E3CC}"/>
              </a:ext>
            </a:extLst>
          </p:cNvPr>
          <p:cNvCxnSpPr>
            <a:cxnSpLocks/>
          </p:cNvCxnSpPr>
          <p:nvPr/>
        </p:nvCxnSpPr>
        <p:spPr>
          <a:xfrm>
            <a:off x="3389955" y="2060965"/>
            <a:ext cx="373381" cy="0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5" name="Straight Connector 70">
            <a:extLst>
              <a:ext uri="{FF2B5EF4-FFF2-40B4-BE49-F238E27FC236}">
                <a16:creationId xmlns:a16="http://schemas.microsoft.com/office/drawing/2014/main" id="{2CAAE5CA-C261-54D0-521D-285B90D49BA2}"/>
              </a:ext>
            </a:extLst>
          </p:cNvPr>
          <p:cNvCxnSpPr>
            <a:cxnSpLocks/>
          </p:cNvCxnSpPr>
          <p:nvPr/>
        </p:nvCxnSpPr>
        <p:spPr>
          <a:xfrm>
            <a:off x="3389955" y="2562569"/>
            <a:ext cx="373381" cy="0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0562D-9025-0296-0775-9FCA2C53D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1D2517C0-766A-D4E9-6007-5ED7CF610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910247" y="4419619"/>
            <a:ext cx="1440225" cy="11484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4737DCB-56A8-1E34-D684-4F691DBF5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784" y="79485"/>
            <a:ext cx="1440225" cy="114845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DB4A0A6-8B1C-4246-9849-32B21827F1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981" t="36454" r="29129" b="23319"/>
          <a:stretch>
            <a:fillRect/>
          </a:stretch>
        </p:blipFill>
        <p:spPr>
          <a:xfrm rot="16200004">
            <a:off x="2700606" y="1581595"/>
            <a:ext cx="1320155" cy="14503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3BDFF104-6FF2-35B1-91DA-9903E230A5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66" t="6783" r="16918" b="5039"/>
          <a:stretch>
            <a:fillRect/>
          </a:stretch>
        </p:blipFill>
        <p:spPr>
          <a:xfrm>
            <a:off x="8971374" y="1227940"/>
            <a:ext cx="1950877" cy="361577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Connector: Elbow 16">
            <a:extLst>
              <a:ext uri="{FF2B5EF4-FFF2-40B4-BE49-F238E27FC236}">
                <a16:creationId xmlns:a16="http://schemas.microsoft.com/office/drawing/2014/main" id="{37D30C9A-2EAB-24C8-5BB1-B60758CA70BC}"/>
              </a:ext>
            </a:extLst>
          </p:cNvPr>
          <p:cNvCxnSpPr>
            <a:cxnSpLocks/>
          </p:cNvCxnSpPr>
          <p:nvPr/>
        </p:nvCxnSpPr>
        <p:spPr>
          <a:xfrm rot="5400000">
            <a:off x="2599974" y="2408152"/>
            <a:ext cx="2622674" cy="854657"/>
          </a:xfrm>
          <a:prstGeom prst="bentConnector3">
            <a:avLst>
              <a:gd name="adj1" fmla="val 60653"/>
            </a:avLst>
          </a:prstGeom>
          <a:noFill/>
          <a:ln w="38103" cap="rnd">
            <a:solidFill>
              <a:srgbClr val="FF0000"/>
            </a:solidFill>
            <a:prstDash val="solid"/>
            <a:round/>
          </a:ln>
        </p:spPr>
      </p:cxnSp>
      <p:cxnSp>
        <p:nvCxnSpPr>
          <p:cNvPr id="10" name="Straight Connector 23">
            <a:extLst>
              <a:ext uri="{FF2B5EF4-FFF2-40B4-BE49-F238E27FC236}">
                <a16:creationId xmlns:a16="http://schemas.microsoft.com/office/drawing/2014/main" id="{07ED83A5-2037-D071-126D-7BB453EC0164}"/>
              </a:ext>
            </a:extLst>
          </p:cNvPr>
          <p:cNvCxnSpPr>
            <a:cxnSpLocks/>
          </p:cNvCxnSpPr>
          <p:nvPr/>
        </p:nvCxnSpPr>
        <p:spPr>
          <a:xfrm>
            <a:off x="3389954" y="1524142"/>
            <a:ext cx="948686" cy="0"/>
          </a:xfrm>
          <a:prstGeom prst="straightConnector1">
            <a:avLst/>
          </a:prstGeom>
          <a:noFill/>
          <a:ln w="38103" cap="rnd">
            <a:solidFill>
              <a:srgbClr val="FF0000"/>
            </a:solidFill>
            <a:prstDash val="solid"/>
            <a:miter/>
          </a:ln>
        </p:spPr>
      </p:cxnSp>
      <p:cxnSp>
        <p:nvCxnSpPr>
          <p:cNvPr id="11" name="Straight Connector 26">
            <a:extLst>
              <a:ext uri="{FF2B5EF4-FFF2-40B4-BE49-F238E27FC236}">
                <a16:creationId xmlns:a16="http://schemas.microsoft.com/office/drawing/2014/main" id="{F71F3E10-6435-6A44-0BB8-DD4C4088CF4D}"/>
              </a:ext>
            </a:extLst>
          </p:cNvPr>
          <p:cNvCxnSpPr/>
          <p:nvPr/>
        </p:nvCxnSpPr>
        <p:spPr>
          <a:xfrm flipV="1">
            <a:off x="3389954" y="1524145"/>
            <a:ext cx="0" cy="526366"/>
          </a:xfrm>
          <a:prstGeom prst="straightConnector1">
            <a:avLst/>
          </a:prstGeom>
          <a:noFill/>
          <a:ln w="38103" cap="rnd">
            <a:solidFill>
              <a:srgbClr val="FF0000"/>
            </a:solidFill>
            <a:prstDash val="solid"/>
            <a:miter/>
          </a:ln>
        </p:spPr>
      </p:cxn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05D11689-FBDC-0D1D-5734-41A977BF2D36}"/>
              </a:ext>
            </a:extLst>
          </p:cNvPr>
          <p:cNvCxnSpPr>
            <a:cxnSpLocks/>
          </p:cNvCxnSpPr>
          <p:nvPr/>
        </p:nvCxnSpPr>
        <p:spPr>
          <a:xfrm>
            <a:off x="3389954" y="2562572"/>
            <a:ext cx="0" cy="1480189"/>
          </a:xfrm>
          <a:prstGeom prst="straightConnector1">
            <a:avLst/>
          </a:prstGeom>
          <a:noFill/>
          <a:ln w="38103" cap="rnd">
            <a:solidFill>
              <a:srgbClr val="000000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0AB4D454-74ED-1E92-74DD-8BF9C5B6FE29}"/>
              </a:ext>
            </a:extLst>
          </p:cNvPr>
          <p:cNvCxnSpPr/>
          <p:nvPr/>
        </p:nvCxnSpPr>
        <p:spPr>
          <a:xfrm>
            <a:off x="3774004" y="2562569"/>
            <a:ext cx="1200150" cy="0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15" name="Straight Connector 41">
            <a:extLst>
              <a:ext uri="{FF2B5EF4-FFF2-40B4-BE49-F238E27FC236}">
                <a16:creationId xmlns:a16="http://schemas.microsoft.com/office/drawing/2014/main" id="{BAFA4290-82E5-3AB4-5B3F-A0182ECB98D6}"/>
              </a:ext>
            </a:extLst>
          </p:cNvPr>
          <p:cNvCxnSpPr/>
          <p:nvPr/>
        </p:nvCxnSpPr>
        <p:spPr>
          <a:xfrm>
            <a:off x="4974152" y="2562569"/>
            <a:ext cx="0" cy="1973584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16" name="Straight Connector 44">
            <a:extLst>
              <a:ext uri="{FF2B5EF4-FFF2-40B4-BE49-F238E27FC236}">
                <a16:creationId xmlns:a16="http://schemas.microsoft.com/office/drawing/2014/main" id="{D0772848-89E9-7C1F-B42A-7402246C070E}"/>
              </a:ext>
            </a:extLst>
          </p:cNvPr>
          <p:cNvCxnSpPr/>
          <p:nvPr/>
        </p:nvCxnSpPr>
        <p:spPr>
          <a:xfrm flipH="1">
            <a:off x="4974152" y="4536154"/>
            <a:ext cx="1269500" cy="0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17" name="Straight Connector 47">
            <a:extLst>
              <a:ext uri="{FF2B5EF4-FFF2-40B4-BE49-F238E27FC236}">
                <a16:creationId xmlns:a16="http://schemas.microsoft.com/office/drawing/2014/main" id="{FA8F66CF-045E-914A-798A-1FAA222281F2}"/>
              </a:ext>
            </a:extLst>
          </p:cNvPr>
          <p:cNvCxnSpPr>
            <a:cxnSpLocks/>
          </p:cNvCxnSpPr>
          <p:nvPr/>
        </p:nvCxnSpPr>
        <p:spPr>
          <a:xfrm flipH="1">
            <a:off x="6956682" y="4536154"/>
            <a:ext cx="1563662" cy="0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18" name="Straight Connector 49">
            <a:extLst>
              <a:ext uri="{FF2B5EF4-FFF2-40B4-BE49-F238E27FC236}">
                <a16:creationId xmlns:a16="http://schemas.microsoft.com/office/drawing/2014/main" id="{1E34B970-5F3C-01C5-BA73-F25EDFF98137}"/>
              </a:ext>
            </a:extLst>
          </p:cNvPr>
          <p:cNvCxnSpPr/>
          <p:nvPr/>
        </p:nvCxnSpPr>
        <p:spPr>
          <a:xfrm>
            <a:off x="8520344" y="3522178"/>
            <a:ext cx="0" cy="986792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19" name="Straight Connector 51">
            <a:extLst>
              <a:ext uri="{FF2B5EF4-FFF2-40B4-BE49-F238E27FC236}">
                <a16:creationId xmlns:a16="http://schemas.microsoft.com/office/drawing/2014/main" id="{62A5342E-B75B-6E90-E669-7FBE476F9ADB}"/>
              </a:ext>
            </a:extLst>
          </p:cNvPr>
          <p:cNvCxnSpPr>
            <a:cxnSpLocks/>
          </p:cNvCxnSpPr>
          <p:nvPr/>
        </p:nvCxnSpPr>
        <p:spPr>
          <a:xfrm>
            <a:off x="6412930" y="3522178"/>
            <a:ext cx="2107415" cy="0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20" name="Straight Connector 53">
            <a:extLst>
              <a:ext uri="{FF2B5EF4-FFF2-40B4-BE49-F238E27FC236}">
                <a16:creationId xmlns:a16="http://schemas.microsoft.com/office/drawing/2014/main" id="{EECA6E32-8682-FD96-1292-BC2B7FD9D0F0}"/>
              </a:ext>
            </a:extLst>
          </p:cNvPr>
          <p:cNvCxnSpPr>
            <a:cxnSpLocks/>
          </p:cNvCxnSpPr>
          <p:nvPr/>
        </p:nvCxnSpPr>
        <p:spPr>
          <a:xfrm>
            <a:off x="6399337" y="1091404"/>
            <a:ext cx="13593" cy="2430775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21" name="Straight Connector 59">
            <a:extLst>
              <a:ext uri="{FF2B5EF4-FFF2-40B4-BE49-F238E27FC236}">
                <a16:creationId xmlns:a16="http://schemas.microsoft.com/office/drawing/2014/main" id="{F96EFF2D-F6C5-B7CB-FE19-15DF1CB59595}"/>
              </a:ext>
            </a:extLst>
          </p:cNvPr>
          <p:cNvCxnSpPr>
            <a:cxnSpLocks/>
          </p:cNvCxnSpPr>
          <p:nvPr/>
        </p:nvCxnSpPr>
        <p:spPr>
          <a:xfrm>
            <a:off x="3021909" y="1118586"/>
            <a:ext cx="2704341" cy="0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22" name="Straight Connector 64">
            <a:extLst>
              <a:ext uri="{FF2B5EF4-FFF2-40B4-BE49-F238E27FC236}">
                <a16:creationId xmlns:a16="http://schemas.microsoft.com/office/drawing/2014/main" id="{F89570B6-D6A7-E2D8-A6AB-C36BFB7D5AE8}"/>
              </a:ext>
            </a:extLst>
          </p:cNvPr>
          <p:cNvCxnSpPr>
            <a:cxnSpLocks/>
          </p:cNvCxnSpPr>
          <p:nvPr/>
        </p:nvCxnSpPr>
        <p:spPr>
          <a:xfrm>
            <a:off x="3011245" y="1118586"/>
            <a:ext cx="0" cy="931924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23" name="Straight Connector 66">
            <a:extLst>
              <a:ext uri="{FF2B5EF4-FFF2-40B4-BE49-F238E27FC236}">
                <a16:creationId xmlns:a16="http://schemas.microsoft.com/office/drawing/2014/main" id="{526AF739-6EFC-8DA5-2665-1214D03F0F29}"/>
              </a:ext>
            </a:extLst>
          </p:cNvPr>
          <p:cNvCxnSpPr>
            <a:cxnSpLocks/>
          </p:cNvCxnSpPr>
          <p:nvPr/>
        </p:nvCxnSpPr>
        <p:spPr>
          <a:xfrm>
            <a:off x="3763335" y="2050510"/>
            <a:ext cx="4495008" cy="1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24" name="Straight Connector 68">
            <a:extLst>
              <a:ext uri="{FF2B5EF4-FFF2-40B4-BE49-F238E27FC236}">
                <a16:creationId xmlns:a16="http://schemas.microsoft.com/office/drawing/2014/main" id="{71749D49-04A9-2225-683F-C92C7163B1B1}"/>
              </a:ext>
            </a:extLst>
          </p:cNvPr>
          <p:cNvCxnSpPr/>
          <p:nvPr/>
        </p:nvCxnSpPr>
        <p:spPr>
          <a:xfrm>
            <a:off x="8258343" y="2060910"/>
            <a:ext cx="0" cy="1229491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25" name="Straight Connector 70">
            <a:extLst>
              <a:ext uri="{FF2B5EF4-FFF2-40B4-BE49-F238E27FC236}">
                <a16:creationId xmlns:a16="http://schemas.microsoft.com/office/drawing/2014/main" id="{715D0E45-2964-CC53-5602-96CB80A675FD}"/>
              </a:ext>
            </a:extLst>
          </p:cNvPr>
          <p:cNvCxnSpPr/>
          <p:nvPr/>
        </p:nvCxnSpPr>
        <p:spPr>
          <a:xfrm>
            <a:off x="8258345" y="3290399"/>
            <a:ext cx="962262" cy="0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26" name="Straight Connector 74">
            <a:extLst>
              <a:ext uri="{FF2B5EF4-FFF2-40B4-BE49-F238E27FC236}">
                <a16:creationId xmlns:a16="http://schemas.microsoft.com/office/drawing/2014/main" id="{EFB14299-C9C2-3546-CDB9-207E6810FBB1}"/>
              </a:ext>
            </a:extLst>
          </p:cNvPr>
          <p:cNvCxnSpPr/>
          <p:nvPr/>
        </p:nvCxnSpPr>
        <p:spPr>
          <a:xfrm>
            <a:off x="9220605" y="3290402"/>
            <a:ext cx="0" cy="1049190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27" name="Straight Connector 76">
            <a:extLst>
              <a:ext uri="{FF2B5EF4-FFF2-40B4-BE49-F238E27FC236}">
                <a16:creationId xmlns:a16="http://schemas.microsoft.com/office/drawing/2014/main" id="{7F7EC635-4BB0-9285-FC20-69232ED31661}"/>
              </a:ext>
            </a:extLst>
          </p:cNvPr>
          <p:cNvCxnSpPr/>
          <p:nvPr/>
        </p:nvCxnSpPr>
        <p:spPr>
          <a:xfrm>
            <a:off x="9220607" y="4342602"/>
            <a:ext cx="275227" cy="5866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28" name="Straight Connector 78">
            <a:extLst>
              <a:ext uri="{FF2B5EF4-FFF2-40B4-BE49-F238E27FC236}">
                <a16:creationId xmlns:a16="http://schemas.microsoft.com/office/drawing/2014/main" id="{780656E6-B956-7B1B-2F7E-C83FA8DCB3EE}"/>
              </a:ext>
            </a:extLst>
          </p:cNvPr>
          <p:cNvCxnSpPr/>
          <p:nvPr/>
        </p:nvCxnSpPr>
        <p:spPr>
          <a:xfrm>
            <a:off x="2309484" y="2596625"/>
            <a:ext cx="655907" cy="0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29" name="Straight Connector 81">
            <a:extLst>
              <a:ext uri="{FF2B5EF4-FFF2-40B4-BE49-F238E27FC236}">
                <a16:creationId xmlns:a16="http://schemas.microsoft.com/office/drawing/2014/main" id="{E4EB000F-691F-EB76-42AF-4308F4D275C6}"/>
              </a:ext>
            </a:extLst>
          </p:cNvPr>
          <p:cNvCxnSpPr>
            <a:cxnSpLocks/>
          </p:cNvCxnSpPr>
          <p:nvPr/>
        </p:nvCxnSpPr>
        <p:spPr>
          <a:xfrm flipV="1">
            <a:off x="2309485" y="1404114"/>
            <a:ext cx="5835" cy="1192514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30" name="Straight Connector 84">
            <a:extLst>
              <a:ext uri="{FF2B5EF4-FFF2-40B4-BE49-F238E27FC236}">
                <a16:creationId xmlns:a16="http://schemas.microsoft.com/office/drawing/2014/main" id="{E0F090AC-E081-4680-C62D-984B204F981A}"/>
              </a:ext>
            </a:extLst>
          </p:cNvPr>
          <p:cNvCxnSpPr/>
          <p:nvPr/>
        </p:nvCxnSpPr>
        <p:spPr>
          <a:xfrm>
            <a:off x="2307536" y="1404114"/>
            <a:ext cx="1455801" cy="0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31" name="Straight Connector 86">
            <a:extLst>
              <a:ext uri="{FF2B5EF4-FFF2-40B4-BE49-F238E27FC236}">
                <a16:creationId xmlns:a16="http://schemas.microsoft.com/office/drawing/2014/main" id="{D606B8FA-7010-7FF2-BA02-33BF73EDC56E}"/>
              </a:ext>
            </a:extLst>
          </p:cNvPr>
          <p:cNvCxnSpPr>
            <a:cxnSpLocks/>
          </p:cNvCxnSpPr>
          <p:nvPr/>
        </p:nvCxnSpPr>
        <p:spPr>
          <a:xfrm flipV="1">
            <a:off x="3763335" y="1404115"/>
            <a:ext cx="0" cy="646397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9C0D4860-17F2-406A-29E7-03D6FAC90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259" y="3972806"/>
            <a:ext cx="2228476" cy="2049001"/>
          </a:xfrm>
          <a:prstGeom prst="rect">
            <a:avLst/>
          </a:prstGeom>
        </p:spPr>
      </p:pic>
      <p:cxnSp>
        <p:nvCxnSpPr>
          <p:cNvPr id="2" name="Straight Connector 70">
            <a:extLst>
              <a:ext uri="{FF2B5EF4-FFF2-40B4-BE49-F238E27FC236}">
                <a16:creationId xmlns:a16="http://schemas.microsoft.com/office/drawing/2014/main" id="{3707F314-6364-7ED2-D281-8848042D65E4}"/>
              </a:ext>
            </a:extLst>
          </p:cNvPr>
          <p:cNvCxnSpPr>
            <a:cxnSpLocks/>
          </p:cNvCxnSpPr>
          <p:nvPr/>
        </p:nvCxnSpPr>
        <p:spPr>
          <a:xfrm>
            <a:off x="3014289" y="2050509"/>
            <a:ext cx="373381" cy="0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5" name="Straight Connector 70">
            <a:extLst>
              <a:ext uri="{FF2B5EF4-FFF2-40B4-BE49-F238E27FC236}">
                <a16:creationId xmlns:a16="http://schemas.microsoft.com/office/drawing/2014/main" id="{F9C1667F-08F8-0506-5CFA-E08F8BC9452D}"/>
              </a:ext>
            </a:extLst>
          </p:cNvPr>
          <p:cNvCxnSpPr>
            <a:cxnSpLocks/>
          </p:cNvCxnSpPr>
          <p:nvPr/>
        </p:nvCxnSpPr>
        <p:spPr>
          <a:xfrm>
            <a:off x="2965390" y="2596625"/>
            <a:ext cx="424564" cy="0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6" name="Straight Connector 70">
            <a:extLst>
              <a:ext uri="{FF2B5EF4-FFF2-40B4-BE49-F238E27FC236}">
                <a16:creationId xmlns:a16="http://schemas.microsoft.com/office/drawing/2014/main" id="{B7EDB01F-3802-FF72-DD56-9398EA964CB4}"/>
              </a:ext>
            </a:extLst>
          </p:cNvPr>
          <p:cNvCxnSpPr/>
          <p:nvPr/>
        </p:nvCxnSpPr>
        <p:spPr>
          <a:xfrm>
            <a:off x="8533571" y="4508970"/>
            <a:ext cx="962262" cy="0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25386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8A685-C90D-C441-897E-EFCEE8712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D9FBF9-4EA8-1734-1717-97F15C4C4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35"/>
          <a:stretch>
            <a:fillRect/>
          </a:stretch>
        </p:blipFill>
        <p:spPr>
          <a:xfrm flipH="1">
            <a:off x="132017" y="3138980"/>
            <a:ext cx="3092689" cy="2702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3B9018-E7CC-8064-4450-AA3FBA189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603" y="1461596"/>
            <a:ext cx="2485807" cy="2485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59B387-0C0F-8EBF-3EE5-BA2A0B611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613" y="0"/>
            <a:ext cx="1459495" cy="1459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DB5D87-9014-439B-A75C-BDA4FD91F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757" y="3760603"/>
            <a:ext cx="1459495" cy="14594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B7793C-08CE-06AB-E9CA-BB489B999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5011" y="1900127"/>
            <a:ext cx="3261242" cy="20529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99887A1-E03D-56E4-91D5-6FA0213CFCEB}"/>
                  </a:ext>
                </a:extLst>
              </p14:cNvPr>
              <p14:cNvContentPartPr/>
              <p14:nvPr/>
            </p14:nvContentPartPr>
            <p14:xfrm>
              <a:off x="2999459" y="3212412"/>
              <a:ext cx="2074680" cy="1047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99887A1-E03D-56E4-91D5-6FA0213CFC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81462" y="3194406"/>
                <a:ext cx="2110314" cy="10832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C32CFC0-B2C5-FB8E-DF61-7C3DF00A2D6E}"/>
                  </a:ext>
                </a:extLst>
              </p14:cNvPr>
              <p14:cNvContentPartPr/>
              <p14:nvPr/>
            </p14:nvContentPartPr>
            <p14:xfrm>
              <a:off x="2798939" y="1535172"/>
              <a:ext cx="2086200" cy="22791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C32CFC0-B2C5-FB8E-DF61-7C3DF00A2D6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80939" y="1517172"/>
                <a:ext cx="2121840" cy="23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2C2F060-4538-7EC6-A544-4A14D924E68E}"/>
                  </a:ext>
                </a:extLst>
              </p14:cNvPr>
              <p14:cNvContentPartPr/>
              <p14:nvPr/>
            </p14:nvContentPartPr>
            <p14:xfrm>
              <a:off x="5452859" y="1271652"/>
              <a:ext cx="1204560" cy="1237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2C2F060-4538-7EC6-A544-4A14D924E68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34859" y="1253652"/>
                <a:ext cx="1240200" cy="12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91F5806-982C-9A8D-D836-BE0023D44229}"/>
                  </a:ext>
                </a:extLst>
              </p14:cNvPr>
              <p14:cNvContentPartPr/>
              <p14:nvPr/>
            </p14:nvContentPartPr>
            <p14:xfrm>
              <a:off x="7571459" y="1148532"/>
              <a:ext cx="1260720" cy="17575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91F5806-982C-9A8D-D836-BE0023D4422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53454" y="1130536"/>
                <a:ext cx="1296370" cy="17931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9B598B1-236A-789C-9F76-51609ACCD950}"/>
                  </a:ext>
                </a:extLst>
              </p14:cNvPr>
              <p14:cNvContentPartPr/>
              <p14:nvPr/>
            </p14:nvContentPartPr>
            <p14:xfrm>
              <a:off x="5419379" y="3099732"/>
              <a:ext cx="3412800" cy="7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9B598B1-236A-789C-9F76-51609ACCD95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01379" y="3063732"/>
                <a:ext cx="3448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E2786A3-5647-3C01-73B5-4BAFEF5FAC2A}"/>
                  </a:ext>
                </a:extLst>
              </p14:cNvPr>
              <p14:cNvContentPartPr/>
              <p14:nvPr/>
            </p14:nvContentPartPr>
            <p14:xfrm>
              <a:off x="3701099" y="2754132"/>
              <a:ext cx="3456720" cy="3163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E2786A3-5647-3C01-73B5-4BAFEF5FAC2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83099" y="2736130"/>
                <a:ext cx="3492360" cy="3199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C1E15A2-8604-4029-7C6B-D2EFA340D3B2}"/>
                  </a:ext>
                </a:extLst>
              </p14:cNvPr>
              <p14:cNvContentPartPr/>
              <p14:nvPr/>
            </p14:nvContentPartPr>
            <p14:xfrm>
              <a:off x="8050979" y="3155892"/>
              <a:ext cx="927000" cy="22316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C1E15A2-8604-4029-7C6B-D2EFA340D3B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032979" y="3137895"/>
                <a:ext cx="962640" cy="2267274"/>
              </a:xfrm>
              <a:prstGeom prst="rect">
                <a:avLst/>
              </a:prstGeom>
            </p:spPr>
          </p:pic>
        </mc:Fallback>
      </mc:AlternateContent>
      <p:sp>
        <p:nvSpPr>
          <p:cNvPr id="2" name="Connector: Curved 1">
            <a:extLst>
              <a:ext uri="{FF2B5EF4-FFF2-40B4-BE49-F238E27FC236}">
                <a16:creationId xmlns:a16="http://schemas.microsoft.com/office/drawing/2014/main" id="{51DA3534-3DED-AA6B-75F0-02D3FF1D48D2}"/>
              </a:ext>
            </a:extLst>
          </p:cNvPr>
          <p:cNvSpPr/>
          <p:nvPr/>
        </p:nvSpPr>
        <p:spPr>
          <a:xfrm rot="16200000">
            <a:off x="6577560" y="1023988"/>
            <a:ext cx="355387" cy="4119514"/>
          </a:xfrm>
          <a:prstGeom prst="curvedConnector4">
            <a:avLst>
              <a:gd name="adj1" fmla="val -52096"/>
              <a:gd name="adj2" fmla="val 68516"/>
            </a:avLst>
          </a:prstGeom>
          <a:solidFill>
            <a:srgbClr val="33CCFF">
              <a:alpha val="5000"/>
            </a:srgbClr>
          </a:solidFill>
          <a:ln w="36000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78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784A52-96B6-88A5-C6A1-07342ED6D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11B5F077-2659-4060-511F-57E2AB55C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910247" y="4419619"/>
            <a:ext cx="1440225" cy="11484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9E7908B-689C-9BEB-0169-74664BD96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784" y="79485"/>
            <a:ext cx="1440225" cy="114845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2E59013-73B6-685B-61A4-F24CECFDE0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981" t="36454" r="29129" b="23319"/>
          <a:stretch>
            <a:fillRect/>
          </a:stretch>
        </p:blipFill>
        <p:spPr>
          <a:xfrm rot="16200004">
            <a:off x="2700606" y="1581595"/>
            <a:ext cx="1320155" cy="14503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FCC2295A-2C53-7FA1-CDE6-0F1E51B0F5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66" t="6783" r="16918" b="5039"/>
          <a:stretch>
            <a:fillRect/>
          </a:stretch>
        </p:blipFill>
        <p:spPr>
          <a:xfrm>
            <a:off x="8971374" y="1227940"/>
            <a:ext cx="1950877" cy="361577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Connector: Elbow 16">
            <a:extLst>
              <a:ext uri="{FF2B5EF4-FFF2-40B4-BE49-F238E27FC236}">
                <a16:creationId xmlns:a16="http://schemas.microsoft.com/office/drawing/2014/main" id="{0B0043C1-D2F0-BCDE-7E1D-5F14516802EE}"/>
              </a:ext>
            </a:extLst>
          </p:cNvPr>
          <p:cNvCxnSpPr>
            <a:cxnSpLocks/>
          </p:cNvCxnSpPr>
          <p:nvPr/>
        </p:nvCxnSpPr>
        <p:spPr>
          <a:xfrm rot="5400000">
            <a:off x="2599974" y="2408152"/>
            <a:ext cx="2622674" cy="854657"/>
          </a:xfrm>
          <a:prstGeom prst="bentConnector3">
            <a:avLst>
              <a:gd name="adj1" fmla="val 60653"/>
            </a:avLst>
          </a:prstGeom>
          <a:noFill/>
          <a:ln w="38103" cap="rnd">
            <a:solidFill>
              <a:srgbClr val="FF0000"/>
            </a:solidFill>
            <a:prstDash val="solid"/>
            <a:round/>
          </a:ln>
        </p:spPr>
      </p:cxnSp>
      <p:cxnSp>
        <p:nvCxnSpPr>
          <p:cNvPr id="10" name="Straight Connector 23">
            <a:extLst>
              <a:ext uri="{FF2B5EF4-FFF2-40B4-BE49-F238E27FC236}">
                <a16:creationId xmlns:a16="http://schemas.microsoft.com/office/drawing/2014/main" id="{DAF837EC-6932-7E7B-2A8A-885A359EA51B}"/>
              </a:ext>
            </a:extLst>
          </p:cNvPr>
          <p:cNvCxnSpPr>
            <a:cxnSpLocks/>
          </p:cNvCxnSpPr>
          <p:nvPr/>
        </p:nvCxnSpPr>
        <p:spPr>
          <a:xfrm>
            <a:off x="3389954" y="1524142"/>
            <a:ext cx="948686" cy="0"/>
          </a:xfrm>
          <a:prstGeom prst="straightConnector1">
            <a:avLst/>
          </a:prstGeom>
          <a:noFill/>
          <a:ln w="38103" cap="rnd">
            <a:solidFill>
              <a:srgbClr val="FF0000"/>
            </a:solidFill>
            <a:prstDash val="solid"/>
            <a:miter/>
          </a:ln>
        </p:spPr>
      </p:cxnSp>
      <p:cxnSp>
        <p:nvCxnSpPr>
          <p:cNvPr id="11" name="Straight Connector 26">
            <a:extLst>
              <a:ext uri="{FF2B5EF4-FFF2-40B4-BE49-F238E27FC236}">
                <a16:creationId xmlns:a16="http://schemas.microsoft.com/office/drawing/2014/main" id="{44E58AD2-D995-AC0C-68DB-D107D0D96F49}"/>
              </a:ext>
            </a:extLst>
          </p:cNvPr>
          <p:cNvCxnSpPr/>
          <p:nvPr/>
        </p:nvCxnSpPr>
        <p:spPr>
          <a:xfrm flipV="1">
            <a:off x="3389954" y="1524145"/>
            <a:ext cx="0" cy="526366"/>
          </a:xfrm>
          <a:prstGeom prst="straightConnector1">
            <a:avLst/>
          </a:prstGeom>
          <a:noFill/>
          <a:ln w="38103" cap="rnd">
            <a:solidFill>
              <a:srgbClr val="FF0000"/>
            </a:solidFill>
            <a:prstDash val="solid"/>
            <a:miter/>
          </a:ln>
        </p:spPr>
      </p:cxn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5378FFEF-CDD7-72C5-DB68-700932430AB0}"/>
              </a:ext>
            </a:extLst>
          </p:cNvPr>
          <p:cNvCxnSpPr>
            <a:cxnSpLocks/>
          </p:cNvCxnSpPr>
          <p:nvPr/>
        </p:nvCxnSpPr>
        <p:spPr>
          <a:xfrm>
            <a:off x="3389954" y="2562572"/>
            <a:ext cx="0" cy="1480189"/>
          </a:xfrm>
          <a:prstGeom prst="straightConnector1">
            <a:avLst/>
          </a:prstGeom>
          <a:noFill/>
          <a:ln w="38103" cap="rnd">
            <a:solidFill>
              <a:srgbClr val="000000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803EC197-464C-33D0-ABF7-0D550230941F}"/>
              </a:ext>
            </a:extLst>
          </p:cNvPr>
          <p:cNvCxnSpPr/>
          <p:nvPr/>
        </p:nvCxnSpPr>
        <p:spPr>
          <a:xfrm>
            <a:off x="3774004" y="2562569"/>
            <a:ext cx="1200150" cy="0"/>
          </a:xfrm>
          <a:prstGeom prst="straightConnector1">
            <a:avLst/>
          </a:prstGeom>
          <a:noFill/>
          <a:ln w="38103" cap="rnd">
            <a:solidFill>
              <a:srgbClr val="196B24"/>
            </a:solidFill>
            <a:prstDash val="solid"/>
            <a:miter/>
          </a:ln>
        </p:spPr>
      </p:cxnSp>
      <p:cxnSp>
        <p:nvCxnSpPr>
          <p:cNvPr id="15" name="Straight Connector 41">
            <a:extLst>
              <a:ext uri="{FF2B5EF4-FFF2-40B4-BE49-F238E27FC236}">
                <a16:creationId xmlns:a16="http://schemas.microsoft.com/office/drawing/2014/main" id="{856F00C1-52E2-692F-9CAB-34934DD972AC}"/>
              </a:ext>
            </a:extLst>
          </p:cNvPr>
          <p:cNvCxnSpPr/>
          <p:nvPr/>
        </p:nvCxnSpPr>
        <p:spPr>
          <a:xfrm>
            <a:off x="4974152" y="2562569"/>
            <a:ext cx="0" cy="1973584"/>
          </a:xfrm>
          <a:prstGeom prst="straightConnector1">
            <a:avLst/>
          </a:prstGeom>
          <a:noFill/>
          <a:ln w="38103" cap="rnd">
            <a:solidFill>
              <a:srgbClr val="196B24"/>
            </a:solidFill>
            <a:prstDash val="solid"/>
            <a:miter/>
          </a:ln>
        </p:spPr>
      </p:cxnSp>
      <p:cxnSp>
        <p:nvCxnSpPr>
          <p:cNvPr id="16" name="Straight Connector 44">
            <a:extLst>
              <a:ext uri="{FF2B5EF4-FFF2-40B4-BE49-F238E27FC236}">
                <a16:creationId xmlns:a16="http://schemas.microsoft.com/office/drawing/2014/main" id="{AEB6A977-52A1-2EE2-F898-512E25AED4A1}"/>
              </a:ext>
            </a:extLst>
          </p:cNvPr>
          <p:cNvCxnSpPr/>
          <p:nvPr/>
        </p:nvCxnSpPr>
        <p:spPr>
          <a:xfrm flipH="1">
            <a:off x="4974152" y="4536154"/>
            <a:ext cx="1269500" cy="0"/>
          </a:xfrm>
          <a:prstGeom prst="straightConnector1">
            <a:avLst/>
          </a:prstGeom>
          <a:noFill/>
          <a:ln w="38103" cap="rnd">
            <a:solidFill>
              <a:srgbClr val="196B24"/>
            </a:solidFill>
            <a:prstDash val="solid"/>
            <a:miter/>
          </a:ln>
        </p:spPr>
      </p:cxnSp>
      <p:cxnSp>
        <p:nvCxnSpPr>
          <p:cNvPr id="17" name="Straight Connector 47">
            <a:extLst>
              <a:ext uri="{FF2B5EF4-FFF2-40B4-BE49-F238E27FC236}">
                <a16:creationId xmlns:a16="http://schemas.microsoft.com/office/drawing/2014/main" id="{E2EAB634-0D47-FD5B-E621-051138BB5123}"/>
              </a:ext>
            </a:extLst>
          </p:cNvPr>
          <p:cNvCxnSpPr>
            <a:cxnSpLocks/>
          </p:cNvCxnSpPr>
          <p:nvPr/>
        </p:nvCxnSpPr>
        <p:spPr>
          <a:xfrm flipH="1">
            <a:off x="6956683" y="4536154"/>
            <a:ext cx="2540701" cy="0"/>
          </a:xfrm>
          <a:prstGeom prst="straightConnector1">
            <a:avLst/>
          </a:prstGeom>
          <a:noFill/>
          <a:ln w="38103" cap="rnd">
            <a:solidFill>
              <a:srgbClr val="196B24"/>
            </a:solidFill>
            <a:prstDash val="solid"/>
            <a:miter/>
          </a:ln>
        </p:spPr>
      </p:cxnSp>
      <p:cxnSp>
        <p:nvCxnSpPr>
          <p:cNvPr id="18" name="Straight Connector 49">
            <a:extLst>
              <a:ext uri="{FF2B5EF4-FFF2-40B4-BE49-F238E27FC236}">
                <a16:creationId xmlns:a16="http://schemas.microsoft.com/office/drawing/2014/main" id="{F32AB216-559D-202B-F6A4-35BBE0224D75}"/>
              </a:ext>
            </a:extLst>
          </p:cNvPr>
          <p:cNvCxnSpPr/>
          <p:nvPr/>
        </p:nvCxnSpPr>
        <p:spPr>
          <a:xfrm>
            <a:off x="8520344" y="3522178"/>
            <a:ext cx="0" cy="986792"/>
          </a:xfrm>
          <a:prstGeom prst="straightConnector1">
            <a:avLst/>
          </a:prstGeom>
          <a:noFill/>
          <a:ln w="38103" cap="rnd">
            <a:solidFill>
              <a:srgbClr val="A02B93"/>
            </a:solidFill>
            <a:prstDash val="solid"/>
            <a:miter/>
          </a:ln>
        </p:spPr>
      </p:cxnSp>
      <p:cxnSp>
        <p:nvCxnSpPr>
          <p:cNvPr id="19" name="Straight Connector 51">
            <a:extLst>
              <a:ext uri="{FF2B5EF4-FFF2-40B4-BE49-F238E27FC236}">
                <a16:creationId xmlns:a16="http://schemas.microsoft.com/office/drawing/2014/main" id="{9720DFFD-B9F5-AE01-23B6-6D5890FB657F}"/>
              </a:ext>
            </a:extLst>
          </p:cNvPr>
          <p:cNvCxnSpPr>
            <a:cxnSpLocks/>
          </p:cNvCxnSpPr>
          <p:nvPr/>
        </p:nvCxnSpPr>
        <p:spPr>
          <a:xfrm>
            <a:off x="6412930" y="3522178"/>
            <a:ext cx="2107415" cy="0"/>
          </a:xfrm>
          <a:prstGeom prst="straightConnector1">
            <a:avLst/>
          </a:prstGeom>
          <a:noFill/>
          <a:ln w="38103" cap="rnd">
            <a:solidFill>
              <a:srgbClr val="A02B93"/>
            </a:solidFill>
            <a:prstDash val="solid"/>
            <a:miter/>
          </a:ln>
        </p:spPr>
      </p:cxnSp>
      <p:cxnSp>
        <p:nvCxnSpPr>
          <p:cNvPr id="20" name="Straight Connector 53">
            <a:extLst>
              <a:ext uri="{FF2B5EF4-FFF2-40B4-BE49-F238E27FC236}">
                <a16:creationId xmlns:a16="http://schemas.microsoft.com/office/drawing/2014/main" id="{88AB0C0A-CAAA-55CD-3E19-4634BC35B229}"/>
              </a:ext>
            </a:extLst>
          </p:cNvPr>
          <p:cNvCxnSpPr>
            <a:cxnSpLocks/>
          </p:cNvCxnSpPr>
          <p:nvPr/>
        </p:nvCxnSpPr>
        <p:spPr>
          <a:xfrm>
            <a:off x="6399337" y="1091404"/>
            <a:ext cx="13593" cy="2430775"/>
          </a:xfrm>
          <a:prstGeom prst="straightConnector1">
            <a:avLst/>
          </a:prstGeom>
          <a:noFill/>
          <a:ln w="38103" cap="rnd">
            <a:solidFill>
              <a:srgbClr val="A02B93"/>
            </a:solidFill>
            <a:prstDash val="solid"/>
            <a:miter/>
          </a:ln>
        </p:spPr>
      </p:cxnSp>
      <p:cxnSp>
        <p:nvCxnSpPr>
          <p:cNvPr id="21" name="Straight Connector 59">
            <a:extLst>
              <a:ext uri="{FF2B5EF4-FFF2-40B4-BE49-F238E27FC236}">
                <a16:creationId xmlns:a16="http://schemas.microsoft.com/office/drawing/2014/main" id="{EAF49356-1086-6CCB-F53D-674A74186416}"/>
              </a:ext>
            </a:extLst>
          </p:cNvPr>
          <p:cNvCxnSpPr>
            <a:cxnSpLocks/>
          </p:cNvCxnSpPr>
          <p:nvPr/>
        </p:nvCxnSpPr>
        <p:spPr>
          <a:xfrm>
            <a:off x="3021909" y="1118586"/>
            <a:ext cx="2704341" cy="0"/>
          </a:xfrm>
          <a:prstGeom prst="straightConnector1">
            <a:avLst/>
          </a:prstGeom>
          <a:noFill/>
          <a:ln w="38103" cap="rnd">
            <a:solidFill>
              <a:srgbClr val="A02B93"/>
            </a:solidFill>
            <a:prstDash val="solid"/>
            <a:miter/>
          </a:ln>
        </p:spPr>
      </p:cxnSp>
      <p:cxnSp>
        <p:nvCxnSpPr>
          <p:cNvPr id="22" name="Straight Connector 64">
            <a:extLst>
              <a:ext uri="{FF2B5EF4-FFF2-40B4-BE49-F238E27FC236}">
                <a16:creationId xmlns:a16="http://schemas.microsoft.com/office/drawing/2014/main" id="{1538CA13-658B-2F75-28DB-2D9054A9B70C}"/>
              </a:ext>
            </a:extLst>
          </p:cNvPr>
          <p:cNvCxnSpPr>
            <a:cxnSpLocks/>
          </p:cNvCxnSpPr>
          <p:nvPr/>
        </p:nvCxnSpPr>
        <p:spPr>
          <a:xfrm>
            <a:off x="3011245" y="1118586"/>
            <a:ext cx="0" cy="931924"/>
          </a:xfrm>
          <a:prstGeom prst="straightConnector1">
            <a:avLst/>
          </a:prstGeom>
          <a:noFill/>
          <a:ln w="38103" cap="rnd">
            <a:solidFill>
              <a:srgbClr val="A02B93"/>
            </a:solidFill>
            <a:prstDash val="solid"/>
            <a:miter/>
          </a:ln>
        </p:spPr>
      </p:cxnSp>
      <p:cxnSp>
        <p:nvCxnSpPr>
          <p:cNvPr id="23" name="Straight Connector 66">
            <a:extLst>
              <a:ext uri="{FF2B5EF4-FFF2-40B4-BE49-F238E27FC236}">
                <a16:creationId xmlns:a16="http://schemas.microsoft.com/office/drawing/2014/main" id="{FC5A7B4F-B2D3-F8C7-FE4C-5C7FC19A5966}"/>
              </a:ext>
            </a:extLst>
          </p:cNvPr>
          <p:cNvCxnSpPr>
            <a:cxnSpLocks/>
          </p:cNvCxnSpPr>
          <p:nvPr/>
        </p:nvCxnSpPr>
        <p:spPr>
          <a:xfrm>
            <a:off x="3763335" y="2050510"/>
            <a:ext cx="4495008" cy="1"/>
          </a:xfrm>
          <a:prstGeom prst="straightConnector1">
            <a:avLst/>
          </a:prstGeom>
          <a:noFill/>
          <a:ln w="38103" cap="rnd">
            <a:solidFill>
              <a:srgbClr val="0F9ED5"/>
            </a:solidFill>
            <a:prstDash val="solid"/>
            <a:miter/>
          </a:ln>
        </p:spPr>
      </p:cxnSp>
      <p:cxnSp>
        <p:nvCxnSpPr>
          <p:cNvPr id="24" name="Straight Connector 68">
            <a:extLst>
              <a:ext uri="{FF2B5EF4-FFF2-40B4-BE49-F238E27FC236}">
                <a16:creationId xmlns:a16="http://schemas.microsoft.com/office/drawing/2014/main" id="{33A04CBC-FDD3-BF14-FF8B-AAD588E97C48}"/>
              </a:ext>
            </a:extLst>
          </p:cNvPr>
          <p:cNvCxnSpPr/>
          <p:nvPr/>
        </p:nvCxnSpPr>
        <p:spPr>
          <a:xfrm>
            <a:off x="8258343" y="2060910"/>
            <a:ext cx="0" cy="1229491"/>
          </a:xfrm>
          <a:prstGeom prst="straightConnector1">
            <a:avLst/>
          </a:prstGeom>
          <a:noFill/>
          <a:ln w="38103" cap="rnd">
            <a:solidFill>
              <a:srgbClr val="0F9ED5"/>
            </a:solidFill>
            <a:prstDash val="solid"/>
            <a:miter/>
          </a:ln>
        </p:spPr>
      </p:cxnSp>
      <p:cxnSp>
        <p:nvCxnSpPr>
          <p:cNvPr id="25" name="Straight Connector 70">
            <a:extLst>
              <a:ext uri="{FF2B5EF4-FFF2-40B4-BE49-F238E27FC236}">
                <a16:creationId xmlns:a16="http://schemas.microsoft.com/office/drawing/2014/main" id="{834161D6-8DED-35E6-D28D-26F73367F3CD}"/>
              </a:ext>
            </a:extLst>
          </p:cNvPr>
          <p:cNvCxnSpPr/>
          <p:nvPr/>
        </p:nvCxnSpPr>
        <p:spPr>
          <a:xfrm>
            <a:off x="8258345" y="3290399"/>
            <a:ext cx="962262" cy="0"/>
          </a:xfrm>
          <a:prstGeom prst="straightConnector1">
            <a:avLst/>
          </a:prstGeom>
          <a:noFill/>
          <a:ln w="38103" cap="rnd">
            <a:solidFill>
              <a:srgbClr val="0F9ED5"/>
            </a:solidFill>
            <a:prstDash val="solid"/>
            <a:miter/>
          </a:ln>
        </p:spPr>
      </p:cxnSp>
      <p:cxnSp>
        <p:nvCxnSpPr>
          <p:cNvPr id="26" name="Straight Connector 74">
            <a:extLst>
              <a:ext uri="{FF2B5EF4-FFF2-40B4-BE49-F238E27FC236}">
                <a16:creationId xmlns:a16="http://schemas.microsoft.com/office/drawing/2014/main" id="{1C8BD4A8-F1B7-EFC7-E69B-0427744DC165}"/>
              </a:ext>
            </a:extLst>
          </p:cNvPr>
          <p:cNvCxnSpPr/>
          <p:nvPr/>
        </p:nvCxnSpPr>
        <p:spPr>
          <a:xfrm>
            <a:off x="9220605" y="3290402"/>
            <a:ext cx="0" cy="1049190"/>
          </a:xfrm>
          <a:prstGeom prst="straightConnector1">
            <a:avLst/>
          </a:prstGeom>
          <a:noFill/>
          <a:ln w="38103" cap="rnd">
            <a:solidFill>
              <a:srgbClr val="0F9ED5"/>
            </a:solidFill>
            <a:prstDash val="solid"/>
            <a:miter/>
          </a:ln>
        </p:spPr>
      </p:cxnSp>
      <p:cxnSp>
        <p:nvCxnSpPr>
          <p:cNvPr id="27" name="Straight Connector 76">
            <a:extLst>
              <a:ext uri="{FF2B5EF4-FFF2-40B4-BE49-F238E27FC236}">
                <a16:creationId xmlns:a16="http://schemas.microsoft.com/office/drawing/2014/main" id="{54B533E9-6FE6-2B5B-4514-03E505554391}"/>
              </a:ext>
            </a:extLst>
          </p:cNvPr>
          <p:cNvCxnSpPr/>
          <p:nvPr/>
        </p:nvCxnSpPr>
        <p:spPr>
          <a:xfrm>
            <a:off x="9220607" y="4342602"/>
            <a:ext cx="275227" cy="5866"/>
          </a:xfrm>
          <a:prstGeom prst="straightConnector1">
            <a:avLst/>
          </a:prstGeom>
          <a:noFill/>
          <a:ln w="38103" cap="rnd">
            <a:solidFill>
              <a:srgbClr val="0F9ED5"/>
            </a:solidFill>
            <a:prstDash val="solid"/>
            <a:miter/>
          </a:ln>
        </p:spPr>
      </p:cxnSp>
      <p:cxnSp>
        <p:nvCxnSpPr>
          <p:cNvPr id="28" name="Straight Connector 78">
            <a:extLst>
              <a:ext uri="{FF2B5EF4-FFF2-40B4-BE49-F238E27FC236}">
                <a16:creationId xmlns:a16="http://schemas.microsoft.com/office/drawing/2014/main" id="{E2BD83F6-F73D-806A-0EBA-BED2F7AE870E}"/>
              </a:ext>
            </a:extLst>
          </p:cNvPr>
          <p:cNvCxnSpPr/>
          <p:nvPr/>
        </p:nvCxnSpPr>
        <p:spPr>
          <a:xfrm>
            <a:off x="2309484" y="2596625"/>
            <a:ext cx="655907" cy="0"/>
          </a:xfrm>
          <a:prstGeom prst="straightConnector1">
            <a:avLst/>
          </a:prstGeom>
          <a:noFill/>
          <a:ln w="38103" cap="rnd">
            <a:solidFill>
              <a:srgbClr val="E97132"/>
            </a:solidFill>
            <a:prstDash val="solid"/>
            <a:miter/>
          </a:ln>
        </p:spPr>
      </p:cxnSp>
      <p:cxnSp>
        <p:nvCxnSpPr>
          <p:cNvPr id="29" name="Straight Connector 81">
            <a:extLst>
              <a:ext uri="{FF2B5EF4-FFF2-40B4-BE49-F238E27FC236}">
                <a16:creationId xmlns:a16="http://schemas.microsoft.com/office/drawing/2014/main" id="{C9DD3E67-3992-CC67-D11D-ADEEA2C4CA7E}"/>
              </a:ext>
            </a:extLst>
          </p:cNvPr>
          <p:cNvCxnSpPr>
            <a:cxnSpLocks/>
          </p:cNvCxnSpPr>
          <p:nvPr/>
        </p:nvCxnSpPr>
        <p:spPr>
          <a:xfrm flipV="1">
            <a:off x="2309485" y="1404114"/>
            <a:ext cx="5835" cy="1192514"/>
          </a:xfrm>
          <a:prstGeom prst="straightConnector1">
            <a:avLst/>
          </a:prstGeom>
          <a:noFill/>
          <a:ln w="38103" cap="rnd">
            <a:solidFill>
              <a:srgbClr val="E97132"/>
            </a:solidFill>
            <a:prstDash val="solid"/>
            <a:miter/>
          </a:ln>
        </p:spPr>
      </p:cxnSp>
      <p:cxnSp>
        <p:nvCxnSpPr>
          <p:cNvPr id="30" name="Straight Connector 84">
            <a:extLst>
              <a:ext uri="{FF2B5EF4-FFF2-40B4-BE49-F238E27FC236}">
                <a16:creationId xmlns:a16="http://schemas.microsoft.com/office/drawing/2014/main" id="{65FBB7AD-7DAD-46EA-8F7B-B966C59F8EEF}"/>
              </a:ext>
            </a:extLst>
          </p:cNvPr>
          <p:cNvCxnSpPr>
            <a:cxnSpLocks/>
          </p:cNvCxnSpPr>
          <p:nvPr/>
        </p:nvCxnSpPr>
        <p:spPr>
          <a:xfrm>
            <a:off x="2307535" y="1404114"/>
            <a:ext cx="6378320" cy="58926"/>
          </a:xfrm>
          <a:prstGeom prst="straightConnector1">
            <a:avLst/>
          </a:prstGeom>
          <a:noFill/>
          <a:ln w="38103" cap="rnd">
            <a:solidFill>
              <a:srgbClr val="E97132"/>
            </a:solidFill>
            <a:prstDash val="solid"/>
            <a:miter/>
          </a:ln>
        </p:spPr>
      </p:cxnSp>
      <p:cxnSp>
        <p:nvCxnSpPr>
          <p:cNvPr id="31" name="Straight Connector 86">
            <a:extLst>
              <a:ext uri="{FF2B5EF4-FFF2-40B4-BE49-F238E27FC236}">
                <a16:creationId xmlns:a16="http://schemas.microsoft.com/office/drawing/2014/main" id="{0AB88A3B-203E-9C87-379D-22EF34889399}"/>
              </a:ext>
            </a:extLst>
          </p:cNvPr>
          <p:cNvCxnSpPr>
            <a:cxnSpLocks/>
          </p:cNvCxnSpPr>
          <p:nvPr/>
        </p:nvCxnSpPr>
        <p:spPr>
          <a:xfrm flipV="1">
            <a:off x="8685855" y="1463041"/>
            <a:ext cx="0" cy="1827359"/>
          </a:xfrm>
          <a:prstGeom prst="straightConnector1">
            <a:avLst/>
          </a:prstGeom>
          <a:noFill/>
          <a:ln w="38103" cap="rnd">
            <a:solidFill>
              <a:srgbClr val="E97132"/>
            </a:solidFill>
            <a:prstDash val="solid"/>
            <a:miter/>
          </a:ln>
        </p:spPr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CFDE21A7-4DFF-7FB5-A74E-338078C1C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259" y="3972806"/>
            <a:ext cx="2228476" cy="204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40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44AD1D4-ADAA-F080-938B-74D7A33A8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8D16093B-79B9-CEAD-270C-C8A0C2858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910247" y="4419619"/>
            <a:ext cx="1440225" cy="11484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5FA6F0-062B-956F-349F-0C18F9FC8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784" y="79485"/>
            <a:ext cx="1440225" cy="114845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F83F8B1-4600-42B5-F1FE-B891515F4A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981" t="36454" r="29129" b="23319"/>
          <a:stretch>
            <a:fillRect/>
          </a:stretch>
        </p:blipFill>
        <p:spPr>
          <a:xfrm rot="16200004">
            <a:off x="2700606" y="1581595"/>
            <a:ext cx="1320155" cy="14503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43B0DE3F-7A15-8DA5-FECE-353EC38ED3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66" t="6783" r="16918" b="5039"/>
          <a:stretch>
            <a:fillRect/>
          </a:stretch>
        </p:blipFill>
        <p:spPr>
          <a:xfrm>
            <a:off x="8971374" y="1227940"/>
            <a:ext cx="1950877" cy="361577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Connector: Elbow 16">
            <a:extLst>
              <a:ext uri="{FF2B5EF4-FFF2-40B4-BE49-F238E27FC236}">
                <a16:creationId xmlns:a16="http://schemas.microsoft.com/office/drawing/2014/main" id="{CB8EA1C3-7CE8-A9BE-3CF5-6C70A7A15E03}"/>
              </a:ext>
            </a:extLst>
          </p:cNvPr>
          <p:cNvCxnSpPr>
            <a:cxnSpLocks/>
          </p:cNvCxnSpPr>
          <p:nvPr/>
        </p:nvCxnSpPr>
        <p:spPr>
          <a:xfrm rot="5400000">
            <a:off x="2599974" y="2408152"/>
            <a:ext cx="2622674" cy="854657"/>
          </a:xfrm>
          <a:prstGeom prst="bentConnector3">
            <a:avLst>
              <a:gd name="adj1" fmla="val 60653"/>
            </a:avLst>
          </a:prstGeom>
          <a:noFill/>
          <a:ln w="38103" cap="rnd">
            <a:solidFill>
              <a:srgbClr val="FF0000"/>
            </a:solidFill>
            <a:prstDash val="solid"/>
            <a:round/>
          </a:ln>
        </p:spPr>
      </p:cxnSp>
      <p:cxnSp>
        <p:nvCxnSpPr>
          <p:cNvPr id="10" name="Straight Connector 23">
            <a:extLst>
              <a:ext uri="{FF2B5EF4-FFF2-40B4-BE49-F238E27FC236}">
                <a16:creationId xmlns:a16="http://schemas.microsoft.com/office/drawing/2014/main" id="{A5CC80D6-B5A1-D3D3-2FE4-9B2C647F7B32}"/>
              </a:ext>
            </a:extLst>
          </p:cNvPr>
          <p:cNvCxnSpPr>
            <a:cxnSpLocks/>
          </p:cNvCxnSpPr>
          <p:nvPr/>
        </p:nvCxnSpPr>
        <p:spPr>
          <a:xfrm>
            <a:off x="3389954" y="1524142"/>
            <a:ext cx="948686" cy="0"/>
          </a:xfrm>
          <a:prstGeom prst="straightConnector1">
            <a:avLst/>
          </a:prstGeom>
          <a:noFill/>
          <a:ln w="38103" cap="rnd">
            <a:solidFill>
              <a:srgbClr val="FF0000"/>
            </a:solidFill>
            <a:prstDash val="solid"/>
            <a:miter/>
          </a:ln>
        </p:spPr>
      </p:cxnSp>
      <p:cxnSp>
        <p:nvCxnSpPr>
          <p:cNvPr id="11" name="Straight Connector 26">
            <a:extLst>
              <a:ext uri="{FF2B5EF4-FFF2-40B4-BE49-F238E27FC236}">
                <a16:creationId xmlns:a16="http://schemas.microsoft.com/office/drawing/2014/main" id="{1FF9F489-AB75-8857-38CC-4444B668411A}"/>
              </a:ext>
            </a:extLst>
          </p:cNvPr>
          <p:cNvCxnSpPr/>
          <p:nvPr/>
        </p:nvCxnSpPr>
        <p:spPr>
          <a:xfrm flipV="1">
            <a:off x="3389954" y="1524145"/>
            <a:ext cx="0" cy="526366"/>
          </a:xfrm>
          <a:prstGeom prst="straightConnector1">
            <a:avLst/>
          </a:prstGeom>
          <a:noFill/>
          <a:ln w="38103" cap="rnd">
            <a:solidFill>
              <a:srgbClr val="FF0000"/>
            </a:solidFill>
            <a:prstDash val="solid"/>
            <a:miter/>
          </a:ln>
        </p:spPr>
      </p:cxn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51F68374-CDED-EB92-8269-14AAA2876F18}"/>
              </a:ext>
            </a:extLst>
          </p:cNvPr>
          <p:cNvCxnSpPr>
            <a:cxnSpLocks/>
          </p:cNvCxnSpPr>
          <p:nvPr/>
        </p:nvCxnSpPr>
        <p:spPr>
          <a:xfrm>
            <a:off x="3389954" y="2562572"/>
            <a:ext cx="0" cy="1480189"/>
          </a:xfrm>
          <a:prstGeom prst="straightConnector1">
            <a:avLst/>
          </a:prstGeom>
          <a:noFill/>
          <a:ln w="38103" cap="rnd">
            <a:solidFill>
              <a:srgbClr val="000000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18F1266C-2DEB-34EB-0913-8F67744B35C9}"/>
              </a:ext>
            </a:extLst>
          </p:cNvPr>
          <p:cNvCxnSpPr/>
          <p:nvPr/>
        </p:nvCxnSpPr>
        <p:spPr>
          <a:xfrm>
            <a:off x="3774004" y="2562569"/>
            <a:ext cx="1200150" cy="0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15" name="Straight Connector 41">
            <a:extLst>
              <a:ext uri="{FF2B5EF4-FFF2-40B4-BE49-F238E27FC236}">
                <a16:creationId xmlns:a16="http://schemas.microsoft.com/office/drawing/2014/main" id="{3A204ED1-86EF-B9CD-B54F-7926B2416C93}"/>
              </a:ext>
            </a:extLst>
          </p:cNvPr>
          <p:cNvCxnSpPr/>
          <p:nvPr/>
        </p:nvCxnSpPr>
        <p:spPr>
          <a:xfrm>
            <a:off x="4974152" y="2562569"/>
            <a:ext cx="0" cy="1973584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16" name="Straight Connector 44">
            <a:extLst>
              <a:ext uri="{FF2B5EF4-FFF2-40B4-BE49-F238E27FC236}">
                <a16:creationId xmlns:a16="http://schemas.microsoft.com/office/drawing/2014/main" id="{B06BCD34-837C-CFB3-2D41-0848E3C5EF54}"/>
              </a:ext>
            </a:extLst>
          </p:cNvPr>
          <p:cNvCxnSpPr/>
          <p:nvPr/>
        </p:nvCxnSpPr>
        <p:spPr>
          <a:xfrm flipH="1">
            <a:off x="4974152" y="4536154"/>
            <a:ext cx="1269500" cy="0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17" name="Straight Connector 47">
            <a:extLst>
              <a:ext uri="{FF2B5EF4-FFF2-40B4-BE49-F238E27FC236}">
                <a16:creationId xmlns:a16="http://schemas.microsoft.com/office/drawing/2014/main" id="{7F72D3FC-7122-52B1-EF1D-E7120B60A777}"/>
              </a:ext>
            </a:extLst>
          </p:cNvPr>
          <p:cNvCxnSpPr>
            <a:cxnSpLocks/>
          </p:cNvCxnSpPr>
          <p:nvPr/>
        </p:nvCxnSpPr>
        <p:spPr>
          <a:xfrm flipH="1">
            <a:off x="6956683" y="4536154"/>
            <a:ext cx="2540701" cy="0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18" name="Straight Connector 49">
            <a:extLst>
              <a:ext uri="{FF2B5EF4-FFF2-40B4-BE49-F238E27FC236}">
                <a16:creationId xmlns:a16="http://schemas.microsoft.com/office/drawing/2014/main" id="{7C196FFB-D622-C85D-E3E5-49EA36E9FF0D}"/>
              </a:ext>
            </a:extLst>
          </p:cNvPr>
          <p:cNvCxnSpPr/>
          <p:nvPr/>
        </p:nvCxnSpPr>
        <p:spPr>
          <a:xfrm>
            <a:off x="8520344" y="3522178"/>
            <a:ext cx="0" cy="986792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19" name="Straight Connector 51">
            <a:extLst>
              <a:ext uri="{FF2B5EF4-FFF2-40B4-BE49-F238E27FC236}">
                <a16:creationId xmlns:a16="http://schemas.microsoft.com/office/drawing/2014/main" id="{977283A9-5CAC-5B43-F1D2-5829058CC9B3}"/>
              </a:ext>
            </a:extLst>
          </p:cNvPr>
          <p:cNvCxnSpPr>
            <a:cxnSpLocks/>
          </p:cNvCxnSpPr>
          <p:nvPr/>
        </p:nvCxnSpPr>
        <p:spPr>
          <a:xfrm>
            <a:off x="6412930" y="3522178"/>
            <a:ext cx="2107415" cy="0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21" name="Straight Connector 59">
            <a:extLst>
              <a:ext uri="{FF2B5EF4-FFF2-40B4-BE49-F238E27FC236}">
                <a16:creationId xmlns:a16="http://schemas.microsoft.com/office/drawing/2014/main" id="{2468E027-41DC-CEBF-5038-C68954089452}"/>
              </a:ext>
            </a:extLst>
          </p:cNvPr>
          <p:cNvCxnSpPr>
            <a:cxnSpLocks/>
          </p:cNvCxnSpPr>
          <p:nvPr/>
        </p:nvCxnSpPr>
        <p:spPr>
          <a:xfrm>
            <a:off x="3021909" y="1118586"/>
            <a:ext cx="2704341" cy="0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22" name="Straight Connector 64">
            <a:extLst>
              <a:ext uri="{FF2B5EF4-FFF2-40B4-BE49-F238E27FC236}">
                <a16:creationId xmlns:a16="http://schemas.microsoft.com/office/drawing/2014/main" id="{0E5628F2-F8DB-E696-D4B2-06283632D801}"/>
              </a:ext>
            </a:extLst>
          </p:cNvPr>
          <p:cNvCxnSpPr>
            <a:cxnSpLocks/>
          </p:cNvCxnSpPr>
          <p:nvPr/>
        </p:nvCxnSpPr>
        <p:spPr>
          <a:xfrm>
            <a:off x="3011245" y="1118586"/>
            <a:ext cx="0" cy="931924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23" name="Straight Connector 66">
            <a:extLst>
              <a:ext uri="{FF2B5EF4-FFF2-40B4-BE49-F238E27FC236}">
                <a16:creationId xmlns:a16="http://schemas.microsoft.com/office/drawing/2014/main" id="{8DF27C50-CAB3-73B9-F485-062545B624AF}"/>
              </a:ext>
            </a:extLst>
          </p:cNvPr>
          <p:cNvCxnSpPr>
            <a:cxnSpLocks/>
          </p:cNvCxnSpPr>
          <p:nvPr/>
        </p:nvCxnSpPr>
        <p:spPr>
          <a:xfrm>
            <a:off x="3763335" y="2050510"/>
            <a:ext cx="4495008" cy="1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24" name="Straight Connector 68">
            <a:extLst>
              <a:ext uri="{FF2B5EF4-FFF2-40B4-BE49-F238E27FC236}">
                <a16:creationId xmlns:a16="http://schemas.microsoft.com/office/drawing/2014/main" id="{B4559C03-5871-685F-3725-3F146A923FEA}"/>
              </a:ext>
            </a:extLst>
          </p:cNvPr>
          <p:cNvCxnSpPr/>
          <p:nvPr/>
        </p:nvCxnSpPr>
        <p:spPr>
          <a:xfrm>
            <a:off x="8258343" y="2060910"/>
            <a:ext cx="0" cy="1229491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25" name="Straight Connector 70">
            <a:extLst>
              <a:ext uri="{FF2B5EF4-FFF2-40B4-BE49-F238E27FC236}">
                <a16:creationId xmlns:a16="http://schemas.microsoft.com/office/drawing/2014/main" id="{6023C856-FCA7-3283-E714-65F6D84BBBA8}"/>
              </a:ext>
            </a:extLst>
          </p:cNvPr>
          <p:cNvCxnSpPr/>
          <p:nvPr/>
        </p:nvCxnSpPr>
        <p:spPr>
          <a:xfrm>
            <a:off x="8258345" y="3290399"/>
            <a:ext cx="962262" cy="0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26" name="Straight Connector 74">
            <a:extLst>
              <a:ext uri="{FF2B5EF4-FFF2-40B4-BE49-F238E27FC236}">
                <a16:creationId xmlns:a16="http://schemas.microsoft.com/office/drawing/2014/main" id="{3057C448-AFAF-9FC6-1238-DB1256142FDA}"/>
              </a:ext>
            </a:extLst>
          </p:cNvPr>
          <p:cNvCxnSpPr/>
          <p:nvPr/>
        </p:nvCxnSpPr>
        <p:spPr>
          <a:xfrm>
            <a:off x="9220605" y="3290402"/>
            <a:ext cx="0" cy="1049190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27" name="Straight Connector 76">
            <a:extLst>
              <a:ext uri="{FF2B5EF4-FFF2-40B4-BE49-F238E27FC236}">
                <a16:creationId xmlns:a16="http://schemas.microsoft.com/office/drawing/2014/main" id="{B861FE48-58C2-2503-FBE2-BFFF875C0434}"/>
              </a:ext>
            </a:extLst>
          </p:cNvPr>
          <p:cNvCxnSpPr/>
          <p:nvPr/>
        </p:nvCxnSpPr>
        <p:spPr>
          <a:xfrm>
            <a:off x="9220607" y="4342602"/>
            <a:ext cx="275227" cy="5866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28" name="Straight Connector 78">
            <a:extLst>
              <a:ext uri="{FF2B5EF4-FFF2-40B4-BE49-F238E27FC236}">
                <a16:creationId xmlns:a16="http://schemas.microsoft.com/office/drawing/2014/main" id="{BB3C8350-D961-0A0B-26D2-4445FD0DF099}"/>
              </a:ext>
            </a:extLst>
          </p:cNvPr>
          <p:cNvCxnSpPr/>
          <p:nvPr/>
        </p:nvCxnSpPr>
        <p:spPr>
          <a:xfrm>
            <a:off x="2309484" y="2596625"/>
            <a:ext cx="655907" cy="0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29" name="Straight Connector 81">
            <a:extLst>
              <a:ext uri="{FF2B5EF4-FFF2-40B4-BE49-F238E27FC236}">
                <a16:creationId xmlns:a16="http://schemas.microsoft.com/office/drawing/2014/main" id="{7D30C171-210C-7246-FAFF-393584925E9F}"/>
              </a:ext>
            </a:extLst>
          </p:cNvPr>
          <p:cNvCxnSpPr>
            <a:cxnSpLocks/>
          </p:cNvCxnSpPr>
          <p:nvPr/>
        </p:nvCxnSpPr>
        <p:spPr>
          <a:xfrm flipV="1">
            <a:off x="2309485" y="1404114"/>
            <a:ext cx="5835" cy="1192514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30" name="Straight Connector 84">
            <a:extLst>
              <a:ext uri="{FF2B5EF4-FFF2-40B4-BE49-F238E27FC236}">
                <a16:creationId xmlns:a16="http://schemas.microsoft.com/office/drawing/2014/main" id="{5BF079F7-80F3-D126-4DEF-D1E4EE1DC2AB}"/>
              </a:ext>
            </a:extLst>
          </p:cNvPr>
          <p:cNvCxnSpPr>
            <a:cxnSpLocks/>
          </p:cNvCxnSpPr>
          <p:nvPr/>
        </p:nvCxnSpPr>
        <p:spPr>
          <a:xfrm>
            <a:off x="2307535" y="1404114"/>
            <a:ext cx="6378320" cy="58926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31" name="Straight Connector 86">
            <a:extLst>
              <a:ext uri="{FF2B5EF4-FFF2-40B4-BE49-F238E27FC236}">
                <a16:creationId xmlns:a16="http://schemas.microsoft.com/office/drawing/2014/main" id="{706796EB-7767-7FE5-C4BF-227475C82E9F}"/>
              </a:ext>
            </a:extLst>
          </p:cNvPr>
          <p:cNvCxnSpPr>
            <a:cxnSpLocks/>
          </p:cNvCxnSpPr>
          <p:nvPr/>
        </p:nvCxnSpPr>
        <p:spPr>
          <a:xfrm flipV="1">
            <a:off x="8685855" y="1463041"/>
            <a:ext cx="0" cy="1827359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E43388EF-E898-B301-94B6-2FB5B7261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259" y="3972806"/>
            <a:ext cx="2228476" cy="2049001"/>
          </a:xfrm>
          <a:prstGeom prst="rect">
            <a:avLst/>
          </a:prstGeom>
        </p:spPr>
      </p:pic>
      <p:cxnSp>
        <p:nvCxnSpPr>
          <p:cNvPr id="6" name="Straight Connector 70">
            <a:extLst>
              <a:ext uri="{FF2B5EF4-FFF2-40B4-BE49-F238E27FC236}">
                <a16:creationId xmlns:a16="http://schemas.microsoft.com/office/drawing/2014/main" id="{50C4AE40-07FC-3E58-0E57-F95423C94BB8}"/>
              </a:ext>
            </a:extLst>
          </p:cNvPr>
          <p:cNvCxnSpPr>
            <a:cxnSpLocks/>
          </p:cNvCxnSpPr>
          <p:nvPr/>
        </p:nvCxnSpPr>
        <p:spPr>
          <a:xfrm>
            <a:off x="3014289" y="2050509"/>
            <a:ext cx="373381" cy="0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8" name="Straight Connector 70">
            <a:extLst>
              <a:ext uri="{FF2B5EF4-FFF2-40B4-BE49-F238E27FC236}">
                <a16:creationId xmlns:a16="http://schemas.microsoft.com/office/drawing/2014/main" id="{66888975-5D29-530F-A2C8-9B57FFC395C5}"/>
              </a:ext>
            </a:extLst>
          </p:cNvPr>
          <p:cNvCxnSpPr>
            <a:cxnSpLocks/>
          </p:cNvCxnSpPr>
          <p:nvPr/>
        </p:nvCxnSpPr>
        <p:spPr>
          <a:xfrm>
            <a:off x="2965390" y="2596625"/>
            <a:ext cx="424564" cy="0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2" name="Straight Connector 70">
            <a:extLst>
              <a:ext uri="{FF2B5EF4-FFF2-40B4-BE49-F238E27FC236}">
                <a16:creationId xmlns:a16="http://schemas.microsoft.com/office/drawing/2014/main" id="{F7499198-D9C0-C345-6F6B-8179187A89F3}"/>
              </a:ext>
            </a:extLst>
          </p:cNvPr>
          <p:cNvCxnSpPr>
            <a:cxnSpLocks/>
          </p:cNvCxnSpPr>
          <p:nvPr/>
        </p:nvCxnSpPr>
        <p:spPr>
          <a:xfrm>
            <a:off x="8685855" y="3290399"/>
            <a:ext cx="534750" cy="0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32" name="Straight Connector 70">
            <a:extLst>
              <a:ext uri="{FF2B5EF4-FFF2-40B4-BE49-F238E27FC236}">
                <a16:creationId xmlns:a16="http://schemas.microsoft.com/office/drawing/2014/main" id="{B147DE8F-2312-21E9-FD5E-71F6037B3351}"/>
              </a:ext>
            </a:extLst>
          </p:cNvPr>
          <p:cNvCxnSpPr>
            <a:cxnSpLocks/>
          </p:cNvCxnSpPr>
          <p:nvPr/>
        </p:nvCxnSpPr>
        <p:spPr>
          <a:xfrm>
            <a:off x="8520345" y="4536153"/>
            <a:ext cx="975489" cy="0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20" name="Straight Connector 53">
            <a:extLst>
              <a:ext uri="{FF2B5EF4-FFF2-40B4-BE49-F238E27FC236}">
                <a16:creationId xmlns:a16="http://schemas.microsoft.com/office/drawing/2014/main" id="{DCAE883D-5AD8-E8D7-7946-7D0A7446DE84}"/>
              </a:ext>
            </a:extLst>
          </p:cNvPr>
          <p:cNvCxnSpPr>
            <a:cxnSpLocks/>
          </p:cNvCxnSpPr>
          <p:nvPr/>
        </p:nvCxnSpPr>
        <p:spPr>
          <a:xfrm>
            <a:off x="6399337" y="1091404"/>
            <a:ext cx="13593" cy="2430775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565627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74158A7-57FB-CB97-C222-B9066A50C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733FC7D2-546C-B2AD-23B5-A9907BB82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910247" y="4419619"/>
            <a:ext cx="1440225" cy="11484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EF0EBE8-0B88-F410-F9F2-D336BD000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784" y="79485"/>
            <a:ext cx="1440225" cy="114845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F939B6A-23AF-D6BD-0906-D99DB098F2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981" t="36454" r="29129" b="23319"/>
          <a:stretch>
            <a:fillRect/>
          </a:stretch>
        </p:blipFill>
        <p:spPr>
          <a:xfrm rot="16200004">
            <a:off x="2700606" y="1581595"/>
            <a:ext cx="1320155" cy="14503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CEB87792-C704-D7BD-78CF-7C3F2EC0A1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66" t="6783" r="16918" b="5039"/>
          <a:stretch>
            <a:fillRect/>
          </a:stretch>
        </p:blipFill>
        <p:spPr>
          <a:xfrm>
            <a:off x="8971374" y="1227940"/>
            <a:ext cx="1950877" cy="361577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Connector: Elbow 16">
            <a:extLst>
              <a:ext uri="{FF2B5EF4-FFF2-40B4-BE49-F238E27FC236}">
                <a16:creationId xmlns:a16="http://schemas.microsoft.com/office/drawing/2014/main" id="{C32B2E2B-0F82-C741-FCAF-A9C7CEAD9F29}"/>
              </a:ext>
            </a:extLst>
          </p:cNvPr>
          <p:cNvCxnSpPr>
            <a:cxnSpLocks/>
          </p:cNvCxnSpPr>
          <p:nvPr/>
        </p:nvCxnSpPr>
        <p:spPr>
          <a:xfrm rot="5400000">
            <a:off x="2599974" y="2408152"/>
            <a:ext cx="2622674" cy="854657"/>
          </a:xfrm>
          <a:prstGeom prst="bentConnector3">
            <a:avLst>
              <a:gd name="adj1" fmla="val 60653"/>
            </a:avLst>
          </a:prstGeom>
          <a:noFill/>
          <a:ln w="38103" cap="rnd">
            <a:solidFill>
              <a:srgbClr val="FF0000"/>
            </a:solidFill>
            <a:prstDash val="solid"/>
            <a:round/>
          </a:ln>
        </p:spPr>
      </p:cxnSp>
      <p:cxnSp>
        <p:nvCxnSpPr>
          <p:cNvPr id="10" name="Straight Connector 23">
            <a:extLst>
              <a:ext uri="{FF2B5EF4-FFF2-40B4-BE49-F238E27FC236}">
                <a16:creationId xmlns:a16="http://schemas.microsoft.com/office/drawing/2014/main" id="{C4FBCB3A-94D4-E36E-738A-830871725275}"/>
              </a:ext>
            </a:extLst>
          </p:cNvPr>
          <p:cNvCxnSpPr>
            <a:cxnSpLocks/>
          </p:cNvCxnSpPr>
          <p:nvPr/>
        </p:nvCxnSpPr>
        <p:spPr>
          <a:xfrm>
            <a:off x="3389954" y="1524142"/>
            <a:ext cx="948686" cy="0"/>
          </a:xfrm>
          <a:prstGeom prst="straightConnector1">
            <a:avLst/>
          </a:prstGeom>
          <a:noFill/>
          <a:ln w="38103" cap="rnd">
            <a:solidFill>
              <a:srgbClr val="FF0000"/>
            </a:solidFill>
            <a:prstDash val="solid"/>
            <a:miter/>
          </a:ln>
        </p:spPr>
      </p:cxnSp>
      <p:cxnSp>
        <p:nvCxnSpPr>
          <p:cNvPr id="11" name="Straight Connector 26">
            <a:extLst>
              <a:ext uri="{FF2B5EF4-FFF2-40B4-BE49-F238E27FC236}">
                <a16:creationId xmlns:a16="http://schemas.microsoft.com/office/drawing/2014/main" id="{EB8C504D-6CC3-5220-04EC-414C2D3A1182}"/>
              </a:ext>
            </a:extLst>
          </p:cNvPr>
          <p:cNvCxnSpPr/>
          <p:nvPr/>
        </p:nvCxnSpPr>
        <p:spPr>
          <a:xfrm flipV="1">
            <a:off x="3389954" y="1524145"/>
            <a:ext cx="0" cy="526366"/>
          </a:xfrm>
          <a:prstGeom prst="straightConnector1">
            <a:avLst/>
          </a:prstGeom>
          <a:noFill/>
          <a:ln w="38103" cap="rnd">
            <a:solidFill>
              <a:srgbClr val="FF0000"/>
            </a:solidFill>
            <a:prstDash val="solid"/>
            <a:miter/>
          </a:ln>
        </p:spPr>
      </p:cxn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DFE0E7C1-5077-C14F-1A66-54335E289357}"/>
              </a:ext>
            </a:extLst>
          </p:cNvPr>
          <p:cNvCxnSpPr>
            <a:cxnSpLocks/>
          </p:cNvCxnSpPr>
          <p:nvPr/>
        </p:nvCxnSpPr>
        <p:spPr>
          <a:xfrm>
            <a:off x="3389954" y="2562572"/>
            <a:ext cx="0" cy="1480189"/>
          </a:xfrm>
          <a:prstGeom prst="straightConnector1">
            <a:avLst/>
          </a:prstGeom>
          <a:noFill/>
          <a:ln w="38103" cap="rnd">
            <a:solidFill>
              <a:srgbClr val="000000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87A57C98-2116-8F21-9E09-138174C3EFE0}"/>
              </a:ext>
            </a:extLst>
          </p:cNvPr>
          <p:cNvCxnSpPr/>
          <p:nvPr/>
        </p:nvCxnSpPr>
        <p:spPr>
          <a:xfrm>
            <a:off x="3774004" y="2562569"/>
            <a:ext cx="1200150" cy="0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15" name="Straight Connector 41">
            <a:extLst>
              <a:ext uri="{FF2B5EF4-FFF2-40B4-BE49-F238E27FC236}">
                <a16:creationId xmlns:a16="http://schemas.microsoft.com/office/drawing/2014/main" id="{AEBC777A-52B4-A9C4-134D-2E83F7136C90}"/>
              </a:ext>
            </a:extLst>
          </p:cNvPr>
          <p:cNvCxnSpPr/>
          <p:nvPr/>
        </p:nvCxnSpPr>
        <p:spPr>
          <a:xfrm>
            <a:off x="4974152" y="2562569"/>
            <a:ext cx="0" cy="1973584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16" name="Straight Connector 44">
            <a:extLst>
              <a:ext uri="{FF2B5EF4-FFF2-40B4-BE49-F238E27FC236}">
                <a16:creationId xmlns:a16="http://schemas.microsoft.com/office/drawing/2014/main" id="{8498BF12-F67F-5240-2307-95B0B40AA7C9}"/>
              </a:ext>
            </a:extLst>
          </p:cNvPr>
          <p:cNvCxnSpPr/>
          <p:nvPr/>
        </p:nvCxnSpPr>
        <p:spPr>
          <a:xfrm flipH="1">
            <a:off x="4974152" y="4536154"/>
            <a:ext cx="1269500" cy="0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17" name="Straight Connector 47">
            <a:extLst>
              <a:ext uri="{FF2B5EF4-FFF2-40B4-BE49-F238E27FC236}">
                <a16:creationId xmlns:a16="http://schemas.microsoft.com/office/drawing/2014/main" id="{60006228-7FE1-3218-4B42-80FBDDF6F6A4}"/>
              </a:ext>
            </a:extLst>
          </p:cNvPr>
          <p:cNvCxnSpPr>
            <a:cxnSpLocks/>
          </p:cNvCxnSpPr>
          <p:nvPr/>
        </p:nvCxnSpPr>
        <p:spPr>
          <a:xfrm flipH="1">
            <a:off x="6956683" y="4536154"/>
            <a:ext cx="2540701" cy="0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18" name="Straight Connector 49">
            <a:extLst>
              <a:ext uri="{FF2B5EF4-FFF2-40B4-BE49-F238E27FC236}">
                <a16:creationId xmlns:a16="http://schemas.microsoft.com/office/drawing/2014/main" id="{9907F7C9-2169-03E4-18A6-4085677F096D}"/>
              </a:ext>
            </a:extLst>
          </p:cNvPr>
          <p:cNvCxnSpPr/>
          <p:nvPr/>
        </p:nvCxnSpPr>
        <p:spPr>
          <a:xfrm>
            <a:off x="8520344" y="3522178"/>
            <a:ext cx="0" cy="986792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19" name="Straight Connector 51">
            <a:extLst>
              <a:ext uri="{FF2B5EF4-FFF2-40B4-BE49-F238E27FC236}">
                <a16:creationId xmlns:a16="http://schemas.microsoft.com/office/drawing/2014/main" id="{DF715649-129D-3538-8D8C-9BD89C058569}"/>
              </a:ext>
            </a:extLst>
          </p:cNvPr>
          <p:cNvCxnSpPr>
            <a:cxnSpLocks/>
          </p:cNvCxnSpPr>
          <p:nvPr/>
        </p:nvCxnSpPr>
        <p:spPr>
          <a:xfrm>
            <a:off x="6412930" y="3522178"/>
            <a:ext cx="2107415" cy="0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20" name="Straight Connector 53">
            <a:extLst>
              <a:ext uri="{FF2B5EF4-FFF2-40B4-BE49-F238E27FC236}">
                <a16:creationId xmlns:a16="http://schemas.microsoft.com/office/drawing/2014/main" id="{06BE1213-F716-DAB0-EE78-3B1AF1189D43}"/>
              </a:ext>
            </a:extLst>
          </p:cNvPr>
          <p:cNvCxnSpPr>
            <a:cxnSpLocks/>
          </p:cNvCxnSpPr>
          <p:nvPr/>
        </p:nvCxnSpPr>
        <p:spPr>
          <a:xfrm>
            <a:off x="6399337" y="1091404"/>
            <a:ext cx="13593" cy="2430775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21" name="Straight Connector 59">
            <a:extLst>
              <a:ext uri="{FF2B5EF4-FFF2-40B4-BE49-F238E27FC236}">
                <a16:creationId xmlns:a16="http://schemas.microsoft.com/office/drawing/2014/main" id="{C2EE93CB-0F16-9CBF-9CAE-45B68CA9925A}"/>
              </a:ext>
            </a:extLst>
          </p:cNvPr>
          <p:cNvCxnSpPr>
            <a:cxnSpLocks/>
          </p:cNvCxnSpPr>
          <p:nvPr/>
        </p:nvCxnSpPr>
        <p:spPr>
          <a:xfrm>
            <a:off x="3021909" y="1118586"/>
            <a:ext cx="2704341" cy="0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22" name="Straight Connector 64">
            <a:extLst>
              <a:ext uri="{FF2B5EF4-FFF2-40B4-BE49-F238E27FC236}">
                <a16:creationId xmlns:a16="http://schemas.microsoft.com/office/drawing/2014/main" id="{FC36FDDD-B0A8-9B9B-950A-75615475B6A0}"/>
              </a:ext>
            </a:extLst>
          </p:cNvPr>
          <p:cNvCxnSpPr>
            <a:cxnSpLocks/>
          </p:cNvCxnSpPr>
          <p:nvPr/>
        </p:nvCxnSpPr>
        <p:spPr>
          <a:xfrm>
            <a:off x="3011245" y="1118586"/>
            <a:ext cx="0" cy="931924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23" name="Straight Connector 66">
            <a:extLst>
              <a:ext uri="{FF2B5EF4-FFF2-40B4-BE49-F238E27FC236}">
                <a16:creationId xmlns:a16="http://schemas.microsoft.com/office/drawing/2014/main" id="{1FF953EE-459E-2E40-B869-57EF23E2EC75}"/>
              </a:ext>
            </a:extLst>
          </p:cNvPr>
          <p:cNvCxnSpPr>
            <a:cxnSpLocks/>
          </p:cNvCxnSpPr>
          <p:nvPr/>
        </p:nvCxnSpPr>
        <p:spPr>
          <a:xfrm>
            <a:off x="3763335" y="2050510"/>
            <a:ext cx="4495008" cy="1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24" name="Straight Connector 68">
            <a:extLst>
              <a:ext uri="{FF2B5EF4-FFF2-40B4-BE49-F238E27FC236}">
                <a16:creationId xmlns:a16="http://schemas.microsoft.com/office/drawing/2014/main" id="{3BA181AE-C493-8EDA-364C-303DAB070DDB}"/>
              </a:ext>
            </a:extLst>
          </p:cNvPr>
          <p:cNvCxnSpPr/>
          <p:nvPr/>
        </p:nvCxnSpPr>
        <p:spPr>
          <a:xfrm>
            <a:off x="8258343" y="2060910"/>
            <a:ext cx="0" cy="1229491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26" name="Straight Connector 74">
            <a:extLst>
              <a:ext uri="{FF2B5EF4-FFF2-40B4-BE49-F238E27FC236}">
                <a16:creationId xmlns:a16="http://schemas.microsoft.com/office/drawing/2014/main" id="{3D5D4D0A-452E-B588-2E86-768FB34CEE58}"/>
              </a:ext>
            </a:extLst>
          </p:cNvPr>
          <p:cNvCxnSpPr/>
          <p:nvPr/>
        </p:nvCxnSpPr>
        <p:spPr>
          <a:xfrm>
            <a:off x="9220605" y="3290402"/>
            <a:ext cx="0" cy="1049190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27" name="Straight Connector 76">
            <a:extLst>
              <a:ext uri="{FF2B5EF4-FFF2-40B4-BE49-F238E27FC236}">
                <a16:creationId xmlns:a16="http://schemas.microsoft.com/office/drawing/2014/main" id="{B8D8AE49-D32C-7673-2BDB-1779C4862026}"/>
              </a:ext>
            </a:extLst>
          </p:cNvPr>
          <p:cNvCxnSpPr/>
          <p:nvPr/>
        </p:nvCxnSpPr>
        <p:spPr>
          <a:xfrm>
            <a:off x="9220607" y="4342602"/>
            <a:ext cx="275227" cy="5866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28" name="Straight Connector 78">
            <a:extLst>
              <a:ext uri="{FF2B5EF4-FFF2-40B4-BE49-F238E27FC236}">
                <a16:creationId xmlns:a16="http://schemas.microsoft.com/office/drawing/2014/main" id="{0025EC57-B975-26B6-B215-55C9ED33A8F6}"/>
              </a:ext>
            </a:extLst>
          </p:cNvPr>
          <p:cNvCxnSpPr/>
          <p:nvPr/>
        </p:nvCxnSpPr>
        <p:spPr>
          <a:xfrm>
            <a:off x="2309484" y="2596625"/>
            <a:ext cx="655907" cy="0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29" name="Straight Connector 81">
            <a:extLst>
              <a:ext uri="{FF2B5EF4-FFF2-40B4-BE49-F238E27FC236}">
                <a16:creationId xmlns:a16="http://schemas.microsoft.com/office/drawing/2014/main" id="{F8405D3A-D9BE-B5F7-10E5-8BDDF6685588}"/>
              </a:ext>
            </a:extLst>
          </p:cNvPr>
          <p:cNvCxnSpPr>
            <a:cxnSpLocks/>
          </p:cNvCxnSpPr>
          <p:nvPr/>
        </p:nvCxnSpPr>
        <p:spPr>
          <a:xfrm flipV="1">
            <a:off x="2309485" y="1404114"/>
            <a:ext cx="5835" cy="1192514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30" name="Straight Connector 84">
            <a:extLst>
              <a:ext uri="{FF2B5EF4-FFF2-40B4-BE49-F238E27FC236}">
                <a16:creationId xmlns:a16="http://schemas.microsoft.com/office/drawing/2014/main" id="{FD61B236-1189-C934-0AAB-8DA238DB32DB}"/>
              </a:ext>
            </a:extLst>
          </p:cNvPr>
          <p:cNvCxnSpPr>
            <a:cxnSpLocks/>
          </p:cNvCxnSpPr>
          <p:nvPr/>
        </p:nvCxnSpPr>
        <p:spPr>
          <a:xfrm>
            <a:off x="2307535" y="1404114"/>
            <a:ext cx="6378320" cy="58926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cxnSp>
        <p:nvCxnSpPr>
          <p:cNvPr id="31" name="Straight Connector 86">
            <a:extLst>
              <a:ext uri="{FF2B5EF4-FFF2-40B4-BE49-F238E27FC236}">
                <a16:creationId xmlns:a16="http://schemas.microsoft.com/office/drawing/2014/main" id="{D814E290-B11E-F73F-1E0B-1F10B397D475}"/>
              </a:ext>
            </a:extLst>
          </p:cNvPr>
          <p:cNvCxnSpPr>
            <a:cxnSpLocks/>
          </p:cNvCxnSpPr>
          <p:nvPr/>
        </p:nvCxnSpPr>
        <p:spPr>
          <a:xfrm flipV="1">
            <a:off x="8685855" y="1463041"/>
            <a:ext cx="0" cy="1827359"/>
          </a:xfrm>
          <a:prstGeom prst="straightConnector1">
            <a:avLst/>
          </a:prstGeom>
          <a:noFill/>
          <a:ln w="38103" cap="rnd">
            <a:solidFill>
              <a:srgbClr val="FFFF00"/>
            </a:solidFill>
            <a:prstDash val="solid"/>
            <a:miter/>
          </a:ln>
        </p:spPr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0744A305-6AF8-4C9A-1CC0-6498B4967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259" y="3972806"/>
            <a:ext cx="2228476" cy="2049001"/>
          </a:xfrm>
          <a:prstGeom prst="rect">
            <a:avLst/>
          </a:prstGeom>
        </p:spPr>
      </p:pic>
      <p:cxnSp>
        <p:nvCxnSpPr>
          <p:cNvPr id="2" name="Straight Connector 70">
            <a:extLst>
              <a:ext uri="{FF2B5EF4-FFF2-40B4-BE49-F238E27FC236}">
                <a16:creationId xmlns:a16="http://schemas.microsoft.com/office/drawing/2014/main" id="{8C047AAA-750B-BDD6-FCF5-FDDD728ACC70}"/>
              </a:ext>
            </a:extLst>
          </p:cNvPr>
          <p:cNvCxnSpPr>
            <a:cxnSpLocks/>
          </p:cNvCxnSpPr>
          <p:nvPr/>
        </p:nvCxnSpPr>
        <p:spPr>
          <a:xfrm>
            <a:off x="3398339" y="2050509"/>
            <a:ext cx="373381" cy="0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  <p:cxnSp>
        <p:nvCxnSpPr>
          <p:cNvPr id="3" name="Straight Connector 70">
            <a:extLst>
              <a:ext uri="{FF2B5EF4-FFF2-40B4-BE49-F238E27FC236}">
                <a16:creationId xmlns:a16="http://schemas.microsoft.com/office/drawing/2014/main" id="{E6C46AC7-D13C-C847-4091-AC2FA53E31AF}"/>
              </a:ext>
            </a:extLst>
          </p:cNvPr>
          <p:cNvCxnSpPr>
            <a:cxnSpLocks/>
          </p:cNvCxnSpPr>
          <p:nvPr/>
        </p:nvCxnSpPr>
        <p:spPr>
          <a:xfrm>
            <a:off x="3398339" y="2562569"/>
            <a:ext cx="373381" cy="0"/>
          </a:xfrm>
          <a:prstGeom prst="straightConnector1">
            <a:avLst/>
          </a:prstGeom>
          <a:noFill/>
          <a:ln w="38103" cap="rnd">
            <a:solidFill>
              <a:schemeClr val="tx1"/>
            </a:solidFill>
            <a:prstDash val="solid"/>
            <a:miter/>
          </a:ln>
        </p:spPr>
      </p:cxnSp>
      <p:cxnSp>
        <p:nvCxnSpPr>
          <p:cNvPr id="25" name="Straight Connector 70">
            <a:extLst>
              <a:ext uri="{FF2B5EF4-FFF2-40B4-BE49-F238E27FC236}">
                <a16:creationId xmlns:a16="http://schemas.microsoft.com/office/drawing/2014/main" id="{4E72FA24-D0C5-8B21-3B63-6CBB16FC13A5}"/>
              </a:ext>
            </a:extLst>
          </p:cNvPr>
          <p:cNvCxnSpPr/>
          <p:nvPr/>
        </p:nvCxnSpPr>
        <p:spPr>
          <a:xfrm>
            <a:off x="8258345" y="3290399"/>
            <a:ext cx="962262" cy="0"/>
          </a:xfrm>
          <a:prstGeom prst="straightConnector1">
            <a:avLst/>
          </a:prstGeom>
          <a:noFill/>
          <a:ln w="38103" cap="rnd">
            <a:solidFill>
              <a:srgbClr val="EE0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514732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F14CF-7229-DACB-59A9-104DD0E36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3175"/>
            <a:ext cx="11970258" cy="1325563"/>
          </a:xfrm>
        </p:spPr>
        <p:txBody>
          <a:bodyPr/>
          <a:lstStyle/>
          <a:p>
            <a:r>
              <a:rPr lang="en-IE" err="1"/>
              <a:t>Suíomh</a:t>
            </a:r>
            <a:r>
              <a:rPr lang="en-IE"/>
              <a:t> </a:t>
            </a:r>
            <a:r>
              <a:rPr lang="en-IE" err="1"/>
              <a:t>Gréasáin</a:t>
            </a:r>
            <a:endParaRPr lang="en-I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5305858-5579-412A-898E-B22CB6BE3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889" y="1429388"/>
            <a:ext cx="3603960" cy="612000"/>
          </a:xfrm>
          <a:prstGeom prst="rect">
            <a:avLst/>
          </a:prstGeom>
          <a:solidFill>
            <a:srgbClr val="44A0B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 descr="www.curriculumonline.ie&#10;">
            <a:extLst>
              <a:ext uri="{FF2B5EF4-FFF2-40B4-BE49-F238E27FC236}">
                <a16:creationId xmlns:a16="http://schemas.microsoft.com/office/drawing/2014/main" id="{4DD23A0B-285B-CC17-779A-3D45D7BD40D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2304" y="1484054"/>
            <a:ext cx="3587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www.curriculumonline.ie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8F39AE-1C22-4176-DFFF-8E8DD31E9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889" y="2259039"/>
            <a:ext cx="3603791" cy="616200"/>
          </a:xfrm>
          <a:prstGeom prst="rect">
            <a:avLst/>
          </a:prstGeom>
          <a:solidFill>
            <a:srgbClr val="44A0B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 descr="www.ncca.ie&#10;">
            <a:extLst>
              <a:ext uri="{FF2B5EF4-FFF2-40B4-BE49-F238E27FC236}">
                <a16:creationId xmlns:a16="http://schemas.microsoft.com/office/drawing/2014/main" id="{B53A78F5-611D-75D9-0984-05A98F090A8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52512" y="2311840"/>
            <a:ext cx="3603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www.ncca.ie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DA44447-9688-0894-17EE-39D38046E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889" y="3084869"/>
            <a:ext cx="3603791" cy="616200"/>
          </a:xfrm>
          <a:prstGeom prst="rect">
            <a:avLst/>
          </a:prstGeom>
          <a:solidFill>
            <a:srgbClr val="44A0B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 descr="www.jct.ie&#10;">
            <a:extLst>
              <a:ext uri="{FF2B5EF4-FFF2-40B4-BE49-F238E27FC236}">
                <a16:creationId xmlns:a16="http://schemas.microsoft.com/office/drawing/2014/main" id="{16BFFA73-AFA3-FF01-3D8C-65A217186BF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52513" y="3127684"/>
            <a:ext cx="3601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</a:t>
            </a:r>
            <a:r>
              <a:rPr lang="en-US" sz="2400" kern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oide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47AE52B9-1BC2-0450-138F-4ABF16097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304" y="4828185"/>
            <a:ext cx="3603791" cy="616200"/>
          </a:xfrm>
          <a:prstGeom prst="rect">
            <a:avLst/>
          </a:prstGeom>
          <a:solidFill>
            <a:srgbClr val="44A0B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 descr="Twitter: @JCt4ed&#10;">
            <a:extLst>
              <a:ext uri="{FF2B5EF4-FFF2-40B4-BE49-F238E27FC236}">
                <a16:creationId xmlns:a16="http://schemas.microsoft.com/office/drawing/2014/main" id="{D62903F1-B131-43C0-24B1-8F57447030D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354704" y="4905452"/>
            <a:ext cx="280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@Oide_PP_Tech4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65C678FA-2FAA-6B98-8101-39801E9AE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304" y="5669663"/>
            <a:ext cx="3600908" cy="616200"/>
          </a:xfrm>
          <a:prstGeom prst="rect">
            <a:avLst/>
          </a:prstGeom>
          <a:solidFill>
            <a:srgbClr val="44A0B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183C82-16D0-DA22-9239-0240B6FF2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473" y="3484157"/>
            <a:ext cx="2765698" cy="276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 descr="Email: info@jct.ie&#10;">
            <a:extLst>
              <a:ext uri="{FF2B5EF4-FFF2-40B4-BE49-F238E27FC236}">
                <a16:creationId xmlns:a16="http://schemas.microsoft.com/office/drawing/2014/main" id="{88F0E807-87FA-2094-1607-5FACED9AB5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1229" y="5771397"/>
            <a:ext cx="357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info@</a:t>
            </a:r>
            <a:r>
              <a:rPr lang="en-US" sz="2400" kern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oide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6E2EEE-0BC8-8007-CB22-9A69DD17A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9616" y="5029204"/>
            <a:ext cx="289331" cy="2708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1B43CB-D558-CF04-9FA3-D1B545374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320" y="1467797"/>
            <a:ext cx="3956879" cy="1945589"/>
          </a:xfrm>
          <a:prstGeom prst="rect">
            <a:avLst/>
          </a:prstGeom>
        </p:spPr>
      </p:pic>
      <p:sp>
        <p:nvSpPr>
          <p:cNvPr id="20" name="Content Placeholder 24" descr="11.20 – 1.00&#10;">
            <a:extLst>
              <a:ext uri="{FF2B5EF4-FFF2-40B4-BE49-F238E27FC236}">
                <a16:creationId xmlns:a16="http://schemas.microsoft.com/office/drawing/2014/main" id="{513B799C-06AE-4EA1-9C24-6D478BCD67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8200042" y="4805625"/>
            <a:ext cx="2986088" cy="9800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400" b="1">
                <a:solidFill>
                  <a:srgbClr val="0E85AA"/>
                </a:solidFill>
                <a:latin typeface="Arial"/>
                <a:cs typeface="Arial"/>
              </a:rPr>
              <a:t>Oide </a:t>
            </a:r>
            <a:r>
              <a:rPr lang="en-US" sz="2400" b="1" err="1">
                <a:solidFill>
                  <a:srgbClr val="0E85AA"/>
                </a:solidFill>
                <a:latin typeface="Arial"/>
                <a:cs typeface="Arial"/>
              </a:rPr>
              <a:t>Liosta</a:t>
            </a:r>
            <a:r>
              <a:rPr lang="en-US" sz="2400" b="1">
                <a:solidFill>
                  <a:srgbClr val="0E85AA"/>
                </a:solidFill>
                <a:latin typeface="Arial"/>
                <a:cs typeface="Arial"/>
              </a:rPr>
              <a:t> </a:t>
            </a:r>
            <a:r>
              <a:rPr lang="en-US" sz="2400" b="1" err="1">
                <a:solidFill>
                  <a:srgbClr val="0E85AA"/>
                </a:solidFill>
                <a:latin typeface="Arial"/>
                <a:cs typeface="Arial"/>
              </a:rPr>
              <a:t>Seoltaí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06D8501-806D-4EA3-6371-708B16CD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367" y="3942920"/>
            <a:ext cx="3579086" cy="612000"/>
          </a:xfrm>
          <a:prstGeom prst="rect">
            <a:avLst/>
          </a:prstGeom>
          <a:solidFill>
            <a:srgbClr val="44A0B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 descr="Email: info@jct.ie&#10;">
            <a:extLst>
              <a:ext uri="{FF2B5EF4-FFF2-40B4-BE49-F238E27FC236}">
                <a16:creationId xmlns:a16="http://schemas.microsoft.com/office/drawing/2014/main" id="{224E218A-77D5-7210-2823-9E69142B969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8292" y="4044654"/>
            <a:ext cx="357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coilnet.ie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267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B374EB6-09E3-CC75-3D97-D1C6FB990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5349F3C9-D764-1BBC-D061-D42D7E238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698135" y="4419619"/>
            <a:ext cx="1440225" cy="11484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BF9EADA-C299-E003-F76D-6E569E990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672" y="79485"/>
            <a:ext cx="1440225" cy="114845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A051443-1933-8C2F-8C13-AA5984FFEA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981" t="36454" r="29129" b="23319"/>
          <a:stretch>
            <a:fillRect/>
          </a:stretch>
        </p:blipFill>
        <p:spPr>
          <a:xfrm rot="16200004">
            <a:off x="1488494" y="1581595"/>
            <a:ext cx="1320155" cy="14503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BCAAD9CF-F263-79EE-D89D-41DD2435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66" t="6783" r="16918" b="5039"/>
          <a:stretch>
            <a:fillRect/>
          </a:stretch>
        </p:blipFill>
        <p:spPr>
          <a:xfrm>
            <a:off x="7759262" y="1227940"/>
            <a:ext cx="1950877" cy="361577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Connector: Elbow 16">
            <a:extLst>
              <a:ext uri="{FF2B5EF4-FFF2-40B4-BE49-F238E27FC236}">
                <a16:creationId xmlns:a16="http://schemas.microsoft.com/office/drawing/2014/main" id="{E06302F8-4761-99A3-6A4B-36ECC711091A}"/>
              </a:ext>
            </a:extLst>
          </p:cNvPr>
          <p:cNvCxnSpPr>
            <a:cxnSpLocks/>
          </p:cNvCxnSpPr>
          <p:nvPr/>
        </p:nvCxnSpPr>
        <p:spPr>
          <a:xfrm rot="5400000">
            <a:off x="1387862" y="2408152"/>
            <a:ext cx="2622674" cy="854657"/>
          </a:xfrm>
          <a:prstGeom prst="bentConnector3">
            <a:avLst>
              <a:gd name="adj1" fmla="val 60653"/>
            </a:avLst>
          </a:prstGeom>
          <a:noFill/>
          <a:ln w="38103" cap="rnd">
            <a:solidFill>
              <a:srgbClr val="FF0000"/>
            </a:solidFill>
            <a:prstDash val="solid"/>
            <a:round/>
          </a:ln>
        </p:spPr>
      </p:cxnSp>
      <p:cxnSp>
        <p:nvCxnSpPr>
          <p:cNvPr id="10" name="Straight Connector 23">
            <a:extLst>
              <a:ext uri="{FF2B5EF4-FFF2-40B4-BE49-F238E27FC236}">
                <a16:creationId xmlns:a16="http://schemas.microsoft.com/office/drawing/2014/main" id="{1D88AB26-0B47-4B1F-AE08-EE96F2E23850}"/>
              </a:ext>
            </a:extLst>
          </p:cNvPr>
          <p:cNvCxnSpPr>
            <a:cxnSpLocks/>
          </p:cNvCxnSpPr>
          <p:nvPr/>
        </p:nvCxnSpPr>
        <p:spPr>
          <a:xfrm>
            <a:off x="2177842" y="1524142"/>
            <a:ext cx="948686" cy="0"/>
          </a:xfrm>
          <a:prstGeom prst="straightConnector1">
            <a:avLst/>
          </a:prstGeom>
          <a:noFill/>
          <a:ln w="38103" cap="rnd">
            <a:solidFill>
              <a:srgbClr val="FF0000"/>
            </a:solidFill>
            <a:prstDash val="solid"/>
            <a:miter/>
          </a:ln>
        </p:spPr>
      </p:cxnSp>
      <p:cxnSp>
        <p:nvCxnSpPr>
          <p:cNvPr id="11" name="Straight Connector 26">
            <a:extLst>
              <a:ext uri="{FF2B5EF4-FFF2-40B4-BE49-F238E27FC236}">
                <a16:creationId xmlns:a16="http://schemas.microsoft.com/office/drawing/2014/main" id="{A453D3C0-8417-7A1C-06B6-C405C1DD1A00}"/>
              </a:ext>
            </a:extLst>
          </p:cNvPr>
          <p:cNvCxnSpPr/>
          <p:nvPr/>
        </p:nvCxnSpPr>
        <p:spPr>
          <a:xfrm flipV="1">
            <a:off x="2177842" y="1524145"/>
            <a:ext cx="0" cy="526366"/>
          </a:xfrm>
          <a:prstGeom prst="straightConnector1">
            <a:avLst/>
          </a:prstGeom>
          <a:noFill/>
          <a:ln w="38103" cap="rnd">
            <a:solidFill>
              <a:srgbClr val="FF0000"/>
            </a:solidFill>
            <a:prstDash val="solid"/>
            <a:miter/>
          </a:ln>
        </p:spPr>
      </p:cxn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D0DF8260-6582-12C3-C744-DED5275D1CE4}"/>
              </a:ext>
            </a:extLst>
          </p:cNvPr>
          <p:cNvCxnSpPr>
            <a:cxnSpLocks/>
          </p:cNvCxnSpPr>
          <p:nvPr/>
        </p:nvCxnSpPr>
        <p:spPr>
          <a:xfrm>
            <a:off x="2177842" y="2562572"/>
            <a:ext cx="0" cy="1480189"/>
          </a:xfrm>
          <a:prstGeom prst="straightConnector1">
            <a:avLst/>
          </a:prstGeom>
          <a:noFill/>
          <a:ln w="38103" cap="rnd">
            <a:solidFill>
              <a:srgbClr val="000000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28BF7B21-188F-BEA6-30CC-4D85CF4CA087}"/>
              </a:ext>
            </a:extLst>
          </p:cNvPr>
          <p:cNvCxnSpPr/>
          <p:nvPr/>
        </p:nvCxnSpPr>
        <p:spPr>
          <a:xfrm>
            <a:off x="2561892" y="2562569"/>
            <a:ext cx="1200150" cy="0"/>
          </a:xfrm>
          <a:prstGeom prst="straightConnector1">
            <a:avLst/>
          </a:prstGeom>
          <a:noFill/>
          <a:ln w="38103" cap="rnd">
            <a:solidFill>
              <a:srgbClr val="196B24"/>
            </a:solidFill>
            <a:prstDash val="solid"/>
            <a:miter/>
          </a:ln>
        </p:spPr>
      </p:cxnSp>
      <p:cxnSp>
        <p:nvCxnSpPr>
          <p:cNvPr id="15" name="Straight Connector 41">
            <a:extLst>
              <a:ext uri="{FF2B5EF4-FFF2-40B4-BE49-F238E27FC236}">
                <a16:creationId xmlns:a16="http://schemas.microsoft.com/office/drawing/2014/main" id="{1FFF0B27-4495-0BC3-F9C9-6A34148F668F}"/>
              </a:ext>
            </a:extLst>
          </p:cNvPr>
          <p:cNvCxnSpPr/>
          <p:nvPr/>
        </p:nvCxnSpPr>
        <p:spPr>
          <a:xfrm>
            <a:off x="3762040" y="2562569"/>
            <a:ext cx="0" cy="1973584"/>
          </a:xfrm>
          <a:prstGeom prst="straightConnector1">
            <a:avLst/>
          </a:prstGeom>
          <a:noFill/>
          <a:ln w="38103" cap="rnd">
            <a:solidFill>
              <a:srgbClr val="196B24"/>
            </a:solidFill>
            <a:prstDash val="solid"/>
            <a:miter/>
          </a:ln>
        </p:spPr>
      </p:cxnSp>
      <p:cxnSp>
        <p:nvCxnSpPr>
          <p:cNvPr id="16" name="Straight Connector 44">
            <a:extLst>
              <a:ext uri="{FF2B5EF4-FFF2-40B4-BE49-F238E27FC236}">
                <a16:creationId xmlns:a16="http://schemas.microsoft.com/office/drawing/2014/main" id="{95EDB539-5851-E34B-5082-47607C868227}"/>
              </a:ext>
            </a:extLst>
          </p:cNvPr>
          <p:cNvCxnSpPr/>
          <p:nvPr/>
        </p:nvCxnSpPr>
        <p:spPr>
          <a:xfrm flipH="1">
            <a:off x="3762040" y="4536154"/>
            <a:ext cx="1269500" cy="0"/>
          </a:xfrm>
          <a:prstGeom prst="straightConnector1">
            <a:avLst/>
          </a:prstGeom>
          <a:noFill/>
          <a:ln w="38103" cap="rnd">
            <a:solidFill>
              <a:srgbClr val="196B24"/>
            </a:solidFill>
            <a:prstDash val="solid"/>
            <a:miter/>
          </a:ln>
        </p:spPr>
      </p:cxnSp>
      <p:cxnSp>
        <p:nvCxnSpPr>
          <p:cNvPr id="17" name="Straight Connector 47">
            <a:extLst>
              <a:ext uri="{FF2B5EF4-FFF2-40B4-BE49-F238E27FC236}">
                <a16:creationId xmlns:a16="http://schemas.microsoft.com/office/drawing/2014/main" id="{79610C9E-365E-1F4D-2967-27FF3A24AE63}"/>
              </a:ext>
            </a:extLst>
          </p:cNvPr>
          <p:cNvCxnSpPr>
            <a:cxnSpLocks/>
          </p:cNvCxnSpPr>
          <p:nvPr/>
        </p:nvCxnSpPr>
        <p:spPr>
          <a:xfrm flipH="1">
            <a:off x="5744571" y="4536154"/>
            <a:ext cx="2540701" cy="0"/>
          </a:xfrm>
          <a:prstGeom prst="straightConnector1">
            <a:avLst/>
          </a:prstGeom>
          <a:noFill/>
          <a:ln w="38103" cap="rnd">
            <a:solidFill>
              <a:srgbClr val="196B24"/>
            </a:solidFill>
            <a:prstDash val="solid"/>
            <a:miter/>
          </a:ln>
        </p:spPr>
      </p:cxnSp>
      <p:cxnSp>
        <p:nvCxnSpPr>
          <p:cNvPr id="18" name="Straight Connector 49">
            <a:extLst>
              <a:ext uri="{FF2B5EF4-FFF2-40B4-BE49-F238E27FC236}">
                <a16:creationId xmlns:a16="http://schemas.microsoft.com/office/drawing/2014/main" id="{4111C6B3-69C8-FA10-13D2-4759099A451A}"/>
              </a:ext>
            </a:extLst>
          </p:cNvPr>
          <p:cNvCxnSpPr/>
          <p:nvPr/>
        </p:nvCxnSpPr>
        <p:spPr>
          <a:xfrm>
            <a:off x="7308232" y="3522178"/>
            <a:ext cx="0" cy="986792"/>
          </a:xfrm>
          <a:prstGeom prst="straightConnector1">
            <a:avLst/>
          </a:prstGeom>
          <a:noFill/>
          <a:ln w="38103" cap="rnd">
            <a:solidFill>
              <a:srgbClr val="A02B93"/>
            </a:solidFill>
            <a:prstDash val="solid"/>
            <a:miter/>
          </a:ln>
        </p:spPr>
      </p:cxnSp>
      <p:cxnSp>
        <p:nvCxnSpPr>
          <p:cNvPr id="19" name="Straight Connector 51">
            <a:extLst>
              <a:ext uri="{FF2B5EF4-FFF2-40B4-BE49-F238E27FC236}">
                <a16:creationId xmlns:a16="http://schemas.microsoft.com/office/drawing/2014/main" id="{B4580970-3545-9B6F-149A-D18AB7C8487E}"/>
              </a:ext>
            </a:extLst>
          </p:cNvPr>
          <p:cNvCxnSpPr>
            <a:cxnSpLocks/>
          </p:cNvCxnSpPr>
          <p:nvPr/>
        </p:nvCxnSpPr>
        <p:spPr>
          <a:xfrm>
            <a:off x="5200818" y="3522178"/>
            <a:ext cx="2107415" cy="0"/>
          </a:xfrm>
          <a:prstGeom prst="straightConnector1">
            <a:avLst/>
          </a:prstGeom>
          <a:noFill/>
          <a:ln w="38103" cap="rnd">
            <a:solidFill>
              <a:srgbClr val="A02B93"/>
            </a:solidFill>
            <a:prstDash val="solid"/>
            <a:miter/>
          </a:ln>
        </p:spPr>
      </p:cxnSp>
      <p:cxnSp>
        <p:nvCxnSpPr>
          <p:cNvPr id="20" name="Straight Connector 53">
            <a:extLst>
              <a:ext uri="{FF2B5EF4-FFF2-40B4-BE49-F238E27FC236}">
                <a16:creationId xmlns:a16="http://schemas.microsoft.com/office/drawing/2014/main" id="{3F3B8689-74F0-CAD4-8758-EA8515AE46F5}"/>
              </a:ext>
            </a:extLst>
          </p:cNvPr>
          <p:cNvCxnSpPr>
            <a:cxnSpLocks/>
          </p:cNvCxnSpPr>
          <p:nvPr/>
        </p:nvCxnSpPr>
        <p:spPr>
          <a:xfrm>
            <a:off x="5187225" y="1091404"/>
            <a:ext cx="13593" cy="2430775"/>
          </a:xfrm>
          <a:prstGeom prst="straightConnector1">
            <a:avLst/>
          </a:prstGeom>
          <a:noFill/>
          <a:ln w="38103" cap="rnd">
            <a:solidFill>
              <a:srgbClr val="A02B93"/>
            </a:solidFill>
            <a:prstDash val="solid"/>
            <a:miter/>
          </a:ln>
        </p:spPr>
      </p:cxnSp>
      <p:cxnSp>
        <p:nvCxnSpPr>
          <p:cNvPr id="21" name="Straight Connector 59">
            <a:extLst>
              <a:ext uri="{FF2B5EF4-FFF2-40B4-BE49-F238E27FC236}">
                <a16:creationId xmlns:a16="http://schemas.microsoft.com/office/drawing/2014/main" id="{4F58A8E9-9089-94FF-80E9-D7503786DC65}"/>
              </a:ext>
            </a:extLst>
          </p:cNvPr>
          <p:cNvCxnSpPr>
            <a:cxnSpLocks/>
          </p:cNvCxnSpPr>
          <p:nvPr/>
        </p:nvCxnSpPr>
        <p:spPr>
          <a:xfrm>
            <a:off x="1809797" y="1118586"/>
            <a:ext cx="2704341" cy="0"/>
          </a:xfrm>
          <a:prstGeom prst="straightConnector1">
            <a:avLst/>
          </a:prstGeom>
          <a:noFill/>
          <a:ln w="38103" cap="rnd">
            <a:solidFill>
              <a:srgbClr val="A02B93"/>
            </a:solidFill>
            <a:prstDash val="solid"/>
            <a:miter/>
          </a:ln>
        </p:spPr>
      </p:cxnSp>
      <p:cxnSp>
        <p:nvCxnSpPr>
          <p:cNvPr id="22" name="Straight Connector 64">
            <a:extLst>
              <a:ext uri="{FF2B5EF4-FFF2-40B4-BE49-F238E27FC236}">
                <a16:creationId xmlns:a16="http://schemas.microsoft.com/office/drawing/2014/main" id="{1190BA86-AE02-3B23-A49C-E13C7801B172}"/>
              </a:ext>
            </a:extLst>
          </p:cNvPr>
          <p:cNvCxnSpPr>
            <a:cxnSpLocks/>
          </p:cNvCxnSpPr>
          <p:nvPr/>
        </p:nvCxnSpPr>
        <p:spPr>
          <a:xfrm>
            <a:off x="1799133" y="1118586"/>
            <a:ext cx="0" cy="931924"/>
          </a:xfrm>
          <a:prstGeom prst="straightConnector1">
            <a:avLst/>
          </a:prstGeom>
          <a:noFill/>
          <a:ln w="38103" cap="rnd">
            <a:solidFill>
              <a:srgbClr val="A02B93"/>
            </a:solidFill>
            <a:prstDash val="solid"/>
            <a:miter/>
          </a:ln>
        </p:spPr>
      </p:cxnSp>
      <p:cxnSp>
        <p:nvCxnSpPr>
          <p:cNvPr id="23" name="Straight Connector 66">
            <a:extLst>
              <a:ext uri="{FF2B5EF4-FFF2-40B4-BE49-F238E27FC236}">
                <a16:creationId xmlns:a16="http://schemas.microsoft.com/office/drawing/2014/main" id="{27983770-8651-27B9-0006-1EBA5840738C}"/>
              </a:ext>
            </a:extLst>
          </p:cNvPr>
          <p:cNvCxnSpPr>
            <a:cxnSpLocks/>
          </p:cNvCxnSpPr>
          <p:nvPr/>
        </p:nvCxnSpPr>
        <p:spPr>
          <a:xfrm>
            <a:off x="2551223" y="2050510"/>
            <a:ext cx="4495008" cy="1"/>
          </a:xfrm>
          <a:prstGeom prst="straightConnector1">
            <a:avLst/>
          </a:prstGeom>
          <a:noFill/>
          <a:ln w="38103" cap="rnd">
            <a:solidFill>
              <a:srgbClr val="0F9ED5"/>
            </a:solidFill>
            <a:prstDash val="solid"/>
            <a:miter/>
          </a:ln>
        </p:spPr>
      </p:cxnSp>
      <p:cxnSp>
        <p:nvCxnSpPr>
          <p:cNvPr id="24" name="Straight Connector 68">
            <a:extLst>
              <a:ext uri="{FF2B5EF4-FFF2-40B4-BE49-F238E27FC236}">
                <a16:creationId xmlns:a16="http://schemas.microsoft.com/office/drawing/2014/main" id="{27C5E9AC-F003-1F08-1780-1E97DE3A9AB1}"/>
              </a:ext>
            </a:extLst>
          </p:cNvPr>
          <p:cNvCxnSpPr/>
          <p:nvPr/>
        </p:nvCxnSpPr>
        <p:spPr>
          <a:xfrm>
            <a:off x="7046231" y="2060910"/>
            <a:ext cx="0" cy="1229491"/>
          </a:xfrm>
          <a:prstGeom prst="straightConnector1">
            <a:avLst/>
          </a:prstGeom>
          <a:noFill/>
          <a:ln w="38103" cap="rnd">
            <a:solidFill>
              <a:srgbClr val="0F9ED5"/>
            </a:solidFill>
            <a:prstDash val="solid"/>
            <a:miter/>
          </a:ln>
        </p:spPr>
      </p:cxnSp>
      <p:cxnSp>
        <p:nvCxnSpPr>
          <p:cNvPr id="25" name="Straight Connector 70">
            <a:extLst>
              <a:ext uri="{FF2B5EF4-FFF2-40B4-BE49-F238E27FC236}">
                <a16:creationId xmlns:a16="http://schemas.microsoft.com/office/drawing/2014/main" id="{392DB396-4604-EF57-36CC-5ED8C449D75D}"/>
              </a:ext>
            </a:extLst>
          </p:cNvPr>
          <p:cNvCxnSpPr/>
          <p:nvPr/>
        </p:nvCxnSpPr>
        <p:spPr>
          <a:xfrm>
            <a:off x="7046233" y="3290399"/>
            <a:ext cx="962262" cy="0"/>
          </a:xfrm>
          <a:prstGeom prst="straightConnector1">
            <a:avLst/>
          </a:prstGeom>
          <a:noFill/>
          <a:ln w="38103" cap="rnd">
            <a:solidFill>
              <a:srgbClr val="0F9ED5"/>
            </a:solidFill>
            <a:prstDash val="solid"/>
            <a:miter/>
          </a:ln>
        </p:spPr>
      </p:cxnSp>
      <p:cxnSp>
        <p:nvCxnSpPr>
          <p:cNvPr id="26" name="Straight Connector 74">
            <a:extLst>
              <a:ext uri="{FF2B5EF4-FFF2-40B4-BE49-F238E27FC236}">
                <a16:creationId xmlns:a16="http://schemas.microsoft.com/office/drawing/2014/main" id="{CE3CD150-C161-D4AB-FE77-BC443AB2E953}"/>
              </a:ext>
            </a:extLst>
          </p:cNvPr>
          <p:cNvCxnSpPr/>
          <p:nvPr/>
        </p:nvCxnSpPr>
        <p:spPr>
          <a:xfrm>
            <a:off x="8008493" y="3290402"/>
            <a:ext cx="0" cy="1049190"/>
          </a:xfrm>
          <a:prstGeom prst="straightConnector1">
            <a:avLst/>
          </a:prstGeom>
          <a:noFill/>
          <a:ln w="38103" cap="rnd">
            <a:solidFill>
              <a:srgbClr val="0F9ED5"/>
            </a:solidFill>
            <a:prstDash val="solid"/>
            <a:miter/>
          </a:ln>
        </p:spPr>
      </p:cxnSp>
      <p:cxnSp>
        <p:nvCxnSpPr>
          <p:cNvPr id="27" name="Straight Connector 76">
            <a:extLst>
              <a:ext uri="{FF2B5EF4-FFF2-40B4-BE49-F238E27FC236}">
                <a16:creationId xmlns:a16="http://schemas.microsoft.com/office/drawing/2014/main" id="{6A7B8A7C-3272-9070-2966-E4A1C55FA820}"/>
              </a:ext>
            </a:extLst>
          </p:cNvPr>
          <p:cNvCxnSpPr/>
          <p:nvPr/>
        </p:nvCxnSpPr>
        <p:spPr>
          <a:xfrm>
            <a:off x="8008495" y="4342602"/>
            <a:ext cx="275227" cy="5866"/>
          </a:xfrm>
          <a:prstGeom prst="straightConnector1">
            <a:avLst/>
          </a:prstGeom>
          <a:noFill/>
          <a:ln w="38103" cap="rnd">
            <a:solidFill>
              <a:srgbClr val="0F9ED5"/>
            </a:solidFill>
            <a:prstDash val="solid"/>
            <a:miter/>
          </a:ln>
        </p:spPr>
      </p:cxnSp>
      <p:cxnSp>
        <p:nvCxnSpPr>
          <p:cNvPr id="28" name="Straight Connector 78">
            <a:extLst>
              <a:ext uri="{FF2B5EF4-FFF2-40B4-BE49-F238E27FC236}">
                <a16:creationId xmlns:a16="http://schemas.microsoft.com/office/drawing/2014/main" id="{AA6ED569-18E6-192B-DB42-A46EF327F4C1}"/>
              </a:ext>
            </a:extLst>
          </p:cNvPr>
          <p:cNvCxnSpPr/>
          <p:nvPr/>
        </p:nvCxnSpPr>
        <p:spPr>
          <a:xfrm>
            <a:off x="1097372" y="2596625"/>
            <a:ext cx="655907" cy="0"/>
          </a:xfrm>
          <a:prstGeom prst="straightConnector1">
            <a:avLst/>
          </a:prstGeom>
          <a:noFill/>
          <a:ln w="38103" cap="rnd">
            <a:solidFill>
              <a:srgbClr val="E97132"/>
            </a:solidFill>
            <a:prstDash val="solid"/>
            <a:miter/>
          </a:ln>
        </p:spPr>
      </p:cxnSp>
      <p:cxnSp>
        <p:nvCxnSpPr>
          <p:cNvPr id="29" name="Straight Connector 81">
            <a:extLst>
              <a:ext uri="{FF2B5EF4-FFF2-40B4-BE49-F238E27FC236}">
                <a16:creationId xmlns:a16="http://schemas.microsoft.com/office/drawing/2014/main" id="{0E099016-5B72-738C-0CD0-40A1ACAF2E7E}"/>
              </a:ext>
            </a:extLst>
          </p:cNvPr>
          <p:cNvCxnSpPr>
            <a:cxnSpLocks/>
          </p:cNvCxnSpPr>
          <p:nvPr/>
        </p:nvCxnSpPr>
        <p:spPr>
          <a:xfrm flipV="1">
            <a:off x="1097373" y="1404114"/>
            <a:ext cx="5835" cy="1192514"/>
          </a:xfrm>
          <a:prstGeom prst="straightConnector1">
            <a:avLst/>
          </a:prstGeom>
          <a:noFill/>
          <a:ln w="38103" cap="rnd">
            <a:solidFill>
              <a:srgbClr val="E97132"/>
            </a:solidFill>
            <a:prstDash val="solid"/>
            <a:miter/>
          </a:ln>
        </p:spPr>
      </p:cxnSp>
      <p:cxnSp>
        <p:nvCxnSpPr>
          <p:cNvPr id="30" name="Straight Connector 84">
            <a:extLst>
              <a:ext uri="{FF2B5EF4-FFF2-40B4-BE49-F238E27FC236}">
                <a16:creationId xmlns:a16="http://schemas.microsoft.com/office/drawing/2014/main" id="{BFCB2F17-7D73-F620-0ED7-A2D7419957AF}"/>
              </a:ext>
            </a:extLst>
          </p:cNvPr>
          <p:cNvCxnSpPr>
            <a:cxnSpLocks/>
          </p:cNvCxnSpPr>
          <p:nvPr/>
        </p:nvCxnSpPr>
        <p:spPr>
          <a:xfrm>
            <a:off x="1095423" y="1404114"/>
            <a:ext cx="6378320" cy="58926"/>
          </a:xfrm>
          <a:prstGeom prst="straightConnector1">
            <a:avLst/>
          </a:prstGeom>
          <a:noFill/>
          <a:ln w="38103" cap="rnd">
            <a:solidFill>
              <a:srgbClr val="E97132"/>
            </a:solidFill>
            <a:prstDash val="solid"/>
            <a:miter/>
          </a:ln>
        </p:spPr>
      </p:cxnSp>
      <p:cxnSp>
        <p:nvCxnSpPr>
          <p:cNvPr id="31" name="Straight Connector 86">
            <a:extLst>
              <a:ext uri="{FF2B5EF4-FFF2-40B4-BE49-F238E27FC236}">
                <a16:creationId xmlns:a16="http://schemas.microsoft.com/office/drawing/2014/main" id="{C4D703A7-F6B2-E62F-FD48-371ECAE1D7F2}"/>
              </a:ext>
            </a:extLst>
          </p:cNvPr>
          <p:cNvCxnSpPr>
            <a:cxnSpLocks/>
          </p:cNvCxnSpPr>
          <p:nvPr/>
        </p:nvCxnSpPr>
        <p:spPr>
          <a:xfrm flipV="1">
            <a:off x="7473743" y="1463041"/>
            <a:ext cx="0" cy="1827359"/>
          </a:xfrm>
          <a:prstGeom prst="straightConnector1">
            <a:avLst/>
          </a:prstGeom>
          <a:noFill/>
          <a:ln w="38103" cap="rnd">
            <a:solidFill>
              <a:srgbClr val="E97132"/>
            </a:solidFill>
            <a:prstDash val="solid"/>
            <a:miter/>
          </a:ln>
        </p:spPr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577AEDE0-CE91-7306-7DAE-C7CABD7EF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47" y="3972806"/>
            <a:ext cx="2228476" cy="2049001"/>
          </a:xfrm>
          <a:prstGeom prst="rect">
            <a:avLst/>
          </a:prstGeom>
        </p:spPr>
      </p:pic>
      <p:pic>
        <p:nvPicPr>
          <p:cNvPr id="2" name="Picture 2" descr="Wago 221-2411 32A 2-Way Inline Lever Connectors 60 Pack">
            <a:extLst>
              <a:ext uri="{FF2B5EF4-FFF2-40B4-BE49-F238E27FC236}">
                <a16:creationId xmlns:a16="http://schemas.microsoft.com/office/drawing/2014/main" id="{A1513F7C-1E31-7FA7-80EF-FE118EA3E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159" y="2924101"/>
            <a:ext cx="1383345" cy="138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Wago 221-413 32A 3-Way Lever Connectors 50 Pack">
            <a:extLst>
              <a:ext uri="{FF2B5EF4-FFF2-40B4-BE49-F238E27FC236}">
                <a16:creationId xmlns:a16="http://schemas.microsoft.com/office/drawing/2014/main" id="{B24539BF-C794-4C91-CA01-267139B90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621" y="5099526"/>
            <a:ext cx="1459135" cy="145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0AE1F0F-A711-75AC-91B1-1B30C907085E}"/>
              </a:ext>
            </a:extLst>
          </p:cNvPr>
          <p:cNvSpPr/>
          <p:nvPr/>
        </p:nvSpPr>
        <p:spPr>
          <a:xfrm>
            <a:off x="7032678" y="4279901"/>
            <a:ext cx="565960" cy="5716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5BB94E-BF40-864A-84DE-AA54760F2BE9}"/>
              </a:ext>
            </a:extLst>
          </p:cNvPr>
          <p:cNvSpPr/>
          <p:nvPr/>
        </p:nvSpPr>
        <p:spPr>
          <a:xfrm>
            <a:off x="9710139" y="5630060"/>
            <a:ext cx="565960" cy="5716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44AB2E-8434-6890-8D0B-346E4841BCF1}"/>
              </a:ext>
            </a:extLst>
          </p:cNvPr>
          <p:cNvSpPr/>
          <p:nvPr/>
        </p:nvSpPr>
        <p:spPr>
          <a:xfrm>
            <a:off x="2719010" y="709863"/>
            <a:ext cx="565960" cy="5716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130692-DE95-E226-2F04-F50CBBC57AD3}"/>
              </a:ext>
            </a:extLst>
          </p:cNvPr>
          <p:cNvSpPr/>
          <p:nvPr/>
        </p:nvSpPr>
        <p:spPr>
          <a:xfrm>
            <a:off x="3492679" y="4223130"/>
            <a:ext cx="565960" cy="5716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11607B4-3720-CDEE-B962-E85DB0651AEF}"/>
              </a:ext>
            </a:extLst>
          </p:cNvPr>
          <p:cNvSpPr/>
          <p:nvPr/>
        </p:nvSpPr>
        <p:spPr>
          <a:xfrm>
            <a:off x="9731178" y="3348824"/>
            <a:ext cx="565960" cy="5716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C86EF59-8EC6-E9D0-7EF9-B91F7F689052}"/>
              </a:ext>
            </a:extLst>
          </p:cNvPr>
          <p:cNvSpPr/>
          <p:nvPr/>
        </p:nvSpPr>
        <p:spPr>
          <a:xfrm>
            <a:off x="7322691" y="2842475"/>
            <a:ext cx="565960" cy="5716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45600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2C2EA-8AEE-1756-9F8A-2DA5DF431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C5A62E-F595-B888-2630-4EADCFCF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35"/>
          <a:stretch>
            <a:fillRect/>
          </a:stretch>
        </p:blipFill>
        <p:spPr>
          <a:xfrm flipH="1">
            <a:off x="9354" y="3138980"/>
            <a:ext cx="3092689" cy="2702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39403-51E9-A3D0-1D89-19E872130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940" y="1461596"/>
            <a:ext cx="2485807" cy="2485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15177A-407D-4192-A5B4-A3828CC2C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950" y="0"/>
            <a:ext cx="1459495" cy="1459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8B286F-C4DE-0EA0-45B1-C64B5FAD4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094" y="3760603"/>
            <a:ext cx="1459495" cy="14594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CA835-254E-DAB8-8BC7-1B9B9AFF7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2348" y="1900127"/>
            <a:ext cx="3261242" cy="20529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39818D7-C3EA-D4B3-901A-4C41E54B9D11}"/>
                  </a:ext>
                </a:extLst>
              </p14:cNvPr>
              <p14:cNvContentPartPr/>
              <p14:nvPr/>
            </p14:nvContentPartPr>
            <p14:xfrm>
              <a:off x="2876796" y="3212412"/>
              <a:ext cx="2074680" cy="1047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39818D7-C3EA-D4B3-901A-4C41E54B9D1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58799" y="3194406"/>
                <a:ext cx="2110314" cy="10832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4F8ADED-D532-F18C-6BE2-567BFCE8D4E1}"/>
                  </a:ext>
                </a:extLst>
              </p14:cNvPr>
              <p14:cNvContentPartPr/>
              <p14:nvPr/>
            </p14:nvContentPartPr>
            <p14:xfrm>
              <a:off x="2676276" y="1535172"/>
              <a:ext cx="2086200" cy="22791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4F8ADED-D532-F18C-6BE2-567BFCE8D4E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58276" y="1517172"/>
                <a:ext cx="2121840" cy="23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72E95BC-40C5-4AF3-5C1C-661EF1AA524A}"/>
                  </a:ext>
                </a:extLst>
              </p14:cNvPr>
              <p14:cNvContentPartPr/>
              <p14:nvPr/>
            </p14:nvContentPartPr>
            <p14:xfrm>
              <a:off x="5330196" y="1271652"/>
              <a:ext cx="1204560" cy="1237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72E95BC-40C5-4AF3-5C1C-661EF1AA524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12196" y="1253652"/>
                <a:ext cx="1240200" cy="12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B191F6F-9B5B-EFCC-B654-0B45868FE71D}"/>
                  </a:ext>
                </a:extLst>
              </p14:cNvPr>
              <p14:cNvContentPartPr/>
              <p14:nvPr/>
            </p14:nvContentPartPr>
            <p14:xfrm>
              <a:off x="7448796" y="1148532"/>
              <a:ext cx="1260720" cy="17575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B191F6F-9B5B-EFCC-B654-0B45868FE71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30791" y="1130536"/>
                <a:ext cx="1296370" cy="17931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30F9A0C-F197-E27C-6DD6-2FDE143215B1}"/>
                  </a:ext>
                </a:extLst>
              </p14:cNvPr>
              <p14:cNvContentPartPr/>
              <p14:nvPr/>
            </p14:nvContentPartPr>
            <p14:xfrm>
              <a:off x="5296716" y="3099732"/>
              <a:ext cx="3412800" cy="7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30F9A0C-F197-E27C-6DD6-2FDE143215B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78716" y="3063732"/>
                <a:ext cx="3448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AC7ADA-542A-F225-A414-F3922AEF8986}"/>
                  </a:ext>
                </a:extLst>
              </p14:cNvPr>
              <p14:cNvContentPartPr/>
              <p14:nvPr/>
            </p14:nvContentPartPr>
            <p14:xfrm>
              <a:off x="3578436" y="2754132"/>
              <a:ext cx="3456720" cy="3163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AC7ADA-542A-F225-A414-F3922AEF898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60436" y="2736130"/>
                <a:ext cx="3492360" cy="3199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CB21AF6-6E46-F7AE-CDF0-14D32405C4CF}"/>
                  </a:ext>
                </a:extLst>
              </p14:cNvPr>
              <p14:cNvContentPartPr/>
              <p14:nvPr/>
            </p14:nvContentPartPr>
            <p14:xfrm>
              <a:off x="7928316" y="3155892"/>
              <a:ext cx="927000" cy="22316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CB21AF6-6E46-F7AE-CDF0-14D32405C4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10316" y="3137895"/>
                <a:ext cx="962640" cy="2267274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Wago 221-2411 32A 2-Way Inline Lever Connectors 60 Pack">
            <a:extLst>
              <a:ext uri="{FF2B5EF4-FFF2-40B4-BE49-F238E27FC236}">
                <a16:creationId xmlns:a16="http://schemas.microsoft.com/office/drawing/2014/main" id="{A99ADFB7-C66B-8F57-AA9F-D7CDD0EA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788" y="3874069"/>
            <a:ext cx="1383345" cy="138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ago 221-413 32A 3-Way Lever Connectors 50 Pack">
            <a:extLst>
              <a:ext uri="{FF2B5EF4-FFF2-40B4-BE49-F238E27FC236}">
                <a16:creationId xmlns:a16="http://schemas.microsoft.com/office/drawing/2014/main" id="{B55B3609-153F-68A9-B739-8D571583E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85" y="5188244"/>
            <a:ext cx="1459135" cy="145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E4CE6EF9-7E62-CB9C-3CE9-6826D3D768AF}"/>
              </a:ext>
            </a:extLst>
          </p:cNvPr>
          <p:cNvSpPr/>
          <p:nvPr/>
        </p:nvSpPr>
        <p:spPr>
          <a:xfrm>
            <a:off x="8447635" y="3106418"/>
            <a:ext cx="565960" cy="5716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ED75D66-92D6-62C1-C22C-B251F137EB5B}"/>
              </a:ext>
            </a:extLst>
          </p:cNvPr>
          <p:cNvSpPr/>
          <p:nvPr/>
        </p:nvSpPr>
        <p:spPr>
          <a:xfrm>
            <a:off x="9757009" y="5555883"/>
            <a:ext cx="565960" cy="5716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89DDF96-F8F5-827E-8678-AFA9E605A12B}"/>
              </a:ext>
            </a:extLst>
          </p:cNvPr>
          <p:cNvSpPr/>
          <p:nvPr/>
        </p:nvSpPr>
        <p:spPr>
          <a:xfrm>
            <a:off x="5962227" y="1661230"/>
            <a:ext cx="565960" cy="5716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521D914-C0D7-05B1-19E8-9A386E44109B}"/>
              </a:ext>
            </a:extLst>
          </p:cNvPr>
          <p:cNvSpPr/>
          <p:nvPr/>
        </p:nvSpPr>
        <p:spPr>
          <a:xfrm>
            <a:off x="4085220" y="5257414"/>
            <a:ext cx="565960" cy="5716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380A440-F34F-C985-DF5C-165AE8499E2E}"/>
              </a:ext>
            </a:extLst>
          </p:cNvPr>
          <p:cNvSpPr/>
          <p:nvPr/>
        </p:nvSpPr>
        <p:spPr>
          <a:xfrm>
            <a:off x="9732061" y="4319400"/>
            <a:ext cx="565960" cy="5716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Connector: Curved 17">
            <a:extLst>
              <a:ext uri="{FF2B5EF4-FFF2-40B4-BE49-F238E27FC236}">
                <a16:creationId xmlns:a16="http://schemas.microsoft.com/office/drawing/2014/main" id="{3EC0B74A-540E-4ACB-AF9B-FC6B7B498A7B}"/>
              </a:ext>
            </a:extLst>
          </p:cNvPr>
          <p:cNvSpPr/>
          <p:nvPr/>
        </p:nvSpPr>
        <p:spPr>
          <a:xfrm rot="16200000">
            <a:off x="6441446" y="1000595"/>
            <a:ext cx="368110" cy="4221957"/>
          </a:xfrm>
          <a:prstGeom prst="curvedConnector4">
            <a:avLst>
              <a:gd name="adj1" fmla="val -52096"/>
              <a:gd name="adj2" fmla="val 68516"/>
            </a:avLst>
          </a:prstGeom>
          <a:solidFill>
            <a:srgbClr val="33CCFF">
              <a:alpha val="5000"/>
            </a:srgbClr>
          </a:solidFill>
          <a:ln w="36000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solidFill>
                <a:srgbClr val="33CCFF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B217E3-E054-31C5-7112-F6B236EF56EF}"/>
              </a:ext>
            </a:extLst>
          </p:cNvPr>
          <p:cNvSpPr/>
          <p:nvPr/>
        </p:nvSpPr>
        <p:spPr>
          <a:xfrm>
            <a:off x="8493488" y="2426099"/>
            <a:ext cx="565960" cy="5716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9831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53901-19C8-4D14-18F0-C6A56321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Comhpháirteanna a theastaíonn 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5F024-1F8A-FF42-81CC-5A4FEC74C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428786" cy="4667250"/>
          </a:xfrm>
        </p:spPr>
        <p:txBody>
          <a:bodyPr/>
          <a:lstStyle/>
          <a:p>
            <a:r>
              <a:rPr lang="en-IE"/>
              <a:t>4 </a:t>
            </a:r>
            <a:r>
              <a:rPr lang="en-IE" err="1"/>
              <a:t>nascóir</a:t>
            </a:r>
            <a:r>
              <a:rPr lang="en-IE"/>
              <a:t> </a:t>
            </a:r>
            <a:r>
              <a:rPr lang="en-IE" err="1"/>
              <a:t>Faston</a:t>
            </a:r>
            <a:r>
              <a:rPr lang="en-IE"/>
              <a:t> </a:t>
            </a:r>
          </a:p>
          <a:p>
            <a:r>
              <a:rPr lang="en-IE"/>
              <a:t>2 </a:t>
            </a:r>
            <a:r>
              <a:rPr lang="en-IE" err="1"/>
              <a:t>nascóir</a:t>
            </a:r>
            <a:r>
              <a:rPr lang="en-IE"/>
              <a:t> </a:t>
            </a:r>
            <a:r>
              <a:rPr lang="en-IE" err="1"/>
              <a:t>luamháin</a:t>
            </a:r>
            <a:r>
              <a:rPr lang="en-IE"/>
              <a:t> </a:t>
            </a:r>
            <a:r>
              <a:rPr lang="en-IE" err="1"/>
              <a:t>trí</a:t>
            </a:r>
            <a:r>
              <a:rPr lang="en-IE"/>
              <a:t> </a:t>
            </a:r>
            <a:r>
              <a:rPr lang="en-IE" err="1"/>
              <a:t>bhealach</a:t>
            </a:r>
            <a:r>
              <a:rPr lang="en-IE"/>
              <a:t> </a:t>
            </a:r>
            <a:r>
              <a:rPr lang="en-IE" err="1"/>
              <a:t>Wago</a:t>
            </a:r>
            <a:r>
              <a:rPr lang="en-IE"/>
              <a:t> </a:t>
            </a:r>
          </a:p>
          <a:p>
            <a:r>
              <a:rPr lang="en-IE"/>
              <a:t>2 </a:t>
            </a:r>
            <a:r>
              <a:rPr lang="en-IE" err="1"/>
              <a:t>nascóir</a:t>
            </a:r>
            <a:r>
              <a:rPr lang="en-IE"/>
              <a:t> </a:t>
            </a:r>
            <a:r>
              <a:rPr lang="en-IE" err="1"/>
              <a:t>luamháin</a:t>
            </a:r>
            <a:r>
              <a:rPr lang="en-IE"/>
              <a:t> </a:t>
            </a:r>
            <a:r>
              <a:rPr lang="en-IE" err="1"/>
              <a:t>inlíne</a:t>
            </a:r>
            <a:r>
              <a:rPr lang="en-IE"/>
              <a:t> </a:t>
            </a:r>
            <a:r>
              <a:rPr lang="en-IE" err="1"/>
              <a:t>Wago</a:t>
            </a:r>
            <a:r>
              <a:rPr lang="en-IE"/>
              <a:t> </a:t>
            </a:r>
          </a:p>
          <a:p>
            <a:r>
              <a:rPr lang="en-IE"/>
              <a:t>1 </a:t>
            </a:r>
            <a:r>
              <a:rPr lang="en-IE" err="1"/>
              <a:t>ghiar</a:t>
            </a:r>
            <a:r>
              <a:rPr lang="en-IE"/>
              <a:t> </a:t>
            </a:r>
            <a:r>
              <a:rPr lang="en-IE" err="1"/>
              <a:t>innill</a:t>
            </a:r>
            <a:r>
              <a:rPr lang="en-IE"/>
              <a:t> </a:t>
            </a:r>
            <a:r>
              <a:rPr lang="en-IE" err="1"/>
              <a:t>amháin</a:t>
            </a:r>
            <a:r>
              <a:rPr lang="en-IE"/>
              <a:t> </a:t>
            </a:r>
          </a:p>
          <a:p>
            <a:r>
              <a:rPr lang="ga-IE"/>
              <a:t>2 ghiar réchasta </a:t>
            </a:r>
            <a:endParaRPr lang="en-IE"/>
          </a:p>
          <a:p>
            <a:r>
              <a:rPr lang="ga-IE"/>
              <a:t>1 slabhra amháin </a:t>
            </a:r>
            <a:endParaRPr lang="en-IE"/>
          </a:p>
          <a:p>
            <a:r>
              <a:rPr lang="ga-IE"/>
              <a:t>1 chrios amháin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7912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0F1A8F-470A-14DA-14D9-3C49C232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ga-IE"/>
              <a:t>Cineálacha Tiomána Indírí </a:t>
            </a:r>
            <a:endParaRPr lang="en-IE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270232-ECFA-373C-A06E-B958C277EC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65233"/>
            <a:ext cx="5562600" cy="4268867"/>
          </a:xfrm>
        </p:spPr>
        <p:txBody>
          <a:bodyPr/>
          <a:lstStyle/>
          <a:p>
            <a:pPr marL="0" indent="0">
              <a:buNone/>
            </a:pPr>
            <a:r>
              <a:rPr lang="ga-IE"/>
              <a:t>Fad a choimeádtar an ciorcad céanna, athraigh an meicníocht tiomána indírí go:  </a:t>
            </a:r>
            <a:endParaRPr lang="en-IE"/>
          </a:p>
          <a:p>
            <a:r>
              <a:rPr lang="ga-IE"/>
              <a:t>Giarshraith shimplí </a:t>
            </a:r>
            <a:endParaRPr lang="en-IE"/>
          </a:p>
          <a:p>
            <a:r>
              <a:rPr lang="ga-IE"/>
              <a:t>Ulógthiomáint </a:t>
            </a:r>
            <a:endParaRPr lang="en-IE"/>
          </a:p>
          <a:p>
            <a:r>
              <a:rPr lang="ga-IE"/>
              <a:t>Slabhrathiomáint </a:t>
            </a:r>
            <a:endParaRPr lang="en-IE"/>
          </a:p>
          <a:p>
            <a:endParaRPr lang="en-GB"/>
          </a:p>
          <a:p>
            <a:pPr marL="0" indent="0">
              <a:buNone/>
            </a:pPr>
            <a:r>
              <a:rPr lang="ga-IE"/>
              <a:t>Cad a thug tú faoi deara faoi gach meicníocht tiomána? 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9ABEE-2351-2AAC-17CF-DE6AEE74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9540999" y="4161611"/>
            <a:ext cx="2427982" cy="2572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F5B4F5-8B6D-DB4E-D693-0448DF83F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9421901" y="1247742"/>
            <a:ext cx="2666175" cy="2572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CA654A-A005-C0A2-2A1E-932D53233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6604470" y="2441752"/>
            <a:ext cx="2443299" cy="285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33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641EB-B7C0-302E-EC4F-DF2804D63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65165-CCA9-C429-9920-389E1464B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Comhpháirteanna a theastaíonn 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13143-49A7-141F-B23E-78B86862D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428786" cy="4667250"/>
          </a:xfrm>
        </p:spPr>
        <p:txBody>
          <a:bodyPr/>
          <a:lstStyle/>
          <a:p>
            <a:r>
              <a:rPr lang="en-IE"/>
              <a:t>4 </a:t>
            </a:r>
            <a:r>
              <a:rPr lang="en-IE" err="1"/>
              <a:t>nascóir</a:t>
            </a:r>
            <a:r>
              <a:rPr lang="en-IE"/>
              <a:t> </a:t>
            </a:r>
            <a:r>
              <a:rPr lang="en-IE" err="1"/>
              <a:t>Faston</a:t>
            </a:r>
            <a:r>
              <a:rPr lang="en-IE"/>
              <a:t> </a:t>
            </a:r>
          </a:p>
          <a:p>
            <a:r>
              <a:rPr lang="en-IE"/>
              <a:t>2 </a:t>
            </a:r>
            <a:r>
              <a:rPr lang="en-IE" err="1"/>
              <a:t>nascóir</a:t>
            </a:r>
            <a:r>
              <a:rPr lang="en-IE"/>
              <a:t> </a:t>
            </a:r>
            <a:r>
              <a:rPr lang="en-IE" err="1"/>
              <a:t>luamháin</a:t>
            </a:r>
            <a:r>
              <a:rPr lang="en-IE"/>
              <a:t> </a:t>
            </a:r>
            <a:r>
              <a:rPr lang="en-IE" err="1"/>
              <a:t>trí</a:t>
            </a:r>
            <a:r>
              <a:rPr lang="en-IE"/>
              <a:t> </a:t>
            </a:r>
            <a:r>
              <a:rPr lang="en-IE" err="1"/>
              <a:t>bhealach</a:t>
            </a:r>
            <a:r>
              <a:rPr lang="en-IE"/>
              <a:t> </a:t>
            </a:r>
            <a:r>
              <a:rPr lang="en-IE" err="1"/>
              <a:t>Wago</a:t>
            </a:r>
            <a:r>
              <a:rPr lang="en-IE"/>
              <a:t> </a:t>
            </a:r>
          </a:p>
          <a:p>
            <a:r>
              <a:rPr lang="en-IE"/>
              <a:t>2 </a:t>
            </a:r>
            <a:r>
              <a:rPr lang="en-IE" err="1"/>
              <a:t>nascóir</a:t>
            </a:r>
            <a:r>
              <a:rPr lang="en-IE"/>
              <a:t> </a:t>
            </a:r>
            <a:r>
              <a:rPr lang="en-IE" err="1"/>
              <a:t>luamháin</a:t>
            </a:r>
            <a:r>
              <a:rPr lang="en-IE"/>
              <a:t> </a:t>
            </a:r>
            <a:r>
              <a:rPr lang="en-IE" err="1"/>
              <a:t>inlíne</a:t>
            </a:r>
            <a:r>
              <a:rPr lang="en-IE"/>
              <a:t> </a:t>
            </a:r>
            <a:r>
              <a:rPr lang="en-IE" err="1"/>
              <a:t>Wago</a:t>
            </a:r>
            <a:r>
              <a:rPr lang="en-IE"/>
              <a:t> </a:t>
            </a:r>
          </a:p>
          <a:p>
            <a:r>
              <a:rPr lang="en-IE"/>
              <a:t>1 </a:t>
            </a:r>
            <a:r>
              <a:rPr lang="en-IE" err="1"/>
              <a:t>ghiar</a:t>
            </a:r>
            <a:r>
              <a:rPr lang="en-IE"/>
              <a:t> </a:t>
            </a:r>
            <a:r>
              <a:rPr lang="en-IE" err="1"/>
              <a:t>innill</a:t>
            </a:r>
            <a:r>
              <a:rPr lang="en-IE"/>
              <a:t> </a:t>
            </a:r>
            <a:r>
              <a:rPr lang="en-IE" err="1"/>
              <a:t>amháin</a:t>
            </a:r>
            <a:r>
              <a:rPr lang="en-IE"/>
              <a:t> </a:t>
            </a:r>
          </a:p>
          <a:p>
            <a:r>
              <a:rPr lang="ga-IE"/>
              <a:t>2 ghiar réchasta </a:t>
            </a:r>
            <a:endParaRPr lang="en-IE"/>
          </a:p>
          <a:p>
            <a:r>
              <a:rPr lang="ga-IE"/>
              <a:t>1 slabhra amháin </a:t>
            </a:r>
            <a:endParaRPr lang="en-IE"/>
          </a:p>
          <a:p>
            <a:r>
              <a:rPr lang="ga-IE"/>
              <a:t>1 chrios amháin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5235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350C7-1903-E13F-66C6-D6329E925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ga-IE"/>
              <a:t>Plé Neamhfhoirmiúil </a:t>
            </a:r>
            <a:endParaRPr lang="en-IE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0C0C5CD-8198-B897-CF4F-52C5685C6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9151" y="1229408"/>
            <a:ext cx="2993698" cy="3027960"/>
          </a:xfrm>
          <a:prstGeom prst="rect">
            <a:avLst/>
          </a:prstGeom>
        </p:spPr>
      </p:pic>
      <p:sp>
        <p:nvSpPr>
          <p:cNvPr id="4" name="TextBox 3" descr="How do your First-Year students experience &#10;Electrical Control in Applied Technology?&#10;">
            <a:extLst>
              <a:ext uri="{FF2B5EF4-FFF2-40B4-BE49-F238E27FC236}">
                <a16:creationId xmlns:a16="http://schemas.microsoft.com/office/drawing/2014/main" id="{8DFF42FD-A110-35AE-01CF-CF7884BA2C0B}"/>
              </a:ext>
            </a:extLst>
          </p:cNvPr>
          <p:cNvSpPr txBox="1"/>
          <p:nvPr/>
        </p:nvSpPr>
        <p:spPr>
          <a:xfrm>
            <a:off x="1217458" y="3864077"/>
            <a:ext cx="9757083" cy="2314889"/>
          </a:xfrm>
          <a:prstGeom prst="roundRect">
            <a:avLst/>
          </a:prstGeom>
          <a:solidFill>
            <a:srgbClr val="1987A8"/>
          </a:solidFill>
          <a:ln w="1270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lvl="0">
              <a:defRPr sz="32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/>
              <a:t>Ag </a:t>
            </a:r>
            <a:r>
              <a:rPr lang="en-US" err="1"/>
              <a:t>féachaint</a:t>
            </a:r>
            <a:r>
              <a:rPr lang="en-US"/>
              <a:t> </a:t>
            </a:r>
            <a:r>
              <a:rPr lang="en-US" err="1"/>
              <a:t>chun</a:t>
            </a:r>
            <a:r>
              <a:rPr lang="en-US"/>
              <a:t> </a:t>
            </a:r>
            <a:r>
              <a:rPr lang="en-US" err="1"/>
              <a:t>cinn</a:t>
            </a:r>
            <a:r>
              <a:rPr lang="en-US"/>
              <a:t>, cad é an </a:t>
            </a:r>
            <a:r>
              <a:rPr lang="en-US" err="1"/>
              <a:t>tionchar</a:t>
            </a:r>
            <a:r>
              <a:rPr lang="en-US"/>
              <a:t> a </a:t>
            </a:r>
            <a:r>
              <a:rPr lang="en-US" err="1"/>
              <a:t>d’fhéadfadh</a:t>
            </a:r>
            <a:r>
              <a:rPr lang="en-US"/>
              <a:t> a </a:t>
            </a:r>
            <a:r>
              <a:rPr lang="en-US" err="1"/>
              <a:t>bheith</a:t>
            </a:r>
            <a:r>
              <a:rPr lang="en-US"/>
              <a:t> ag an </a:t>
            </a:r>
            <a:r>
              <a:rPr lang="en-US" err="1"/>
              <a:t>acmhainn</a:t>
            </a:r>
            <a:r>
              <a:rPr lang="en-US"/>
              <a:t> sin </a:t>
            </a:r>
            <a:r>
              <a:rPr lang="en-US" err="1"/>
              <a:t>ar</a:t>
            </a:r>
            <a:r>
              <a:rPr lang="en-US"/>
              <a:t> do </a:t>
            </a:r>
            <a:r>
              <a:rPr lang="en-US" err="1"/>
              <a:t>mhúinteoireacht</a:t>
            </a:r>
            <a:r>
              <a:rPr lang="en-US"/>
              <a:t>? 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517272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 descr="Personal Reflection Moment&#10;">
            <a:extLst>
              <a:ext uri="{FF2B5EF4-FFF2-40B4-BE49-F238E27FC236}">
                <a16:creationId xmlns:a16="http://schemas.microsoft.com/office/drawing/2014/main" id="{AB2BD9E0-2143-F994-9B57-A4982471372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71475" y="25801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Am </a:t>
            </a:r>
            <a:r>
              <a:rPr kumimoji="0" lang="en-GB" sz="44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Machnaimh</a:t>
            </a: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44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Phearsanta</a:t>
            </a: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 </a:t>
            </a:r>
            <a:endParaRPr kumimoji="0" lang="en-IE" sz="4400" b="1" i="0" u="none" strike="noStrike" kern="1200" cap="none" spc="0" normalizeH="0" baseline="0" noProof="0">
              <a:ln>
                <a:noFill/>
              </a:ln>
              <a:solidFill>
                <a:srgbClr val="0E85AA"/>
              </a:solidFill>
              <a:effectLst/>
              <a:uLnTx/>
              <a:uFillTx/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Content Placeholder 1" descr="How can we support students &#10;as they engage with Electrical Control &#10;in First-Year Applied Technology?&#10;">
            <a:extLst>
              <a:ext uri="{FF2B5EF4-FFF2-40B4-BE49-F238E27FC236}">
                <a16:creationId xmlns:a16="http://schemas.microsoft.com/office/drawing/2014/main" id="{0CAA714F-BC17-A777-DE3B-277399F3C43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9100" y="2356339"/>
            <a:ext cx="11353800" cy="2574896"/>
          </a:xfrm>
        </p:spPr>
        <p:txBody>
          <a:bodyPr>
            <a:normAutofit/>
          </a:bodyPr>
          <a:lstStyle/>
          <a:p>
            <a:r>
              <a:rPr lang="en-GB" sz="4000"/>
              <a:t>Cad </a:t>
            </a:r>
            <a:r>
              <a:rPr lang="en-GB" sz="4000" err="1"/>
              <a:t>iad</a:t>
            </a:r>
            <a:r>
              <a:rPr lang="en-GB" sz="4000"/>
              <a:t> </a:t>
            </a:r>
            <a:r>
              <a:rPr lang="en-GB" sz="4000" err="1"/>
              <a:t>na</a:t>
            </a:r>
            <a:r>
              <a:rPr lang="en-GB" sz="4000"/>
              <a:t> </a:t>
            </a:r>
            <a:r>
              <a:rPr lang="en-GB" sz="4000" err="1"/>
              <a:t>torthaí</a:t>
            </a:r>
            <a:r>
              <a:rPr lang="en-GB" sz="4000"/>
              <a:t> </a:t>
            </a:r>
            <a:r>
              <a:rPr lang="en-GB" sz="4000" err="1"/>
              <a:t>foghlama</a:t>
            </a:r>
            <a:r>
              <a:rPr lang="en-GB" sz="4000"/>
              <a:t> is </a:t>
            </a:r>
            <a:r>
              <a:rPr lang="en-GB" sz="4000" err="1"/>
              <a:t>féidir</a:t>
            </a:r>
            <a:r>
              <a:rPr lang="en-GB" sz="4000"/>
              <a:t> le </a:t>
            </a:r>
            <a:r>
              <a:rPr lang="en-GB" sz="4000" err="1"/>
              <a:t>duine</a:t>
            </a:r>
            <a:r>
              <a:rPr lang="en-GB" sz="4000"/>
              <a:t> a </a:t>
            </a:r>
            <a:r>
              <a:rPr lang="en-GB" sz="4000" err="1"/>
              <a:t>aghaidh</a:t>
            </a:r>
            <a:r>
              <a:rPr lang="en-GB" sz="4000"/>
              <a:t> a </a:t>
            </a:r>
            <a:r>
              <a:rPr lang="en-GB" sz="4000" err="1"/>
              <a:t>thabhairt</a:t>
            </a:r>
            <a:r>
              <a:rPr lang="en-GB" sz="4000"/>
              <a:t> </a:t>
            </a:r>
            <a:r>
              <a:rPr lang="en-GB" sz="4000" err="1"/>
              <a:t>orthu</a:t>
            </a:r>
            <a:r>
              <a:rPr lang="en-GB" sz="4000"/>
              <a:t> leis an </a:t>
            </a:r>
            <a:r>
              <a:rPr lang="en-GB" sz="4000" err="1"/>
              <a:t>eispéireas</a:t>
            </a:r>
            <a:r>
              <a:rPr lang="en-GB" sz="4000"/>
              <a:t> </a:t>
            </a:r>
            <a:r>
              <a:rPr lang="en-GB" sz="4000" err="1"/>
              <a:t>foghlama</a:t>
            </a:r>
            <a:r>
              <a:rPr lang="en-GB" sz="4000"/>
              <a:t> sin?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D9E295-5041-A2C0-30C5-39727FAE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118" y="283693"/>
            <a:ext cx="812079" cy="80977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A06ED9-62F9-7338-168C-A62465856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92770" y="1477105"/>
            <a:ext cx="5345723" cy="5121886"/>
            <a:chOff x="1804305" y="3551726"/>
            <a:chExt cx="2876502" cy="26367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36C83C-D9C8-76FA-0BA6-D12AFD3E6B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4305" y="4862923"/>
              <a:ext cx="1060502" cy="1325563"/>
            </a:xfrm>
            <a:prstGeom prst="rect">
              <a:avLst/>
            </a:prstGeom>
            <a:noFill/>
          </p:spPr>
        </p:pic>
        <p:pic>
          <p:nvPicPr>
            <p:cNvPr id="9" name="Picture 8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7FF2973C-ACB9-DB12-A458-CE8105F4E7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4556" y="3551726"/>
              <a:ext cx="2346251" cy="1311197"/>
            </a:xfrm>
            <a:prstGeom prst="rect">
              <a:avLst/>
            </a:prstGeom>
            <a:noFill/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83E5D3D-847F-CDC8-1740-4F0DA9AF2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3702" y="3554389"/>
            <a:ext cx="4223530" cy="29779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5422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F49D1-F2EC-CDE5-1083-7E977AD29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DE8A0-7D8D-E59C-7EC9-AB58D2465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540" y="0"/>
            <a:ext cx="8175000" cy="828611"/>
          </a:xfrm>
        </p:spPr>
        <p:txBody>
          <a:bodyPr/>
          <a:lstStyle/>
          <a:p>
            <a:r>
              <a:rPr lang="ga-IE"/>
              <a:t>Machnamh ar Phríomhfhoghlaim </a:t>
            </a:r>
            <a:endParaRPr lang="en-IE" sz="3200">
              <a:solidFill>
                <a:schemeClr val="bg2"/>
              </a:solidFill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80C328D5-5FFF-253B-5B83-CB43674FB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297481"/>
              </p:ext>
            </p:extLst>
          </p:nvPr>
        </p:nvGraphicFramePr>
        <p:xfrm>
          <a:off x="2524124" y="1657351"/>
          <a:ext cx="7134225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66760107-0E7E-DDE0-7932-63C2145F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9179" y="4893768"/>
            <a:ext cx="959732" cy="10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2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F2F282-B858-11AD-E48D-17CD0B560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287000" cy="1325563"/>
          </a:xfrm>
        </p:spPr>
        <p:txBody>
          <a:bodyPr/>
          <a:lstStyle/>
          <a:p>
            <a:r>
              <a:rPr lang="ga-IE"/>
              <a:t>Tinreamh </a:t>
            </a:r>
            <a:endParaRPr lang="en-I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6CC3CA-AC67-6DD8-700A-D3D192347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a-IE"/>
              <a:t>Iarrtar ort a chinntiú go líon tú na bileoga tinrimh</a:t>
            </a:r>
            <a:r>
              <a:rPr lang="en-I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1485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1750D932-B599-44A1-6082-A7B4C2078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43821"/>
            <a:ext cx="12023304" cy="792084"/>
          </a:xfrm>
          <a:prstGeom prst="homePlate">
            <a:avLst/>
          </a:prstGeom>
          <a:solidFill>
            <a:srgbClr val="198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708C0D-9FF6-DE67-28EF-1BED804F0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6216"/>
            <a:ext cx="10515600" cy="1325563"/>
          </a:xfrm>
        </p:spPr>
        <p:txBody>
          <a:bodyPr/>
          <a:lstStyle/>
          <a:p>
            <a:r>
              <a:rPr lang="nb-NO" b="1">
                <a:solidFill>
                  <a:schemeClr val="bg1"/>
                </a:solidFill>
              </a:rPr>
              <a:t>Le linn an tseisiúin seo ... </a:t>
            </a:r>
            <a:endParaRPr lang="en-IE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B0FFD2-02D8-CEA1-5B43-0734C201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199" y="2467053"/>
            <a:ext cx="10515600" cy="1552497"/>
          </a:xfrm>
          <a:prstGeom prst="roundRect">
            <a:avLst>
              <a:gd name="adj" fmla="val 10000"/>
            </a:avLst>
          </a:prstGeom>
          <a:solidFill>
            <a:srgbClr val="44A0BB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BA0801-BBCF-B2A2-3565-0C98A3451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4188" y="2889588"/>
            <a:ext cx="683614" cy="683614"/>
          </a:xfrm>
          <a:prstGeom prst="rect">
            <a:avLst/>
          </a:prstGeom>
          <a:blipFill rotWithShape="1">
            <a:blip r:embed="rId3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E09DB7F-25CF-7C2B-6A38-5B2D51C7F8E2}"/>
              </a:ext>
            </a:extLst>
          </p:cNvPr>
          <p:cNvSpPr/>
          <p:nvPr/>
        </p:nvSpPr>
        <p:spPr>
          <a:xfrm>
            <a:off x="2273790" y="2609928"/>
            <a:ext cx="9080009" cy="1242935"/>
          </a:xfrm>
          <a:custGeom>
            <a:avLst/>
            <a:gdLst>
              <a:gd name="connsiteX0" fmla="*/ 0 w 9080009"/>
              <a:gd name="connsiteY0" fmla="*/ 0 h 1242935"/>
              <a:gd name="connsiteX1" fmla="*/ 9080009 w 9080009"/>
              <a:gd name="connsiteY1" fmla="*/ 0 h 1242935"/>
              <a:gd name="connsiteX2" fmla="*/ 9080009 w 9080009"/>
              <a:gd name="connsiteY2" fmla="*/ 1242935 h 1242935"/>
              <a:gd name="connsiteX3" fmla="*/ 0 w 9080009"/>
              <a:gd name="connsiteY3" fmla="*/ 1242935 h 1242935"/>
              <a:gd name="connsiteX4" fmla="*/ 0 w 9080009"/>
              <a:gd name="connsiteY4" fmla="*/ 0 h 124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0009" h="1242935">
                <a:moveTo>
                  <a:pt x="0" y="0"/>
                </a:moveTo>
                <a:lnTo>
                  <a:pt x="9080009" y="0"/>
                </a:lnTo>
                <a:lnTo>
                  <a:pt x="9080009" y="1242935"/>
                </a:lnTo>
                <a:lnTo>
                  <a:pt x="0" y="12429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1544" tIns="131544" rIns="131544" bIns="131544" numCol="1" spcCol="1270" anchor="ctr" anchorCtr="0">
            <a:noAutofit/>
          </a:bodyPr>
          <a:lstStyle/>
          <a:p>
            <a:pPr lvl="0" defTabSz="1022350">
              <a:spcBef>
                <a:spcPct val="0"/>
              </a:spcBef>
              <a:spcAft>
                <a:spcPct val="35000"/>
              </a:spcAft>
            </a:pPr>
            <a:r>
              <a:rPr lang="en-GB" sz="2300" err="1">
                <a:solidFill>
                  <a:schemeClr val="bg1"/>
                </a:solidFill>
              </a:rPr>
              <a:t>Gheobhaimid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léargas</a:t>
            </a:r>
            <a:r>
              <a:rPr lang="en-GB" sz="2300">
                <a:solidFill>
                  <a:schemeClr val="bg1"/>
                </a:solidFill>
              </a:rPr>
              <a:t>, as </a:t>
            </a:r>
            <a:r>
              <a:rPr lang="en-GB" sz="2300" err="1">
                <a:solidFill>
                  <a:schemeClr val="bg1"/>
                </a:solidFill>
              </a:rPr>
              <a:t>plé</a:t>
            </a:r>
            <a:r>
              <a:rPr lang="en-GB" sz="2300">
                <a:solidFill>
                  <a:schemeClr val="bg1"/>
                </a:solidFill>
              </a:rPr>
              <a:t> leis an </a:t>
            </a:r>
            <a:r>
              <a:rPr lang="en-GB" sz="2300" err="1">
                <a:solidFill>
                  <a:schemeClr val="bg1"/>
                </a:solidFill>
              </a:rPr>
              <a:t>leictreonaic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agus</a:t>
            </a:r>
            <a:r>
              <a:rPr lang="en-GB" sz="2300">
                <a:solidFill>
                  <a:schemeClr val="bg1"/>
                </a:solidFill>
              </a:rPr>
              <a:t> leis </a:t>
            </a:r>
            <a:r>
              <a:rPr lang="en-GB" sz="2300" err="1">
                <a:solidFill>
                  <a:schemeClr val="bg1"/>
                </a:solidFill>
              </a:rPr>
              <a:t>na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meicníochtaí</a:t>
            </a:r>
            <a:r>
              <a:rPr lang="en-GB" sz="2300">
                <a:solidFill>
                  <a:schemeClr val="bg1"/>
                </a:solidFill>
              </a:rPr>
              <a:t>, </a:t>
            </a:r>
            <a:r>
              <a:rPr lang="en-GB" sz="2300" err="1">
                <a:solidFill>
                  <a:schemeClr val="bg1"/>
                </a:solidFill>
              </a:rPr>
              <a:t>ar</a:t>
            </a:r>
            <a:r>
              <a:rPr lang="en-GB" sz="2300">
                <a:solidFill>
                  <a:schemeClr val="bg1"/>
                </a:solidFill>
              </a:rPr>
              <a:t> an </a:t>
            </a:r>
            <a:r>
              <a:rPr lang="en-GB" sz="2300" err="1">
                <a:solidFill>
                  <a:schemeClr val="bg1"/>
                </a:solidFill>
              </a:rPr>
              <a:t>tairbhe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atá</a:t>
            </a:r>
            <a:r>
              <a:rPr lang="en-GB" sz="2300">
                <a:solidFill>
                  <a:schemeClr val="bg1"/>
                </a:solidFill>
              </a:rPr>
              <a:t> le </a:t>
            </a:r>
            <a:r>
              <a:rPr lang="en-GB" sz="2300" err="1">
                <a:solidFill>
                  <a:schemeClr val="bg1"/>
                </a:solidFill>
              </a:rPr>
              <a:t>baint</a:t>
            </a:r>
            <a:r>
              <a:rPr lang="en-GB" sz="2300">
                <a:solidFill>
                  <a:schemeClr val="bg1"/>
                </a:solidFill>
              </a:rPr>
              <a:t> as cur </a:t>
            </a:r>
            <a:r>
              <a:rPr lang="en-GB" sz="2300" err="1">
                <a:solidFill>
                  <a:schemeClr val="bg1"/>
                </a:solidFill>
              </a:rPr>
              <a:t>chuige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comhtháite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i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leith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na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ngnéithe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praiticiúla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agus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na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ngnéithe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teoiriciúla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san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tsonraíocht</a:t>
            </a:r>
            <a:r>
              <a:rPr lang="en-GB" sz="230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7068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5A2E26-0D20-EB10-117A-8E117534B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0000"/>
            <a:ext cx="11481832" cy="1325563"/>
          </a:xfrm>
        </p:spPr>
        <p:txBody>
          <a:bodyPr/>
          <a:lstStyle/>
          <a:p>
            <a:r>
              <a:rPr lang="pt-BR"/>
              <a:t>EFG 2024/2025 – Aiseolas ó Mhúinteoirí </a:t>
            </a:r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9C18CE-D299-4115-6E4D-00911C94258B}"/>
              </a:ext>
            </a:extLst>
          </p:cNvPr>
          <p:cNvSpPr txBox="1"/>
          <p:nvPr/>
        </p:nvSpPr>
        <p:spPr>
          <a:xfrm>
            <a:off x="715367" y="1870588"/>
            <a:ext cx="2645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err="1">
                <a:solidFill>
                  <a:srgbClr val="0E85AA"/>
                </a:solidFill>
              </a:rPr>
              <a:t>Meicníochtaí</a:t>
            </a:r>
            <a:r>
              <a:rPr lang="en-GB" sz="2800">
                <a:solidFill>
                  <a:srgbClr val="0E85AA"/>
                </a:solidFill>
              </a:rPr>
              <a:t> </a:t>
            </a:r>
            <a:endParaRPr kumimoji="0" lang="en-IE" sz="2800" b="0" i="0" u="none" strike="noStrike" kern="1200" cap="none" spc="0" normalizeH="0" baseline="0" noProof="0">
              <a:ln>
                <a:noFill/>
              </a:ln>
              <a:solidFill>
                <a:srgbClr val="0E85A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951BE11-D3FA-EABF-C716-ED64FA7C1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5367" y="1215343"/>
            <a:ext cx="2645276" cy="1833710"/>
          </a:xfrm>
          <a:prstGeom prst="wedgeEllipseCallout">
            <a:avLst/>
          </a:prstGeom>
          <a:noFill/>
          <a:ln w="57150">
            <a:solidFill>
              <a:srgbClr val="0E8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 descr="Practical &#10;element&#10;">
            <a:extLst>
              <a:ext uri="{FF2B5EF4-FFF2-40B4-BE49-F238E27FC236}">
                <a16:creationId xmlns:a16="http://schemas.microsoft.com/office/drawing/2014/main" id="{AC80F12C-CAAD-CAE1-DDF1-FA831F8F2A14}"/>
              </a:ext>
            </a:extLst>
          </p:cNvPr>
          <p:cNvSpPr txBox="1"/>
          <p:nvPr/>
        </p:nvSpPr>
        <p:spPr>
          <a:xfrm>
            <a:off x="4479250" y="2071977"/>
            <a:ext cx="1943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ea typeface="+mn-ea"/>
                <a:cs typeface="+mn-cs"/>
              </a:rPr>
              <a:t>Leictronaic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ea typeface="+mn-ea"/>
                <a:cs typeface="+mn-cs"/>
              </a:rPr>
              <a:t>sa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ea typeface="+mn-ea"/>
                <a:cs typeface="+mn-cs"/>
              </a:rPr>
              <a:t>Bhreis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889FA17B-CBD1-B2FE-BC25-B75469701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57651" y="1364138"/>
            <a:ext cx="3186358" cy="2369785"/>
          </a:xfrm>
          <a:prstGeom prst="wedgeEllipseCallout">
            <a:avLst/>
          </a:prstGeom>
          <a:noFill/>
          <a:ln w="57150">
            <a:solidFill>
              <a:srgbClr val="0E8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F9480-F90F-A6B0-3C5C-45A390773308}"/>
              </a:ext>
            </a:extLst>
          </p:cNvPr>
          <p:cNvSpPr txBox="1"/>
          <p:nvPr/>
        </p:nvSpPr>
        <p:spPr>
          <a:xfrm>
            <a:off x="8283339" y="3909708"/>
            <a:ext cx="35267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err="1">
                <a:solidFill>
                  <a:srgbClr val="0E85AA"/>
                </a:solidFill>
              </a:rPr>
              <a:t>Cabhrú</a:t>
            </a:r>
            <a:r>
              <a:rPr lang="en-GB" sz="2800">
                <a:solidFill>
                  <a:srgbClr val="0E85AA"/>
                </a:solidFill>
              </a:rPr>
              <a:t> le </a:t>
            </a:r>
            <a:r>
              <a:rPr lang="en-GB" sz="2800" err="1">
                <a:solidFill>
                  <a:srgbClr val="0E85AA"/>
                </a:solidFill>
              </a:rPr>
              <a:t>scoláirí</a:t>
            </a:r>
            <a:r>
              <a:rPr lang="en-GB" sz="2800">
                <a:solidFill>
                  <a:srgbClr val="0E85AA"/>
                </a:solidFill>
              </a:rPr>
              <a:t> a </a:t>
            </a:r>
            <a:r>
              <a:rPr lang="en-GB" sz="2800" err="1">
                <a:solidFill>
                  <a:srgbClr val="0E85AA"/>
                </a:solidFill>
              </a:rPr>
              <a:t>dtionscadail</a:t>
            </a:r>
            <a:r>
              <a:rPr lang="en-GB" sz="2800">
                <a:solidFill>
                  <a:srgbClr val="0E85AA"/>
                </a:solidFill>
              </a:rPr>
              <a:t> a </a:t>
            </a:r>
            <a:r>
              <a:rPr lang="en-GB" sz="2800" err="1">
                <a:solidFill>
                  <a:srgbClr val="0E85AA"/>
                </a:solidFill>
              </a:rPr>
              <a:t>fheabhsú</a:t>
            </a:r>
            <a:r>
              <a:rPr lang="en-GB" sz="2800">
                <a:solidFill>
                  <a:srgbClr val="0E85AA"/>
                </a:solidFill>
              </a:rPr>
              <a:t> 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6585627C-EA66-2F8A-69B1-DD6B121F4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99120" y="3514811"/>
            <a:ext cx="3695141" cy="2174789"/>
          </a:xfrm>
          <a:prstGeom prst="wedgeEllipseCallout">
            <a:avLst/>
          </a:prstGeom>
          <a:noFill/>
          <a:ln w="57150">
            <a:solidFill>
              <a:srgbClr val="0E8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E8ADC7-7AFD-7286-C58F-14C0F9223877}"/>
              </a:ext>
            </a:extLst>
          </p:cNvPr>
          <p:cNvSpPr txBox="1"/>
          <p:nvPr/>
        </p:nvSpPr>
        <p:spPr>
          <a:xfrm>
            <a:off x="7963890" y="1899997"/>
            <a:ext cx="2263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err="1">
                <a:solidFill>
                  <a:srgbClr val="0E85AA"/>
                </a:solidFill>
              </a:rPr>
              <a:t>Comhoibriú</a:t>
            </a:r>
            <a:r>
              <a:rPr lang="en-GB" sz="2800">
                <a:solidFill>
                  <a:srgbClr val="0E85AA"/>
                </a:solidFill>
              </a:rPr>
              <a:t> </a:t>
            </a:r>
            <a:r>
              <a:rPr lang="en-GB" sz="2800" err="1">
                <a:solidFill>
                  <a:srgbClr val="0E85AA"/>
                </a:solidFill>
              </a:rPr>
              <a:t>Gairmiúil</a:t>
            </a:r>
            <a:r>
              <a:rPr lang="en-GB" sz="2800">
                <a:solidFill>
                  <a:srgbClr val="0E85AA"/>
                </a:solidFill>
              </a:rPr>
              <a:t> 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4EE37BC0-B94D-76C4-5912-9A6366054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88642" y="1473876"/>
            <a:ext cx="2814257" cy="1806349"/>
          </a:xfrm>
          <a:prstGeom prst="wedgeEllipseCallout">
            <a:avLst/>
          </a:prstGeom>
          <a:noFill/>
          <a:ln w="57150">
            <a:solidFill>
              <a:srgbClr val="0E8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10B7E1-C340-9E44-072A-33DC7B2B563B}"/>
              </a:ext>
            </a:extLst>
          </p:cNvPr>
          <p:cNvSpPr txBox="1"/>
          <p:nvPr/>
        </p:nvSpPr>
        <p:spPr>
          <a:xfrm>
            <a:off x="5010602" y="4197751"/>
            <a:ext cx="23547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err="1">
                <a:solidFill>
                  <a:srgbClr val="0E85AA"/>
                </a:solidFill>
              </a:rPr>
              <a:t>Cuir</a:t>
            </a:r>
            <a:r>
              <a:rPr lang="en-GB" sz="2800">
                <a:solidFill>
                  <a:srgbClr val="0E85AA"/>
                </a:solidFill>
              </a:rPr>
              <a:t> </a:t>
            </a:r>
            <a:r>
              <a:rPr lang="en-GB" sz="2800" err="1">
                <a:solidFill>
                  <a:srgbClr val="0E85AA"/>
                </a:solidFill>
              </a:rPr>
              <a:t>chuige</a:t>
            </a:r>
            <a:r>
              <a:rPr lang="en-GB" sz="2800">
                <a:solidFill>
                  <a:srgbClr val="0E85AA"/>
                </a:solidFill>
              </a:rPr>
              <a:t> ó </a:t>
            </a:r>
            <a:r>
              <a:rPr lang="en-GB" sz="2800" err="1">
                <a:solidFill>
                  <a:srgbClr val="0E85AA"/>
                </a:solidFill>
              </a:rPr>
              <a:t>thaobh</a:t>
            </a:r>
            <a:r>
              <a:rPr lang="en-GB" sz="2800">
                <a:solidFill>
                  <a:srgbClr val="0E85AA"/>
                </a:solidFill>
              </a:rPr>
              <a:t> </a:t>
            </a:r>
            <a:r>
              <a:rPr lang="en-GB" sz="2800" err="1">
                <a:solidFill>
                  <a:srgbClr val="0E85AA"/>
                </a:solidFill>
              </a:rPr>
              <a:t>teagaisc</a:t>
            </a:r>
            <a:r>
              <a:rPr lang="en-GB" sz="2800">
                <a:solidFill>
                  <a:srgbClr val="0E85AA"/>
                </a:solidFill>
              </a:rPr>
              <a:t> </a:t>
            </a:r>
            <a:r>
              <a:rPr lang="en-GB" sz="2800" err="1">
                <a:solidFill>
                  <a:srgbClr val="0E85AA"/>
                </a:solidFill>
              </a:rPr>
              <a:t>praiticiúil</a:t>
            </a:r>
            <a:endParaRPr lang="en-GB" sz="2800">
              <a:solidFill>
                <a:srgbClr val="0E85AA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>
              <a:solidFill>
                <a:srgbClr val="0E85AA"/>
              </a:solidFill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60B07B92-BC9F-10FD-7DD8-1C149A541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02285" y="3872236"/>
            <a:ext cx="3260971" cy="2433971"/>
          </a:xfrm>
          <a:prstGeom prst="wedgeEllipseCallout">
            <a:avLst/>
          </a:prstGeom>
          <a:noFill/>
          <a:ln w="57150">
            <a:solidFill>
              <a:srgbClr val="0E8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1CB28C82-7523-895F-3C90-64A42B2BD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7846" y="3733923"/>
            <a:ext cx="2935035" cy="2399829"/>
          </a:xfrm>
          <a:prstGeom prst="wedgeEllipseCallout">
            <a:avLst/>
          </a:prstGeom>
          <a:noFill/>
          <a:ln w="57150">
            <a:solidFill>
              <a:srgbClr val="0E8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F4C1F6-AB4D-E75B-A159-E49EE05018C1}"/>
              </a:ext>
            </a:extLst>
          </p:cNvPr>
          <p:cNvSpPr txBox="1"/>
          <p:nvPr/>
        </p:nvSpPr>
        <p:spPr>
          <a:xfrm>
            <a:off x="1210215" y="4172105"/>
            <a:ext cx="2645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err="1">
                <a:solidFill>
                  <a:srgbClr val="0E85AA"/>
                </a:solidFill>
              </a:rPr>
              <a:t>Ciorcaid</a:t>
            </a:r>
            <a:r>
              <a:rPr lang="en-GB" sz="2800">
                <a:solidFill>
                  <a:srgbClr val="0E85AA"/>
                </a:solidFill>
              </a:rPr>
              <a:t> </a:t>
            </a:r>
            <a:r>
              <a:rPr lang="en-GB" sz="2800" err="1">
                <a:solidFill>
                  <a:srgbClr val="0E85AA"/>
                </a:solidFill>
              </a:rPr>
              <a:t>ina</a:t>
            </a:r>
            <a:r>
              <a:rPr lang="en-GB" sz="2800">
                <a:solidFill>
                  <a:srgbClr val="0E85AA"/>
                </a:solidFill>
              </a:rPr>
              <a:t> </a:t>
            </a:r>
            <a:r>
              <a:rPr lang="en-GB" sz="2800" err="1">
                <a:solidFill>
                  <a:srgbClr val="0E85AA"/>
                </a:solidFill>
              </a:rPr>
              <a:t>bhfuil</a:t>
            </a:r>
            <a:r>
              <a:rPr lang="en-GB" sz="2800">
                <a:solidFill>
                  <a:srgbClr val="0E85AA"/>
                </a:solidFill>
              </a:rPr>
              <a:t> </a:t>
            </a:r>
            <a:r>
              <a:rPr lang="en-GB" sz="2800" err="1">
                <a:solidFill>
                  <a:srgbClr val="0E85AA"/>
                </a:solidFill>
              </a:rPr>
              <a:t>Trasraitheoirí</a:t>
            </a:r>
            <a:r>
              <a:rPr lang="en-GB" sz="2800">
                <a:solidFill>
                  <a:srgbClr val="0E85AA"/>
                </a:solidFill>
              </a:rPr>
              <a:t> </a:t>
            </a:r>
            <a:endParaRPr kumimoji="0" lang="en-IE" sz="2800" b="0" i="0" u="none" strike="noStrike" kern="1200" cap="none" spc="0" normalizeH="0" baseline="0" noProof="0">
              <a:ln>
                <a:noFill/>
              </a:ln>
              <a:solidFill>
                <a:srgbClr val="0E85AA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653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99709-2C21-F768-CE21-1AE295434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9EBEC-879A-CFF6-2ABB-ED26D1CE5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>
            <a:normAutofit/>
          </a:bodyPr>
          <a:lstStyle/>
          <a:p>
            <a:r>
              <a:rPr lang="en-IE" err="1">
                <a:solidFill>
                  <a:srgbClr val="FFFFFF"/>
                </a:solidFill>
                <a:ea typeface="Calibri Light"/>
                <a:cs typeface="Arial"/>
              </a:rPr>
              <a:t>Teicneolaíocht</a:t>
            </a:r>
            <a:r>
              <a:rPr lang="en-IE">
                <a:ea typeface="Calibri Light"/>
                <a:cs typeface="Arial"/>
              </a:rPr>
              <a:t> </a:t>
            </a:r>
            <a:r>
              <a:rPr lang="en-IE" err="1">
                <a:ea typeface="Calibri Light"/>
                <a:cs typeface="Arial"/>
              </a:rPr>
              <a:t>Fheidhmeach</a:t>
            </a:r>
            <a:endParaRPr lang="en-US" err="1">
              <a:ea typeface="Calibri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72BD8-6CB4-769D-45C3-8C0F898A61F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 lIns="91440" tIns="45720" rIns="91440" bIns="45720" anchor="t"/>
          <a:lstStyle/>
          <a:p>
            <a:r>
              <a:rPr lang="en-IE">
                <a:ea typeface="Calibri Light"/>
                <a:cs typeface="Calibri Light"/>
              </a:rPr>
              <a:t>EFG 2025-2026</a:t>
            </a:r>
          </a:p>
          <a:p>
            <a:r>
              <a:rPr lang="en-IE" err="1">
                <a:ea typeface="Calibri Light"/>
                <a:cs typeface="Arial"/>
              </a:rPr>
              <a:t>Seisiún</a:t>
            </a:r>
            <a:r>
              <a:rPr lang="en-IE">
                <a:ea typeface="Calibri Light"/>
                <a:cs typeface="Arial"/>
              </a:rPr>
              <a:t> 2 </a:t>
            </a:r>
            <a:endParaRPr lang="en-IE">
              <a:ea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713395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3813E-A5C6-6DE1-4791-5810FE44F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4E63586-D55F-CD0D-AC41-D9EC8CFC6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43821"/>
            <a:ext cx="12023304" cy="792084"/>
          </a:xfrm>
          <a:prstGeom prst="homePlate">
            <a:avLst/>
          </a:prstGeom>
          <a:solidFill>
            <a:srgbClr val="198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7D189E-2651-D247-52BD-9CCCBAF0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6216"/>
            <a:ext cx="10515600" cy="1325563"/>
          </a:xfrm>
        </p:spPr>
        <p:txBody>
          <a:bodyPr/>
          <a:lstStyle/>
          <a:p>
            <a:r>
              <a:rPr lang="nb-NO" b="1">
                <a:solidFill>
                  <a:schemeClr val="bg1"/>
                </a:solidFill>
              </a:rPr>
              <a:t>Le linn an tseisiúin seo ... </a:t>
            </a:r>
            <a:endParaRPr lang="en-IE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C1A1E47-2F10-53C3-9EDB-8F409B29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2609928"/>
            <a:ext cx="10515600" cy="1428672"/>
          </a:xfrm>
          <a:prstGeom prst="roundRect">
            <a:avLst>
              <a:gd name="adj" fmla="val 10000"/>
            </a:avLst>
          </a:prstGeom>
          <a:solidFill>
            <a:srgbClr val="44A0BB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AFE9CB-1396-C4BC-B7D9-BB148F76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7612" y="2982457"/>
            <a:ext cx="683614" cy="683614"/>
          </a:xfrm>
          <a:prstGeom prst="rect">
            <a:avLst/>
          </a:prstGeom>
          <a:blipFill rotWithShape="1">
            <a:blip r:embed="rId3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AA1C13F-D19A-A725-0800-CB7DEE8271A0}"/>
              </a:ext>
            </a:extLst>
          </p:cNvPr>
          <p:cNvSpPr/>
          <p:nvPr/>
        </p:nvSpPr>
        <p:spPr>
          <a:xfrm>
            <a:off x="2200638" y="2887200"/>
            <a:ext cx="9080009" cy="1242935"/>
          </a:xfrm>
          <a:custGeom>
            <a:avLst/>
            <a:gdLst>
              <a:gd name="connsiteX0" fmla="*/ 0 w 9080009"/>
              <a:gd name="connsiteY0" fmla="*/ 0 h 1242935"/>
              <a:gd name="connsiteX1" fmla="*/ 9080009 w 9080009"/>
              <a:gd name="connsiteY1" fmla="*/ 0 h 1242935"/>
              <a:gd name="connsiteX2" fmla="*/ 9080009 w 9080009"/>
              <a:gd name="connsiteY2" fmla="*/ 1242935 h 1242935"/>
              <a:gd name="connsiteX3" fmla="*/ 0 w 9080009"/>
              <a:gd name="connsiteY3" fmla="*/ 1242935 h 1242935"/>
              <a:gd name="connsiteX4" fmla="*/ 0 w 9080009"/>
              <a:gd name="connsiteY4" fmla="*/ 0 h 124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0009" h="1242935">
                <a:moveTo>
                  <a:pt x="0" y="0"/>
                </a:moveTo>
                <a:lnTo>
                  <a:pt x="9080009" y="0"/>
                </a:lnTo>
                <a:lnTo>
                  <a:pt x="9080009" y="1242935"/>
                </a:lnTo>
                <a:lnTo>
                  <a:pt x="0" y="12429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1544" tIns="131544" rIns="131544" bIns="131544" numCol="1" spcCol="1270" anchor="ctr" anchorCtr="0">
            <a:noAutofit/>
          </a:bodyPr>
          <a:lstStyle/>
          <a:p>
            <a:pPr lvl="0" defTabSz="1022350">
              <a:spcBef>
                <a:spcPct val="0"/>
              </a:spcBef>
              <a:spcAft>
                <a:spcPct val="35000"/>
              </a:spcAft>
            </a:pPr>
            <a:r>
              <a:rPr lang="en-GB" sz="2300" err="1">
                <a:solidFill>
                  <a:schemeClr val="bg1"/>
                </a:solidFill>
              </a:rPr>
              <a:t>Cuimhneoimid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ar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chuir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chuige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theagaisc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nuair</a:t>
            </a:r>
            <a:r>
              <a:rPr lang="en-GB" sz="2300">
                <a:solidFill>
                  <a:schemeClr val="bg1"/>
                </a:solidFill>
              </a:rPr>
              <a:t> a </a:t>
            </a:r>
            <a:r>
              <a:rPr lang="en-GB" sz="2300" err="1">
                <a:solidFill>
                  <a:schemeClr val="bg1"/>
                </a:solidFill>
              </a:rPr>
              <a:t>chruthóimid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réití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ar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fhadhbanna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aitheanta</a:t>
            </a:r>
            <a:r>
              <a:rPr lang="en-GB" sz="2300">
                <a:solidFill>
                  <a:schemeClr val="bg1"/>
                </a:solidFill>
              </a:rPr>
              <a:t>. </a:t>
            </a:r>
          </a:p>
          <a:p>
            <a:pPr lvl="0" defTabSz="1022350">
              <a:spcBef>
                <a:spcPct val="0"/>
              </a:spcBef>
              <a:spcAft>
                <a:spcPct val="35000"/>
              </a:spcAft>
            </a:pPr>
            <a:r>
              <a:rPr lang="en-GB" sz="2300" kern="120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11925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E1AAD1-2E17-826C-1DFE-1E2D2E19D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817" y="0"/>
            <a:ext cx="11451057" cy="1710109"/>
          </a:xfrm>
        </p:spPr>
        <p:txBody>
          <a:bodyPr/>
          <a:lstStyle/>
          <a:p>
            <a:r>
              <a:rPr lang="ga-IE"/>
              <a:t>Sonraíocht le haghaidh Teicneolaíocht Fheidhmeach</a:t>
            </a:r>
            <a:endParaRPr lang="en-I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9781F4-CBEC-C9E3-7E9E-245C0F741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3014" y="1514475"/>
            <a:ext cx="7620786" cy="4662488"/>
          </a:xfrm>
        </p:spPr>
        <p:txBody>
          <a:bodyPr/>
          <a:lstStyle/>
          <a:p>
            <a:pPr marL="0" indent="0" fontAlgn="base">
              <a:buNone/>
            </a:pPr>
            <a:r>
              <a:rPr lang="ga-IE" i="1"/>
              <a:t>Forbrófar </a:t>
            </a:r>
            <a:r>
              <a:rPr lang="ga-IE" b="1" i="1"/>
              <a:t>tuiscint</a:t>
            </a:r>
            <a:r>
              <a:rPr lang="ga-IE" i="1"/>
              <a:t> na scoláirí ar phrionsabail an fhuinnimh agus an </a:t>
            </a:r>
            <a:r>
              <a:rPr lang="ga-IE" b="1" i="1"/>
              <a:t>rialaithe</a:t>
            </a:r>
            <a:r>
              <a:rPr lang="ga-IE" i="1"/>
              <a:t> chun </a:t>
            </a:r>
            <a:r>
              <a:rPr lang="ga-IE" b="1" i="1"/>
              <a:t>fadhbanna praiticiúla a réiteach</a:t>
            </a:r>
            <a:r>
              <a:rPr lang="ga-IE" i="1"/>
              <a:t>.</a:t>
            </a:r>
            <a:r>
              <a:rPr lang="ga-IE"/>
              <a:t> </a:t>
            </a:r>
          </a:p>
          <a:p>
            <a:pPr marL="0" indent="0" fontAlgn="base">
              <a:buNone/>
            </a:pPr>
            <a:r>
              <a:rPr lang="ga-IE" i="1"/>
              <a:t>Beidh sé de rogha ag mac léinn smaointe ar dhearadh agus ar chórais a iniúchadh trí phróiseas atriallach chun smaointe a shamhlú, a bheachtú, a chur i bhfeidhm agus a mheas.</a:t>
            </a:r>
            <a:r>
              <a:rPr lang="ga-IE"/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DEF9D6-AC91-A3A2-A5A3-6BA7DDEFEB0D}"/>
              </a:ext>
            </a:extLst>
          </p:cNvPr>
          <p:cNvSpPr txBox="1"/>
          <p:nvPr/>
        </p:nvSpPr>
        <p:spPr>
          <a:xfrm>
            <a:off x="3889149" y="5715298"/>
            <a:ext cx="7876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>
                <a:solidFill>
                  <a:srgbClr val="0E85AA"/>
                </a:solidFill>
              </a:rPr>
              <a:t>CNCM, </a:t>
            </a:r>
            <a:r>
              <a:rPr lang="en-GB" sz="2400" i="1" err="1">
                <a:solidFill>
                  <a:srgbClr val="0E85AA"/>
                </a:solidFill>
              </a:rPr>
              <a:t>Sonraíocht</a:t>
            </a:r>
            <a:r>
              <a:rPr lang="en-GB" sz="2400" i="1">
                <a:solidFill>
                  <a:srgbClr val="0E85AA"/>
                </a:solidFill>
              </a:rPr>
              <a:t> le </a:t>
            </a:r>
            <a:r>
              <a:rPr lang="en-GB" sz="2400" i="1" err="1">
                <a:solidFill>
                  <a:srgbClr val="0E85AA"/>
                </a:solidFill>
              </a:rPr>
              <a:t>haghaidh</a:t>
            </a:r>
            <a:r>
              <a:rPr lang="en-GB" sz="2400" i="1">
                <a:solidFill>
                  <a:srgbClr val="0E85AA"/>
                </a:solidFill>
              </a:rPr>
              <a:t> </a:t>
            </a:r>
            <a:r>
              <a:rPr lang="en-GB" sz="2400" i="1" err="1">
                <a:solidFill>
                  <a:srgbClr val="0E85AA"/>
                </a:solidFill>
              </a:rPr>
              <a:t>Teicneolaíocht</a:t>
            </a:r>
            <a:r>
              <a:rPr lang="en-GB" sz="2400" i="1">
                <a:solidFill>
                  <a:srgbClr val="0E85AA"/>
                </a:solidFill>
              </a:rPr>
              <a:t> </a:t>
            </a:r>
            <a:r>
              <a:rPr lang="en-GB" sz="2400" i="1" err="1">
                <a:solidFill>
                  <a:srgbClr val="0E85AA"/>
                </a:solidFill>
              </a:rPr>
              <a:t>Fheidhmeach</a:t>
            </a:r>
            <a:r>
              <a:rPr lang="en-GB" sz="2400" i="1">
                <a:solidFill>
                  <a:srgbClr val="0E85AA"/>
                </a:solidFill>
              </a:rPr>
              <a:t>, </a:t>
            </a:r>
            <a:r>
              <a:rPr lang="en-GB" sz="2400" i="1" err="1">
                <a:solidFill>
                  <a:srgbClr val="0E85AA"/>
                </a:solidFill>
              </a:rPr>
              <a:t>lch</a:t>
            </a:r>
            <a:r>
              <a:rPr lang="en-GB" sz="2400" i="1">
                <a:solidFill>
                  <a:srgbClr val="0E85AA"/>
                </a:solidFill>
              </a:rPr>
              <a:t>. 4 </a:t>
            </a:r>
            <a:endParaRPr lang="en-IE" sz="2400">
              <a:solidFill>
                <a:srgbClr val="0E85AA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93CF537-EB2E-4E3E-B7AD-2EBD22CD0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817" y="1825625"/>
            <a:ext cx="2607154" cy="3673164"/>
          </a:xfrm>
          <a:prstGeom prst="rect">
            <a:avLst/>
          </a:prstGeom>
          <a:ln w="6350">
            <a:solidFill>
              <a:srgbClr val="40404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92B5E9-B710-501C-A231-E46AE3AA7B3F}"/>
              </a:ext>
            </a:extLst>
          </p:cNvPr>
          <p:cNvSpPr txBox="1"/>
          <p:nvPr/>
        </p:nvSpPr>
        <p:spPr>
          <a:xfrm>
            <a:off x="-1288445" y="5614305"/>
            <a:ext cx="6094428" cy="369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1">
                <a:solidFill>
                  <a:srgbClr val="0E85AA"/>
                </a:solidFill>
                <a:latin typeface="Calibri"/>
                <a:ea typeface="Calibri"/>
                <a:cs typeface="Calibri"/>
                <a:sym typeface="Calibri"/>
              </a:rPr>
              <a:t>www.curriculumonline.ie</a:t>
            </a:r>
            <a:endParaRPr lang="en-IE">
              <a:solidFill>
                <a:srgbClr val="0E85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29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E1AAD1-2E17-826C-1DFE-1E2D2E19D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64" y="0"/>
            <a:ext cx="10627936" cy="1325563"/>
          </a:xfrm>
        </p:spPr>
        <p:txBody>
          <a:bodyPr/>
          <a:lstStyle/>
          <a:p>
            <a:r>
              <a:rPr lang="en-GB"/>
              <a:t>Nóta </a:t>
            </a:r>
            <a:r>
              <a:rPr lang="en-GB" err="1"/>
              <a:t>eolais</a:t>
            </a:r>
            <a:r>
              <a:rPr lang="en-GB"/>
              <a:t> </a:t>
            </a:r>
            <a:r>
              <a:rPr lang="en-GB" err="1"/>
              <a:t>ón</a:t>
            </a:r>
            <a:r>
              <a:rPr lang="en-GB"/>
              <a:t> CSS </a:t>
            </a:r>
            <a:endParaRPr lang="en-I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DEF9D6-AC91-A3A2-A5A3-6BA7DDEFEB0D}"/>
              </a:ext>
            </a:extLst>
          </p:cNvPr>
          <p:cNvSpPr txBox="1"/>
          <p:nvPr/>
        </p:nvSpPr>
        <p:spPr>
          <a:xfrm>
            <a:off x="4039565" y="1783979"/>
            <a:ext cx="8014286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i="1" err="1">
                <a:solidFill>
                  <a:srgbClr val="0E85AA"/>
                </a:solidFill>
              </a:rPr>
              <a:t>Moltar</a:t>
            </a:r>
            <a:r>
              <a:rPr lang="en-GB" sz="2800" i="1">
                <a:solidFill>
                  <a:srgbClr val="0E85AA"/>
                </a:solidFill>
              </a:rPr>
              <a:t> </a:t>
            </a:r>
            <a:r>
              <a:rPr lang="en-GB" sz="2800" i="1" err="1">
                <a:solidFill>
                  <a:srgbClr val="0E85AA"/>
                </a:solidFill>
              </a:rPr>
              <a:t>d’iarrthóirí</a:t>
            </a:r>
            <a:r>
              <a:rPr lang="en-GB" sz="2800" i="1">
                <a:solidFill>
                  <a:srgbClr val="0E85AA"/>
                </a:solidFill>
              </a:rPr>
              <a:t> an </a:t>
            </a:r>
            <a:r>
              <a:rPr lang="en-GB" sz="2800" i="1" err="1">
                <a:solidFill>
                  <a:srgbClr val="0E85AA"/>
                </a:solidFill>
              </a:rPr>
              <a:t>fochóras</a:t>
            </a:r>
            <a:r>
              <a:rPr lang="en-GB" sz="2800" i="1">
                <a:solidFill>
                  <a:srgbClr val="0E85AA"/>
                </a:solidFill>
              </a:rPr>
              <a:t> </a:t>
            </a:r>
            <a:r>
              <a:rPr lang="en-GB" sz="2800" i="1" err="1">
                <a:solidFill>
                  <a:srgbClr val="0E85AA"/>
                </a:solidFill>
              </a:rPr>
              <a:t>meicniúil</a:t>
            </a:r>
            <a:r>
              <a:rPr lang="en-GB" sz="2800" i="1">
                <a:solidFill>
                  <a:srgbClr val="0E85AA"/>
                </a:solidFill>
              </a:rPr>
              <a:t> </a:t>
            </a:r>
            <a:r>
              <a:rPr lang="en-GB" sz="2800" i="1" err="1">
                <a:solidFill>
                  <a:srgbClr val="0E85AA"/>
                </a:solidFill>
              </a:rPr>
              <a:t>nó</a:t>
            </a:r>
            <a:r>
              <a:rPr lang="en-GB" sz="2800" i="1">
                <a:solidFill>
                  <a:srgbClr val="0E85AA"/>
                </a:solidFill>
              </a:rPr>
              <a:t> </a:t>
            </a:r>
            <a:r>
              <a:rPr lang="en-GB" sz="2800" i="1" err="1">
                <a:solidFill>
                  <a:srgbClr val="0E85AA"/>
                </a:solidFill>
              </a:rPr>
              <a:t>córas</a:t>
            </a:r>
            <a:r>
              <a:rPr lang="en-GB" sz="2800" i="1">
                <a:solidFill>
                  <a:srgbClr val="0E85AA"/>
                </a:solidFill>
              </a:rPr>
              <a:t> </a:t>
            </a:r>
            <a:r>
              <a:rPr lang="en-GB" sz="2800" i="1" err="1">
                <a:solidFill>
                  <a:srgbClr val="0E85AA"/>
                </a:solidFill>
              </a:rPr>
              <a:t>leictrimheicniúil</a:t>
            </a:r>
            <a:r>
              <a:rPr lang="en-GB" sz="2800" i="1">
                <a:solidFill>
                  <a:srgbClr val="0E85AA"/>
                </a:solidFill>
              </a:rPr>
              <a:t> a </a:t>
            </a:r>
            <a:r>
              <a:rPr lang="en-GB" sz="2800" i="1" err="1">
                <a:solidFill>
                  <a:srgbClr val="0E85AA"/>
                </a:solidFill>
              </a:rPr>
              <a:t>chosaint</a:t>
            </a:r>
            <a:r>
              <a:rPr lang="en-GB" sz="2800" i="1">
                <a:solidFill>
                  <a:srgbClr val="0E85AA"/>
                </a:solidFill>
              </a:rPr>
              <a:t> </a:t>
            </a:r>
            <a:r>
              <a:rPr lang="en-GB" sz="2800" i="1" err="1">
                <a:solidFill>
                  <a:srgbClr val="0E85AA"/>
                </a:solidFill>
              </a:rPr>
              <a:t>i</a:t>
            </a:r>
            <a:r>
              <a:rPr lang="en-GB" sz="2800" i="1">
                <a:solidFill>
                  <a:srgbClr val="0E85AA"/>
                </a:solidFill>
              </a:rPr>
              <a:t> </a:t>
            </a:r>
            <a:r>
              <a:rPr lang="en-GB" sz="2800" i="1" err="1">
                <a:solidFill>
                  <a:srgbClr val="0E85AA"/>
                </a:solidFill>
              </a:rPr>
              <a:t>dteannta</a:t>
            </a:r>
            <a:r>
              <a:rPr lang="en-GB" sz="2800" i="1">
                <a:solidFill>
                  <a:srgbClr val="0E85AA"/>
                </a:solidFill>
              </a:rPr>
              <a:t> le </a:t>
            </a:r>
            <a:r>
              <a:rPr lang="en-GB" sz="2800" i="1" err="1">
                <a:solidFill>
                  <a:srgbClr val="0E85AA"/>
                </a:solidFill>
              </a:rPr>
              <a:t>comhpháirteanna</a:t>
            </a:r>
            <a:r>
              <a:rPr lang="en-GB" sz="2800" i="1">
                <a:solidFill>
                  <a:srgbClr val="0E85AA"/>
                </a:solidFill>
              </a:rPr>
              <a:t> </a:t>
            </a:r>
            <a:r>
              <a:rPr lang="en-GB" sz="2800" i="1" err="1">
                <a:solidFill>
                  <a:srgbClr val="0E85AA"/>
                </a:solidFill>
              </a:rPr>
              <a:t>rialaithe</a:t>
            </a:r>
            <a:r>
              <a:rPr lang="en-GB" sz="2800" i="1">
                <a:solidFill>
                  <a:srgbClr val="0E85AA"/>
                </a:solidFill>
              </a:rPr>
              <a:t> </a:t>
            </a:r>
            <a:r>
              <a:rPr lang="en-GB" sz="2800" i="1" err="1">
                <a:solidFill>
                  <a:srgbClr val="0E85AA"/>
                </a:solidFill>
              </a:rPr>
              <a:t>leictreonacha</a:t>
            </a:r>
            <a:r>
              <a:rPr lang="en-GB" sz="2800" i="1">
                <a:solidFill>
                  <a:srgbClr val="0E85AA"/>
                </a:solidFill>
              </a:rPr>
              <a:t> </a:t>
            </a:r>
            <a:r>
              <a:rPr lang="en-GB" sz="2800" i="1" err="1">
                <a:solidFill>
                  <a:srgbClr val="0E85AA"/>
                </a:solidFill>
              </a:rPr>
              <a:t>nó</a:t>
            </a:r>
            <a:r>
              <a:rPr lang="en-GB" sz="2800" i="1">
                <a:solidFill>
                  <a:srgbClr val="0E85AA"/>
                </a:solidFill>
              </a:rPr>
              <a:t> </a:t>
            </a:r>
            <a:r>
              <a:rPr lang="en-GB" sz="2800" i="1" err="1">
                <a:solidFill>
                  <a:srgbClr val="0E85AA"/>
                </a:solidFill>
              </a:rPr>
              <a:t>comhpháirteanna</a:t>
            </a:r>
            <a:r>
              <a:rPr lang="en-GB" sz="2800" i="1">
                <a:solidFill>
                  <a:srgbClr val="0E85AA"/>
                </a:solidFill>
              </a:rPr>
              <a:t> </a:t>
            </a:r>
            <a:r>
              <a:rPr lang="en-GB" sz="2800" i="1" err="1">
                <a:solidFill>
                  <a:srgbClr val="0E85AA"/>
                </a:solidFill>
              </a:rPr>
              <a:t>leictreonacha</a:t>
            </a:r>
            <a:r>
              <a:rPr lang="en-GB" sz="2800" i="1">
                <a:solidFill>
                  <a:srgbClr val="0E85AA"/>
                </a:solidFill>
              </a:rPr>
              <a:t> a </a:t>
            </a:r>
            <a:r>
              <a:rPr lang="en-GB" sz="2800" i="1" err="1">
                <a:solidFill>
                  <a:srgbClr val="0E85AA"/>
                </a:solidFill>
              </a:rPr>
              <a:t>úsáidtear</a:t>
            </a:r>
            <a:r>
              <a:rPr lang="en-GB" sz="2800" i="1">
                <a:solidFill>
                  <a:srgbClr val="0E85AA"/>
                </a:solidFill>
              </a:rPr>
              <a:t>. </a:t>
            </a:r>
          </a:p>
          <a:p>
            <a:endParaRPr lang="en-GB" sz="2400" i="1">
              <a:solidFill>
                <a:srgbClr val="0E85AA"/>
              </a:solidFill>
            </a:endParaRPr>
          </a:p>
          <a:p>
            <a:r>
              <a:rPr lang="en-GB" sz="2400" i="1">
                <a:solidFill>
                  <a:srgbClr val="0E85AA"/>
                </a:solidFill>
              </a:rPr>
              <a:t>CSS, Nóta </a:t>
            </a:r>
            <a:r>
              <a:rPr lang="en-GB" sz="2400" i="1" err="1">
                <a:solidFill>
                  <a:srgbClr val="0E85AA"/>
                </a:solidFill>
              </a:rPr>
              <a:t>Eolais</a:t>
            </a:r>
            <a:r>
              <a:rPr lang="en-GB" sz="2400" i="1">
                <a:solidFill>
                  <a:srgbClr val="0E85AA"/>
                </a:solidFill>
              </a:rPr>
              <a:t> </a:t>
            </a:r>
            <a:r>
              <a:rPr lang="en-GB" sz="2400" i="1" err="1">
                <a:solidFill>
                  <a:srgbClr val="0E85AA"/>
                </a:solidFill>
              </a:rPr>
              <a:t>ar</a:t>
            </a:r>
            <a:r>
              <a:rPr lang="en-GB" sz="2400" i="1">
                <a:solidFill>
                  <a:srgbClr val="0E85AA"/>
                </a:solidFill>
              </a:rPr>
              <a:t> </a:t>
            </a:r>
            <a:r>
              <a:rPr lang="en-GB" sz="2400" i="1" err="1">
                <a:solidFill>
                  <a:srgbClr val="0E85AA"/>
                </a:solidFill>
              </a:rPr>
              <a:t>Scrúduithe</a:t>
            </a:r>
            <a:r>
              <a:rPr lang="en-GB" sz="2400" i="1">
                <a:solidFill>
                  <a:srgbClr val="0E85AA"/>
                </a:solidFill>
              </a:rPr>
              <a:t> </a:t>
            </a:r>
            <a:r>
              <a:rPr lang="en-GB" sz="2400" i="1" err="1">
                <a:solidFill>
                  <a:srgbClr val="0E85AA"/>
                </a:solidFill>
              </a:rPr>
              <a:t>na</a:t>
            </a:r>
            <a:r>
              <a:rPr lang="en-GB" sz="2400" i="1">
                <a:solidFill>
                  <a:srgbClr val="0E85AA"/>
                </a:solidFill>
              </a:rPr>
              <a:t> </a:t>
            </a:r>
            <a:r>
              <a:rPr lang="en-GB" sz="2400" i="1" err="1">
                <a:solidFill>
                  <a:srgbClr val="0E85AA"/>
                </a:solidFill>
              </a:rPr>
              <a:t>Sraithe</a:t>
            </a:r>
            <a:r>
              <a:rPr lang="en-GB" sz="2400" i="1">
                <a:solidFill>
                  <a:srgbClr val="0E85AA"/>
                </a:solidFill>
              </a:rPr>
              <a:t> </a:t>
            </a:r>
            <a:r>
              <a:rPr lang="en-GB" sz="2400" i="1" err="1">
                <a:solidFill>
                  <a:srgbClr val="0E85AA"/>
                </a:solidFill>
              </a:rPr>
              <a:t>Sóisearaí</a:t>
            </a:r>
            <a:r>
              <a:rPr lang="en-GB" sz="2400" i="1">
                <a:solidFill>
                  <a:srgbClr val="0E85AA"/>
                </a:solidFill>
              </a:rPr>
              <a:t> ó </a:t>
            </a:r>
            <a:r>
              <a:rPr lang="en-GB" sz="2400" i="1" err="1">
                <a:solidFill>
                  <a:srgbClr val="0E85AA"/>
                </a:solidFill>
              </a:rPr>
              <a:t>réimse</a:t>
            </a:r>
            <a:r>
              <a:rPr lang="en-GB" sz="2400" i="1">
                <a:solidFill>
                  <a:srgbClr val="0E85AA"/>
                </a:solidFill>
              </a:rPr>
              <a:t> </a:t>
            </a:r>
            <a:r>
              <a:rPr lang="en-GB" sz="2400" i="1" err="1">
                <a:solidFill>
                  <a:srgbClr val="0E85AA"/>
                </a:solidFill>
              </a:rPr>
              <a:t>ábhar</a:t>
            </a:r>
            <a:r>
              <a:rPr lang="en-GB" sz="2400" i="1">
                <a:solidFill>
                  <a:srgbClr val="0E85AA"/>
                </a:solidFill>
              </a:rPr>
              <a:t>, </a:t>
            </a:r>
            <a:r>
              <a:rPr lang="en-GB" sz="2400" i="1" err="1">
                <a:solidFill>
                  <a:srgbClr val="0E85AA"/>
                </a:solidFill>
              </a:rPr>
              <a:t>lch</a:t>
            </a:r>
            <a:r>
              <a:rPr lang="en-GB" sz="2400" i="1">
                <a:solidFill>
                  <a:srgbClr val="0E85AA"/>
                </a:solidFill>
              </a:rPr>
              <a:t>. 40. </a:t>
            </a:r>
            <a:endParaRPr lang="en-GB" sz="2400">
              <a:solidFill>
                <a:srgbClr val="0E85AA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C3FB27-417C-89DC-F1EF-1ECE5C730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681" y="1560065"/>
            <a:ext cx="3252510" cy="4587577"/>
          </a:xfrm>
          <a:prstGeom prst="rect">
            <a:avLst/>
          </a:prstGeom>
          <a:ln>
            <a:solidFill>
              <a:srgbClr val="004D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5039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descr="Let’s explore the Sensor Circuit Board">
            <a:extLst>
              <a:ext uri="{FF2B5EF4-FFF2-40B4-BE49-F238E27FC236}">
                <a16:creationId xmlns:a16="http://schemas.microsoft.com/office/drawing/2014/main" id="{2655B317-0594-1C27-FB09-E4045AFD8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35" y="0"/>
            <a:ext cx="10954025" cy="1325563"/>
          </a:xfrm>
        </p:spPr>
        <p:txBody>
          <a:bodyPr>
            <a:normAutofit/>
          </a:bodyPr>
          <a:lstStyle/>
          <a:p>
            <a:r>
              <a:rPr lang="en-IE"/>
              <a:t>An </a:t>
            </a:r>
            <a:r>
              <a:rPr lang="en-IE" err="1"/>
              <a:t>Clár</a:t>
            </a:r>
            <a:r>
              <a:rPr lang="en-IE"/>
              <a:t> </a:t>
            </a:r>
            <a:r>
              <a:rPr lang="en-IE" err="1"/>
              <a:t>Ciorcad</a:t>
            </a:r>
            <a:r>
              <a:rPr lang="en-IE"/>
              <a:t> </a:t>
            </a:r>
            <a:r>
              <a:rPr lang="en-IE" err="1"/>
              <a:t>ina</a:t>
            </a:r>
            <a:r>
              <a:rPr lang="en-IE"/>
              <a:t> </a:t>
            </a:r>
            <a:r>
              <a:rPr lang="en-IE" err="1"/>
              <a:t>bhfuil</a:t>
            </a:r>
            <a:r>
              <a:rPr lang="en-IE"/>
              <a:t> </a:t>
            </a:r>
            <a:r>
              <a:rPr lang="en-IE" err="1"/>
              <a:t>Braiteoir</a:t>
            </a:r>
            <a:r>
              <a:rPr lang="en-IE"/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034833-45A5-EED7-B818-23D4DC32F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069809" y="2492364"/>
            <a:ext cx="2637796" cy="3350898"/>
            <a:chOff x="7519202" y="2730158"/>
            <a:chExt cx="2637796" cy="3350898"/>
          </a:xfrm>
        </p:grpSpPr>
        <p:pic>
          <p:nvPicPr>
            <p:cNvPr id="12" name="Picture 2" descr="Light Dependent Resistor (LDR) - Invent Electronics">
              <a:extLst>
                <a:ext uri="{FF2B5EF4-FFF2-40B4-BE49-F238E27FC236}">
                  <a16:creationId xmlns:a16="http://schemas.microsoft.com/office/drawing/2014/main" id="{DB7671FD-7A5F-9739-022D-7BC3B6D1B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9202" y="2730158"/>
              <a:ext cx="808776" cy="808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Thermistors/Temperature Measurement with NTC Thermistors Tech Tips | Jameco  Electronics">
              <a:extLst>
                <a:ext uri="{FF2B5EF4-FFF2-40B4-BE49-F238E27FC236}">
                  <a16:creationId xmlns:a16="http://schemas.microsoft.com/office/drawing/2014/main" id="{ABEE3C16-F66C-06EC-4FC9-2319CF429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4203" y="3802687"/>
              <a:ext cx="618773" cy="90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Variable Resistor Potentiometer Volume Type">
              <a:extLst>
                <a:ext uri="{FF2B5EF4-FFF2-40B4-BE49-F238E27FC236}">
                  <a16:creationId xmlns:a16="http://schemas.microsoft.com/office/drawing/2014/main" id="{00F4929E-739A-0B3F-D7B9-562BF6E77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9202" y="4890407"/>
              <a:ext cx="969530" cy="969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2.25 V Red LED 5mm Through Hole, Kingbright L-53HD | RS">
              <a:extLst>
                <a:ext uri="{FF2B5EF4-FFF2-40B4-BE49-F238E27FC236}">
                  <a16:creationId xmlns:a16="http://schemas.microsoft.com/office/drawing/2014/main" id="{6710B13A-ECDB-1FA2-93ED-CDF0F28593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75526" y="2739466"/>
              <a:ext cx="1103339" cy="897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PEL00885 - Pro Elec - Inline 6V DC Motor And Gearbox, 120:1 | CPC Ireland">
              <a:extLst>
                <a:ext uri="{FF2B5EF4-FFF2-40B4-BE49-F238E27FC236}">
                  <a16:creationId xmlns:a16="http://schemas.microsoft.com/office/drawing/2014/main" id="{0839BE0C-6CF8-A7C3-CCAC-1FDA8EFD4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7931" y="4008584"/>
              <a:ext cx="1087419" cy="76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Buy Miniature Electronic Buzzer 6v 5pk | TTS">
              <a:extLst>
                <a:ext uri="{FF2B5EF4-FFF2-40B4-BE49-F238E27FC236}">
                  <a16:creationId xmlns:a16="http://schemas.microsoft.com/office/drawing/2014/main" id="{AF58FF94-A7E0-1903-154F-7DBFE1F4A4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69579" y="5061095"/>
              <a:ext cx="1087419" cy="1019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FEF801B-06AC-75DB-159A-86AAEA2D0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489" y="2083312"/>
            <a:ext cx="5898091" cy="37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95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963D90-D880-FBB9-21FB-B3B0CF4AF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25" y="2281646"/>
            <a:ext cx="5331969" cy="33985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9E3A8B-CE73-3A3A-BCB8-A5B07C53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17F56-69ED-34D2-8C4C-4BF7862B39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189"/>
          <a:stretch>
            <a:fillRect/>
          </a:stretch>
        </p:blipFill>
        <p:spPr>
          <a:xfrm>
            <a:off x="431370" y="2202056"/>
            <a:ext cx="5664630" cy="363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219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604987-CC2A-F908-0D75-263F683F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Réití</a:t>
            </a:r>
            <a:r>
              <a:rPr lang="en-GB"/>
              <a:t> </a:t>
            </a:r>
            <a:r>
              <a:rPr lang="en-GB" err="1"/>
              <a:t>Tráchtála</a:t>
            </a:r>
            <a:r>
              <a:rPr lang="en-GB"/>
              <a:t> Eile: </a:t>
            </a:r>
            <a:endParaRPr lang="en-I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71F782-1D57-D1C2-6F76-458E9C7FA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85901"/>
            <a:ext cx="10515600" cy="4497388"/>
          </a:xfrm>
        </p:spPr>
        <p:txBody>
          <a:bodyPr/>
          <a:lstStyle/>
          <a:p>
            <a:r>
              <a:rPr lang="en-GB" err="1">
                <a:hlinkClick r:id="rId3"/>
              </a:rPr>
              <a:t>Kitronik</a:t>
            </a:r>
            <a:r>
              <a:rPr lang="en-GB"/>
              <a:t>						</a:t>
            </a:r>
            <a:r>
              <a:rPr lang="en-GB" err="1">
                <a:hlinkClick r:id="rId4"/>
              </a:rPr>
              <a:t>Rapidonline</a:t>
            </a:r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8B150-6F39-FD9D-BB73-606B7A29B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32" r="3725"/>
          <a:stretch>
            <a:fillRect/>
          </a:stretch>
        </p:blipFill>
        <p:spPr>
          <a:xfrm>
            <a:off x="122175" y="2435201"/>
            <a:ext cx="5836622" cy="3851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E92F46-E1AE-B403-10B6-E0D52716C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195155"/>
            <a:ext cx="3962953" cy="3915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C20561-E56D-4960-FF3A-4DE0A6C1C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4099" y="4662845"/>
            <a:ext cx="3296623" cy="192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82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3350EE-D986-3CA6-4627-35CCA9004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/>
              <a:t>An </a:t>
            </a:r>
            <a:r>
              <a:rPr lang="en-GB" err="1"/>
              <a:t>tslí</a:t>
            </a:r>
            <a:r>
              <a:rPr lang="en-GB"/>
              <a:t> a n-</a:t>
            </a:r>
            <a:r>
              <a:rPr lang="en-GB" err="1"/>
              <a:t>oibríonn</a:t>
            </a:r>
            <a:r>
              <a:rPr lang="en-GB"/>
              <a:t> an </a:t>
            </a:r>
            <a:r>
              <a:rPr lang="en-GB" err="1"/>
              <a:t>ciorcad</a:t>
            </a:r>
            <a:r>
              <a:rPr lang="en-GB"/>
              <a:t> </a:t>
            </a:r>
            <a:endParaRPr lang="en-I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54F52F-557F-8CDE-BB9C-5E917C8A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383" y="1540450"/>
            <a:ext cx="5792008" cy="468695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1CDC51-E237-759C-09B0-A9355E751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80852" y="1540450"/>
            <a:ext cx="2300748" cy="4773723"/>
          </a:xfrm>
          <a:prstGeom prst="roundRect">
            <a:avLst/>
          </a:prstGeom>
          <a:noFill/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93F476-367D-5B7A-0F4C-478714B7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03853" y="1540450"/>
            <a:ext cx="1204451" cy="4773723"/>
          </a:xfrm>
          <a:prstGeom prst="roundRect">
            <a:avLst/>
          </a:prstGeom>
          <a:noFill/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73D57D-7371-54F4-21BA-0DE69140B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75871" y="1540450"/>
            <a:ext cx="1396989" cy="3777100"/>
          </a:xfrm>
          <a:prstGeom prst="roundRect">
            <a:avLst/>
          </a:prstGeom>
          <a:noFill/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6117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electrical wiring&#10;&#10;AI-generated content may be incorrect.">
            <a:extLst>
              <a:ext uri="{FF2B5EF4-FFF2-40B4-BE49-F238E27FC236}">
                <a16:creationId xmlns:a16="http://schemas.microsoft.com/office/drawing/2014/main" id="{1F1DE70D-CFA3-3FCB-069A-83FE9D46F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754" y="0"/>
            <a:ext cx="9966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39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7C7BD5-23A6-0D39-3414-70280FA2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0"/>
            <a:ext cx="9744075" cy="1638300"/>
          </a:xfrm>
        </p:spPr>
        <p:txBody>
          <a:bodyPr/>
          <a:lstStyle/>
          <a:p>
            <a:r>
              <a:rPr lang="en-IE"/>
              <a:t>Solas </a:t>
            </a:r>
            <a:r>
              <a:rPr lang="en-IE" err="1"/>
              <a:t>oíche</a:t>
            </a:r>
            <a:r>
              <a:rPr lang="en-IE"/>
              <a:t> </a:t>
            </a:r>
            <a:r>
              <a:rPr lang="en-IE" err="1"/>
              <a:t>uathoibríoch</a:t>
            </a:r>
            <a:r>
              <a:rPr lang="en-IE"/>
              <a:t> a </a:t>
            </a:r>
            <a:r>
              <a:rPr lang="en-IE" err="1"/>
              <a:t>dhéanamh</a:t>
            </a:r>
            <a:r>
              <a:rPr lang="en-IE"/>
              <a:t> </a:t>
            </a:r>
            <a:r>
              <a:rPr lang="en-IE" err="1"/>
              <a:t>agus</a:t>
            </a:r>
            <a:r>
              <a:rPr lang="en-IE"/>
              <a:t> a </a:t>
            </a:r>
            <a:r>
              <a:rPr lang="en-IE" err="1"/>
              <a:t>thógáil</a:t>
            </a:r>
            <a:r>
              <a:rPr lang="en-IE"/>
              <a:t> </a:t>
            </a:r>
          </a:p>
        </p:txBody>
      </p:sp>
      <p:pic>
        <p:nvPicPr>
          <p:cNvPr id="5" name="Picture 4" descr="A green circuit board with white text&#10;&#10;AI-generated content may be incorrect.">
            <a:extLst>
              <a:ext uri="{FF2B5EF4-FFF2-40B4-BE49-F238E27FC236}">
                <a16:creationId xmlns:a16="http://schemas.microsoft.com/office/drawing/2014/main" id="{FC7AC62C-2058-C937-937A-AD034DBF2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713" y="983052"/>
            <a:ext cx="6160158" cy="48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60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41701-E5F7-F8D8-8F00-FEAA631DF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err="1"/>
              <a:t>Comhpháirtithe</a:t>
            </a:r>
            <a:r>
              <a:rPr lang="en-IE"/>
              <a:t> </a:t>
            </a:r>
          </a:p>
        </p:txBody>
      </p:sp>
      <p:pic>
        <p:nvPicPr>
          <p:cNvPr id="13" name="Google Shape;249;p3" descr="Department of Education and Youth ">
            <a:extLst>
              <a:ext uri="{FF2B5EF4-FFF2-40B4-BE49-F238E27FC236}">
                <a16:creationId xmlns:a16="http://schemas.microsoft.com/office/drawing/2014/main" id="{24102B93-211E-AE37-6140-A152561AB7D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964" y="1238982"/>
            <a:ext cx="4529282" cy="17810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6B123D-6A4D-E558-9EAC-0FCD37E796DA}"/>
              </a:ext>
            </a:extLst>
          </p:cNvPr>
          <p:cNvSpPr txBox="1"/>
          <p:nvPr/>
        </p:nvSpPr>
        <p:spPr>
          <a:xfrm>
            <a:off x="1671982" y="2677549"/>
            <a:ext cx="3587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www.education.ie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E85AA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NCCA National Council for urrciculum and assessment logo">
            <a:extLst>
              <a:ext uri="{FF2B5EF4-FFF2-40B4-BE49-F238E27FC236}">
                <a16:creationId xmlns:a16="http://schemas.microsoft.com/office/drawing/2014/main" id="{CFAA036F-75EC-636E-999B-1200D9289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734" y="1238982"/>
            <a:ext cx="5000625" cy="17810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41D3BA-6ECA-476E-6E33-2638096941F9}"/>
              </a:ext>
            </a:extLst>
          </p:cNvPr>
          <p:cNvSpPr txBox="1"/>
          <p:nvPr/>
        </p:nvSpPr>
        <p:spPr>
          <a:xfrm>
            <a:off x="7679675" y="2677547"/>
            <a:ext cx="2068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www.ncca.ie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E85AA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7B8BD-CBE6-04BC-3DA0-3E41EFAB409A}"/>
              </a:ext>
            </a:extLst>
          </p:cNvPr>
          <p:cNvSpPr txBox="1"/>
          <p:nvPr/>
        </p:nvSpPr>
        <p:spPr>
          <a:xfrm>
            <a:off x="1975958" y="5466985"/>
            <a:ext cx="2979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www.examinations.ie</a:t>
            </a:r>
          </a:p>
        </p:txBody>
      </p:sp>
      <p:pic>
        <p:nvPicPr>
          <p:cNvPr id="2050" name="Picture 2" descr="State Examinations Commission - ">
            <a:extLst>
              <a:ext uri="{FF2B5EF4-FFF2-40B4-BE49-F238E27FC236}">
                <a16:creationId xmlns:a16="http://schemas.microsoft.com/office/drawing/2014/main" id="{2724AC99-9FA4-FB80-7B57-65576326B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030" y="3751813"/>
            <a:ext cx="23431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">
            <a:extLst>
              <a:ext uri="{FF2B5EF4-FFF2-40B4-BE49-F238E27FC236}">
                <a16:creationId xmlns:a16="http://schemas.microsoft.com/office/drawing/2014/main" id="{21728CD6-77BE-ADF6-F4C2-A2519C658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675" y="3370146"/>
            <a:ext cx="2068743" cy="20687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D50B50-27C7-3A90-0188-34A88B0C3DE2}"/>
              </a:ext>
            </a:extLst>
          </p:cNvPr>
          <p:cNvSpPr txBox="1"/>
          <p:nvPr/>
        </p:nvSpPr>
        <p:spPr>
          <a:xfrm>
            <a:off x="7788366" y="5466985"/>
            <a:ext cx="1851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www.oide.ie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E85AA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935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EE3AC-9877-4203-A03D-BFCD986FA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E6127-EECB-F18C-A409-42E26E9C8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2320398"/>
          </a:xfrm>
        </p:spPr>
        <p:txBody>
          <a:bodyPr>
            <a:normAutofit/>
          </a:bodyPr>
          <a:lstStyle/>
          <a:p>
            <a:r>
              <a:rPr lang="en-IE" err="1"/>
              <a:t>Plé</a:t>
            </a:r>
            <a:r>
              <a:rPr lang="en-IE"/>
              <a:t> </a:t>
            </a:r>
            <a:r>
              <a:rPr lang="en-IE" err="1"/>
              <a:t>Neamfhoirmiúil</a:t>
            </a:r>
            <a:r>
              <a:rPr lang="en-IE"/>
              <a:t> </a:t>
            </a:r>
            <a:br>
              <a:rPr lang="en-IE"/>
            </a:br>
            <a:br>
              <a:rPr lang="en-IE"/>
            </a:br>
            <a:r>
              <a:rPr lang="en-IE"/>
              <a:t>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318781-4588-BCB6-F189-440C86AB5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9151" y="1772333"/>
            <a:ext cx="2993698" cy="3027960"/>
          </a:xfrm>
          <a:prstGeom prst="rect">
            <a:avLst/>
          </a:prstGeom>
        </p:spPr>
      </p:pic>
      <p:sp>
        <p:nvSpPr>
          <p:cNvPr id="4" name="TextBox 3" descr="How do your First-Year students experience &#10;Electrical Control in Applied Technology?&#10;">
            <a:extLst>
              <a:ext uri="{FF2B5EF4-FFF2-40B4-BE49-F238E27FC236}">
                <a16:creationId xmlns:a16="http://schemas.microsoft.com/office/drawing/2014/main" id="{87D74656-247B-B9A3-8ED0-48A67B0B2DBE}"/>
              </a:ext>
            </a:extLst>
          </p:cNvPr>
          <p:cNvSpPr txBox="1"/>
          <p:nvPr/>
        </p:nvSpPr>
        <p:spPr>
          <a:xfrm>
            <a:off x="1294529" y="4648200"/>
            <a:ext cx="9602942" cy="1530766"/>
          </a:xfrm>
          <a:prstGeom prst="roundRect">
            <a:avLst/>
          </a:prstGeom>
          <a:solidFill>
            <a:srgbClr val="1987A8"/>
          </a:solidFill>
          <a:ln w="1270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lvl="0">
              <a:defRPr sz="32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err="1"/>
              <a:t>Conas</a:t>
            </a:r>
            <a:r>
              <a:rPr lang="en-US"/>
              <a:t> is </a:t>
            </a:r>
            <a:r>
              <a:rPr lang="en-US" err="1"/>
              <a:t>féidir</a:t>
            </a:r>
            <a:r>
              <a:rPr lang="en-US"/>
              <a:t> </a:t>
            </a:r>
            <a:r>
              <a:rPr lang="en-US" err="1"/>
              <a:t>tacú</a:t>
            </a:r>
            <a:r>
              <a:rPr lang="en-US"/>
              <a:t> le </a:t>
            </a:r>
            <a:r>
              <a:rPr lang="en-US" err="1"/>
              <a:t>foghlaim</a:t>
            </a:r>
            <a:r>
              <a:rPr lang="en-US"/>
              <a:t> an </a:t>
            </a:r>
            <a:r>
              <a:rPr lang="en-US" err="1"/>
              <a:t>scoláire</a:t>
            </a:r>
            <a:r>
              <a:rPr lang="en-US"/>
              <a:t> leis an </a:t>
            </a:r>
            <a:r>
              <a:rPr lang="en-US" err="1"/>
              <a:t>acmhainn</a:t>
            </a:r>
            <a:r>
              <a:rPr lang="en-US"/>
              <a:t> sin? </a:t>
            </a:r>
            <a:endParaRPr lang="en-GB" sz="2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F91A9-E20F-6E0C-ACA7-23789A82F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8929" y="1325563"/>
            <a:ext cx="3640431" cy="232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58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Enacting the learning">
            <a:extLst>
              <a:ext uri="{FF2B5EF4-FFF2-40B4-BE49-F238E27FC236}">
                <a16:creationId xmlns:a16="http://schemas.microsoft.com/office/drawing/2014/main" id="{DC7305C4-CB60-4292-ACCE-42955F5E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349" y="-360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An </a:t>
            </a:r>
            <a:r>
              <a:rPr lang="en-US" err="1"/>
              <a:t>Fhoghlaim</a:t>
            </a:r>
            <a:r>
              <a:rPr lang="en-US"/>
              <a:t> a Chur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bhFeidhm</a:t>
            </a:r>
            <a:r>
              <a:rPr lang="en-US"/>
              <a:t> </a:t>
            </a:r>
            <a:endParaRPr lang="en-IE"/>
          </a:p>
        </p:txBody>
      </p:sp>
      <p:sp>
        <p:nvSpPr>
          <p:cNvPr id="3" name="TextBox 2" descr="Context:&#10;A smart greenhouse uses sensors to control conditions for the optimum growth of plants. &#10;">
            <a:extLst>
              <a:ext uri="{FF2B5EF4-FFF2-40B4-BE49-F238E27FC236}">
                <a16:creationId xmlns:a16="http://schemas.microsoft.com/office/drawing/2014/main" id="{2614020F-891F-4864-94F1-D8F27A57265A}"/>
              </a:ext>
            </a:extLst>
          </p:cNvPr>
          <p:cNvSpPr txBox="1"/>
          <p:nvPr/>
        </p:nvSpPr>
        <p:spPr>
          <a:xfrm>
            <a:off x="745592" y="1065416"/>
            <a:ext cx="1069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ga-IE" sz="2400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Comhthéacs: </a:t>
            </a:r>
            <a:r>
              <a:rPr lang="en-GB" sz="2400" err="1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Inár</a:t>
            </a:r>
            <a:r>
              <a:rPr lang="en-GB" sz="2400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dteach</a:t>
            </a:r>
            <a:r>
              <a:rPr lang="en-GB" sz="2400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gloine</a:t>
            </a:r>
            <a:r>
              <a:rPr lang="en-GB" sz="2400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cliste</a:t>
            </a:r>
            <a:r>
              <a:rPr lang="en-GB" sz="2400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err="1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úsáidtear</a:t>
            </a:r>
            <a:r>
              <a:rPr lang="en-GB" sz="2400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braiteoirí</a:t>
            </a:r>
            <a:r>
              <a:rPr lang="en-GB" sz="2400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</a:t>
            </a:r>
            <a:r>
              <a:rPr lang="en-GB" sz="2400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coinníollacha</a:t>
            </a:r>
            <a:r>
              <a:rPr lang="en-GB" sz="2400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2400" err="1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rialú</a:t>
            </a:r>
            <a:r>
              <a:rPr lang="en-GB" sz="2400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ionas</a:t>
            </a:r>
            <a:r>
              <a:rPr lang="en-GB" sz="2400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 </a:t>
            </a:r>
            <a:r>
              <a:rPr lang="en-GB" sz="2400" err="1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mbeadh</a:t>
            </a:r>
            <a:r>
              <a:rPr lang="en-GB" sz="2400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fás</a:t>
            </a:r>
            <a:r>
              <a:rPr lang="en-GB" sz="2400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barrmhaith</a:t>
            </a:r>
            <a:r>
              <a:rPr lang="en-GB" sz="2400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plandaí</a:t>
            </a:r>
            <a:r>
              <a:rPr lang="en-GB" sz="2400">
                <a:solidFill>
                  <a:srgbClr val="1987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ann. </a:t>
            </a:r>
            <a:endParaRPr lang="en-IE">
              <a:solidFill>
                <a:srgbClr val="1987A8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ABBDEC-EB5D-70C2-A987-7DA2780B2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96" y="2036927"/>
            <a:ext cx="4347615" cy="278414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1AD1C2-3D76-4AD2-A51C-76AD5FA14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4231" y="2036927"/>
            <a:ext cx="1616239" cy="2078157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A62A15-24E2-A795-1278-F4AA9B144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 t="50000" r="55969"/>
          <a:stretch/>
        </p:blipFill>
        <p:spPr>
          <a:xfrm>
            <a:off x="7106278" y="3124767"/>
            <a:ext cx="1124139" cy="109546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B7843A7-40A7-EC48-56A2-9ACBE162D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370719">
            <a:off x="7957659" y="4049795"/>
            <a:ext cx="689650" cy="411605"/>
          </a:xfrm>
          <a:prstGeom prst="rect">
            <a:avLst/>
          </a:prstGeom>
        </p:spPr>
      </p:pic>
      <p:sp>
        <p:nvSpPr>
          <p:cNvPr id="6" name="TextBox 5" descr="How do your First-Year students experience &#10;Electrical Control in Applied Technology?&#10;">
            <a:extLst>
              <a:ext uri="{FF2B5EF4-FFF2-40B4-BE49-F238E27FC236}">
                <a16:creationId xmlns:a16="http://schemas.microsoft.com/office/drawing/2014/main" id="{8867400D-1B95-C24F-E41E-82D59186525C}"/>
              </a:ext>
            </a:extLst>
          </p:cNvPr>
          <p:cNvSpPr txBox="1"/>
          <p:nvPr/>
        </p:nvSpPr>
        <p:spPr>
          <a:xfrm>
            <a:off x="1004442" y="5023526"/>
            <a:ext cx="10515600" cy="1622024"/>
          </a:xfrm>
          <a:prstGeom prst="roundRect">
            <a:avLst/>
          </a:prstGeom>
          <a:solidFill>
            <a:srgbClr val="1987A8"/>
          </a:solidFill>
          <a:ln w="1270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lvl="0">
              <a:defRPr sz="32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Dúshlán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Scoláirí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Bain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úsáid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as do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clár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ciorcad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ina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bhfuil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braiteoir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agus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cruthaigh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ciorcad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chuirfidh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siúl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go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huathoibríoch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rogha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d’aschur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mótar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/ LED) a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riarfaidh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riachtanais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planda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48DE43-0B5B-2C6D-1846-890DECB4BE3C}"/>
              </a:ext>
            </a:extLst>
          </p:cNvPr>
          <p:cNvSpPr txBox="1"/>
          <p:nvPr/>
        </p:nvSpPr>
        <p:spPr>
          <a:xfrm>
            <a:off x="2581530" y="2074285"/>
            <a:ext cx="2844945" cy="369332"/>
          </a:xfrm>
          <a:prstGeom prst="rect">
            <a:avLst/>
          </a:prstGeom>
          <a:solidFill>
            <a:srgbClr val="A2F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ga-IE"/>
              <a:t>Teach gloine cliste 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824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A48AD82-CD1C-CC88-B065-D1861E8DC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err="1"/>
              <a:t>Plé</a:t>
            </a:r>
            <a:r>
              <a:rPr lang="en-IE"/>
              <a:t> </a:t>
            </a:r>
            <a:r>
              <a:rPr lang="en-IE" err="1"/>
              <a:t>grúpa</a:t>
            </a:r>
            <a:r>
              <a:rPr lang="en-IE"/>
              <a:t> &amp; </a:t>
            </a:r>
            <a:r>
              <a:rPr lang="en-IE" err="1"/>
              <a:t>Comhrá</a:t>
            </a:r>
            <a:r>
              <a:rPr lang="en-IE"/>
              <a:t> 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B38CBEDF-3D94-9BE0-4F1C-E72EF6B34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340200" y="1224396"/>
            <a:ext cx="3511600" cy="3554276"/>
          </a:xfrm>
          <a:prstGeom prst="rect">
            <a:avLst/>
          </a:prstGeom>
        </p:spPr>
      </p:pic>
      <p:sp>
        <p:nvSpPr>
          <p:cNvPr id="25" name="TextBox 24" descr="How was the experience for the students?&#10;">
            <a:extLst>
              <a:ext uri="{FF2B5EF4-FFF2-40B4-BE49-F238E27FC236}">
                <a16:creationId xmlns:a16="http://schemas.microsoft.com/office/drawing/2014/main" id="{7BAF8FD5-E532-56F4-F4F8-C6C667BE223A}"/>
              </a:ext>
            </a:extLst>
          </p:cNvPr>
          <p:cNvSpPr txBox="1"/>
          <p:nvPr/>
        </p:nvSpPr>
        <p:spPr>
          <a:xfrm>
            <a:off x="396658" y="4543589"/>
            <a:ext cx="11398685" cy="1400011"/>
          </a:xfrm>
          <a:prstGeom prst="roundRect">
            <a:avLst/>
          </a:prstGeom>
          <a:solidFill>
            <a:srgbClr val="1987A8"/>
          </a:solidFill>
          <a:ln w="1270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lvl="0">
              <a:defRPr sz="32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 sz="2800"/>
              <a:t>Cad é an </a:t>
            </a:r>
            <a:r>
              <a:rPr lang="en-GB" sz="2800" err="1"/>
              <a:t>fhoghlaim</a:t>
            </a:r>
            <a:r>
              <a:rPr lang="en-GB" sz="2800"/>
              <a:t> </a:t>
            </a:r>
            <a:r>
              <a:rPr lang="en-GB" sz="2800" err="1"/>
              <a:t>eile</a:t>
            </a:r>
            <a:r>
              <a:rPr lang="en-GB" sz="2800"/>
              <a:t> </a:t>
            </a:r>
            <a:r>
              <a:rPr lang="en-GB" sz="2800" err="1"/>
              <a:t>ar</a:t>
            </a:r>
            <a:r>
              <a:rPr lang="en-GB" sz="2800"/>
              <a:t> </a:t>
            </a:r>
            <a:r>
              <a:rPr lang="en-GB" sz="2800" err="1"/>
              <a:t>féidir</a:t>
            </a:r>
            <a:r>
              <a:rPr lang="en-GB" sz="2800"/>
              <a:t> </a:t>
            </a:r>
            <a:r>
              <a:rPr lang="en-GB" sz="2800" err="1"/>
              <a:t>freastal</a:t>
            </a:r>
            <a:r>
              <a:rPr lang="en-GB" sz="2800"/>
              <a:t> </a:t>
            </a:r>
            <a:r>
              <a:rPr lang="en-GB" sz="2800" err="1"/>
              <a:t>uirthi</a:t>
            </a:r>
            <a:r>
              <a:rPr lang="en-GB" sz="2800"/>
              <a:t> leis an </a:t>
            </a:r>
            <a:r>
              <a:rPr lang="en-GB" sz="2800" err="1"/>
              <a:t>acmhainn</a:t>
            </a:r>
            <a:r>
              <a:rPr lang="en-GB" sz="2800"/>
              <a:t> sin? </a:t>
            </a:r>
          </a:p>
        </p:txBody>
      </p:sp>
    </p:spTree>
    <p:extLst>
      <p:ext uri="{BB962C8B-B14F-4D97-AF65-F5344CB8AC3E}">
        <p14:creationId xmlns:p14="http://schemas.microsoft.com/office/powerpoint/2010/main" val="31673676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6A5BC-FF8F-8D35-C645-55F39B60E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1072-E448-D045-534A-3C6DA096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540" y="0"/>
            <a:ext cx="8175000" cy="828611"/>
          </a:xfrm>
        </p:spPr>
        <p:txBody>
          <a:bodyPr/>
          <a:lstStyle/>
          <a:p>
            <a:r>
              <a:rPr lang="ga-IE"/>
              <a:t>Machnamh ar Phríomhfhoghlaim </a:t>
            </a:r>
            <a:endParaRPr lang="en-IE" sz="3200">
              <a:solidFill>
                <a:schemeClr val="bg2"/>
              </a:solidFill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01C076DF-4DCC-248E-8AB8-145155510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/>
        </p:nvGraphicFramePr>
        <p:xfrm>
          <a:off x="2524124" y="1657351"/>
          <a:ext cx="7134225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6217D9A7-5567-5E53-EA12-E468C4B62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9179" y="4893768"/>
            <a:ext cx="959732" cy="10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4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51B89-5F48-220A-FE70-F019DC698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91D1A68-EEB0-6A59-6158-7A285650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43821"/>
            <a:ext cx="12023304" cy="792084"/>
          </a:xfrm>
          <a:prstGeom prst="homePlate">
            <a:avLst/>
          </a:prstGeom>
          <a:solidFill>
            <a:srgbClr val="198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B04EF6-1E34-CD0A-64AF-3DA42E32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6216"/>
            <a:ext cx="10515600" cy="1325563"/>
          </a:xfrm>
        </p:spPr>
        <p:txBody>
          <a:bodyPr/>
          <a:lstStyle/>
          <a:p>
            <a:r>
              <a:rPr lang="nb-NO" b="1">
                <a:solidFill>
                  <a:schemeClr val="bg1"/>
                </a:solidFill>
              </a:rPr>
              <a:t>Le linn an tseisiúin seo ... </a:t>
            </a:r>
            <a:endParaRPr lang="en-IE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B366B5-01B7-8B1C-2CD0-CE8F645AF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2609928"/>
            <a:ext cx="10515600" cy="1428672"/>
          </a:xfrm>
          <a:prstGeom prst="roundRect">
            <a:avLst>
              <a:gd name="adj" fmla="val 10000"/>
            </a:avLst>
          </a:prstGeom>
          <a:solidFill>
            <a:srgbClr val="44A0BB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31FA20-F85D-6AFF-C678-CDC9C9FE9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7612" y="2982457"/>
            <a:ext cx="683614" cy="683614"/>
          </a:xfrm>
          <a:prstGeom prst="rect">
            <a:avLst/>
          </a:prstGeom>
          <a:blipFill rotWithShape="1">
            <a:blip r:embed="rId3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7C5050F-6170-08EA-9B6A-55881F6D1D48}"/>
              </a:ext>
            </a:extLst>
          </p:cNvPr>
          <p:cNvSpPr/>
          <p:nvPr/>
        </p:nvSpPr>
        <p:spPr>
          <a:xfrm>
            <a:off x="2200638" y="2887200"/>
            <a:ext cx="9080009" cy="1242935"/>
          </a:xfrm>
          <a:custGeom>
            <a:avLst/>
            <a:gdLst>
              <a:gd name="connsiteX0" fmla="*/ 0 w 9080009"/>
              <a:gd name="connsiteY0" fmla="*/ 0 h 1242935"/>
              <a:gd name="connsiteX1" fmla="*/ 9080009 w 9080009"/>
              <a:gd name="connsiteY1" fmla="*/ 0 h 1242935"/>
              <a:gd name="connsiteX2" fmla="*/ 9080009 w 9080009"/>
              <a:gd name="connsiteY2" fmla="*/ 1242935 h 1242935"/>
              <a:gd name="connsiteX3" fmla="*/ 0 w 9080009"/>
              <a:gd name="connsiteY3" fmla="*/ 1242935 h 1242935"/>
              <a:gd name="connsiteX4" fmla="*/ 0 w 9080009"/>
              <a:gd name="connsiteY4" fmla="*/ 0 h 124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0009" h="1242935">
                <a:moveTo>
                  <a:pt x="0" y="0"/>
                </a:moveTo>
                <a:lnTo>
                  <a:pt x="9080009" y="0"/>
                </a:lnTo>
                <a:lnTo>
                  <a:pt x="9080009" y="1242935"/>
                </a:lnTo>
                <a:lnTo>
                  <a:pt x="0" y="12429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1544" tIns="131544" rIns="131544" bIns="131544" numCol="1" spcCol="1270" anchor="ctr" anchorCtr="0">
            <a:noAutofit/>
          </a:bodyPr>
          <a:lstStyle/>
          <a:p>
            <a:pPr lvl="0" defTabSz="1022350">
              <a:spcBef>
                <a:spcPct val="0"/>
              </a:spcBef>
              <a:spcAft>
                <a:spcPct val="35000"/>
              </a:spcAft>
            </a:pPr>
            <a:r>
              <a:rPr lang="en-GB" sz="2300" err="1">
                <a:solidFill>
                  <a:schemeClr val="bg1"/>
                </a:solidFill>
              </a:rPr>
              <a:t>Cuimhneoimid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ar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chuir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chuige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theagaisc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nuair</a:t>
            </a:r>
            <a:r>
              <a:rPr lang="en-GB" sz="2300">
                <a:solidFill>
                  <a:schemeClr val="bg1"/>
                </a:solidFill>
              </a:rPr>
              <a:t> a </a:t>
            </a:r>
            <a:r>
              <a:rPr lang="en-GB" sz="2300" err="1">
                <a:solidFill>
                  <a:schemeClr val="bg1"/>
                </a:solidFill>
              </a:rPr>
              <a:t>chruthóimid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réití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ar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fhadhbanna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aitheanta</a:t>
            </a:r>
            <a:r>
              <a:rPr lang="en-GB" sz="2300">
                <a:solidFill>
                  <a:schemeClr val="bg1"/>
                </a:solidFill>
              </a:rPr>
              <a:t>. </a:t>
            </a:r>
          </a:p>
          <a:p>
            <a:pPr lvl="0" defTabSz="1022350">
              <a:spcBef>
                <a:spcPct val="0"/>
              </a:spcBef>
              <a:spcAft>
                <a:spcPct val="35000"/>
              </a:spcAft>
            </a:pPr>
            <a:r>
              <a:rPr lang="en-GB" sz="2300" kern="120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148094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59660-0395-237B-C502-A6669114F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D50CA-64FD-F975-782A-7FE5BF165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>
            <a:normAutofit/>
          </a:bodyPr>
          <a:lstStyle/>
          <a:p>
            <a:r>
              <a:rPr lang="en-IE" err="1">
                <a:solidFill>
                  <a:srgbClr val="FFFFFF"/>
                </a:solidFill>
                <a:ea typeface="Calibri Light"/>
                <a:cs typeface="Arial"/>
              </a:rPr>
              <a:t>Teicneolaíocht</a:t>
            </a:r>
            <a:r>
              <a:rPr lang="en-IE">
                <a:ea typeface="Calibri Light"/>
                <a:cs typeface="Arial"/>
              </a:rPr>
              <a:t> </a:t>
            </a:r>
            <a:r>
              <a:rPr lang="en-IE" err="1">
                <a:ea typeface="Calibri Light"/>
                <a:cs typeface="Arial"/>
              </a:rPr>
              <a:t>Fheidhmeach</a:t>
            </a:r>
            <a:endParaRPr lang="en-US" err="1">
              <a:ea typeface="Calibri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A8E8C-3C1E-56A6-1732-80216C95675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 lIns="91440" tIns="45720" rIns="91440" bIns="45720" anchor="t"/>
          <a:lstStyle/>
          <a:p>
            <a:r>
              <a:rPr lang="en-IE">
                <a:ea typeface="Calibri Light"/>
                <a:cs typeface="Calibri Light"/>
              </a:rPr>
              <a:t>EFG 2025-2026</a:t>
            </a:r>
          </a:p>
          <a:p>
            <a:r>
              <a:rPr lang="en-IE">
                <a:ea typeface="Calibri Light"/>
                <a:cs typeface="Arial"/>
              </a:rPr>
              <a:t>Seisiún 3 </a:t>
            </a:r>
            <a:endParaRPr lang="en-IE">
              <a:ea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11838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92B60-F92B-1D62-C166-3D9CF1CC9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38C2B81-7CE7-34BC-4DC3-C905084BA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43821"/>
            <a:ext cx="12023304" cy="792084"/>
          </a:xfrm>
          <a:prstGeom prst="homePlate">
            <a:avLst/>
          </a:prstGeom>
          <a:solidFill>
            <a:srgbClr val="198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0C7AFD-829E-57DB-D2C2-C6F86DAC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6216"/>
            <a:ext cx="10515600" cy="1325563"/>
          </a:xfrm>
        </p:spPr>
        <p:txBody>
          <a:bodyPr/>
          <a:lstStyle/>
          <a:p>
            <a:r>
              <a:rPr lang="nb-NO" b="1">
                <a:solidFill>
                  <a:schemeClr val="bg1"/>
                </a:solidFill>
              </a:rPr>
              <a:t>Le linn an tseisiúin seo ... </a:t>
            </a:r>
            <a:endParaRPr lang="en-IE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0A9DED-A644-D7F7-D6D7-AEC06164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2609928"/>
            <a:ext cx="10515600" cy="1428672"/>
          </a:xfrm>
          <a:prstGeom prst="roundRect">
            <a:avLst>
              <a:gd name="adj" fmla="val 10000"/>
            </a:avLst>
          </a:prstGeom>
          <a:solidFill>
            <a:srgbClr val="44A0BB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10BDDF-16D3-01EE-C9EC-4CA5C7FB5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7612" y="2982457"/>
            <a:ext cx="683614" cy="683614"/>
          </a:xfrm>
          <a:prstGeom prst="rect">
            <a:avLst/>
          </a:prstGeom>
          <a:blipFill rotWithShape="1">
            <a:blip r:embed="rId3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0FE938D-BD3E-5C0A-35F8-AF3A30DF2BC9}"/>
              </a:ext>
            </a:extLst>
          </p:cNvPr>
          <p:cNvSpPr/>
          <p:nvPr/>
        </p:nvSpPr>
        <p:spPr>
          <a:xfrm>
            <a:off x="2200638" y="2887200"/>
            <a:ext cx="9080009" cy="1242935"/>
          </a:xfrm>
          <a:custGeom>
            <a:avLst/>
            <a:gdLst>
              <a:gd name="connsiteX0" fmla="*/ 0 w 9080009"/>
              <a:gd name="connsiteY0" fmla="*/ 0 h 1242935"/>
              <a:gd name="connsiteX1" fmla="*/ 9080009 w 9080009"/>
              <a:gd name="connsiteY1" fmla="*/ 0 h 1242935"/>
              <a:gd name="connsiteX2" fmla="*/ 9080009 w 9080009"/>
              <a:gd name="connsiteY2" fmla="*/ 1242935 h 1242935"/>
              <a:gd name="connsiteX3" fmla="*/ 0 w 9080009"/>
              <a:gd name="connsiteY3" fmla="*/ 1242935 h 1242935"/>
              <a:gd name="connsiteX4" fmla="*/ 0 w 9080009"/>
              <a:gd name="connsiteY4" fmla="*/ 0 h 124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0009" h="1242935">
                <a:moveTo>
                  <a:pt x="0" y="0"/>
                </a:moveTo>
                <a:lnTo>
                  <a:pt x="9080009" y="0"/>
                </a:lnTo>
                <a:lnTo>
                  <a:pt x="9080009" y="1242935"/>
                </a:lnTo>
                <a:lnTo>
                  <a:pt x="0" y="12429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1544" tIns="131544" rIns="131544" bIns="131544" numCol="1" spcCol="1270" anchor="ctr" anchorCtr="0">
            <a:noAutofit/>
          </a:bodyPr>
          <a:lstStyle/>
          <a:p>
            <a:pPr lvl="0" defTabSz="1022350">
              <a:spcBef>
                <a:spcPct val="0"/>
              </a:spcBef>
              <a:spcAft>
                <a:spcPct val="35000"/>
              </a:spcAft>
            </a:pPr>
            <a:r>
              <a:rPr lang="en-GB" sz="2300" err="1">
                <a:solidFill>
                  <a:schemeClr val="bg1"/>
                </a:solidFill>
              </a:rPr>
              <a:t>Cuirimid</a:t>
            </a:r>
            <a:r>
              <a:rPr lang="en-GB" sz="2300">
                <a:solidFill>
                  <a:schemeClr val="bg1"/>
                </a:solidFill>
              </a:rPr>
              <a:t> le </a:t>
            </a:r>
            <a:r>
              <a:rPr lang="en-GB" sz="2300" err="1">
                <a:solidFill>
                  <a:schemeClr val="bg1"/>
                </a:solidFill>
              </a:rPr>
              <a:t>scileanna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múinteoirí</a:t>
            </a:r>
            <a:r>
              <a:rPr lang="en-GB" sz="2300">
                <a:solidFill>
                  <a:schemeClr val="bg1"/>
                </a:solidFill>
              </a:rPr>
              <a:t> a </a:t>
            </a:r>
            <a:r>
              <a:rPr lang="en-GB" sz="2300" err="1">
                <a:solidFill>
                  <a:schemeClr val="bg1"/>
                </a:solidFill>
              </a:rPr>
              <a:t>bhaineann</a:t>
            </a:r>
            <a:r>
              <a:rPr lang="en-GB" sz="2300">
                <a:solidFill>
                  <a:schemeClr val="bg1"/>
                </a:solidFill>
              </a:rPr>
              <a:t> le </a:t>
            </a:r>
            <a:r>
              <a:rPr lang="en-GB" sz="2300" err="1">
                <a:solidFill>
                  <a:schemeClr val="bg1"/>
                </a:solidFill>
              </a:rPr>
              <a:t>haiseolas</a:t>
            </a:r>
            <a:r>
              <a:rPr lang="en-GB" sz="2300">
                <a:solidFill>
                  <a:schemeClr val="bg1"/>
                </a:solidFill>
              </a:rPr>
              <a:t> a </a:t>
            </a:r>
            <a:r>
              <a:rPr lang="en-GB" sz="2300" err="1">
                <a:solidFill>
                  <a:schemeClr val="bg1"/>
                </a:solidFill>
              </a:rPr>
              <a:t>thabhairt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chun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tacú</a:t>
            </a:r>
            <a:r>
              <a:rPr lang="en-GB" sz="2300">
                <a:solidFill>
                  <a:schemeClr val="bg1"/>
                </a:solidFill>
              </a:rPr>
              <a:t> le </a:t>
            </a:r>
            <a:r>
              <a:rPr lang="en-GB" sz="2300" err="1">
                <a:solidFill>
                  <a:schemeClr val="bg1"/>
                </a:solidFill>
              </a:rPr>
              <a:t>foghlaim</a:t>
            </a:r>
            <a:r>
              <a:rPr lang="en-GB" sz="2300">
                <a:solidFill>
                  <a:schemeClr val="bg1"/>
                </a:solidFill>
              </a:rPr>
              <a:t> an </a:t>
            </a:r>
            <a:r>
              <a:rPr lang="en-GB" sz="2300" err="1">
                <a:solidFill>
                  <a:schemeClr val="bg1"/>
                </a:solidFill>
              </a:rPr>
              <a:t>scoláire</a:t>
            </a:r>
            <a:r>
              <a:rPr lang="en-GB" sz="2300">
                <a:solidFill>
                  <a:schemeClr val="bg1"/>
                </a:solidFill>
              </a:rPr>
              <a:t>. </a:t>
            </a:r>
          </a:p>
          <a:p>
            <a:pPr lvl="0" defTabSz="1022350">
              <a:spcBef>
                <a:spcPct val="0"/>
              </a:spcBef>
              <a:spcAft>
                <a:spcPct val="35000"/>
              </a:spcAft>
            </a:pPr>
            <a:r>
              <a:rPr lang="en-GB" sz="2300" kern="120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91227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6D2A7E-D9DE-A676-13B2-AA3D9E4F4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69" y="0"/>
            <a:ext cx="10515600" cy="1325563"/>
          </a:xfrm>
        </p:spPr>
        <p:txBody>
          <a:bodyPr/>
          <a:lstStyle/>
          <a:p>
            <a:r>
              <a:rPr lang="ga-IE"/>
              <a:t>Tuarascálacha Cigireachta </a:t>
            </a:r>
            <a:endParaRPr lang="en-I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192AAC-B28A-5EC8-AABF-E3C43DAE4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69" y="1825625"/>
            <a:ext cx="8118390" cy="45875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E"/>
              <a:t>‘Is </a:t>
            </a:r>
            <a:r>
              <a:rPr lang="en-IE" err="1"/>
              <a:t>ceart</a:t>
            </a:r>
            <a:r>
              <a:rPr lang="en-IE"/>
              <a:t> </a:t>
            </a:r>
            <a:r>
              <a:rPr lang="en-IE" err="1"/>
              <a:t>na</a:t>
            </a:r>
            <a:r>
              <a:rPr lang="en-IE"/>
              <a:t> </a:t>
            </a:r>
            <a:r>
              <a:rPr lang="en-IE" err="1"/>
              <a:t>scoláirí</a:t>
            </a:r>
            <a:r>
              <a:rPr lang="en-IE"/>
              <a:t> a </a:t>
            </a:r>
            <a:r>
              <a:rPr lang="en-IE" err="1"/>
              <a:t>spreagadh</a:t>
            </a:r>
            <a:r>
              <a:rPr lang="en-IE"/>
              <a:t> </a:t>
            </a:r>
            <a:r>
              <a:rPr lang="en-IE" err="1"/>
              <a:t>chun</a:t>
            </a:r>
            <a:r>
              <a:rPr lang="en-IE"/>
              <a:t> a </a:t>
            </a:r>
            <a:r>
              <a:rPr lang="en-IE" err="1"/>
              <a:t>dturais</a:t>
            </a:r>
            <a:r>
              <a:rPr lang="en-IE"/>
              <a:t> </a:t>
            </a:r>
            <a:r>
              <a:rPr lang="en-IE" err="1"/>
              <a:t>dearthóireachta</a:t>
            </a:r>
            <a:r>
              <a:rPr lang="en-IE"/>
              <a:t> a  </a:t>
            </a:r>
            <a:r>
              <a:rPr lang="en-IE" err="1"/>
              <a:t>thaifeadadh</a:t>
            </a:r>
            <a:r>
              <a:rPr lang="en-IE"/>
              <a:t> </a:t>
            </a:r>
            <a:r>
              <a:rPr lang="en-IE" err="1"/>
              <a:t>agus</a:t>
            </a:r>
            <a:r>
              <a:rPr lang="en-IE"/>
              <a:t> </a:t>
            </a:r>
            <a:r>
              <a:rPr lang="en-IE" err="1"/>
              <a:t>machnamh</a:t>
            </a:r>
            <a:r>
              <a:rPr lang="en-IE"/>
              <a:t> a </a:t>
            </a:r>
            <a:r>
              <a:rPr lang="en-IE" err="1"/>
              <a:t>dhéanamh</a:t>
            </a:r>
            <a:r>
              <a:rPr lang="en-IE"/>
              <a:t> </a:t>
            </a:r>
            <a:r>
              <a:rPr lang="en-IE" err="1"/>
              <a:t>orthu</a:t>
            </a:r>
            <a:r>
              <a:rPr lang="en-IE"/>
              <a:t> ó </a:t>
            </a:r>
            <a:r>
              <a:rPr lang="en-IE" err="1"/>
              <a:t>choincheap</a:t>
            </a:r>
            <a:r>
              <a:rPr lang="en-IE"/>
              <a:t> go </a:t>
            </a:r>
            <a:r>
              <a:rPr lang="en-IE" err="1"/>
              <a:t>fíorú</a:t>
            </a:r>
            <a:r>
              <a:rPr lang="en-IE"/>
              <a:t> </a:t>
            </a:r>
            <a:r>
              <a:rPr lang="en-IE" err="1"/>
              <a:t>i</a:t>
            </a:r>
            <a:r>
              <a:rPr lang="en-IE"/>
              <a:t> </a:t>
            </a:r>
            <a:r>
              <a:rPr lang="en-IE" err="1"/>
              <a:t>ngach</a:t>
            </a:r>
            <a:r>
              <a:rPr lang="en-IE"/>
              <a:t> </a:t>
            </a:r>
            <a:r>
              <a:rPr lang="en-IE" err="1"/>
              <a:t>tionscadal</a:t>
            </a:r>
            <a:r>
              <a:rPr lang="en-IE"/>
              <a:t>. Ba </a:t>
            </a:r>
            <a:r>
              <a:rPr lang="en-IE" err="1"/>
              <a:t>chóir</a:t>
            </a:r>
            <a:r>
              <a:rPr lang="en-IE"/>
              <a:t> do  </a:t>
            </a:r>
            <a:r>
              <a:rPr lang="en-IE" err="1"/>
              <a:t>mhúinteoirí</a:t>
            </a:r>
            <a:r>
              <a:rPr lang="en-IE"/>
              <a:t> </a:t>
            </a:r>
            <a:r>
              <a:rPr lang="en-IE" err="1"/>
              <a:t>freisin</a:t>
            </a:r>
            <a:r>
              <a:rPr lang="en-IE"/>
              <a:t> </a:t>
            </a:r>
            <a:r>
              <a:rPr lang="en-IE" err="1"/>
              <a:t>aiseolas</a:t>
            </a:r>
            <a:r>
              <a:rPr lang="en-IE"/>
              <a:t> </a:t>
            </a:r>
            <a:r>
              <a:rPr lang="en-IE" err="1"/>
              <a:t>foirmitheach</a:t>
            </a:r>
            <a:r>
              <a:rPr lang="en-IE"/>
              <a:t> </a:t>
            </a:r>
            <a:r>
              <a:rPr lang="en-IE" err="1"/>
              <a:t>scríofa</a:t>
            </a:r>
            <a:r>
              <a:rPr lang="en-IE"/>
              <a:t> </a:t>
            </a:r>
            <a:r>
              <a:rPr lang="en-IE" err="1"/>
              <a:t>mionsonraithe</a:t>
            </a:r>
            <a:r>
              <a:rPr lang="en-IE"/>
              <a:t> a </a:t>
            </a:r>
            <a:r>
              <a:rPr lang="en-IE" err="1"/>
              <a:t>sholáthar</a:t>
            </a:r>
            <a:r>
              <a:rPr lang="en-IE"/>
              <a:t> </a:t>
            </a:r>
            <a:r>
              <a:rPr lang="en-IE" err="1"/>
              <a:t>ar</a:t>
            </a:r>
            <a:r>
              <a:rPr lang="en-IE"/>
              <a:t> an </a:t>
            </a:r>
            <a:r>
              <a:rPr lang="en-IE" err="1"/>
              <a:t>obair</a:t>
            </a:r>
            <a:r>
              <a:rPr lang="en-IE"/>
              <a:t> </a:t>
            </a:r>
            <a:r>
              <a:rPr lang="en-IE" err="1"/>
              <a:t>seo</a:t>
            </a:r>
            <a:r>
              <a:rPr lang="en-IE"/>
              <a:t> </a:t>
            </a:r>
            <a:r>
              <a:rPr lang="en-IE" err="1"/>
              <a:t>chun</a:t>
            </a:r>
            <a:r>
              <a:rPr lang="en-IE"/>
              <a:t> </a:t>
            </a:r>
            <a:r>
              <a:rPr lang="en-IE" err="1"/>
              <a:t>tacú</a:t>
            </a:r>
            <a:r>
              <a:rPr lang="en-IE"/>
              <a:t> le </a:t>
            </a:r>
            <a:r>
              <a:rPr lang="en-IE" err="1"/>
              <a:t>foghlaim</a:t>
            </a:r>
            <a:r>
              <a:rPr lang="en-IE"/>
              <a:t>  </a:t>
            </a:r>
            <a:r>
              <a:rPr lang="en-IE" err="1"/>
              <a:t>na</a:t>
            </a:r>
            <a:r>
              <a:rPr lang="en-IE"/>
              <a:t> </a:t>
            </a:r>
            <a:r>
              <a:rPr lang="en-IE" err="1"/>
              <a:t>scoláirí</a:t>
            </a:r>
            <a:r>
              <a:rPr lang="en-IE"/>
              <a:t> </a:t>
            </a:r>
            <a:r>
              <a:rPr lang="en-IE" err="1"/>
              <a:t>agus</a:t>
            </a:r>
            <a:r>
              <a:rPr lang="en-IE"/>
              <a:t> </a:t>
            </a:r>
            <a:r>
              <a:rPr lang="en-IE" err="1"/>
              <a:t>chun</a:t>
            </a:r>
            <a:r>
              <a:rPr lang="en-IE"/>
              <a:t> cur </a:t>
            </a:r>
            <a:r>
              <a:rPr lang="en-IE" err="1"/>
              <a:t>ar</a:t>
            </a:r>
            <a:r>
              <a:rPr lang="en-IE"/>
              <a:t> a </a:t>
            </a:r>
            <a:r>
              <a:rPr lang="en-IE" err="1"/>
              <a:t>gcumas</a:t>
            </a:r>
            <a:r>
              <a:rPr lang="en-IE"/>
              <a:t> a </a:t>
            </a:r>
            <a:r>
              <a:rPr lang="en-IE" err="1"/>
              <a:t>gcuid</a:t>
            </a:r>
            <a:r>
              <a:rPr lang="en-IE"/>
              <a:t> </a:t>
            </a:r>
            <a:r>
              <a:rPr lang="en-IE" err="1"/>
              <a:t>oibre</a:t>
            </a:r>
            <a:r>
              <a:rPr lang="en-IE"/>
              <a:t> </a:t>
            </a:r>
            <a:r>
              <a:rPr lang="en-IE" err="1"/>
              <a:t>féin</a:t>
            </a:r>
            <a:r>
              <a:rPr lang="en-IE"/>
              <a:t> a </a:t>
            </a:r>
            <a:r>
              <a:rPr lang="en-IE" err="1"/>
              <a:t>mheas</a:t>
            </a:r>
            <a:r>
              <a:rPr lang="en-IE"/>
              <a:t>.’</a:t>
            </a:r>
            <a:endParaRPr lang="en-GB"/>
          </a:p>
          <a:p>
            <a:endParaRPr lang="en-GB"/>
          </a:p>
          <a:p>
            <a:endParaRPr lang="en-GB"/>
          </a:p>
          <a:p>
            <a:pPr marL="0" indent="0">
              <a:buNone/>
            </a:pPr>
            <a:r>
              <a:rPr lang="ga-IE" i="1"/>
              <a:t>Tuarascáil an  Phríomhchigire 2016-20 </a:t>
            </a:r>
            <a:r>
              <a:rPr lang="ga-IE"/>
              <a:t>lch. 160 </a:t>
            </a:r>
            <a:endParaRPr lang="en-IE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39461-F3E5-52B3-E26A-5288B6BE4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0616" y="1825625"/>
            <a:ext cx="2968898" cy="4047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92978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BB443-DBC3-19BD-6EE6-03FDDA650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18;p13">
            <a:extLst>
              <a:ext uri="{FF2B5EF4-FFF2-40B4-BE49-F238E27FC236}">
                <a16:creationId xmlns:a16="http://schemas.microsoft.com/office/drawing/2014/main" id="{728AABC5-2E82-A4A3-318E-DE2222E8F2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98667" y="326644"/>
            <a:ext cx="8994666" cy="144650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alibri"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Cuir Cúrsaí ar Sos agus Déan Machnamh air 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0E85AA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31CDE5-B915-9877-DD76-A1735FFC5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8667" y="2335123"/>
            <a:ext cx="9551846" cy="2412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err="1"/>
              <a:t>Maidir</a:t>
            </a:r>
            <a:r>
              <a:rPr lang="en-GB" sz="4400"/>
              <a:t> le </a:t>
            </a:r>
            <a:r>
              <a:rPr lang="en-GB" sz="4400" err="1"/>
              <a:t>hobair</a:t>
            </a:r>
            <a:r>
              <a:rPr lang="en-GB" sz="4400"/>
              <a:t> </a:t>
            </a:r>
            <a:r>
              <a:rPr lang="en-GB" sz="4400" err="1"/>
              <a:t>phraiticiúil</a:t>
            </a:r>
            <a:r>
              <a:rPr lang="en-GB" sz="4400"/>
              <a:t>, </a:t>
            </a:r>
            <a:r>
              <a:rPr lang="en-GB" sz="4400" err="1"/>
              <a:t>conas</a:t>
            </a:r>
            <a:r>
              <a:rPr lang="en-GB" sz="4400"/>
              <a:t> a </a:t>
            </a:r>
            <a:r>
              <a:rPr lang="en-GB" sz="4400" err="1"/>
              <a:t>thugann</a:t>
            </a:r>
            <a:r>
              <a:rPr lang="en-GB" sz="4400"/>
              <a:t> </a:t>
            </a:r>
            <a:r>
              <a:rPr lang="en-GB" sz="4400" err="1"/>
              <a:t>tú</a:t>
            </a:r>
            <a:r>
              <a:rPr lang="en-GB" sz="4400"/>
              <a:t> </a:t>
            </a:r>
            <a:r>
              <a:rPr lang="en-GB" sz="4400" err="1"/>
              <a:t>faoi</a:t>
            </a:r>
            <a:r>
              <a:rPr lang="en-GB" sz="4400"/>
              <a:t> </a:t>
            </a:r>
            <a:r>
              <a:rPr lang="en-GB" sz="4400" err="1"/>
              <a:t>thabhairt</a:t>
            </a:r>
            <a:r>
              <a:rPr lang="en-GB" sz="4400"/>
              <a:t> </a:t>
            </a:r>
            <a:r>
              <a:rPr lang="en-GB" sz="4400" err="1"/>
              <a:t>aiseolais</a:t>
            </a:r>
            <a:r>
              <a:rPr lang="en-GB" sz="4400"/>
              <a:t> do </a:t>
            </a:r>
            <a:r>
              <a:rPr lang="en-GB" sz="4400" err="1"/>
              <a:t>scoláirí</a:t>
            </a:r>
            <a:r>
              <a:rPr lang="en-GB" sz="4400"/>
              <a:t> </a:t>
            </a:r>
            <a:r>
              <a:rPr lang="en-GB" sz="4400" err="1"/>
              <a:t>faoi</a:t>
            </a:r>
            <a:r>
              <a:rPr lang="en-GB" sz="4400"/>
              <a:t> </a:t>
            </a:r>
            <a:r>
              <a:rPr lang="en-GB" sz="4400" err="1"/>
              <a:t>láthair</a:t>
            </a:r>
            <a:r>
              <a:rPr lang="en-GB" sz="4400"/>
              <a:t>? </a:t>
            </a:r>
          </a:p>
        </p:txBody>
      </p:sp>
      <p:pic>
        <p:nvPicPr>
          <p:cNvPr id="12" name="Google Shape;419;p13">
            <a:extLst>
              <a:ext uri="{FF2B5EF4-FFF2-40B4-BE49-F238E27FC236}">
                <a16:creationId xmlns:a16="http://schemas.microsoft.com/office/drawing/2014/main" id="{7897AD41-7DBB-0EBB-6499-26A56E642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308" y="110461"/>
            <a:ext cx="1107042" cy="1065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5975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B3201-93F3-AA21-B4FC-0DE92A026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97B8B9-CAAE-B910-6346-8F1A52A2D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373396"/>
            <a:ext cx="12077700" cy="1335589"/>
          </a:xfrm>
        </p:spPr>
        <p:txBody>
          <a:bodyPr/>
          <a:lstStyle/>
          <a:p>
            <a:r>
              <a:rPr lang="en-GB" err="1">
                <a:latin typeface="Arial"/>
                <a:cs typeface="Arial"/>
              </a:rPr>
              <a:t>Cineálacha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Aiseolais</a:t>
            </a:r>
            <a:r>
              <a:rPr lang="en-GB">
                <a:latin typeface="Arial"/>
                <a:cs typeface="Arial"/>
              </a:rPr>
              <a:t> (</a:t>
            </a:r>
            <a:r>
              <a:rPr lang="en-GB" err="1">
                <a:latin typeface="Arial"/>
                <a:cs typeface="Arial"/>
              </a:rPr>
              <a:t>Scileanna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agus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Aiseolas</a:t>
            </a:r>
            <a:r>
              <a:rPr lang="en-GB">
                <a:latin typeface="Arial"/>
                <a:cs typeface="Arial"/>
              </a:rPr>
              <a:t>) </a:t>
            </a:r>
            <a:endParaRPr lang="en-I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923683-BCDD-4063-F795-1282AFE98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26226" y="1428166"/>
            <a:ext cx="8981231" cy="50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69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D840F-A360-6557-B191-29BD1EEE3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C1D4A240-E219-6CFC-E514-08173D514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43821"/>
            <a:ext cx="12023304" cy="792084"/>
          </a:xfrm>
          <a:prstGeom prst="homePlate">
            <a:avLst/>
          </a:prstGeom>
          <a:solidFill>
            <a:srgbClr val="198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5E2025-8EFB-6797-DE7B-2974326DE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6216"/>
            <a:ext cx="10515600" cy="1325563"/>
          </a:xfrm>
        </p:spPr>
        <p:txBody>
          <a:bodyPr/>
          <a:lstStyle/>
          <a:p>
            <a:r>
              <a:rPr lang="de-DE" b="1">
                <a:solidFill>
                  <a:schemeClr val="bg1"/>
                </a:solidFill>
              </a:rPr>
              <a:t>Le </a:t>
            </a:r>
            <a:r>
              <a:rPr lang="de-DE" b="1" err="1">
                <a:solidFill>
                  <a:schemeClr val="bg1"/>
                </a:solidFill>
              </a:rPr>
              <a:t>linn</a:t>
            </a:r>
            <a:r>
              <a:rPr lang="de-DE" b="1">
                <a:solidFill>
                  <a:schemeClr val="bg1"/>
                </a:solidFill>
              </a:rPr>
              <a:t> an EFG </a:t>
            </a:r>
            <a:r>
              <a:rPr lang="de-DE" b="1" err="1">
                <a:solidFill>
                  <a:schemeClr val="bg1"/>
                </a:solidFill>
              </a:rPr>
              <a:t>seo</a:t>
            </a:r>
            <a:r>
              <a:rPr lang="de-DE" b="1">
                <a:solidFill>
                  <a:schemeClr val="bg1"/>
                </a:solidFill>
              </a:rPr>
              <a:t> ... </a:t>
            </a:r>
            <a:endParaRPr lang="en-IE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DB495D8-DEF0-070F-9B40-DEA407C2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1" y="1876371"/>
            <a:ext cx="10515600" cy="1368344"/>
          </a:xfrm>
          <a:prstGeom prst="roundRect">
            <a:avLst>
              <a:gd name="adj" fmla="val 10000"/>
            </a:avLst>
          </a:prstGeom>
          <a:solidFill>
            <a:srgbClr val="44A0BB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2C2C65-EDB8-4463-2953-4737044AD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4189" y="2281439"/>
            <a:ext cx="683614" cy="683614"/>
          </a:xfrm>
          <a:prstGeom prst="rect">
            <a:avLst/>
          </a:prstGeom>
          <a:blipFill rotWithShape="1">
            <a:blip r:embed="rId3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584AEF9-AF73-D40A-B090-5B7164DED4A7}"/>
              </a:ext>
            </a:extLst>
          </p:cNvPr>
          <p:cNvSpPr/>
          <p:nvPr/>
        </p:nvSpPr>
        <p:spPr>
          <a:xfrm>
            <a:off x="2273788" y="1934119"/>
            <a:ext cx="9080009" cy="1242935"/>
          </a:xfrm>
          <a:custGeom>
            <a:avLst/>
            <a:gdLst>
              <a:gd name="connsiteX0" fmla="*/ 0 w 9080009"/>
              <a:gd name="connsiteY0" fmla="*/ 0 h 1242935"/>
              <a:gd name="connsiteX1" fmla="*/ 9080009 w 9080009"/>
              <a:gd name="connsiteY1" fmla="*/ 0 h 1242935"/>
              <a:gd name="connsiteX2" fmla="*/ 9080009 w 9080009"/>
              <a:gd name="connsiteY2" fmla="*/ 1242935 h 1242935"/>
              <a:gd name="connsiteX3" fmla="*/ 0 w 9080009"/>
              <a:gd name="connsiteY3" fmla="*/ 1242935 h 1242935"/>
              <a:gd name="connsiteX4" fmla="*/ 0 w 9080009"/>
              <a:gd name="connsiteY4" fmla="*/ 0 h 124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0009" h="1242935">
                <a:moveTo>
                  <a:pt x="0" y="0"/>
                </a:moveTo>
                <a:lnTo>
                  <a:pt x="9080009" y="0"/>
                </a:lnTo>
                <a:lnTo>
                  <a:pt x="9080009" y="1242935"/>
                </a:lnTo>
                <a:lnTo>
                  <a:pt x="0" y="12429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1544" tIns="131544" rIns="131544" bIns="131544" numCol="1" spcCol="1270" anchor="ctr" anchorCtr="0">
            <a:noAutofit/>
          </a:bodyPr>
          <a:lstStyle/>
          <a:p>
            <a:pPr lvl="0" defTabSz="1022350">
              <a:spcBef>
                <a:spcPct val="0"/>
              </a:spcBef>
              <a:spcAft>
                <a:spcPct val="35000"/>
              </a:spcAft>
            </a:pPr>
            <a:r>
              <a:rPr lang="en-GB" sz="2300" kern="1200" err="1">
                <a:solidFill>
                  <a:schemeClr val="bg1"/>
                </a:solidFill>
              </a:rPr>
              <a:t>Gheobhaimid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léargas</a:t>
            </a:r>
            <a:r>
              <a:rPr lang="en-GB" sz="2300" kern="1200">
                <a:solidFill>
                  <a:schemeClr val="bg1"/>
                </a:solidFill>
              </a:rPr>
              <a:t>, as </a:t>
            </a:r>
            <a:r>
              <a:rPr lang="en-GB" sz="2300" kern="1200" err="1">
                <a:solidFill>
                  <a:schemeClr val="bg1"/>
                </a:solidFill>
              </a:rPr>
              <a:t>plé</a:t>
            </a:r>
            <a:r>
              <a:rPr lang="en-GB" sz="2300" kern="1200">
                <a:solidFill>
                  <a:schemeClr val="bg1"/>
                </a:solidFill>
              </a:rPr>
              <a:t> leis an </a:t>
            </a:r>
            <a:r>
              <a:rPr lang="en-GB" sz="2300" kern="1200" err="1">
                <a:solidFill>
                  <a:schemeClr val="bg1"/>
                </a:solidFill>
              </a:rPr>
              <a:t>leictreonaic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agus</a:t>
            </a:r>
            <a:r>
              <a:rPr lang="en-GB" sz="2300" kern="1200">
                <a:solidFill>
                  <a:schemeClr val="bg1"/>
                </a:solidFill>
              </a:rPr>
              <a:t> leis </a:t>
            </a:r>
            <a:r>
              <a:rPr lang="en-GB" sz="2300" kern="1200" err="1">
                <a:solidFill>
                  <a:schemeClr val="bg1"/>
                </a:solidFill>
              </a:rPr>
              <a:t>na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meicníochtaí</a:t>
            </a:r>
            <a:r>
              <a:rPr lang="en-GB" sz="2300" kern="1200">
                <a:solidFill>
                  <a:schemeClr val="bg1"/>
                </a:solidFill>
              </a:rPr>
              <a:t>, </a:t>
            </a:r>
            <a:r>
              <a:rPr lang="en-GB" sz="2300" kern="1200" err="1">
                <a:solidFill>
                  <a:schemeClr val="bg1"/>
                </a:solidFill>
              </a:rPr>
              <a:t>ar</a:t>
            </a:r>
            <a:r>
              <a:rPr lang="en-GB" sz="2300" kern="1200">
                <a:solidFill>
                  <a:schemeClr val="bg1"/>
                </a:solidFill>
              </a:rPr>
              <a:t> an </a:t>
            </a:r>
            <a:r>
              <a:rPr lang="en-GB" sz="2300" kern="1200" err="1">
                <a:solidFill>
                  <a:schemeClr val="bg1"/>
                </a:solidFill>
              </a:rPr>
              <a:t>tairbhe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atá</a:t>
            </a:r>
            <a:r>
              <a:rPr lang="en-GB" sz="2300" kern="1200">
                <a:solidFill>
                  <a:schemeClr val="bg1"/>
                </a:solidFill>
              </a:rPr>
              <a:t> le </a:t>
            </a:r>
            <a:r>
              <a:rPr lang="en-GB" sz="2300" kern="1200" err="1">
                <a:solidFill>
                  <a:schemeClr val="bg1"/>
                </a:solidFill>
              </a:rPr>
              <a:t>baint</a:t>
            </a:r>
            <a:r>
              <a:rPr lang="en-GB" sz="2300" kern="1200">
                <a:solidFill>
                  <a:schemeClr val="bg1"/>
                </a:solidFill>
              </a:rPr>
              <a:t> as cur </a:t>
            </a:r>
            <a:r>
              <a:rPr lang="en-GB" sz="2300" kern="1200" err="1">
                <a:solidFill>
                  <a:schemeClr val="bg1"/>
                </a:solidFill>
              </a:rPr>
              <a:t>chuige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comhtháite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i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leith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na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ngnéithe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praiticiúla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agus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na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ngnéithe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teoiriciúla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san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tsonraíocht</a:t>
            </a:r>
            <a:r>
              <a:rPr lang="en-GB" sz="2300" kern="120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45737D-E141-6455-33BD-BCAFFBA5E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73791" y="3447329"/>
            <a:ext cx="9080009" cy="1242935"/>
          </a:xfrm>
          <a:custGeom>
            <a:avLst/>
            <a:gdLst>
              <a:gd name="connsiteX0" fmla="*/ 0 w 9080009"/>
              <a:gd name="connsiteY0" fmla="*/ 0 h 1242935"/>
              <a:gd name="connsiteX1" fmla="*/ 9080009 w 9080009"/>
              <a:gd name="connsiteY1" fmla="*/ 0 h 1242935"/>
              <a:gd name="connsiteX2" fmla="*/ 9080009 w 9080009"/>
              <a:gd name="connsiteY2" fmla="*/ 1242935 h 1242935"/>
              <a:gd name="connsiteX3" fmla="*/ 0 w 9080009"/>
              <a:gd name="connsiteY3" fmla="*/ 1242935 h 1242935"/>
              <a:gd name="connsiteX4" fmla="*/ 0 w 9080009"/>
              <a:gd name="connsiteY4" fmla="*/ 0 h 124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0009" h="1242935">
                <a:moveTo>
                  <a:pt x="0" y="0"/>
                </a:moveTo>
                <a:lnTo>
                  <a:pt x="9080009" y="0"/>
                </a:lnTo>
                <a:lnTo>
                  <a:pt x="9080009" y="1242935"/>
                </a:lnTo>
                <a:lnTo>
                  <a:pt x="0" y="12429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1544" tIns="131544" rIns="131544" bIns="131544" numCol="1" spcCol="1270" anchor="ctr" anchorCtr="0">
            <a:noAutofit/>
          </a:bodyPr>
          <a:lstStyle/>
          <a:p>
            <a:pPr marL="0" lvl="0" indent="0" algn="l" defTabSz="10223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E" sz="2300" b="1" kern="120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9E2DF7-3A3D-8026-3C8F-1A5D8132F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3562" y="3725103"/>
            <a:ext cx="947978" cy="682595"/>
            <a:chOff x="4331976" y="2616587"/>
            <a:chExt cx="2536027" cy="1611570"/>
          </a:xfrm>
          <a:solidFill>
            <a:schemeClr val="bg1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B311492-0F54-4C31-D1F5-179819F8A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6309" t="14054" r="15323" b="9483"/>
            <a:stretch/>
          </p:blipFill>
          <p:spPr>
            <a:xfrm>
              <a:off x="4331976" y="2616587"/>
              <a:ext cx="1440920" cy="161157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B6A95BA-B566-E192-C7AF-5B1C46091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1477" t="15713" r="21095" b="11782"/>
            <a:stretch/>
          </p:blipFill>
          <p:spPr>
            <a:xfrm>
              <a:off x="5657630" y="2654292"/>
              <a:ext cx="1210373" cy="1528209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1CCD57-3C83-630D-1D21-0BE786D3A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3416254"/>
            <a:ext cx="10515600" cy="1242935"/>
          </a:xfrm>
          <a:prstGeom prst="roundRect">
            <a:avLst>
              <a:gd name="adj" fmla="val 10000"/>
            </a:avLst>
          </a:prstGeom>
          <a:solidFill>
            <a:srgbClr val="44A0BB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75B34C-DF7B-1101-3422-B5EB044F0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4188" y="3695914"/>
            <a:ext cx="683614" cy="683614"/>
          </a:xfrm>
          <a:prstGeom prst="rect">
            <a:avLst/>
          </a:prstGeom>
          <a:blipFill rotWithShape="1">
            <a:blip r:embed="rId3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A1CCFA7-8A4E-33C2-F5C1-526B5149614A}"/>
              </a:ext>
            </a:extLst>
          </p:cNvPr>
          <p:cNvSpPr/>
          <p:nvPr/>
        </p:nvSpPr>
        <p:spPr>
          <a:xfrm>
            <a:off x="2273790" y="3416254"/>
            <a:ext cx="9080009" cy="1242935"/>
          </a:xfrm>
          <a:custGeom>
            <a:avLst/>
            <a:gdLst>
              <a:gd name="connsiteX0" fmla="*/ 0 w 9080009"/>
              <a:gd name="connsiteY0" fmla="*/ 0 h 1242935"/>
              <a:gd name="connsiteX1" fmla="*/ 9080009 w 9080009"/>
              <a:gd name="connsiteY1" fmla="*/ 0 h 1242935"/>
              <a:gd name="connsiteX2" fmla="*/ 9080009 w 9080009"/>
              <a:gd name="connsiteY2" fmla="*/ 1242935 h 1242935"/>
              <a:gd name="connsiteX3" fmla="*/ 0 w 9080009"/>
              <a:gd name="connsiteY3" fmla="*/ 1242935 h 1242935"/>
              <a:gd name="connsiteX4" fmla="*/ 0 w 9080009"/>
              <a:gd name="connsiteY4" fmla="*/ 0 h 124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0009" h="1242935">
                <a:moveTo>
                  <a:pt x="0" y="0"/>
                </a:moveTo>
                <a:lnTo>
                  <a:pt x="9080009" y="0"/>
                </a:lnTo>
                <a:lnTo>
                  <a:pt x="9080009" y="1242935"/>
                </a:lnTo>
                <a:lnTo>
                  <a:pt x="0" y="12429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1544" tIns="131544" rIns="131544" bIns="131544" numCol="1" spcCol="1270" anchor="ctr" anchorCtr="0">
            <a:noAutofit/>
          </a:bodyPr>
          <a:lstStyle/>
          <a:p>
            <a:pPr lvl="0" defTabSz="1022350">
              <a:spcBef>
                <a:spcPct val="0"/>
              </a:spcBef>
              <a:spcAft>
                <a:spcPct val="35000"/>
              </a:spcAft>
            </a:pPr>
            <a:r>
              <a:rPr lang="en-GB" sz="2300" kern="1200" err="1">
                <a:solidFill>
                  <a:schemeClr val="bg1"/>
                </a:solidFill>
              </a:rPr>
              <a:t>Cuimhneoimid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ar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chuir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chuige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theagaisc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nuair</a:t>
            </a:r>
            <a:r>
              <a:rPr lang="en-GB" sz="2300" kern="1200">
                <a:solidFill>
                  <a:schemeClr val="bg1"/>
                </a:solidFill>
              </a:rPr>
              <a:t> a </a:t>
            </a:r>
            <a:r>
              <a:rPr lang="en-GB" sz="2300" kern="1200" err="1">
                <a:solidFill>
                  <a:schemeClr val="bg1"/>
                </a:solidFill>
              </a:rPr>
              <a:t>chruthóimid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réití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ar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fhadhbanna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aitheanta</a:t>
            </a:r>
            <a:r>
              <a:rPr lang="en-GB" sz="2300" kern="120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C1C167D-C8E7-0773-560A-079A1A711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73790" y="4861804"/>
            <a:ext cx="9080009" cy="1242935"/>
          </a:xfrm>
          <a:custGeom>
            <a:avLst/>
            <a:gdLst>
              <a:gd name="connsiteX0" fmla="*/ 0 w 9080009"/>
              <a:gd name="connsiteY0" fmla="*/ 0 h 1242935"/>
              <a:gd name="connsiteX1" fmla="*/ 9080009 w 9080009"/>
              <a:gd name="connsiteY1" fmla="*/ 0 h 1242935"/>
              <a:gd name="connsiteX2" fmla="*/ 9080009 w 9080009"/>
              <a:gd name="connsiteY2" fmla="*/ 1242935 h 1242935"/>
              <a:gd name="connsiteX3" fmla="*/ 0 w 9080009"/>
              <a:gd name="connsiteY3" fmla="*/ 1242935 h 1242935"/>
              <a:gd name="connsiteX4" fmla="*/ 0 w 9080009"/>
              <a:gd name="connsiteY4" fmla="*/ 0 h 124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0009" h="1242935">
                <a:moveTo>
                  <a:pt x="0" y="0"/>
                </a:moveTo>
                <a:lnTo>
                  <a:pt x="9080009" y="0"/>
                </a:lnTo>
                <a:lnTo>
                  <a:pt x="9080009" y="1242935"/>
                </a:lnTo>
                <a:lnTo>
                  <a:pt x="0" y="12429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1544" tIns="131544" rIns="131544" bIns="131544" numCol="1" spcCol="1270" anchor="ctr" anchorCtr="0">
            <a:noAutofit/>
          </a:bodyPr>
          <a:lstStyle/>
          <a:p>
            <a:pPr marL="0" lvl="0" indent="0" algn="l" defTabSz="10223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E" sz="2300" b="1" kern="120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1ACAC2C-4C5E-109F-9CF7-33AABBBC8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3561" y="5139578"/>
            <a:ext cx="947978" cy="682595"/>
            <a:chOff x="4331976" y="2616587"/>
            <a:chExt cx="2536027" cy="1611570"/>
          </a:xfrm>
          <a:solidFill>
            <a:schemeClr val="bg1"/>
          </a:solidFill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08EB4B4-1B4C-BFD7-5071-EF8E2BD6CA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6309" t="14054" r="15323" b="9483"/>
            <a:stretch/>
          </p:blipFill>
          <p:spPr>
            <a:xfrm>
              <a:off x="4331976" y="2616587"/>
              <a:ext cx="1440920" cy="161157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194DCF41-83DB-2D51-4BB2-4E0CEC9EE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1477" t="15713" r="21095" b="11782"/>
            <a:stretch/>
          </p:blipFill>
          <p:spPr>
            <a:xfrm>
              <a:off x="5657630" y="2654292"/>
              <a:ext cx="1210373" cy="1528209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2B9B619-C464-315B-808F-992BD0BAD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199" y="4830729"/>
            <a:ext cx="10515600" cy="1242935"/>
          </a:xfrm>
          <a:prstGeom prst="roundRect">
            <a:avLst>
              <a:gd name="adj" fmla="val 10000"/>
            </a:avLst>
          </a:prstGeom>
          <a:solidFill>
            <a:srgbClr val="44A0BB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18563C-9A3F-ABDC-8F54-FBFF18035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4187" y="5110389"/>
            <a:ext cx="683614" cy="683614"/>
          </a:xfrm>
          <a:prstGeom prst="rect">
            <a:avLst/>
          </a:prstGeom>
          <a:blipFill rotWithShape="1">
            <a:blip r:embed="rId3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AAE19AD-8A9E-CF8D-971C-2892BA7E2D4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273789" y="4830729"/>
            <a:ext cx="9080009" cy="1242935"/>
          </a:xfrm>
          <a:custGeom>
            <a:avLst/>
            <a:gdLst>
              <a:gd name="connsiteX0" fmla="*/ 0 w 9080009"/>
              <a:gd name="connsiteY0" fmla="*/ 0 h 1242935"/>
              <a:gd name="connsiteX1" fmla="*/ 9080009 w 9080009"/>
              <a:gd name="connsiteY1" fmla="*/ 0 h 1242935"/>
              <a:gd name="connsiteX2" fmla="*/ 9080009 w 9080009"/>
              <a:gd name="connsiteY2" fmla="*/ 1242935 h 1242935"/>
              <a:gd name="connsiteX3" fmla="*/ 0 w 9080009"/>
              <a:gd name="connsiteY3" fmla="*/ 1242935 h 1242935"/>
              <a:gd name="connsiteX4" fmla="*/ 0 w 9080009"/>
              <a:gd name="connsiteY4" fmla="*/ 0 h 124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0009" h="1242935">
                <a:moveTo>
                  <a:pt x="0" y="0"/>
                </a:moveTo>
                <a:lnTo>
                  <a:pt x="9080009" y="0"/>
                </a:lnTo>
                <a:lnTo>
                  <a:pt x="9080009" y="1242935"/>
                </a:lnTo>
                <a:lnTo>
                  <a:pt x="0" y="12429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1544" tIns="131544" rIns="131544" bIns="131544" numCol="1" spcCol="1270" anchor="ctr" anchorCtr="0">
            <a:noAutofit/>
          </a:bodyPr>
          <a:lstStyle/>
          <a:p>
            <a:pPr lvl="0" defTabSz="1022350">
              <a:spcBef>
                <a:spcPct val="0"/>
              </a:spcBef>
              <a:spcAft>
                <a:spcPct val="35000"/>
              </a:spcAft>
            </a:pPr>
            <a:r>
              <a:rPr lang="en-GB" sz="2300" kern="1200" err="1">
                <a:solidFill>
                  <a:schemeClr val="bg1"/>
                </a:solidFill>
              </a:rPr>
              <a:t>Cuirimid</a:t>
            </a:r>
            <a:r>
              <a:rPr lang="en-GB" sz="2300" kern="1200">
                <a:solidFill>
                  <a:schemeClr val="bg1"/>
                </a:solidFill>
              </a:rPr>
              <a:t> le </a:t>
            </a:r>
            <a:r>
              <a:rPr lang="en-GB" sz="2300" kern="1200" err="1">
                <a:solidFill>
                  <a:schemeClr val="bg1"/>
                </a:solidFill>
              </a:rPr>
              <a:t>scileanna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múinteoirí</a:t>
            </a:r>
            <a:r>
              <a:rPr lang="en-GB" sz="2300" kern="1200">
                <a:solidFill>
                  <a:schemeClr val="bg1"/>
                </a:solidFill>
              </a:rPr>
              <a:t> a </a:t>
            </a:r>
            <a:r>
              <a:rPr lang="en-GB" sz="2300" kern="1200" err="1">
                <a:solidFill>
                  <a:schemeClr val="bg1"/>
                </a:solidFill>
              </a:rPr>
              <a:t>bhaineann</a:t>
            </a:r>
            <a:r>
              <a:rPr lang="en-GB" sz="2300" kern="1200">
                <a:solidFill>
                  <a:schemeClr val="bg1"/>
                </a:solidFill>
              </a:rPr>
              <a:t> le </a:t>
            </a:r>
            <a:r>
              <a:rPr lang="en-GB" sz="2300" kern="1200" err="1">
                <a:solidFill>
                  <a:schemeClr val="bg1"/>
                </a:solidFill>
              </a:rPr>
              <a:t>haiseolas</a:t>
            </a:r>
            <a:r>
              <a:rPr lang="en-GB" sz="2300" kern="1200">
                <a:solidFill>
                  <a:schemeClr val="bg1"/>
                </a:solidFill>
              </a:rPr>
              <a:t> a </a:t>
            </a:r>
            <a:r>
              <a:rPr lang="en-GB" sz="2300" kern="1200" err="1">
                <a:solidFill>
                  <a:schemeClr val="bg1"/>
                </a:solidFill>
              </a:rPr>
              <a:t>thabhairt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chun</a:t>
            </a:r>
            <a:r>
              <a:rPr lang="en-GB" sz="2300" kern="1200">
                <a:solidFill>
                  <a:schemeClr val="bg1"/>
                </a:solidFill>
              </a:rPr>
              <a:t> </a:t>
            </a:r>
            <a:r>
              <a:rPr lang="en-GB" sz="2300" kern="1200" err="1">
                <a:solidFill>
                  <a:schemeClr val="bg1"/>
                </a:solidFill>
              </a:rPr>
              <a:t>tacú</a:t>
            </a:r>
            <a:r>
              <a:rPr lang="en-GB" sz="2300" kern="1200">
                <a:solidFill>
                  <a:schemeClr val="bg1"/>
                </a:solidFill>
              </a:rPr>
              <a:t> le </a:t>
            </a:r>
            <a:r>
              <a:rPr lang="en-GB" sz="2300" kern="1200" err="1">
                <a:solidFill>
                  <a:schemeClr val="bg1"/>
                </a:solidFill>
              </a:rPr>
              <a:t>foghlaim</a:t>
            </a:r>
            <a:r>
              <a:rPr lang="en-GB" sz="2300" kern="1200">
                <a:solidFill>
                  <a:schemeClr val="bg1"/>
                </a:solidFill>
              </a:rPr>
              <a:t> an </a:t>
            </a:r>
            <a:r>
              <a:rPr lang="en-GB" sz="2300" kern="1200" err="1">
                <a:solidFill>
                  <a:schemeClr val="bg1"/>
                </a:solidFill>
              </a:rPr>
              <a:t>scoláire</a:t>
            </a:r>
            <a:r>
              <a:rPr lang="en-GB" sz="2300" kern="120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37656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5EB8C-463F-C383-A617-481F95795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B0A5E1-6095-1F83-068E-D8E3EC380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Arial"/>
                <a:cs typeface="Arial"/>
              </a:rPr>
              <a:t>Cineálacha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Aiseolais</a:t>
            </a:r>
            <a:r>
              <a:rPr lang="en-GB">
                <a:latin typeface="Arial"/>
                <a:cs typeface="Arial"/>
              </a:rPr>
              <a:t> (</a:t>
            </a:r>
            <a:r>
              <a:rPr lang="en-GB" err="1">
                <a:latin typeface="Arial"/>
                <a:cs typeface="Arial"/>
              </a:rPr>
              <a:t>Aiseolas</a:t>
            </a:r>
            <a:r>
              <a:rPr lang="en-GB">
                <a:latin typeface="Arial"/>
                <a:cs typeface="Arial"/>
              </a:rPr>
              <a:t> ó </a:t>
            </a:r>
            <a:r>
              <a:rPr lang="en-GB" err="1">
                <a:latin typeface="Arial"/>
                <a:cs typeface="Arial"/>
              </a:rPr>
              <a:t>Phiaraí</a:t>
            </a:r>
            <a:r>
              <a:rPr lang="en-GB">
                <a:latin typeface="Arial"/>
                <a:cs typeface="Arial"/>
              </a:rPr>
              <a:t>) </a:t>
            </a:r>
            <a:endParaRPr lang="en-I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9A996B-7150-683D-4502-AD32CAA1C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36776" y="1428166"/>
            <a:ext cx="10849316" cy="50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497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47C9D-8027-203E-29FB-FCF0F9BC6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4745A4-E686-35DA-ECE3-2C2C3BAA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Arial"/>
                <a:cs typeface="Arial"/>
              </a:rPr>
              <a:t>Cineálacha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Aiseolais</a:t>
            </a:r>
            <a:r>
              <a:rPr lang="en-GB">
                <a:latin typeface="Arial"/>
                <a:cs typeface="Arial"/>
              </a:rPr>
              <a:t> (</a:t>
            </a:r>
            <a:r>
              <a:rPr lang="en-GB" err="1">
                <a:latin typeface="Arial"/>
                <a:cs typeface="Arial"/>
              </a:rPr>
              <a:t>Aiseolas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Fuaime</a:t>
            </a:r>
            <a:r>
              <a:rPr lang="en-GB">
                <a:latin typeface="Arial"/>
                <a:cs typeface="Arial"/>
              </a:rPr>
              <a:t>) </a:t>
            </a:r>
            <a:endParaRPr lang="en-I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1BE0DD-8148-49C7-62DC-BAD154216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5146"/>
            <a:ext cx="2561404" cy="256140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F9D4C9-919E-0628-E154-1D8D9B683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5766" y="3357536"/>
            <a:ext cx="7528034" cy="936625"/>
          </a:xfrm>
        </p:spPr>
        <p:txBody>
          <a:bodyPr>
            <a:normAutofit fontScale="85000" lnSpcReduction="10000"/>
          </a:bodyPr>
          <a:lstStyle/>
          <a:p>
            <a:r>
              <a:rPr lang="en-GB" err="1"/>
              <a:t>Aiseolas</a:t>
            </a:r>
            <a:r>
              <a:rPr lang="en-GB"/>
              <a:t> </a:t>
            </a:r>
            <a:r>
              <a:rPr lang="en-GB" err="1"/>
              <a:t>fuaime</a:t>
            </a:r>
            <a:r>
              <a:rPr lang="en-GB"/>
              <a:t> le </a:t>
            </a:r>
            <a:r>
              <a:rPr lang="en-GB" err="1"/>
              <a:t>suíomh</a:t>
            </a:r>
            <a:r>
              <a:rPr lang="en-GB"/>
              <a:t> </a:t>
            </a:r>
            <a:r>
              <a:rPr lang="en-GB" err="1"/>
              <a:t>gréasáin</a:t>
            </a:r>
            <a:r>
              <a:rPr lang="en-GB"/>
              <a:t> </a:t>
            </a:r>
            <a:r>
              <a:rPr lang="en-GB" err="1"/>
              <a:t>saor</a:t>
            </a:r>
            <a:r>
              <a:rPr lang="en-GB"/>
              <a:t> in </a:t>
            </a:r>
            <a:r>
              <a:rPr lang="en-GB" err="1"/>
              <a:t>aisce</a:t>
            </a:r>
            <a:r>
              <a:rPr lang="en-GB"/>
              <a:t> </a:t>
            </a:r>
          </a:p>
          <a:p>
            <a:pPr marL="0" indent="0">
              <a:buNone/>
            </a:pPr>
            <a:r>
              <a:rPr lang="en-GB">
                <a:hlinkClick r:id="rId3"/>
              </a:rPr>
              <a:t>https://Eu.qwiqr.education</a:t>
            </a:r>
            <a:r>
              <a:rPr lang="en-GB"/>
              <a:t> </a:t>
            </a:r>
          </a:p>
          <a:p>
            <a:pPr lvl="1"/>
            <a:endParaRPr lang="en-GB"/>
          </a:p>
          <a:p>
            <a:pPr lvl="1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9668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0447-D463-58DC-CF36-F47CFA26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72" y="0"/>
            <a:ext cx="10515600" cy="1325563"/>
          </a:xfrm>
        </p:spPr>
        <p:txBody>
          <a:bodyPr/>
          <a:lstStyle/>
          <a:p>
            <a:r>
              <a:rPr lang="en-IE"/>
              <a:t>Mo </a:t>
            </a:r>
            <a:r>
              <a:rPr lang="en-IE" err="1"/>
              <a:t>Thuras</a:t>
            </a:r>
            <a:r>
              <a:rPr lang="en-IE"/>
              <a:t> </a:t>
            </a:r>
            <a:r>
              <a:rPr lang="en-IE" err="1"/>
              <a:t>Dearaidh</a:t>
            </a:r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89BDC-6071-4A33-B9A9-59D42055D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7622"/>
            <a:ext cx="12192000" cy="40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723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F729E-2BAC-323B-1C75-B11180882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DDBC8836-868F-A9B8-6984-8DB2C9449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03" y="0"/>
            <a:ext cx="10515600" cy="1325563"/>
          </a:xfrm>
        </p:spPr>
        <p:txBody>
          <a:bodyPr>
            <a:normAutofit/>
          </a:bodyPr>
          <a:lstStyle/>
          <a:p>
            <a:r>
              <a:rPr lang="ga-IE"/>
              <a:t>Aiseolas </a:t>
            </a:r>
            <a:endParaRPr lang="en-IE"/>
          </a:p>
        </p:txBody>
      </p:sp>
      <p:sp>
        <p:nvSpPr>
          <p:cNvPr id="2" name="Google Shape;1072;p36">
            <a:extLst>
              <a:ext uri="{FF2B5EF4-FFF2-40B4-BE49-F238E27FC236}">
                <a16:creationId xmlns:a16="http://schemas.microsoft.com/office/drawing/2014/main" id="{89FE3254-6E03-2178-BF9D-7F5746518D50}"/>
              </a:ext>
            </a:extLst>
          </p:cNvPr>
          <p:cNvSpPr txBox="1">
            <a:spLocks/>
          </p:cNvSpPr>
          <p:nvPr/>
        </p:nvSpPr>
        <p:spPr>
          <a:xfrm>
            <a:off x="531803" y="1626818"/>
            <a:ext cx="8907472" cy="39853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lvl="1" indent="-793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None/>
            </a:pPr>
            <a:r>
              <a:rPr lang="en-GB" sz="3200" err="1">
                <a:solidFill>
                  <a:srgbClr val="2C94B1"/>
                </a:solidFill>
                <a:latin typeface="+mn-lt"/>
                <a:ea typeface="Calibri"/>
                <a:cs typeface="Calibri"/>
                <a:sym typeface="Calibri"/>
              </a:rPr>
              <a:t>Ceaptar</a:t>
            </a:r>
            <a:r>
              <a:rPr lang="en-GB" sz="3200">
                <a:solidFill>
                  <a:srgbClr val="2C94B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3200" err="1">
                <a:solidFill>
                  <a:srgbClr val="2C94B1"/>
                </a:solidFill>
                <a:latin typeface="+mn-lt"/>
                <a:ea typeface="Calibri"/>
                <a:cs typeface="Calibri"/>
                <a:sym typeface="Calibri"/>
              </a:rPr>
              <a:t>aiseolas</a:t>
            </a:r>
            <a:r>
              <a:rPr lang="en-GB" sz="3200">
                <a:solidFill>
                  <a:srgbClr val="2C94B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3200" err="1">
                <a:solidFill>
                  <a:srgbClr val="2C94B1"/>
                </a:solidFill>
                <a:latin typeface="+mn-lt"/>
                <a:ea typeface="Calibri"/>
                <a:cs typeface="Calibri"/>
                <a:sym typeface="Calibri"/>
              </a:rPr>
              <a:t>éifeachtach</a:t>
            </a:r>
            <a:r>
              <a:rPr lang="en-GB" sz="3200">
                <a:solidFill>
                  <a:srgbClr val="2C94B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3200" err="1">
                <a:solidFill>
                  <a:srgbClr val="2C94B1"/>
                </a:solidFill>
                <a:latin typeface="+mn-lt"/>
                <a:ea typeface="Calibri"/>
                <a:cs typeface="Calibri"/>
                <a:sym typeface="Calibri"/>
              </a:rPr>
              <a:t>chun</a:t>
            </a:r>
            <a:r>
              <a:rPr lang="en-GB" sz="3200">
                <a:solidFill>
                  <a:srgbClr val="2C94B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3200" err="1">
                <a:solidFill>
                  <a:srgbClr val="2C94B1"/>
                </a:solidFill>
                <a:latin typeface="+mn-lt"/>
                <a:ea typeface="Calibri"/>
                <a:cs typeface="Calibri"/>
                <a:sym typeface="Calibri"/>
              </a:rPr>
              <a:t>foghlaim</a:t>
            </a:r>
            <a:r>
              <a:rPr lang="en-GB" sz="3200">
                <a:solidFill>
                  <a:srgbClr val="2C94B1"/>
                </a:solidFill>
                <a:latin typeface="+mn-lt"/>
                <a:ea typeface="Calibri"/>
                <a:cs typeface="Calibri"/>
                <a:sym typeface="Calibri"/>
              </a:rPr>
              <a:t> an </a:t>
            </a:r>
            <a:r>
              <a:rPr lang="en-GB" sz="3200" err="1">
                <a:solidFill>
                  <a:srgbClr val="2C94B1"/>
                </a:solidFill>
                <a:latin typeface="+mn-lt"/>
                <a:ea typeface="Calibri"/>
                <a:cs typeface="Calibri"/>
                <a:sym typeface="Calibri"/>
              </a:rPr>
              <a:t>scoláire</a:t>
            </a:r>
            <a:r>
              <a:rPr lang="en-GB" sz="3200">
                <a:solidFill>
                  <a:srgbClr val="2C94B1"/>
                </a:solidFill>
                <a:latin typeface="+mn-lt"/>
                <a:ea typeface="Calibri"/>
                <a:cs typeface="Calibri"/>
                <a:sym typeface="Calibri"/>
              </a:rPr>
              <a:t> a </a:t>
            </a:r>
            <a:r>
              <a:rPr lang="en-GB" sz="3200" err="1">
                <a:solidFill>
                  <a:srgbClr val="2C94B1"/>
                </a:solidFill>
                <a:latin typeface="+mn-lt"/>
                <a:ea typeface="Calibri"/>
                <a:cs typeface="Calibri"/>
                <a:sym typeface="Calibri"/>
              </a:rPr>
              <a:t>fheabhsú</a:t>
            </a:r>
            <a:r>
              <a:rPr lang="en-GB" sz="3200">
                <a:solidFill>
                  <a:srgbClr val="2C94B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endParaRPr lang="en-GB" sz="3200" b="1">
              <a:solidFill>
                <a:srgbClr val="2C94B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9375" indent="0">
              <a:lnSpc>
                <a:spcPct val="130000"/>
              </a:lnSpc>
              <a:spcBef>
                <a:spcPts val="0"/>
              </a:spcBef>
              <a:buClr>
                <a:srgbClr val="FFFFFF"/>
              </a:buClr>
              <a:buSzPct val="108108"/>
              <a:buNone/>
            </a:pPr>
            <a:r>
              <a:rPr lang="pt-BR" sz="3200" b="1">
                <a:solidFill>
                  <a:srgbClr val="2C94B1"/>
                </a:solidFill>
                <a:latin typeface="+mn-lt"/>
                <a:ea typeface="Calibri"/>
                <a:cs typeface="Calibri"/>
                <a:sym typeface="Calibri"/>
              </a:rPr>
              <a:t>Is aiseolas éifeachtach é nuair a:</a:t>
            </a:r>
          </a:p>
          <a:p>
            <a:pPr marL="79375" indent="0">
              <a:lnSpc>
                <a:spcPct val="130000"/>
              </a:lnSpc>
              <a:spcBef>
                <a:spcPts val="0"/>
              </a:spcBef>
              <a:buClr>
                <a:srgbClr val="FFFFFF"/>
              </a:buClr>
              <a:buSzPct val="108108"/>
              <a:buNone/>
            </a:pPr>
            <a:endParaRPr lang="pt-BR" sz="3200" b="1">
              <a:solidFill>
                <a:srgbClr val="2C94B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536575" indent="-457200">
              <a:lnSpc>
                <a:spcPct val="130000"/>
              </a:lnSpc>
              <a:spcBef>
                <a:spcPts val="0"/>
              </a:spcBef>
              <a:buClr>
                <a:srgbClr val="0E85AA"/>
              </a:buClr>
              <a:buSzPct val="108108"/>
            </a:pPr>
            <a:r>
              <a:rPr lang="pt-BR" sz="3200">
                <a:solidFill>
                  <a:srgbClr val="3297B3"/>
                </a:solidFill>
              </a:rPr>
              <a:t>Dhírítear é ar chaighdeán obair an scoláire </a:t>
            </a:r>
          </a:p>
          <a:p>
            <a:pPr marL="536575" indent="-457200">
              <a:lnSpc>
                <a:spcPct val="130000"/>
              </a:lnSpc>
              <a:spcBef>
                <a:spcPts val="0"/>
              </a:spcBef>
              <a:buClr>
                <a:srgbClr val="0E85AA"/>
              </a:buClr>
              <a:buSzPct val="108108"/>
            </a:pPr>
            <a:r>
              <a:rPr lang="fr-FR" sz="3200" err="1">
                <a:solidFill>
                  <a:srgbClr val="3297B3"/>
                </a:solidFill>
              </a:rPr>
              <a:t>Bhíonn</a:t>
            </a:r>
            <a:r>
              <a:rPr lang="fr-FR" sz="3200">
                <a:solidFill>
                  <a:srgbClr val="3297B3"/>
                </a:solidFill>
              </a:rPr>
              <a:t> </a:t>
            </a:r>
            <a:r>
              <a:rPr lang="fr-FR" sz="3200" err="1">
                <a:solidFill>
                  <a:srgbClr val="3297B3"/>
                </a:solidFill>
              </a:rPr>
              <a:t>baint</a:t>
            </a:r>
            <a:r>
              <a:rPr lang="fr-FR" sz="3200">
                <a:solidFill>
                  <a:srgbClr val="3297B3"/>
                </a:solidFill>
              </a:rPr>
              <a:t> </a:t>
            </a:r>
            <a:r>
              <a:rPr lang="fr-FR" sz="3200" err="1">
                <a:solidFill>
                  <a:srgbClr val="3297B3"/>
                </a:solidFill>
              </a:rPr>
              <a:t>aige</a:t>
            </a:r>
            <a:r>
              <a:rPr lang="fr-FR" sz="3200">
                <a:solidFill>
                  <a:srgbClr val="3297B3"/>
                </a:solidFill>
              </a:rPr>
              <a:t> le </a:t>
            </a:r>
            <a:r>
              <a:rPr lang="fr-FR" sz="3200" err="1">
                <a:solidFill>
                  <a:srgbClr val="3297B3"/>
                </a:solidFill>
              </a:rPr>
              <a:t>critéir</a:t>
            </a:r>
            <a:r>
              <a:rPr lang="fr-FR" sz="3200">
                <a:solidFill>
                  <a:srgbClr val="3297B3"/>
                </a:solidFill>
              </a:rPr>
              <a:t> </a:t>
            </a:r>
            <a:r>
              <a:rPr lang="fr-FR" sz="3200" err="1">
                <a:solidFill>
                  <a:srgbClr val="3297B3"/>
                </a:solidFill>
              </a:rPr>
              <a:t>ratha</a:t>
            </a:r>
            <a:r>
              <a:rPr lang="fr-FR" sz="3200">
                <a:solidFill>
                  <a:srgbClr val="3297B3"/>
                </a:solidFill>
              </a:rPr>
              <a:t> </a:t>
            </a:r>
            <a:r>
              <a:rPr lang="fr-FR" sz="3200" err="1">
                <a:solidFill>
                  <a:srgbClr val="3297B3"/>
                </a:solidFill>
              </a:rPr>
              <a:t>aontaithe</a:t>
            </a:r>
            <a:r>
              <a:rPr lang="fr-FR" sz="3200">
                <a:solidFill>
                  <a:srgbClr val="3297B3"/>
                </a:solidFill>
              </a:rPr>
              <a:t> </a:t>
            </a:r>
          </a:p>
          <a:p>
            <a:pPr marL="536575" indent="-457200">
              <a:lnSpc>
                <a:spcPct val="130000"/>
              </a:lnSpc>
              <a:spcBef>
                <a:spcPts val="0"/>
              </a:spcBef>
              <a:buClr>
                <a:srgbClr val="0E85AA"/>
              </a:buClr>
              <a:buSzPct val="108108"/>
            </a:pPr>
            <a:r>
              <a:rPr lang="en-US" sz="3200" err="1">
                <a:solidFill>
                  <a:srgbClr val="3297B3"/>
                </a:solidFill>
              </a:rPr>
              <a:t>Aithnítear</a:t>
            </a:r>
            <a:r>
              <a:rPr lang="en-US" sz="3200">
                <a:solidFill>
                  <a:srgbClr val="3297B3"/>
                </a:solidFill>
              </a:rPr>
              <a:t> rath </a:t>
            </a:r>
            <a:r>
              <a:rPr lang="en-US" sz="3200" err="1">
                <a:solidFill>
                  <a:srgbClr val="3297B3"/>
                </a:solidFill>
              </a:rPr>
              <a:t>agus</a:t>
            </a:r>
            <a:r>
              <a:rPr lang="en-US" sz="3200">
                <a:solidFill>
                  <a:srgbClr val="3297B3"/>
                </a:solidFill>
              </a:rPr>
              <a:t> </a:t>
            </a:r>
            <a:r>
              <a:rPr lang="en-US" sz="3200" err="1">
                <a:solidFill>
                  <a:srgbClr val="3297B3"/>
                </a:solidFill>
              </a:rPr>
              <a:t>gaisce</a:t>
            </a:r>
            <a:r>
              <a:rPr lang="en-US" sz="3200">
                <a:solidFill>
                  <a:srgbClr val="3297B3"/>
                </a:solidFill>
              </a:rPr>
              <a:t> </a:t>
            </a:r>
            <a:r>
              <a:rPr lang="en-US" sz="3200" err="1">
                <a:solidFill>
                  <a:srgbClr val="3297B3"/>
                </a:solidFill>
              </a:rPr>
              <a:t>ann</a:t>
            </a:r>
            <a:r>
              <a:rPr lang="en-US" sz="3200">
                <a:solidFill>
                  <a:srgbClr val="3297B3"/>
                </a:solidFill>
              </a:rPr>
              <a:t> </a:t>
            </a:r>
          </a:p>
          <a:p>
            <a:pPr marL="536575" indent="-457200">
              <a:lnSpc>
                <a:spcPct val="130000"/>
              </a:lnSpc>
              <a:spcBef>
                <a:spcPts val="0"/>
              </a:spcBef>
              <a:buClr>
                <a:srgbClr val="0E85AA"/>
              </a:buClr>
              <a:buSzPct val="108108"/>
            </a:pPr>
            <a:r>
              <a:rPr lang="en-GB" sz="3200" err="1">
                <a:solidFill>
                  <a:srgbClr val="3297B3"/>
                </a:solidFill>
              </a:rPr>
              <a:t>Chuirtear</a:t>
            </a:r>
            <a:r>
              <a:rPr lang="en-GB" sz="3200">
                <a:solidFill>
                  <a:srgbClr val="3297B3"/>
                </a:solidFill>
              </a:rPr>
              <a:t> </a:t>
            </a:r>
            <a:r>
              <a:rPr lang="en-GB" sz="3200" err="1">
                <a:solidFill>
                  <a:srgbClr val="3297B3"/>
                </a:solidFill>
              </a:rPr>
              <a:t>moltaí</a:t>
            </a:r>
            <a:r>
              <a:rPr lang="en-GB" sz="3200">
                <a:solidFill>
                  <a:srgbClr val="3297B3"/>
                </a:solidFill>
              </a:rPr>
              <a:t> </a:t>
            </a:r>
            <a:r>
              <a:rPr lang="en-GB" sz="3200" err="1">
                <a:solidFill>
                  <a:srgbClr val="3297B3"/>
                </a:solidFill>
              </a:rPr>
              <a:t>maidir</a:t>
            </a:r>
            <a:r>
              <a:rPr lang="en-GB" sz="3200">
                <a:solidFill>
                  <a:srgbClr val="3297B3"/>
                </a:solidFill>
              </a:rPr>
              <a:t> le </a:t>
            </a:r>
            <a:r>
              <a:rPr lang="en-GB" sz="3200" err="1">
                <a:solidFill>
                  <a:srgbClr val="3297B3"/>
                </a:solidFill>
              </a:rPr>
              <a:t>feabhsú</a:t>
            </a:r>
            <a:r>
              <a:rPr lang="en-GB" sz="3200">
                <a:solidFill>
                  <a:srgbClr val="3297B3"/>
                </a:solidFill>
              </a:rPr>
              <a:t> </a:t>
            </a:r>
            <a:r>
              <a:rPr lang="en-GB" sz="3200" err="1">
                <a:solidFill>
                  <a:srgbClr val="3297B3"/>
                </a:solidFill>
              </a:rPr>
              <a:t>ar</a:t>
            </a:r>
            <a:r>
              <a:rPr lang="en-GB" sz="3200">
                <a:solidFill>
                  <a:srgbClr val="3297B3"/>
                </a:solidFill>
              </a:rPr>
              <a:t> </a:t>
            </a:r>
            <a:r>
              <a:rPr lang="en-GB" sz="3200" err="1">
                <a:solidFill>
                  <a:srgbClr val="3297B3"/>
                </a:solidFill>
              </a:rPr>
              <a:t>fáil</a:t>
            </a:r>
            <a:r>
              <a:rPr lang="en-GB" sz="3200">
                <a:solidFill>
                  <a:srgbClr val="3297B3"/>
                </a:solidFill>
              </a:rPr>
              <a:t> </a:t>
            </a:r>
            <a:r>
              <a:rPr lang="en-GB" sz="3200" err="1">
                <a:solidFill>
                  <a:srgbClr val="3297B3"/>
                </a:solidFill>
              </a:rPr>
              <a:t>ann</a:t>
            </a:r>
            <a:r>
              <a:rPr lang="en-GB" sz="3200">
                <a:solidFill>
                  <a:srgbClr val="3297B3"/>
                </a:solidFill>
              </a:rPr>
              <a:t> </a:t>
            </a:r>
          </a:p>
          <a:p>
            <a:pPr marL="536575" indent="-457200">
              <a:lnSpc>
                <a:spcPct val="130000"/>
              </a:lnSpc>
              <a:spcBef>
                <a:spcPts val="0"/>
              </a:spcBef>
              <a:buClr>
                <a:srgbClr val="0E85AA"/>
              </a:buClr>
              <a:buSzPct val="108108"/>
            </a:pPr>
            <a:r>
              <a:rPr lang="en-US" sz="3200" err="1">
                <a:solidFill>
                  <a:srgbClr val="3297B3"/>
                </a:solidFill>
              </a:rPr>
              <a:t>Músclaítear</a:t>
            </a:r>
            <a:r>
              <a:rPr lang="en-US" sz="3200">
                <a:solidFill>
                  <a:srgbClr val="3297B3"/>
                </a:solidFill>
              </a:rPr>
              <a:t> </a:t>
            </a:r>
            <a:r>
              <a:rPr lang="en-US" sz="3200" err="1">
                <a:solidFill>
                  <a:srgbClr val="3297B3"/>
                </a:solidFill>
              </a:rPr>
              <a:t>smaointeoireacht</a:t>
            </a:r>
            <a:r>
              <a:rPr lang="en-US" sz="3200">
                <a:solidFill>
                  <a:srgbClr val="3297B3"/>
                </a:solidFill>
              </a:rPr>
              <a:t> an </a:t>
            </a:r>
            <a:r>
              <a:rPr lang="en-US" sz="3200" err="1">
                <a:solidFill>
                  <a:srgbClr val="3297B3"/>
                </a:solidFill>
              </a:rPr>
              <a:t>scoláire</a:t>
            </a:r>
            <a:r>
              <a:rPr lang="en-US" sz="3200">
                <a:solidFill>
                  <a:srgbClr val="3297B3"/>
                </a:solidFill>
              </a:rPr>
              <a:t> </a:t>
            </a:r>
            <a:r>
              <a:rPr lang="en-US" sz="3200" err="1">
                <a:solidFill>
                  <a:srgbClr val="3297B3"/>
                </a:solidFill>
              </a:rPr>
              <a:t>dá</a:t>
            </a:r>
            <a:r>
              <a:rPr lang="en-US" sz="3200">
                <a:solidFill>
                  <a:srgbClr val="3297B3"/>
                </a:solidFill>
              </a:rPr>
              <a:t> </a:t>
            </a:r>
            <a:r>
              <a:rPr lang="en-US" sz="3200" err="1">
                <a:solidFill>
                  <a:srgbClr val="3297B3"/>
                </a:solidFill>
              </a:rPr>
              <a:t>bharr</a:t>
            </a:r>
            <a:r>
              <a:rPr lang="en-US" sz="3200">
                <a:solidFill>
                  <a:srgbClr val="3297B3"/>
                </a:solidFill>
              </a:rPr>
              <a:t> </a:t>
            </a:r>
          </a:p>
          <a:p>
            <a:pPr marL="536575" indent="-457200">
              <a:lnSpc>
                <a:spcPct val="130000"/>
              </a:lnSpc>
              <a:spcBef>
                <a:spcPts val="0"/>
              </a:spcBef>
              <a:buClr>
                <a:srgbClr val="0E85AA"/>
              </a:buClr>
              <a:buSzPct val="108108"/>
            </a:pPr>
            <a:r>
              <a:rPr lang="en-GB" sz="3200" err="1">
                <a:solidFill>
                  <a:srgbClr val="3297B3"/>
                </a:solidFill>
              </a:rPr>
              <a:t>Chuirtear</a:t>
            </a:r>
            <a:r>
              <a:rPr lang="en-GB" sz="3200">
                <a:solidFill>
                  <a:srgbClr val="3297B3"/>
                </a:solidFill>
              </a:rPr>
              <a:t> </a:t>
            </a:r>
            <a:r>
              <a:rPr lang="en-GB" sz="3200" err="1">
                <a:solidFill>
                  <a:srgbClr val="3297B3"/>
                </a:solidFill>
              </a:rPr>
              <a:t>i</a:t>
            </a:r>
            <a:r>
              <a:rPr lang="en-GB" sz="3200">
                <a:solidFill>
                  <a:srgbClr val="3297B3"/>
                </a:solidFill>
              </a:rPr>
              <a:t> </a:t>
            </a:r>
            <a:r>
              <a:rPr lang="en-GB" sz="3200" err="1">
                <a:solidFill>
                  <a:srgbClr val="3297B3"/>
                </a:solidFill>
              </a:rPr>
              <a:t>leataobh</a:t>
            </a:r>
            <a:r>
              <a:rPr lang="en-GB" sz="3200">
                <a:solidFill>
                  <a:srgbClr val="3297B3"/>
                </a:solidFill>
              </a:rPr>
              <a:t> am </a:t>
            </a:r>
            <a:r>
              <a:rPr lang="en-GB" sz="3200" err="1">
                <a:solidFill>
                  <a:srgbClr val="3297B3"/>
                </a:solidFill>
              </a:rPr>
              <a:t>chun</a:t>
            </a:r>
            <a:r>
              <a:rPr lang="en-GB" sz="3200">
                <a:solidFill>
                  <a:srgbClr val="3297B3"/>
                </a:solidFill>
              </a:rPr>
              <a:t> </a:t>
            </a:r>
            <a:r>
              <a:rPr lang="en-GB" sz="3200" err="1">
                <a:solidFill>
                  <a:srgbClr val="3297B3"/>
                </a:solidFill>
              </a:rPr>
              <a:t>feabhsú</a:t>
            </a:r>
            <a:r>
              <a:rPr lang="en-GB" sz="3200">
                <a:solidFill>
                  <a:srgbClr val="3297B3"/>
                </a:solidFill>
              </a:rPr>
              <a:t> </a:t>
            </a:r>
            <a:r>
              <a:rPr lang="en-GB" sz="3200" err="1">
                <a:solidFill>
                  <a:srgbClr val="3297B3"/>
                </a:solidFill>
              </a:rPr>
              <a:t>dá</a:t>
            </a:r>
            <a:r>
              <a:rPr lang="en-GB" sz="3200">
                <a:solidFill>
                  <a:srgbClr val="3297B3"/>
                </a:solidFill>
              </a:rPr>
              <a:t> </a:t>
            </a:r>
            <a:r>
              <a:rPr lang="en-GB" sz="3200" err="1">
                <a:solidFill>
                  <a:srgbClr val="3297B3"/>
                </a:solidFill>
              </a:rPr>
              <a:t>bharr</a:t>
            </a:r>
            <a:r>
              <a:rPr lang="en-GB" sz="3200">
                <a:solidFill>
                  <a:srgbClr val="3297B3"/>
                </a:solidFill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305DEF-003D-3D6E-98AB-8EA5BC1E8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486" y="2361698"/>
            <a:ext cx="2792877" cy="3959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32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08D2BB-9F78-C0FC-DC43-34BB2C677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591675" cy="1825625"/>
          </a:xfrm>
        </p:spPr>
        <p:txBody>
          <a:bodyPr/>
          <a:lstStyle/>
          <a:p>
            <a:r>
              <a:rPr lang="en-GB" err="1"/>
              <a:t>Sampla</a:t>
            </a:r>
            <a:r>
              <a:rPr lang="en-GB"/>
              <a:t> de </a:t>
            </a:r>
            <a:r>
              <a:rPr lang="en-GB" err="1"/>
              <a:t>thionscadal</a:t>
            </a:r>
            <a:r>
              <a:rPr lang="en-GB"/>
              <a:t>  ó </a:t>
            </a:r>
            <a:r>
              <a:rPr lang="en-GB" err="1"/>
              <a:t>scoláire</a:t>
            </a:r>
            <a:r>
              <a:rPr lang="en-GB"/>
              <a:t> </a:t>
            </a:r>
            <a:r>
              <a:rPr lang="en-GB" err="1"/>
              <a:t>sa</a:t>
            </a:r>
            <a:r>
              <a:rPr lang="en-GB"/>
              <a:t> 2ú </a:t>
            </a:r>
            <a:r>
              <a:rPr lang="en-GB" err="1"/>
              <a:t>bliain</a:t>
            </a:r>
            <a:r>
              <a:rPr lang="en-GB"/>
              <a:t>.</a:t>
            </a:r>
            <a:endParaRPr lang="en-I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8E064F-C109-9F5F-2C97-271892374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17623" cy="4351338"/>
          </a:xfrm>
        </p:spPr>
        <p:txBody>
          <a:bodyPr/>
          <a:lstStyle/>
          <a:p>
            <a:pPr marL="0" indent="0">
              <a:buNone/>
            </a:pPr>
            <a:r>
              <a:rPr lang="en-GB" err="1"/>
              <a:t>Coimre</a:t>
            </a:r>
            <a:r>
              <a:rPr lang="en-GB"/>
              <a:t> </a:t>
            </a:r>
            <a:r>
              <a:rPr lang="en-GB" err="1"/>
              <a:t>Dearaidh</a:t>
            </a:r>
            <a:r>
              <a:rPr lang="en-GB"/>
              <a:t>: 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 err="1"/>
              <a:t>Tá</a:t>
            </a:r>
            <a:r>
              <a:rPr lang="en-GB"/>
              <a:t> </a:t>
            </a:r>
            <a:r>
              <a:rPr lang="en-GB" err="1"/>
              <a:t>sé</a:t>
            </a:r>
            <a:r>
              <a:rPr lang="en-GB"/>
              <a:t> de leas ag </a:t>
            </a:r>
            <a:r>
              <a:rPr lang="en-GB" err="1"/>
              <a:t>láithreacha</a:t>
            </a:r>
            <a:r>
              <a:rPr lang="en-GB"/>
              <a:t> </a:t>
            </a:r>
            <a:r>
              <a:rPr lang="en-GB" err="1"/>
              <a:t>poiblí</a:t>
            </a:r>
            <a:r>
              <a:rPr lang="en-GB"/>
              <a:t>, </a:t>
            </a:r>
            <a:r>
              <a:rPr lang="en-GB" err="1"/>
              <a:t>amhail</a:t>
            </a:r>
            <a:r>
              <a:rPr lang="en-GB"/>
              <a:t> </a:t>
            </a:r>
            <a:r>
              <a:rPr lang="en-GB" err="1"/>
              <a:t>carrchlóis</a:t>
            </a:r>
            <a:r>
              <a:rPr lang="en-GB"/>
              <a:t> go </a:t>
            </a:r>
            <a:r>
              <a:rPr lang="en-GB" err="1"/>
              <a:t>bhfuil</a:t>
            </a:r>
            <a:r>
              <a:rPr lang="en-GB"/>
              <a:t> </a:t>
            </a:r>
            <a:r>
              <a:rPr lang="en-GB" err="1"/>
              <a:t>soilsiú</a:t>
            </a:r>
            <a:r>
              <a:rPr lang="en-GB"/>
              <a:t> </a:t>
            </a:r>
            <a:r>
              <a:rPr lang="en-GB" err="1"/>
              <a:t>cuí</a:t>
            </a:r>
            <a:r>
              <a:rPr lang="en-GB"/>
              <a:t> </a:t>
            </a:r>
            <a:r>
              <a:rPr lang="en-GB" err="1"/>
              <a:t>ann</a:t>
            </a:r>
            <a:r>
              <a:rPr lang="en-GB"/>
              <a:t> </a:t>
            </a:r>
            <a:r>
              <a:rPr lang="en-GB" err="1"/>
              <a:t>tráthnóna</a:t>
            </a:r>
            <a:r>
              <a:rPr lang="en-GB"/>
              <a:t> </a:t>
            </a:r>
            <a:r>
              <a:rPr lang="en-GB" err="1"/>
              <a:t>agus</a:t>
            </a:r>
            <a:r>
              <a:rPr lang="en-GB"/>
              <a:t> </a:t>
            </a:r>
            <a:r>
              <a:rPr lang="en-GB" err="1"/>
              <a:t>istoíche</a:t>
            </a:r>
            <a:r>
              <a:rPr lang="en-GB"/>
              <a:t>. 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Dear </a:t>
            </a:r>
            <a:r>
              <a:rPr lang="en-GB" err="1"/>
              <a:t>agus</a:t>
            </a:r>
            <a:r>
              <a:rPr lang="en-GB"/>
              <a:t> </a:t>
            </a:r>
            <a:r>
              <a:rPr lang="en-GB" err="1"/>
              <a:t>Déan</a:t>
            </a:r>
            <a:r>
              <a:rPr lang="en-GB"/>
              <a:t> </a:t>
            </a:r>
            <a:r>
              <a:rPr lang="en-GB" err="1"/>
              <a:t>soilsiú</a:t>
            </a:r>
            <a:r>
              <a:rPr lang="en-GB"/>
              <a:t> </a:t>
            </a:r>
            <a:r>
              <a:rPr lang="en-GB" err="1"/>
              <a:t>uathoibríoch</a:t>
            </a:r>
            <a:r>
              <a:rPr lang="en-GB"/>
              <a:t> a </a:t>
            </a:r>
            <a:r>
              <a:rPr lang="en-GB" err="1"/>
              <a:t>shoilsíonn</a:t>
            </a:r>
            <a:r>
              <a:rPr lang="en-GB"/>
              <a:t> </a:t>
            </a:r>
            <a:r>
              <a:rPr lang="en-GB" err="1"/>
              <a:t>faoi</a:t>
            </a:r>
            <a:r>
              <a:rPr lang="en-GB"/>
              <a:t> </a:t>
            </a:r>
            <a:r>
              <a:rPr lang="en-GB" err="1"/>
              <a:t>cúinsí</a:t>
            </a:r>
            <a:r>
              <a:rPr lang="en-GB"/>
              <a:t> </a:t>
            </a:r>
            <a:r>
              <a:rPr lang="en-GB" err="1"/>
              <a:t>sholais</a:t>
            </a:r>
            <a:r>
              <a:rPr lang="en-GB"/>
              <a:t> </a:t>
            </a:r>
            <a:r>
              <a:rPr lang="en-GB" err="1"/>
              <a:t>ísil</a:t>
            </a:r>
            <a:r>
              <a:rPr lang="en-GB"/>
              <a:t>. </a:t>
            </a:r>
            <a:endParaRPr lang="en-I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F3DB736-578B-3CA1-BE35-C08015CF7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329" y="2548711"/>
            <a:ext cx="4357749" cy="290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4425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15565-6D78-261E-2410-E5FE5E511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6F962A4D-4975-7523-8716-9EE706C6E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IE" err="1"/>
              <a:t>Plé</a:t>
            </a:r>
            <a:r>
              <a:rPr lang="en-IE"/>
              <a:t> </a:t>
            </a:r>
            <a:r>
              <a:rPr lang="en-IE" err="1"/>
              <a:t>grúpa</a:t>
            </a:r>
            <a:r>
              <a:rPr lang="en-IE"/>
              <a:t> &amp; </a:t>
            </a:r>
            <a:r>
              <a:rPr lang="en-IE" err="1"/>
              <a:t>Comhrá</a:t>
            </a:r>
            <a:r>
              <a:rPr lang="en-IE"/>
              <a:t> </a:t>
            </a:r>
            <a:endParaRPr lang="en-IE">
              <a:latin typeface="Arial"/>
              <a:cs typeface="Arial"/>
            </a:endParaRP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140CF792-4CC7-92BB-5E19-B0A1D0C63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340200" y="1224396"/>
            <a:ext cx="3511600" cy="3554276"/>
          </a:xfrm>
          <a:prstGeom prst="rect">
            <a:avLst/>
          </a:prstGeom>
        </p:spPr>
      </p:pic>
      <p:sp>
        <p:nvSpPr>
          <p:cNvPr id="25" name="TextBox 24" descr="How was the experience for the students?&#10;">
            <a:extLst>
              <a:ext uri="{FF2B5EF4-FFF2-40B4-BE49-F238E27FC236}">
                <a16:creationId xmlns:a16="http://schemas.microsoft.com/office/drawing/2014/main" id="{344FEC40-5EA2-47AD-35F4-A730B8C7A1DA}"/>
              </a:ext>
            </a:extLst>
          </p:cNvPr>
          <p:cNvSpPr txBox="1"/>
          <p:nvPr/>
        </p:nvSpPr>
        <p:spPr>
          <a:xfrm>
            <a:off x="396658" y="4543589"/>
            <a:ext cx="11398685" cy="1400011"/>
          </a:xfrm>
          <a:prstGeom prst="roundRect">
            <a:avLst/>
          </a:prstGeom>
          <a:solidFill>
            <a:srgbClr val="1987A8"/>
          </a:solidFill>
          <a:ln w="1270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lvl="0">
              <a:defRPr sz="3200">
                <a:solidFill>
                  <a:schemeClr val="bg1"/>
                </a:solidFill>
              </a:defRPr>
            </a:lvl1pPr>
          </a:lstStyle>
          <a:p>
            <a:pPr algn="ctr"/>
            <a:r>
              <a:rPr lang="ga-IE"/>
              <a:t>Cad atá á iarraidh ar an scoláire a dhéanamh sa choimre? 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38101080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75C9B0-A3CF-5CB4-6785-3015BBC1C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27" y="1307804"/>
            <a:ext cx="9325146" cy="5245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8162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DA108A-5482-AC01-442D-E213F2609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59" r="7081"/>
          <a:stretch>
            <a:fillRect/>
          </a:stretch>
        </p:blipFill>
        <p:spPr>
          <a:xfrm>
            <a:off x="1364589" y="1049643"/>
            <a:ext cx="9462822" cy="5501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747758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1194D-53FB-6540-7D73-AB2DCAE89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21" t="3577" r="1637"/>
          <a:stretch>
            <a:fillRect/>
          </a:stretch>
        </p:blipFill>
        <p:spPr>
          <a:xfrm>
            <a:off x="1390650" y="1104900"/>
            <a:ext cx="9410700" cy="5404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885621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9D7054-01A1-4B88-6B97-373DCD7A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6" y="1295393"/>
            <a:ext cx="9321787" cy="5243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9480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1F1E0-8AC1-8375-0875-D166F9AA3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D5524-A62C-21B4-8226-CA346578D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>
            <a:normAutofit/>
          </a:bodyPr>
          <a:lstStyle/>
          <a:p>
            <a:r>
              <a:rPr lang="en-IE" err="1">
                <a:solidFill>
                  <a:srgbClr val="FFFFFF"/>
                </a:solidFill>
                <a:ea typeface="Calibri Light"/>
                <a:cs typeface="Arial"/>
              </a:rPr>
              <a:t>Teicneolaíocht</a:t>
            </a:r>
            <a:r>
              <a:rPr lang="en-IE">
                <a:ea typeface="Calibri Light"/>
                <a:cs typeface="Arial"/>
              </a:rPr>
              <a:t> </a:t>
            </a:r>
            <a:r>
              <a:rPr lang="en-IE" err="1">
                <a:ea typeface="Calibri Light"/>
                <a:cs typeface="Arial"/>
              </a:rPr>
              <a:t>Fheidhmeach</a:t>
            </a:r>
            <a:endParaRPr lang="en-US" err="1">
              <a:ea typeface="Calibri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1D09B-0A17-0419-621F-A911A24A094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 lIns="91440" tIns="45720" rIns="91440" bIns="45720" anchor="t"/>
          <a:lstStyle/>
          <a:p>
            <a:r>
              <a:rPr lang="en-IE">
                <a:ea typeface="Calibri Light"/>
                <a:cs typeface="Calibri Light"/>
              </a:rPr>
              <a:t>EFG 2025-2026</a:t>
            </a:r>
          </a:p>
          <a:p>
            <a:r>
              <a:rPr lang="en-IE" err="1">
                <a:cs typeface="Arial"/>
              </a:rPr>
              <a:t>Seisiún</a:t>
            </a:r>
            <a:r>
              <a:rPr lang="en-IE">
                <a:cs typeface="Arial"/>
              </a:rPr>
              <a:t> 1 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81117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8DA296-9383-360B-09DD-3E7985796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470" y="1240221"/>
            <a:ext cx="9275060" cy="52172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264898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9D696-AF32-40CE-0F50-B6B84436A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18;p13">
            <a:extLst>
              <a:ext uri="{FF2B5EF4-FFF2-40B4-BE49-F238E27FC236}">
                <a16:creationId xmlns:a16="http://schemas.microsoft.com/office/drawing/2014/main" id="{767060B7-096B-CA5D-C4B3-EB5D491A990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98667" y="326644"/>
            <a:ext cx="8794030" cy="144650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7030A0"/>
              </a:buClr>
              <a:buSzPts val="4400"/>
              <a:defRPr/>
            </a:pPr>
            <a:r>
              <a:rPr lang="pt-BR"/>
              <a:t>Cuir Cúrsaí ar Sos agus Déan Machnamh air 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0E85AA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C01960-8C79-7AF5-3408-2E1DFBDEC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485" y="2015831"/>
            <a:ext cx="4740257" cy="41755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ga-IE"/>
              <a:t>Cad é an t-aiseolas a d’fhéadfaí a úsáid chun níos mó tacaíochta a thabhairt don té a chruthaigh an réiteach sin le haghaidh na coimre? 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BBA564-89CB-863B-274C-DC02C7DBB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7897" y="1409470"/>
            <a:ext cx="5345724" cy="5121886"/>
            <a:chOff x="1804305" y="3551726"/>
            <a:chExt cx="2876502" cy="26367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8A2083-EAEF-3A81-A5C3-03EC8872D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4305" y="4862923"/>
              <a:ext cx="1060502" cy="1325563"/>
            </a:xfrm>
            <a:prstGeom prst="rect">
              <a:avLst/>
            </a:prstGeom>
            <a:noFill/>
          </p:spPr>
        </p:pic>
        <p:pic>
          <p:nvPicPr>
            <p:cNvPr id="9" name="Picture 8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F0DA4974-7EB1-6C0A-6F4B-AB76B7BB0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4556" y="3551726"/>
              <a:ext cx="2346251" cy="1311197"/>
            </a:xfrm>
            <a:prstGeom prst="rect">
              <a:avLst/>
            </a:prstGeom>
            <a:noFill/>
          </p:spPr>
        </p:pic>
      </p:grpSp>
      <p:pic>
        <p:nvPicPr>
          <p:cNvPr id="12" name="Google Shape;419;p13">
            <a:extLst>
              <a:ext uri="{FF2B5EF4-FFF2-40B4-BE49-F238E27FC236}">
                <a16:creationId xmlns:a16="http://schemas.microsoft.com/office/drawing/2014/main" id="{22827B0B-BFF4-D4E5-442D-21732420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308" y="110461"/>
            <a:ext cx="1107042" cy="1065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3C47718-7477-CA73-72D9-CB3D0E9A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281" y="1634811"/>
            <a:ext cx="6142612" cy="429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4311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1758D-8E85-DF24-39CD-63E9E8051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722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08236-6052-2A51-77CC-F6DFB9C54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485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130A55-1819-AA14-5D01-F7E160297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904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47A2A-1C09-2DC8-56FD-CD846FC17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638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6112A9-1510-EC4B-DD65-AC159722B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421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F16E2-B8A2-A112-DCFD-C33D3779F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683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4587D-9312-9FE1-4C57-3FA7707CD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31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FA02C-103B-D021-AF99-C374FBABC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84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1750D932-B599-44A1-6082-A7B4C2078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43821"/>
            <a:ext cx="12023304" cy="792084"/>
          </a:xfrm>
          <a:prstGeom prst="homePlate">
            <a:avLst/>
          </a:prstGeom>
          <a:solidFill>
            <a:srgbClr val="198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708C0D-9FF6-DE67-28EF-1BED804F0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6216"/>
            <a:ext cx="10515600" cy="1325563"/>
          </a:xfrm>
        </p:spPr>
        <p:txBody>
          <a:bodyPr/>
          <a:lstStyle/>
          <a:p>
            <a:r>
              <a:rPr lang="nb-NO" b="1">
                <a:solidFill>
                  <a:schemeClr val="bg1"/>
                </a:solidFill>
              </a:rPr>
              <a:t>Le linn an tseisiúin seo ... </a:t>
            </a:r>
            <a:endParaRPr lang="en-IE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B0FFD2-02D8-CEA1-5B43-0734C201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2609928"/>
            <a:ext cx="10515600" cy="1797480"/>
          </a:xfrm>
          <a:prstGeom prst="roundRect">
            <a:avLst>
              <a:gd name="adj" fmla="val 10000"/>
            </a:avLst>
          </a:prstGeom>
          <a:solidFill>
            <a:srgbClr val="44A0BB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BA0801-BBCF-B2A2-3565-0C98A3451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7612" y="3166861"/>
            <a:ext cx="683614" cy="683614"/>
          </a:xfrm>
          <a:prstGeom prst="rect">
            <a:avLst/>
          </a:prstGeom>
          <a:blipFill rotWithShape="1">
            <a:blip r:embed="rId3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E09DB7F-25CF-7C2B-6A38-5B2D51C7F8E2}"/>
              </a:ext>
            </a:extLst>
          </p:cNvPr>
          <p:cNvSpPr/>
          <p:nvPr/>
        </p:nvSpPr>
        <p:spPr>
          <a:xfrm>
            <a:off x="2200638" y="3067128"/>
            <a:ext cx="9080009" cy="1242935"/>
          </a:xfrm>
          <a:custGeom>
            <a:avLst/>
            <a:gdLst>
              <a:gd name="connsiteX0" fmla="*/ 0 w 9080009"/>
              <a:gd name="connsiteY0" fmla="*/ 0 h 1242935"/>
              <a:gd name="connsiteX1" fmla="*/ 9080009 w 9080009"/>
              <a:gd name="connsiteY1" fmla="*/ 0 h 1242935"/>
              <a:gd name="connsiteX2" fmla="*/ 9080009 w 9080009"/>
              <a:gd name="connsiteY2" fmla="*/ 1242935 h 1242935"/>
              <a:gd name="connsiteX3" fmla="*/ 0 w 9080009"/>
              <a:gd name="connsiteY3" fmla="*/ 1242935 h 1242935"/>
              <a:gd name="connsiteX4" fmla="*/ 0 w 9080009"/>
              <a:gd name="connsiteY4" fmla="*/ 0 h 124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0009" h="1242935">
                <a:moveTo>
                  <a:pt x="0" y="0"/>
                </a:moveTo>
                <a:lnTo>
                  <a:pt x="9080009" y="0"/>
                </a:lnTo>
                <a:lnTo>
                  <a:pt x="9080009" y="1242935"/>
                </a:lnTo>
                <a:lnTo>
                  <a:pt x="0" y="12429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1544" tIns="131544" rIns="131544" bIns="131544" numCol="1" spcCol="1270" anchor="ctr" anchorCtr="0">
            <a:noAutofit/>
          </a:bodyPr>
          <a:lstStyle/>
          <a:p>
            <a:pPr defTabSz="1022350">
              <a:spcBef>
                <a:spcPct val="0"/>
              </a:spcBef>
              <a:spcAft>
                <a:spcPct val="35000"/>
              </a:spcAft>
            </a:pPr>
            <a:r>
              <a:rPr lang="en-GB" sz="2300" err="1">
                <a:solidFill>
                  <a:schemeClr val="bg1"/>
                </a:solidFill>
              </a:rPr>
              <a:t>Gheobhaimid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léargas</a:t>
            </a:r>
            <a:r>
              <a:rPr lang="en-GB" sz="2300">
                <a:solidFill>
                  <a:schemeClr val="bg1"/>
                </a:solidFill>
              </a:rPr>
              <a:t>, as </a:t>
            </a:r>
            <a:r>
              <a:rPr lang="en-GB" sz="2300" err="1">
                <a:solidFill>
                  <a:schemeClr val="bg1"/>
                </a:solidFill>
              </a:rPr>
              <a:t>plé</a:t>
            </a:r>
            <a:r>
              <a:rPr lang="en-GB" sz="2300">
                <a:solidFill>
                  <a:schemeClr val="bg1"/>
                </a:solidFill>
              </a:rPr>
              <a:t> leis an </a:t>
            </a:r>
            <a:r>
              <a:rPr lang="en-GB" sz="2300" err="1">
                <a:solidFill>
                  <a:schemeClr val="bg1"/>
                </a:solidFill>
              </a:rPr>
              <a:t>leictreonaic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agus</a:t>
            </a:r>
            <a:r>
              <a:rPr lang="en-GB" sz="2300">
                <a:solidFill>
                  <a:schemeClr val="bg1"/>
                </a:solidFill>
              </a:rPr>
              <a:t> leis </a:t>
            </a:r>
            <a:r>
              <a:rPr lang="en-GB" sz="2300" err="1">
                <a:solidFill>
                  <a:schemeClr val="bg1"/>
                </a:solidFill>
              </a:rPr>
              <a:t>na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meicníochtaí</a:t>
            </a:r>
            <a:r>
              <a:rPr lang="en-GB" sz="2300">
                <a:solidFill>
                  <a:schemeClr val="bg1"/>
                </a:solidFill>
              </a:rPr>
              <a:t>, </a:t>
            </a:r>
            <a:r>
              <a:rPr lang="en-GB" sz="2300" err="1">
                <a:solidFill>
                  <a:schemeClr val="bg1"/>
                </a:solidFill>
              </a:rPr>
              <a:t>ar</a:t>
            </a:r>
            <a:r>
              <a:rPr lang="en-GB" sz="2300">
                <a:solidFill>
                  <a:schemeClr val="bg1"/>
                </a:solidFill>
              </a:rPr>
              <a:t> an </a:t>
            </a:r>
            <a:r>
              <a:rPr lang="en-GB" sz="2300" err="1">
                <a:solidFill>
                  <a:schemeClr val="bg1"/>
                </a:solidFill>
              </a:rPr>
              <a:t>tairbhe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atá</a:t>
            </a:r>
            <a:r>
              <a:rPr lang="en-GB" sz="2300">
                <a:solidFill>
                  <a:schemeClr val="bg1"/>
                </a:solidFill>
              </a:rPr>
              <a:t> le </a:t>
            </a:r>
            <a:r>
              <a:rPr lang="en-GB" sz="2300" err="1">
                <a:solidFill>
                  <a:schemeClr val="bg1"/>
                </a:solidFill>
              </a:rPr>
              <a:t>baint</a:t>
            </a:r>
            <a:r>
              <a:rPr lang="en-GB" sz="2300">
                <a:solidFill>
                  <a:schemeClr val="bg1"/>
                </a:solidFill>
              </a:rPr>
              <a:t> as cur </a:t>
            </a:r>
            <a:r>
              <a:rPr lang="en-GB" sz="2300" err="1">
                <a:solidFill>
                  <a:schemeClr val="bg1"/>
                </a:solidFill>
              </a:rPr>
              <a:t>chuige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comhtháite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i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leith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na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ngnéithe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praiticiúla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agus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na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ngnéithe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teoiriciúla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san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tsonraíocht</a:t>
            </a:r>
            <a:r>
              <a:rPr lang="en-GB" sz="2300">
                <a:solidFill>
                  <a:schemeClr val="bg1"/>
                </a:solidFill>
              </a:rPr>
              <a:t>. </a:t>
            </a:r>
          </a:p>
          <a:p>
            <a:pPr lvl="0" defTabSz="1022350">
              <a:spcBef>
                <a:spcPct val="0"/>
              </a:spcBef>
              <a:spcAft>
                <a:spcPct val="35000"/>
              </a:spcAft>
            </a:pPr>
            <a:r>
              <a:rPr lang="en-GB" sz="2300" kern="120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911837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E043E-E0C4-E6B6-25BF-BF6C7B0DF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533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26D5DC-D166-3D65-1822-E194680EE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2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772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66F950-49C9-8F22-D0DE-C978FEAB8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74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396FEC-A5C8-186F-86BC-A13830BCB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6"/>
            <a:ext cx="11353800" cy="1688537"/>
          </a:xfrm>
        </p:spPr>
        <p:txBody>
          <a:bodyPr>
            <a:normAutofit/>
          </a:bodyPr>
          <a:lstStyle/>
          <a:p>
            <a:r>
              <a:rPr lang="ga-IE"/>
              <a:t>Sampla de thionscadal 2 ó scoláire sa 2ú bliain </a:t>
            </a:r>
            <a:endParaRPr lang="en-I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4979B7-5F6A-4D7C-5087-B849FC979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3935"/>
            <a:ext cx="4992584" cy="4063028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buNone/>
            </a:pPr>
            <a:r>
              <a:rPr lang="ga-IE"/>
              <a:t>Coimre Dearaidh: </a:t>
            </a:r>
          </a:p>
          <a:p>
            <a:pPr marL="0" indent="0" fontAlgn="base">
              <a:buNone/>
            </a:pPr>
            <a:r>
              <a:rPr lang="ga-IE"/>
              <a:t>Is minic is deacair d’fheirmeoirí geataí feirme a oscailt agus a dhúnadh. </a:t>
            </a:r>
          </a:p>
          <a:p>
            <a:pPr marL="0" indent="0" fontAlgn="base">
              <a:buNone/>
            </a:pPr>
            <a:r>
              <a:rPr lang="ga-IE"/>
              <a:t> </a:t>
            </a:r>
          </a:p>
          <a:p>
            <a:pPr marL="0" indent="0" fontAlgn="base">
              <a:buNone/>
            </a:pPr>
            <a:r>
              <a:rPr lang="ga-IE"/>
              <a:t>Dear agus déan geata faoi rialú leictreamheicniúil </a:t>
            </a:r>
          </a:p>
          <a:p>
            <a:pPr marL="0" indent="0" fontAlgn="base">
              <a:buNone/>
            </a:pPr>
            <a:r>
              <a:rPr lang="ga-IE"/>
              <a:t> </a:t>
            </a:r>
          </a:p>
          <a:p>
            <a:pPr marL="0" indent="0" fontAlgn="base">
              <a:buNone/>
            </a:pPr>
            <a:r>
              <a:rPr lang="ga-IE"/>
              <a:t>Ba cheart laisc theorann nó gnéithe sábháilteachta cuí eile a chur san áireamh i do dhearadh. 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9190B6-D5BE-1F7C-4265-60D535A16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913" y="1825625"/>
            <a:ext cx="5949720" cy="423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3654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D63C56-94C0-07DA-FDDE-32473EC42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37599" y="152400"/>
            <a:ext cx="3678121" cy="6342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06F6FD-9374-70F0-DF56-84CF7BF94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399"/>
            <a:ext cx="8737600" cy="63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329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0694F-5F02-F52E-FB8C-51170F4BD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18;p13">
            <a:extLst>
              <a:ext uri="{FF2B5EF4-FFF2-40B4-BE49-F238E27FC236}">
                <a16:creationId xmlns:a16="http://schemas.microsoft.com/office/drawing/2014/main" id="{C42BEDE7-F49F-4818-38A7-1E7D309C612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98666" y="326644"/>
            <a:ext cx="8381075" cy="7694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7030A0"/>
              </a:buClr>
              <a:buSzPts val="4400"/>
              <a:defRPr/>
            </a:pPr>
            <a:r>
              <a:rPr lang="ga-IE"/>
              <a:t>Cuimhnigh ar do chleachtas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0E85AA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D755E3-D65D-5F08-76CB-E64F9AD99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8667" y="2335123"/>
            <a:ext cx="9551846" cy="241274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ga-IE"/>
              <a:t>Cad iad na hathruithe is féidir leat a dhéanamh sa tslí a dtugann tú aiseolas do scoláirí? </a:t>
            </a:r>
            <a:endParaRPr lang="en-GB" sz="44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CC173B-2332-2CC2-E972-A9044C09A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92771" y="1477105"/>
            <a:ext cx="5345724" cy="5121886"/>
            <a:chOff x="1804305" y="3551726"/>
            <a:chExt cx="2876502" cy="26367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5A2BFF-E670-E426-086D-66BEDCBD9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4305" y="4862923"/>
              <a:ext cx="1060502" cy="1325563"/>
            </a:xfrm>
            <a:prstGeom prst="rect">
              <a:avLst/>
            </a:prstGeom>
            <a:noFill/>
          </p:spPr>
        </p:pic>
        <p:pic>
          <p:nvPicPr>
            <p:cNvPr id="9" name="Picture 8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79516181-C5D1-AEEA-2F02-02B1CA7AB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4556" y="3551726"/>
              <a:ext cx="2346251" cy="1311197"/>
            </a:xfrm>
            <a:prstGeom prst="rect">
              <a:avLst/>
            </a:prstGeom>
            <a:noFill/>
          </p:spPr>
        </p:pic>
      </p:grpSp>
      <p:pic>
        <p:nvPicPr>
          <p:cNvPr id="12" name="Google Shape;419;p13">
            <a:extLst>
              <a:ext uri="{FF2B5EF4-FFF2-40B4-BE49-F238E27FC236}">
                <a16:creationId xmlns:a16="http://schemas.microsoft.com/office/drawing/2014/main" id="{0B8615C7-8E7F-E466-D34A-9E752E03C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308" y="110461"/>
            <a:ext cx="1107042" cy="1065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6821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174A1-0620-3950-2AF6-0E033F14B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4788B-CA7F-A993-B5A5-C9DF821A7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540" y="0"/>
            <a:ext cx="8175000" cy="828611"/>
          </a:xfrm>
        </p:spPr>
        <p:txBody>
          <a:bodyPr/>
          <a:lstStyle/>
          <a:p>
            <a:r>
              <a:rPr lang="ga-IE"/>
              <a:t>Machnamh ar Phríomhfhoghlaim </a:t>
            </a:r>
            <a:endParaRPr lang="en-IE" sz="3200">
              <a:solidFill>
                <a:schemeClr val="bg2"/>
              </a:solidFill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6A8AC0F0-CD1A-70B5-5E39-60723AC61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/>
        </p:nvGraphicFramePr>
        <p:xfrm>
          <a:off x="2524124" y="1657351"/>
          <a:ext cx="7134225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459CD0E5-CB59-811C-07AC-9E93166AC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9179" y="4893768"/>
            <a:ext cx="959732" cy="10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0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4DAB5-9343-46B4-C891-511EAADF8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3F8CCD9E-7DD3-F81A-D9A7-09EFC390D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43821"/>
            <a:ext cx="12023304" cy="792084"/>
          </a:xfrm>
          <a:prstGeom prst="homePlate">
            <a:avLst/>
          </a:prstGeom>
          <a:solidFill>
            <a:srgbClr val="198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CB82D1-92EC-A717-5F8A-2F10B1674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6216"/>
            <a:ext cx="10515600" cy="1325563"/>
          </a:xfrm>
        </p:spPr>
        <p:txBody>
          <a:bodyPr/>
          <a:lstStyle/>
          <a:p>
            <a:r>
              <a:rPr lang="nb-NO" b="1">
                <a:solidFill>
                  <a:schemeClr val="bg1"/>
                </a:solidFill>
              </a:rPr>
              <a:t>Le linn an tseisiúin seo ... </a:t>
            </a:r>
            <a:endParaRPr lang="en-IE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75687A-92B6-A5E9-8267-4EE4DE0D1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2609928"/>
            <a:ext cx="10515600" cy="1797480"/>
          </a:xfrm>
          <a:prstGeom prst="roundRect">
            <a:avLst>
              <a:gd name="adj" fmla="val 10000"/>
            </a:avLst>
          </a:prstGeom>
          <a:solidFill>
            <a:srgbClr val="44A0BB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FC0BB7-EC02-0A20-54AB-FDEACC2A3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7612" y="3166861"/>
            <a:ext cx="683614" cy="683614"/>
          </a:xfrm>
          <a:prstGeom prst="rect">
            <a:avLst/>
          </a:prstGeom>
          <a:blipFill rotWithShape="1">
            <a:blip r:embed="rId3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D555D81-4D0B-5375-55F0-B43B0949323A}"/>
              </a:ext>
            </a:extLst>
          </p:cNvPr>
          <p:cNvSpPr/>
          <p:nvPr/>
        </p:nvSpPr>
        <p:spPr>
          <a:xfrm>
            <a:off x="2200638" y="2887200"/>
            <a:ext cx="9080009" cy="1242935"/>
          </a:xfrm>
          <a:custGeom>
            <a:avLst/>
            <a:gdLst>
              <a:gd name="connsiteX0" fmla="*/ 0 w 9080009"/>
              <a:gd name="connsiteY0" fmla="*/ 0 h 1242935"/>
              <a:gd name="connsiteX1" fmla="*/ 9080009 w 9080009"/>
              <a:gd name="connsiteY1" fmla="*/ 0 h 1242935"/>
              <a:gd name="connsiteX2" fmla="*/ 9080009 w 9080009"/>
              <a:gd name="connsiteY2" fmla="*/ 1242935 h 1242935"/>
              <a:gd name="connsiteX3" fmla="*/ 0 w 9080009"/>
              <a:gd name="connsiteY3" fmla="*/ 1242935 h 1242935"/>
              <a:gd name="connsiteX4" fmla="*/ 0 w 9080009"/>
              <a:gd name="connsiteY4" fmla="*/ 0 h 124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0009" h="1242935">
                <a:moveTo>
                  <a:pt x="0" y="0"/>
                </a:moveTo>
                <a:lnTo>
                  <a:pt x="9080009" y="0"/>
                </a:lnTo>
                <a:lnTo>
                  <a:pt x="9080009" y="1242935"/>
                </a:lnTo>
                <a:lnTo>
                  <a:pt x="0" y="12429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1544" tIns="131544" rIns="131544" bIns="131544" numCol="1" spcCol="1270" anchor="ctr" anchorCtr="0">
            <a:noAutofit/>
          </a:bodyPr>
          <a:lstStyle/>
          <a:p>
            <a:pPr lvl="0" defTabSz="1022350">
              <a:spcBef>
                <a:spcPct val="0"/>
              </a:spcBef>
              <a:spcAft>
                <a:spcPct val="35000"/>
              </a:spcAft>
            </a:pPr>
            <a:r>
              <a:rPr lang="en-GB" sz="2300" err="1">
                <a:solidFill>
                  <a:schemeClr val="bg1"/>
                </a:solidFill>
              </a:rPr>
              <a:t>Cuirimid</a:t>
            </a:r>
            <a:r>
              <a:rPr lang="en-GB" sz="2300">
                <a:solidFill>
                  <a:schemeClr val="bg1"/>
                </a:solidFill>
              </a:rPr>
              <a:t> le </a:t>
            </a:r>
            <a:r>
              <a:rPr lang="en-GB" sz="2300" err="1">
                <a:solidFill>
                  <a:schemeClr val="bg1"/>
                </a:solidFill>
              </a:rPr>
              <a:t>scileanna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múinteoirí</a:t>
            </a:r>
            <a:r>
              <a:rPr lang="en-GB" sz="2300">
                <a:solidFill>
                  <a:schemeClr val="bg1"/>
                </a:solidFill>
              </a:rPr>
              <a:t> a </a:t>
            </a:r>
            <a:r>
              <a:rPr lang="en-GB" sz="2300" err="1">
                <a:solidFill>
                  <a:schemeClr val="bg1"/>
                </a:solidFill>
              </a:rPr>
              <a:t>bhaineann</a:t>
            </a:r>
            <a:r>
              <a:rPr lang="en-GB" sz="2300">
                <a:solidFill>
                  <a:schemeClr val="bg1"/>
                </a:solidFill>
              </a:rPr>
              <a:t> le </a:t>
            </a:r>
            <a:r>
              <a:rPr lang="en-GB" sz="2300" err="1">
                <a:solidFill>
                  <a:schemeClr val="bg1"/>
                </a:solidFill>
              </a:rPr>
              <a:t>haiseolas</a:t>
            </a:r>
            <a:r>
              <a:rPr lang="en-GB" sz="2300">
                <a:solidFill>
                  <a:schemeClr val="bg1"/>
                </a:solidFill>
              </a:rPr>
              <a:t> a </a:t>
            </a:r>
            <a:r>
              <a:rPr lang="en-GB" sz="2300" err="1">
                <a:solidFill>
                  <a:schemeClr val="bg1"/>
                </a:solidFill>
              </a:rPr>
              <a:t>thabhairt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chun</a:t>
            </a:r>
            <a:r>
              <a:rPr lang="en-GB" sz="2300">
                <a:solidFill>
                  <a:schemeClr val="bg1"/>
                </a:solidFill>
              </a:rPr>
              <a:t> </a:t>
            </a:r>
            <a:r>
              <a:rPr lang="en-GB" sz="2300" err="1">
                <a:solidFill>
                  <a:schemeClr val="bg1"/>
                </a:solidFill>
              </a:rPr>
              <a:t>tacú</a:t>
            </a:r>
            <a:r>
              <a:rPr lang="en-GB" sz="2300">
                <a:solidFill>
                  <a:schemeClr val="bg1"/>
                </a:solidFill>
              </a:rPr>
              <a:t> le </a:t>
            </a:r>
            <a:r>
              <a:rPr lang="en-GB" sz="2300" err="1">
                <a:solidFill>
                  <a:schemeClr val="bg1"/>
                </a:solidFill>
              </a:rPr>
              <a:t>foghlaim</a:t>
            </a:r>
            <a:r>
              <a:rPr lang="en-GB" sz="2300">
                <a:solidFill>
                  <a:schemeClr val="bg1"/>
                </a:solidFill>
              </a:rPr>
              <a:t> an </a:t>
            </a:r>
            <a:r>
              <a:rPr lang="en-GB" sz="2300" err="1">
                <a:solidFill>
                  <a:schemeClr val="bg1"/>
                </a:solidFill>
              </a:rPr>
              <a:t>scoláire</a:t>
            </a:r>
            <a:r>
              <a:rPr lang="en-GB" sz="230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48455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466F7-6A76-08F2-655A-68C9F0CD4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251C938-7A1C-95A1-934F-6D6E0FAE1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21746" y="3686175"/>
            <a:ext cx="3079506" cy="2893766"/>
            <a:chOff x="1804305" y="3551726"/>
            <a:chExt cx="2876502" cy="26367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13D4D6-B0F6-4E1B-2448-02CFEDCC4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4305" y="4862923"/>
              <a:ext cx="1060502" cy="1325563"/>
            </a:xfrm>
            <a:prstGeom prst="rect">
              <a:avLst/>
            </a:prstGeom>
            <a:noFill/>
          </p:spPr>
        </p:pic>
        <p:pic>
          <p:nvPicPr>
            <p:cNvPr id="9" name="Picture 8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8C553056-CB97-6A88-3CC0-6402AFAF1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4556" y="3551726"/>
              <a:ext cx="2346251" cy="1311197"/>
            </a:xfrm>
            <a:prstGeom prst="rect">
              <a:avLst/>
            </a:prstGeom>
            <a:noFill/>
          </p:spPr>
        </p:pic>
      </p:grpSp>
      <p:sp>
        <p:nvSpPr>
          <p:cNvPr id="6" name="Title 2" descr="Personal Reflection Moment&#10;">
            <a:extLst>
              <a:ext uri="{FF2B5EF4-FFF2-40B4-BE49-F238E27FC236}">
                <a16:creationId xmlns:a16="http://schemas.microsoft.com/office/drawing/2014/main" id="{2644C91D-A8EF-34CF-60A0-659C2E015D8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3942" y="0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Plé</a:t>
            </a: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4400" b="0" i="0" u="none" strike="noStrike" kern="1200" cap="none" spc="0" normalizeH="0" baseline="0" noProof="0" err="1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grúpa</a:t>
            </a: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 </a:t>
            </a:r>
            <a:endParaRPr kumimoji="0" lang="en-IE" sz="4400" b="1" i="0" u="none" strike="noStrike" kern="1200" cap="none" spc="0" normalizeH="0" baseline="0" noProof="0">
              <a:ln>
                <a:noFill/>
              </a:ln>
              <a:solidFill>
                <a:srgbClr val="0E85AA"/>
              </a:solidFill>
              <a:effectLst/>
              <a:uLnTx/>
              <a:uFillTx/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Content Placeholder 1" descr="How can we support students &#10;as they engage with Electrical Control &#10;in First-Year Applied Technology?&#10;">
            <a:extLst>
              <a:ext uri="{FF2B5EF4-FFF2-40B4-BE49-F238E27FC236}">
                <a16:creationId xmlns:a16="http://schemas.microsoft.com/office/drawing/2014/main" id="{D3F68D69-759C-8A7E-1977-6871A1B84E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942" y="1792188"/>
            <a:ext cx="6952792" cy="353377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E"/>
              <a:t>An </a:t>
            </a:r>
            <a:r>
              <a:rPr lang="en-IE" err="1"/>
              <a:t>bhliain</a:t>
            </a:r>
            <a:r>
              <a:rPr lang="en-IE"/>
              <a:t> </a:t>
            </a:r>
            <a:r>
              <a:rPr lang="en-IE" err="1"/>
              <a:t>seo</a:t>
            </a:r>
            <a:r>
              <a:rPr lang="en-IE"/>
              <a:t> </a:t>
            </a:r>
            <a:r>
              <a:rPr lang="en-IE" err="1"/>
              <a:t>caite</a:t>
            </a:r>
            <a:r>
              <a:rPr lang="en-IE"/>
              <a:t>, </a:t>
            </a:r>
            <a:r>
              <a:rPr lang="en-IE" err="1"/>
              <a:t>san</a:t>
            </a:r>
            <a:r>
              <a:rPr lang="en-IE"/>
              <a:t> EFG </a:t>
            </a:r>
            <a:r>
              <a:rPr lang="en-IE" err="1"/>
              <a:t>díríodh</a:t>
            </a:r>
            <a:r>
              <a:rPr lang="en-IE"/>
              <a:t> </a:t>
            </a:r>
            <a:r>
              <a:rPr lang="en-IE" err="1"/>
              <a:t>ar</a:t>
            </a:r>
            <a:r>
              <a:rPr lang="en-IE"/>
              <a:t> </a:t>
            </a:r>
            <a:r>
              <a:rPr lang="en-IE" err="1"/>
              <a:t>bhunprionsabail</a:t>
            </a:r>
            <a:r>
              <a:rPr lang="en-IE"/>
              <a:t> </a:t>
            </a:r>
            <a:r>
              <a:rPr lang="en-IE" err="1"/>
              <a:t>na</a:t>
            </a:r>
            <a:r>
              <a:rPr lang="en-IE"/>
              <a:t> </a:t>
            </a:r>
            <a:r>
              <a:rPr lang="en-IE" err="1"/>
              <a:t>leictreonaice</a:t>
            </a:r>
            <a:r>
              <a:rPr lang="en-IE"/>
              <a:t>. </a:t>
            </a:r>
          </a:p>
          <a:p>
            <a:pPr marL="0" indent="0">
              <a:lnSpc>
                <a:spcPct val="120000"/>
              </a:lnSpc>
              <a:buNone/>
            </a:pPr>
            <a:endParaRPr lang="en-IE"/>
          </a:p>
          <a:p>
            <a:pPr marL="0" indent="0">
              <a:lnSpc>
                <a:spcPct val="120000"/>
              </a:lnSpc>
              <a:buNone/>
            </a:pPr>
            <a:r>
              <a:rPr lang="pt-BR"/>
              <a:t>Ar tháinig athrú ar do chur chuige teagaisc ó thaobh na leictreonaice de? </a:t>
            </a:r>
            <a:endParaRPr lang="en-I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F58F75-77C7-635A-486A-EF5A31341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663" y="949436"/>
            <a:ext cx="4072967" cy="308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678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4F93C-4DBB-A3FB-52F0-1C9CD0FD6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27632"/>
          </a:xfrm>
        </p:spPr>
        <p:txBody>
          <a:bodyPr/>
          <a:lstStyle/>
          <a:p>
            <a:r>
              <a:rPr lang="en-GB" err="1"/>
              <a:t>Gníomhaíocht</a:t>
            </a:r>
            <a:r>
              <a:rPr lang="en-GB"/>
              <a:t> a </a:t>
            </a:r>
            <a:r>
              <a:rPr lang="en-GB" err="1"/>
              <a:t>Bhaineann</a:t>
            </a:r>
            <a:r>
              <a:rPr lang="en-GB"/>
              <a:t> le </a:t>
            </a:r>
            <a:r>
              <a:rPr lang="en-GB" err="1"/>
              <a:t>Fréamhshamhail</a:t>
            </a:r>
            <a:r>
              <a:rPr lang="en-GB"/>
              <a:t> </a:t>
            </a:r>
            <a:r>
              <a:rPr lang="en-GB" err="1"/>
              <a:t>Droichid</a:t>
            </a:r>
            <a:r>
              <a:rPr lang="en-GB"/>
              <a:t> </a:t>
            </a:r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80107-B63A-B5B6-FF8D-D8FAA8E7D8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24" r="223" b="9023"/>
          <a:stretch>
            <a:fillRect/>
          </a:stretch>
        </p:blipFill>
        <p:spPr>
          <a:xfrm>
            <a:off x="2757993" y="1325563"/>
            <a:ext cx="8400363" cy="54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08759"/>
      </p:ext>
    </p:extLst>
  </p:cSld>
  <p:clrMapOvr>
    <a:masterClrMapping/>
  </p:clrMapOvr>
</p:sld>
</file>

<file path=ppt/theme/theme1.xml><?xml version="1.0" encoding="utf-8"?>
<a:theme xmlns:a="http://schemas.openxmlformats.org/drawingml/2006/main" name="Oid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41CBA32D-9633-4CED-B611-F105E3FD3279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ide blue theme_mark_state gold_state green_white tag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E036CE79-CD5E-4BD1-9A13-1D262CF54053}"/>
    </a:ext>
  </a:extLst>
</a:theme>
</file>

<file path=ppt/theme/theme3.xml><?xml version="1.0" encoding="utf-8"?>
<a:theme xmlns:a="http://schemas.openxmlformats.org/drawingml/2006/main" name="Oide mark_black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48A9352F-829D-44D4-B579-607906049F50}"/>
    </a:ext>
  </a:extLst>
</a:theme>
</file>

<file path=ppt/theme/theme4.xml><?xml version="1.0" encoding="utf-8"?>
<a:theme xmlns:a="http://schemas.openxmlformats.org/drawingml/2006/main" name="Oide mark with tagline_black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09822201-E796-4FB1-86D3-6A76DC4B6A26}"/>
    </a:ext>
  </a:extLst>
</a:theme>
</file>

<file path=ppt/theme/theme5.xml><?xml version="1.0" encoding="utf-8"?>
<a:theme xmlns:a="http://schemas.openxmlformats.org/drawingml/2006/main" name="Oide mark_state gold_state green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30FD6475-0C4A-4832-AC20-0D9AA3C5D91C}"/>
    </a:ext>
  </a:extLst>
</a:theme>
</file>

<file path=ppt/theme/theme6.xml><?xml version="1.0" encoding="utf-8"?>
<a:theme xmlns:a="http://schemas.openxmlformats.org/drawingml/2006/main" name="Oide mark_state gold_state green with tagline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8477A369-3919-4895-8C91-EAB787E98BE6}"/>
    </a:ext>
  </a:extLst>
</a:theme>
</file>

<file path=ppt/theme/theme7.xml><?xml version="1.0" encoding="utf-8"?>
<a:theme xmlns:a="http://schemas.openxmlformats.org/drawingml/2006/main" name="Oide mark_white_Oide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FF1C603C-9C99-4E02-AED6-EB9ADEA2C690}"/>
    </a:ext>
  </a:extLst>
</a:theme>
</file>

<file path=ppt/theme/theme8.xml><?xml version="1.0" encoding="utf-8"?>
<a:theme xmlns:a="http://schemas.openxmlformats.org/drawingml/2006/main" name="Oide mark and tagline_white_Oide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849D3E50-E584-415D-B5DA-6109F41AFD00}"/>
    </a:ext>
  </a:extLst>
</a:theme>
</file>

<file path=ppt/theme/theme9.xml><?xml version="1.0" encoding="utf-8"?>
<a:theme xmlns:a="http://schemas.openxmlformats.org/drawingml/2006/main" name="Oide Theme">
  <a:themeElements>
    <a:clrScheme name="Oide Theme">
      <a:dk1>
        <a:srgbClr val="24647C"/>
      </a:dk1>
      <a:lt1>
        <a:srgbClr val="FFFFFF"/>
      </a:lt1>
      <a:dk2>
        <a:srgbClr val="1987A8"/>
      </a:dk2>
      <a:lt2>
        <a:srgbClr val="E7E6E6"/>
      </a:lt2>
      <a:accent1>
        <a:srgbClr val="1987A8"/>
      </a:accent1>
      <a:accent2>
        <a:srgbClr val="24647C"/>
      </a:accent2>
      <a:accent3>
        <a:srgbClr val="44A0BB"/>
      </a:accent3>
      <a:accent4>
        <a:srgbClr val="888888"/>
      </a:accent4>
      <a:accent5>
        <a:srgbClr val="A8D5DE"/>
      </a:accent5>
      <a:accent6>
        <a:srgbClr val="ECECE5"/>
      </a:accent6>
      <a:hlink>
        <a:srgbClr val="1986A7"/>
      </a:hlink>
      <a:folHlink>
        <a:srgbClr val="1986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6da6fe7-9f01-4e2c-8767-23ae1d36ae7f">
      <UserInfo>
        <DisplayName>Barry Nolan</DisplayName>
        <AccountId>9</AccountId>
        <AccountType/>
      </UserInfo>
      <UserInfo>
        <DisplayName>Seán  Kehoe</DisplayName>
        <AccountId>14</AccountId>
        <AccountType/>
      </UserInfo>
      <UserInfo>
        <DisplayName>Fergal Murphy</DisplayName>
        <AccountId>18</AccountId>
        <AccountType/>
      </UserInfo>
      <UserInfo>
        <DisplayName>Darren Murphy</DisplayName>
        <AccountId>61</AccountId>
        <AccountType/>
      </UserInfo>
      <UserInfo>
        <DisplayName>Mona Metcalfe</DisplayName>
        <AccountId>62</AccountId>
        <AccountType/>
      </UserInfo>
      <UserInfo>
        <DisplayName>Oide PP Division 2 Technologies Members</DisplayName>
        <AccountId>57</AccountId>
        <AccountType/>
      </UserInfo>
    </SharedWithUsers>
    <lcf76f155ced4ddcb4097134ff3c332f xmlns="7630ae88-9023-4e9e-b049-743ab2c07744">
      <Terms xmlns="http://schemas.microsoft.com/office/infopath/2007/PartnerControls"/>
    </lcf76f155ced4ddcb4097134ff3c332f>
    <TaxCatchAll xmlns="46da6fe7-9f01-4e2c-8767-23ae1d36ae7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34696910322C49BE3CD47349948BB5" ma:contentTypeVersion="16" ma:contentTypeDescription="Create a new document." ma:contentTypeScope="" ma:versionID="d9e20e4f44da82df60942ee30c563f9c">
  <xsd:schema xmlns:xsd="http://www.w3.org/2001/XMLSchema" xmlns:xs="http://www.w3.org/2001/XMLSchema" xmlns:p="http://schemas.microsoft.com/office/2006/metadata/properties" xmlns:ns2="7630ae88-9023-4e9e-b049-743ab2c07744" xmlns:ns3="46da6fe7-9f01-4e2c-8767-23ae1d36ae7f" targetNamespace="http://schemas.microsoft.com/office/2006/metadata/properties" ma:root="true" ma:fieldsID="9a7c3d04a1138d95e656319f6c10f6c6" ns2:_="" ns3:_="">
    <xsd:import namespace="7630ae88-9023-4e9e-b049-743ab2c07744"/>
    <xsd:import namespace="46da6fe7-9f01-4e2c-8767-23ae1d36ae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30ae88-9023-4e9e-b049-743ab2c077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67c90686-b975-4123-9b95-f27ff4c4f8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da6fe7-9f01-4e2c-8767-23ae1d36ae7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38f4ea5-d353-41c3-9e56-9877e2f916d0}" ma:internalName="TaxCatchAll" ma:showField="CatchAllData" ma:web="46da6fe7-9f01-4e2c-8767-23ae1d36ae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7F01C5-FA2D-4E79-B825-A5C82B0DD7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13B8B8-D4A2-4222-8B4B-DF73EEC6F316}">
  <ds:schemaRefs>
    <ds:schemaRef ds:uri="46da6fe7-9f01-4e2c-8767-23ae1d36ae7f"/>
    <ds:schemaRef ds:uri="7630ae88-9023-4e9e-b049-743ab2c077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F3308E-C3B6-48B4-975B-09B13B918230}">
  <ds:schemaRefs>
    <ds:schemaRef ds:uri="46da6fe7-9f01-4e2c-8767-23ae1d36ae7f"/>
    <ds:schemaRef ds:uri="7630ae88-9023-4e9e-b049-743ab2c077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PLE 2023.2024 Presentation - Applied Technology</Template>
  <Application>Microsoft Office PowerPoint</Application>
  <PresentationFormat>Widescreen</PresentationFormat>
  <Slides>77</Slides>
  <Notes>36</Notes>
  <HiddenSlides>4</HiddenSlide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77</vt:i4>
      </vt:variant>
    </vt:vector>
  </HeadingPairs>
  <TitlesOfParts>
    <vt:vector size="86" baseType="lpstr">
      <vt:lpstr>Oide title slides</vt:lpstr>
      <vt:lpstr>Oide blue theme_mark_state gold_state green_white tagline</vt:lpstr>
      <vt:lpstr>Oide mark_black_white background</vt:lpstr>
      <vt:lpstr>Oide mark with tagline_black_white background</vt:lpstr>
      <vt:lpstr>Oide mark_state gold_state green_white background</vt:lpstr>
      <vt:lpstr>Oide mark_state gold_state green with tagline_white background</vt:lpstr>
      <vt:lpstr>Oide mark_white_Oide blue background</vt:lpstr>
      <vt:lpstr>Oide mark and tagline_white_Oide blue background</vt:lpstr>
      <vt:lpstr>Oide Theme</vt:lpstr>
      <vt:lpstr>Teicneolaíocht Fheidhmeach</vt:lpstr>
      <vt:lpstr>Suíomh Gréasáin</vt:lpstr>
      <vt:lpstr>EFG 2024/2025 – Aiseolas ó Mhúinteoirí </vt:lpstr>
      <vt:lpstr>Comhpháirtithe </vt:lpstr>
      <vt:lpstr>Le linn an EFG seo ... </vt:lpstr>
      <vt:lpstr>Teicneolaíocht Fheidhmeach</vt:lpstr>
      <vt:lpstr>Le linn an tseisiúin seo ... </vt:lpstr>
      <vt:lpstr>Plé grúpa </vt:lpstr>
      <vt:lpstr>Gníomhaíocht a Bhaineann le Fréamhshamhail Droichid </vt:lpstr>
      <vt:lpstr>Na cosa ar an lasc theorann a aithint </vt:lpstr>
      <vt:lpstr>Anailís a dhéanamh ar an gciorcad </vt:lpstr>
      <vt:lpstr> Gníomhaíocht: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Comhpháirteanna a theastaíonn </vt:lpstr>
      <vt:lpstr>Cineálacha Tiomána Indírí </vt:lpstr>
      <vt:lpstr>Comhpháirteanna a theastaíonn </vt:lpstr>
      <vt:lpstr>Plé Neamhfhoirmiúil </vt:lpstr>
      <vt:lpstr>Am Machnaimh Phearsanta </vt:lpstr>
      <vt:lpstr>Machnamh ar Phríomhfhoghlaim </vt:lpstr>
      <vt:lpstr>Tinreamh </vt:lpstr>
      <vt:lpstr>Le linn an tseisiúin seo ... </vt:lpstr>
      <vt:lpstr>Teicneolaíocht Fheidhmeach</vt:lpstr>
      <vt:lpstr>Le linn an tseisiúin seo ... </vt:lpstr>
      <vt:lpstr>Sonraíocht le haghaidh Teicneolaíocht Fheidhmeach</vt:lpstr>
      <vt:lpstr>Nóta eolais ón CSS </vt:lpstr>
      <vt:lpstr>An Clár Ciorcad ina bhfuil Braiteoir </vt:lpstr>
      <vt:lpstr>PowerPoint Presentation</vt:lpstr>
      <vt:lpstr>Réití Tráchtála Eile: </vt:lpstr>
      <vt:lpstr>An tslí a n-oibríonn an ciorcad </vt:lpstr>
      <vt:lpstr>PowerPoint Presentation</vt:lpstr>
      <vt:lpstr>Solas oíche uathoibríoch a dhéanamh agus a thógáil </vt:lpstr>
      <vt:lpstr>Plé Neamfhoirmiúil    </vt:lpstr>
      <vt:lpstr>An Fhoghlaim a Chur i bhFeidhm </vt:lpstr>
      <vt:lpstr>Plé grúpa &amp; Comhrá </vt:lpstr>
      <vt:lpstr>Machnamh ar Phríomhfhoghlaim </vt:lpstr>
      <vt:lpstr>Le linn an tseisiúin seo ... </vt:lpstr>
      <vt:lpstr>Teicneolaíocht Fheidhmeach</vt:lpstr>
      <vt:lpstr>Le linn an tseisiúin seo ... </vt:lpstr>
      <vt:lpstr>Tuarascálacha Cigireachta </vt:lpstr>
      <vt:lpstr>Cuir Cúrsaí ar Sos agus Déan Machnamh air </vt:lpstr>
      <vt:lpstr>Cineálacha Aiseolais (Scileanna agus Aiseolas) </vt:lpstr>
      <vt:lpstr>Cineálacha Aiseolais (Aiseolas ó Phiaraí) </vt:lpstr>
      <vt:lpstr>Cineálacha Aiseolais (Aiseolas Fuaime) </vt:lpstr>
      <vt:lpstr>Mo Thuras Dearaidh</vt:lpstr>
      <vt:lpstr>Aiseolas </vt:lpstr>
      <vt:lpstr>Sampla de thionscadal  ó scoláire sa 2ú bliain.</vt:lpstr>
      <vt:lpstr>Plé grúpa &amp; Comhrá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Cuir Cúrsaí ar Sos agus Déan Machnamh air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Sampla de thionscadal 2 ó scoláire sa 2ú bliain </vt:lpstr>
      <vt:lpstr>PowerPoint Presentation</vt:lpstr>
      <vt:lpstr>Cuimhnigh ar do chleachtas</vt:lpstr>
      <vt:lpstr>Machnamh ar Phríomhfhoghlaim </vt:lpstr>
      <vt:lpstr>Le linn an tseisiúin seo ...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Teicneolaíocht Fheidhmeach EFG 2025-2026</dc:title>
  <dc:creator/>
  <cp:revision>1</cp:revision>
  <dcterms:created xsi:type="dcterms:W3CDTF">2026-03-18T10:53:12Z</dcterms:created>
  <dcterms:modified xsi:type="dcterms:W3CDTF">2026-03-18T10:54:36Z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1756428-4d52-4035-8892-3fe934e1c91d_Enabled">
    <vt:lpwstr>true</vt:lpwstr>
  </property>
  <property fmtid="{D5CDD505-2E9C-101B-9397-08002B2CF9AE}" pid="3" name="MSIP_Label_d1756428-4d52-4035-8892-3fe934e1c91d_ActionId">
    <vt:lpwstr>f1403e63-e661-43f0-bdaa-4d83742eb660</vt:lpwstr>
  </property>
  <property fmtid="{D5CDD505-2E9C-101B-9397-08002B2CF9AE}" pid="4" name="MSIP_Label_d1756428-4d52-4035-8892-3fe934e1c91d_SetDate">
    <vt:lpwstr>2023-12-05T10:17:02Z</vt:lpwstr>
  </property>
  <property fmtid="{D5CDD505-2E9C-101B-9397-08002B2CF9AE}" pid="5" name="MediaServiceImageTags">
    <vt:lpwstr/>
  </property>
  <property fmtid="{D5CDD505-2E9C-101B-9397-08002B2CF9AE}" pid="6" name="MSIP_Label_d1756428-4d52-4035-8892-3fe934e1c91d_ContentBits">
    <vt:lpwstr>0</vt:lpwstr>
  </property>
  <property fmtid="{D5CDD505-2E9C-101B-9397-08002B2CF9AE}" pid="7" name="MSIP_Label_d1756428-4d52-4035-8892-3fe934e1c91d_Method">
    <vt:lpwstr>Standard</vt:lpwstr>
  </property>
  <property fmtid="{D5CDD505-2E9C-101B-9397-08002B2CF9AE}" pid="8" name="ContentTypeId">
    <vt:lpwstr>0x010100B034696910322C49BE3CD47349948BB5</vt:lpwstr>
  </property>
  <property fmtid="{D5CDD505-2E9C-101B-9397-08002B2CF9AE}" pid="9" name="MSIP_Label_d1756428-4d52-4035-8892-3fe934e1c91d_Name">
    <vt:lpwstr>defa4170-0d19-0005-0004-bc88714345d2</vt:lpwstr>
  </property>
  <property fmtid="{D5CDD505-2E9C-101B-9397-08002B2CF9AE}" pid="10" name="MSIP_Label_d1756428-4d52-4035-8892-3fe934e1c91d_SiteId">
    <vt:lpwstr>a37bb191-a98b-4c55-a0b0-f9ab5f345e6d</vt:lpwstr>
  </property>
</Properties>
</file>