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 id="2147483696" r:id="rId5"/>
  </p:sldMasterIdLst>
  <p:notesMasterIdLst>
    <p:notesMasterId r:id="rId18"/>
  </p:notesMasterIdLst>
  <p:sldIdLst>
    <p:sldId id="302" r:id="rId6"/>
    <p:sldId id="2921" r:id="rId7"/>
    <p:sldId id="2922" r:id="rId8"/>
    <p:sldId id="2933" r:id="rId9"/>
    <p:sldId id="2935" r:id="rId10"/>
    <p:sldId id="278" r:id="rId11"/>
    <p:sldId id="2917" r:id="rId12"/>
    <p:sldId id="2934" r:id="rId13"/>
    <p:sldId id="2914" r:id="rId14"/>
    <p:sldId id="2928" r:id="rId15"/>
    <p:sldId id="2929" r:id="rId16"/>
    <p:sldId id="2930" r:id="rId17"/>
  </p:sldIdLst>
  <p:sldSz cx="9906000" cy="6858000" type="A4"/>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1" id="{8274E1A3-6EB3-4B94-9B9E-6A2E90ED7783}">
          <p14:sldIdLst>
            <p14:sldId id="302"/>
            <p14:sldId id="2921"/>
            <p14:sldId id="2922"/>
            <p14:sldId id="2933"/>
            <p14:sldId id="2935"/>
            <p14:sldId id="278"/>
            <p14:sldId id="2917"/>
            <p14:sldId id="2934"/>
            <p14:sldId id="2914"/>
            <p14:sldId id="2928"/>
            <p14:sldId id="2929"/>
            <p14:sldId id="293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C88A8"/>
    <a:srgbClr val="0D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7FB72-F9EA-42CD-8C33-0094EC4F4CDC}" v="7" dt="2026-03-18T10:57:06.134"/>
    <p1510:client id="{E7EF5E15-C785-4F1B-8167-554787CB7095}" v="2" dt="2026-03-18T10:42:55.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41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550"/>
          </a:xfrm>
          <a:prstGeom prst="rect">
            <a:avLst/>
          </a:prstGeom>
        </p:spPr>
        <p:txBody>
          <a:bodyPr vert="horz" lIns="95537" tIns="47768" rIns="95537" bIns="47768" rtlCol="0"/>
          <a:lstStyle>
            <a:lvl1pPr algn="l">
              <a:defRPr sz="1300"/>
            </a:lvl1pPr>
          </a:lstStyle>
          <a:p>
            <a:endParaRPr lang="en-IE"/>
          </a:p>
        </p:txBody>
      </p:sp>
      <p:sp>
        <p:nvSpPr>
          <p:cNvPr id="3" name="Date Placeholder 2"/>
          <p:cNvSpPr>
            <a:spLocks noGrp="1"/>
          </p:cNvSpPr>
          <p:nvPr>
            <p:ph type="dt" idx="1"/>
          </p:nvPr>
        </p:nvSpPr>
        <p:spPr>
          <a:xfrm>
            <a:off x="3850838" y="0"/>
            <a:ext cx="2945659" cy="498550"/>
          </a:xfrm>
          <a:prstGeom prst="rect">
            <a:avLst/>
          </a:prstGeom>
        </p:spPr>
        <p:txBody>
          <a:bodyPr vert="horz" lIns="95537" tIns="47768" rIns="95537" bIns="47768" rtlCol="0"/>
          <a:lstStyle>
            <a:lvl1pPr algn="r">
              <a:defRPr sz="1300"/>
            </a:lvl1pPr>
          </a:lstStyle>
          <a:p>
            <a:fld id="{C30039ED-6FE3-456A-A4FF-F3E211DB0157}" type="datetimeFigureOut">
              <a:rPr lang="en-IE" smtClean="0"/>
              <a:t>18/03/2026</a:t>
            </a:fld>
            <a:endParaRPr lang="en-IE"/>
          </a:p>
        </p:txBody>
      </p:sp>
      <p:sp>
        <p:nvSpPr>
          <p:cNvPr id="4" name="Slide Image Placeholder 3"/>
          <p:cNvSpPr>
            <a:spLocks noGrp="1" noRot="1" noChangeAspect="1"/>
          </p:cNvSpPr>
          <p:nvPr>
            <p:ph type="sldImg" idx="2"/>
          </p:nvPr>
        </p:nvSpPr>
        <p:spPr>
          <a:xfrm>
            <a:off x="981075" y="1239838"/>
            <a:ext cx="4835525" cy="3349625"/>
          </a:xfrm>
          <a:prstGeom prst="rect">
            <a:avLst/>
          </a:prstGeom>
          <a:noFill/>
          <a:ln w="12700">
            <a:solidFill>
              <a:prstClr val="black"/>
            </a:solidFill>
          </a:ln>
        </p:spPr>
        <p:txBody>
          <a:bodyPr vert="horz" lIns="95537" tIns="47768" rIns="95537" bIns="47768" rtlCol="0" anchor="ctr"/>
          <a:lstStyle/>
          <a:p>
            <a:endParaRPr lang="en-IE"/>
          </a:p>
        </p:txBody>
      </p:sp>
      <p:sp>
        <p:nvSpPr>
          <p:cNvPr id="5" name="Notes Placeholder 4"/>
          <p:cNvSpPr>
            <a:spLocks noGrp="1"/>
          </p:cNvSpPr>
          <p:nvPr>
            <p:ph type="body" sz="quarter" idx="3"/>
          </p:nvPr>
        </p:nvSpPr>
        <p:spPr>
          <a:xfrm>
            <a:off x="679768" y="4776432"/>
            <a:ext cx="5438140" cy="3907987"/>
          </a:xfrm>
          <a:prstGeom prst="rect">
            <a:avLst/>
          </a:prstGeom>
        </p:spPr>
        <p:txBody>
          <a:bodyPr vert="horz" lIns="95537" tIns="47768" rIns="95537" bIns="47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2" y="9426502"/>
            <a:ext cx="2945659" cy="498549"/>
          </a:xfrm>
          <a:prstGeom prst="rect">
            <a:avLst/>
          </a:prstGeom>
        </p:spPr>
        <p:txBody>
          <a:bodyPr vert="horz" lIns="95537" tIns="47768" rIns="95537" bIns="47768" rtlCol="0" anchor="b"/>
          <a:lstStyle>
            <a:lvl1pPr algn="l">
              <a:defRPr sz="1300"/>
            </a:lvl1pPr>
          </a:lstStyle>
          <a:p>
            <a:endParaRPr lang="en-IE"/>
          </a:p>
        </p:txBody>
      </p:sp>
      <p:sp>
        <p:nvSpPr>
          <p:cNvPr id="7" name="Slide Number Placeholder 6"/>
          <p:cNvSpPr>
            <a:spLocks noGrp="1"/>
          </p:cNvSpPr>
          <p:nvPr>
            <p:ph type="sldNum" sz="quarter" idx="5"/>
          </p:nvPr>
        </p:nvSpPr>
        <p:spPr>
          <a:xfrm>
            <a:off x="3850838" y="9426502"/>
            <a:ext cx="2945659" cy="498549"/>
          </a:xfrm>
          <a:prstGeom prst="rect">
            <a:avLst/>
          </a:prstGeom>
        </p:spPr>
        <p:txBody>
          <a:bodyPr vert="horz" lIns="95537" tIns="47768" rIns="95537" bIns="47768" rtlCol="0" anchor="b"/>
          <a:lstStyle>
            <a:lvl1pPr algn="r">
              <a:defRPr sz="1300"/>
            </a:lvl1pPr>
          </a:lstStyle>
          <a:p>
            <a:fld id="{B2A102CF-1E1D-43D5-97E4-A4B3FDF3E4DD}" type="slidenum">
              <a:rPr lang="en-IE" smtClean="0"/>
              <a:t>‹#›</a:t>
            </a:fld>
            <a:endParaRPr lang="en-IE"/>
          </a:p>
        </p:txBody>
      </p:sp>
    </p:spTree>
    <p:extLst>
      <p:ext uri="{BB962C8B-B14F-4D97-AF65-F5344CB8AC3E}">
        <p14:creationId xmlns:p14="http://schemas.microsoft.com/office/powerpoint/2010/main" val="86890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2A102CF-1E1D-43D5-97E4-A4B3FDF3E4DD}" type="slidenum">
              <a:rPr lang="en-IE" smtClean="0"/>
              <a:t>1</a:t>
            </a:fld>
            <a:endParaRPr lang="en-IE"/>
          </a:p>
        </p:txBody>
      </p:sp>
    </p:spTree>
    <p:extLst>
      <p:ext uri="{BB962C8B-B14F-4D97-AF65-F5344CB8AC3E}">
        <p14:creationId xmlns:p14="http://schemas.microsoft.com/office/powerpoint/2010/main" val="28561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2A102CF-1E1D-43D5-97E4-A4B3FDF3E4DD}" type="slidenum">
              <a:rPr lang="en-IE" smtClean="0"/>
              <a:t>2</a:t>
            </a:fld>
            <a:endParaRPr lang="en-IE"/>
          </a:p>
        </p:txBody>
      </p:sp>
    </p:spTree>
    <p:extLst>
      <p:ext uri="{BB962C8B-B14F-4D97-AF65-F5344CB8AC3E}">
        <p14:creationId xmlns:p14="http://schemas.microsoft.com/office/powerpoint/2010/main" val="255282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2A102CF-1E1D-43D5-97E4-A4B3FDF3E4DD}" type="slidenum">
              <a:rPr lang="en-IE" smtClean="0"/>
              <a:t>3</a:t>
            </a:fld>
            <a:endParaRPr lang="en-IE"/>
          </a:p>
        </p:txBody>
      </p:sp>
    </p:spTree>
    <p:extLst>
      <p:ext uri="{BB962C8B-B14F-4D97-AF65-F5344CB8AC3E}">
        <p14:creationId xmlns:p14="http://schemas.microsoft.com/office/powerpoint/2010/main" val="147072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C01E-FB0D-F91B-FCE3-5D3D65523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DA321-A3B4-6A5B-49AB-0BDB92954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85ABC-69C0-2409-147C-F7E0A5F95D37}"/>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3673A58D-8916-B28E-7FE1-D0A33375A4BC}"/>
              </a:ext>
            </a:extLst>
          </p:cNvPr>
          <p:cNvSpPr>
            <a:spLocks noGrp="1"/>
          </p:cNvSpPr>
          <p:nvPr>
            <p:ph type="sldNum" sz="quarter" idx="5"/>
          </p:nvPr>
        </p:nvSpPr>
        <p:spPr/>
        <p:txBody>
          <a:bodyPr/>
          <a:lstStyle/>
          <a:p>
            <a:fld id="{B2A102CF-1E1D-43D5-97E4-A4B3FDF3E4DD}" type="slidenum">
              <a:rPr lang="en-IE" smtClean="0"/>
              <a:t>4</a:t>
            </a:fld>
            <a:endParaRPr lang="en-IE"/>
          </a:p>
        </p:txBody>
      </p:sp>
    </p:spTree>
    <p:extLst>
      <p:ext uri="{BB962C8B-B14F-4D97-AF65-F5344CB8AC3E}">
        <p14:creationId xmlns:p14="http://schemas.microsoft.com/office/powerpoint/2010/main" val="47835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86CEAE76-9B84-4C1C-A07F-B4731A0D424A}" type="slidenum">
              <a:rPr lang="en-IE" smtClean="0"/>
              <a:t>5</a:t>
            </a:fld>
            <a:endParaRPr lang="en-IE"/>
          </a:p>
        </p:txBody>
      </p:sp>
    </p:spTree>
    <p:extLst>
      <p:ext uri="{BB962C8B-B14F-4D97-AF65-F5344CB8AC3E}">
        <p14:creationId xmlns:p14="http://schemas.microsoft.com/office/powerpoint/2010/main" val="176488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2A102CF-1E1D-43D5-97E4-A4B3FDF3E4DD}" type="slidenum">
              <a:rPr lang="en-IE" smtClean="0"/>
              <a:t>6</a:t>
            </a:fld>
            <a:endParaRPr lang="en-IE"/>
          </a:p>
        </p:txBody>
      </p:sp>
    </p:spTree>
    <p:extLst>
      <p:ext uri="{BB962C8B-B14F-4D97-AF65-F5344CB8AC3E}">
        <p14:creationId xmlns:p14="http://schemas.microsoft.com/office/powerpoint/2010/main" val="234020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264F7-411B-3A71-851E-C4812F941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63578-265A-CCEF-0EBA-1A5E0ABD6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6DE45-6DA1-49B2-1116-AAD463717ECC}"/>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11F23D64-474A-163C-BAC9-9D91D07DBA4D}"/>
              </a:ext>
            </a:extLst>
          </p:cNvPr>
          <p:cNvSpPr>
            <a:spLocks noGrp="1"/>
          </p:cNvSpPr>
          <p:nvPr>
            <p:ph type="sldNum" sz="quarter" idx="5"/>
          </p:nvPr>
        </p:nvSpPr>
        <p:spPr/>
        <p:txBody>
          <a:bodyPr/>
          <a:lstStyle/>
          <a:p>
            <a:fld id="{B2A102CF-1E1D-43D5-97E4-A4B3FDF3E4DD}" type="slidenum">
              <a:rPr lang="en-IE" smtClean="0"/>
              <a:t>7</a:t>
            </a:fld>
            <a:endParaRPr lang="en-IE"/>
          </a:p>
        </p:txBody>
      </p:sp>
    </p:spTree>
    <p:extLst>
      <p:ext uri="{BB962C8B-B14F-4D97-AF65-F5344CB8AC3E}">
        <p14:creationId xmlns:p14="http://schemas.microsoft.com/office/powerpoint/2010/main" val="244264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4C684-7097-552F-A3F1-53B5825B1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CB22E-1ADB-D949-52AD-75EE3BC98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171EB-6D39-1E9E-B94D-999AC1BABE87}"/>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0B575A11-7B5E-820D-5521-C570F68E5F68}"/>
              </a:ext>
            </a:extLst>
          </p:cNvPr>
          <p:cNvSpPr>
            <a:spLocks noGrp="1"/>
          </p:cNvSpPr>
          <p:nvPr>
            <p:ph type="sldNum" sz="quarter" idx="5"/>
          </p:nvPr>
        </p:nvSpPr>
        <p:spPr/>
        <p:txBody>
          <a:bodyPr/>
          <a:lstStyle/>
          <a:p>
            <a:fld id="{B2A102CF-1E1D-43D5-97E4-A4B3FDF3E4DD}" type="slidenum">
              <a:rPr lang="en-IE" smtClean="0"/>
              <a:t>8</a:t>
            </a:fld>
            <a:endParaRPr lang="en-IE"/>
          </a:p>
        </p:txBody>
      </p:sp>
    </p:spTree>
    <p:extLst>
      <p:ext uri="{BB962C8B-B14F-4D97-AF65-F5344CB8AC3E}">
        <p14:creationId xmlns:p14="http://schemas.microsoft.com/office/powerpoint/2010/main" val="266866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781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417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361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52274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675878" y="1709739"/>
            <a:ext cx="8543925" cy="2852737"/>
          </a:xfrm>
        </p:spPr>
        <p:txBody>
          <a:bodyPr anchor="b">
            <a:normAutofit/>
          </a:bodyPr>
          <a:lstStyle>
            <a:lvl1pPr>
              <a:defRPr sz="3575"/>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675878" y="4589464"/>
            <a:ext cx="8543925" cy="1500187"/>
          </a:xfrm>
        </p:spPr>
        <p:txBody>
          <a:bodyPr>
            <a:normAutofit/>
          </a:bodyPr>
          <a:lstStyle>
            <a:lvl1pPr marL="0" indent="0">
              <a:buNone/>
              <a:defRPr sz="2275">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311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772-8D91-2D76-2150-0055793234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E4513A-73A9-F154-2097-4F022AC1C4F6}"/>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E9BBD4-CC86-F9F8-05AF-CC59CA06F93B}"/>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17242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F136-C1AC-2584-FED2-35A61D6151C8}"/>
              </a:ext>
            </a:extLst>
          </p:cNvPr>
          <p:cNvSpPr>
            <a:spLocks noGrp="1"/>
          </p:cNvSpPr>
          <p:nvPr>
            <p:ph type="title"/>
          </p:nvPr>
        </p:nvSpPr>
        <p:spPr>
          <a:xfrm>
            <a:off x="682328" y="365126"/>
            <a:ext cx="8543925"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0755BDF-B145-20D4-81DC-857DDE6EE5A7}"/>
              </a:ext>
            </a:extLst>
          </p:cNvPr>
          <p:cNvSpPr>
            <a:spLocks noGrp="1"/>
          </p:cNvSpPr>
          <p:nvPr>
            <p:ph type="body" idx="1"/>
          </p:nvPr>
        </p:nvSpPr>
        <p:spPr>
          <a:xfrm>
            <a:off x="682328" y="1681163"/>
            <a:ext cx="4190702" cy="823912"/>
          </a:xfrm>
        </p:spPr>
        <p:txBody>
          <a:bodyPr anchor="b">
            <a:noAutofit/>
          </a:bodyPr>
          <a:lstStyle>
            <a:lvl1pPr marL="0" indent="0">
              <a:buNone/>
              <a:defRPr sz="2275"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17A9F-5174-D1B2-01DF-5DB4AE4CDF04}"/>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C05FC63-4EFC-8651-8112-387539FCDED3}"/>
              </a:ext>
            </a:extLst>
          </p:cNvPr>
          <p:cNvSpPr>
            <a:spLocks noGrp="1"/>
          </p:cNvSpPr>
          <p:nvPr>
            <p:ph type="body" sz="quarter" idx="3"/>
          </p:nvPr>
        </p:nvSpPr>
        <p:spPr>
          <a:xfrm>
            <a:off x="5014913" y="1681163"/>
            <a:ext cx="4211340" cy="823912"/>
          </a:xfrm>
        </p:spPr>
        <p:txBody>
          <a:bodyPr anchor="b">
            <a:noAutofit/>
          </a:bodyPr>
          <a:lstStyle>
            <a:lvl1pPr marL="0" indent="0">
              <a:buNone/>
              <a:defRPr sz="2275"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0A9FD-AF65-0CC4-2ABB-A14A5EACDCF8}"/>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5932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253535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11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682328" y="987426"/>
            <a:ext cx="3194943" cy="1920875"/>
          </a:xfrm>
        </p:spPr>
        <p:txBody>
          <a:bodyPr anchor="b">
            <a:noAutofit/>
          </a:bodyPr>
          <a:lstStyle>
            <a:lvl1pPr>
              <a:defRPr sz="3575"/>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2EE68A2-6E51-E1A3-28B8-B10EF2B4C0EA}"/>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682328" y="2908300"/>
            <a:ext cx="3194943" cy="2960688"/>
          </a:xfrm>
        </p:spPr>
        <p:txBody>
          <a:bodyPr>
            <a:normAutofit/>
          </a:bodyPr>
          <a:lstStyle>
            <a:lvl1pPr marL="0" indent="0">
              <a:buNone/>
              <a:defRPr sz="2275"/>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Tree>
    <p:extLst>
      <p:ext uri="{BB962C8B-B14F-4D97-AF65-F5344CB8AC3E}">
        <p14:creationId xmlns:p14="http://schemas.microsoft.com/office/powerpoint/2010/main" val="193240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01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746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865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322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080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5261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584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424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3/18/2026</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86971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4FBC4F4-F8C8-E204-5C96-DAA73323AB94}"/>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8474417" y="136525"/>
            <a:ext cx="1301757" cy="772902"/>
          </a:xfrm>
          <a:prstGeom prst="rect">
            <a:avLst/>
          </a:prstGeom>
        </p:spPr>
      </p:pic>
      <p:sp>
        <p:nvSpPr>
          <p:cNvPr id="2" name="Title Placeholder 1">
            <a:extLst>
              <a:ext uri="{FF2B5EF4-FFF2-40B4-BE49-F238E27FC236}">
                <a16:creationId xmlns:a16="http://schemas.microsoft.com/office/drawing/2014/main" id="{4C27F53D-030E-D6CB-775B-E460A002956F}"/>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48EEC34-8657-098E-7DF9-B78DA566956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766503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742950" rtl="0" eaLnBrk="1" latinLnBrk="0" hangingPunct="1">
        <a:lnSpc>
          <a:spcPct val="90000"/>
        </a:lnSpc>
        <a:spcBef>
          <a:spcPct val="0"/>
        </a:spcBef>
        <a:buNone/>
        <a:defRPr sz="3575" kern="1200">
          <a:solidFill>
            <a:srgbClr val="0E85AA"/>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0E85AA"/>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0E85AA"/>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0E85AA"/>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0E85AA"/>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0E85AA"/>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curriculumonline.ie/getmedia/2c3fc3c0-064c-4080-980e-a2738512b85b/Applied-Technology.pdf"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3" Type="http://schemas.openxmlformats.org/officeDocument/2006/relationships/image" Target="../media/image26.jpeg"/><Relationship Id="rId18" Type="http://schemas.openxmlformats.org/officeDocument/2006/relationships/image" Target="../media/image7.png"/><Relationship Id="rId26" Type="http://schemas.openxmlformats.org/officeDocument/2006/relationships/image" Target="../media/image36.jpeg"/><Relationship Id="rId3" Type="http://schemas.openxmlformats.org/officeDocument/2006/relationships/image" Target="../media/image16.png"/><Relationship Id="rId21" Type="http://schemas.openxmlformats.org/officeDocument/2006/relationships/image" Target="../media/image33.png"/><Relationship Id="rId34" Type="http://schemas.openxmlformats.org/officeDocument/2006/relationships/image" Target="../media/image44.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5" Type="http://schemas.microsoft.com/office/2007/relationships/hdphoto" Target="../media/hdphoto2.wdp"/><Relationship Id="rId33" Type="http://schemas.openxmlformats.org/officeDocument/2006/relationships/image" Target="../media/image43.jpeg"/><Relationship Id="rId2" Type="http://schemas.openxmlformats.org/officeDocument/2006/relationships/notesSlide" Target="../notesSlides/notesSlide6.xml"/><Relationship Id="rId16" Type="http://schemas.openxmlformats.org/officeDocument/2006/relationships/image" Target="../media/image29.jpeg"/><Relationship Id="rId20" Type="http://schemas.openxmlformats.org/officeDocument/2006/relationships/image" Target="../media/image32.jpeg"/><Relationship Id="rId29"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5.png"/><Relationship Id="rId32" Type="http://schemas.openxmlformats.org/officeDocument/2006/relationships/image" Target="../media/image42.png"/><Relationship Id="rId5" Type="http://schemas.openxmlformats.org/officeDocument/2006/relationships/image" Target="../media/image18.png"/><Relationship Id="rId15" Type="http://schemas.openxmlformats.org/officeDocument/2006/relationships/image" Target="../media/image28.jpeg"/><Relationship Id="rId23" Type="http://schemas.microsoft.com/office/2007/relationships/hdphoto" Target="../media/hdphoto1.wdp"/><Relationship Id="rId28" Type="http://schemas.openxmlformats.org/officeDocument/2006/relationships/image" Target="../media/image38.jpeg"/><Relationship Id="rId10" Type="http://schemas.openxmlformats.org/officeDocument/2006/relationships/image" Target="../media/image23.jpeg"/><Relationship Id="rId19" Type="http://schemas.openxmlformats.org/officeDocument/2006/relationships/image" Target="../media/image31.jpeg"/><Relationship Id="rId31"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4.png"/><Relationship Id="rId27" Type="http://schemas.openxmlformats.org/officeDocument/2006/relationships/image" Target="../media/image37.jpe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90E858-5A4E-FB8F-B52D-9218D9904583}"/>
              </a:ext>
              <a:ext uri="{C183D7F6-B498-43B3-948B-1728B52AA6E4}">
                <adec:decorative xmlns:adec="http://schemas.microsoft.com/office/drawing/2017/decorative" val="1"/>
              </a:ext>
            </a:extLst>
          </p:cNvPr>
          <p:cNvPicPr>
            <a:picLocks noChangeAspect="1"/>
          </p:cNvPicPr>
          <p:nvPr/>
        </p:nvPicPr>
        <p:blipFill rotWithShape="1">
          <a:blip r:embed="rId3"/>
          <a:srcRect l="1057" t="4807" r="1443"/>
          <a:stretch/>
        </p:blipFill>
        <p:spPr>
          <a:xfrm>
            <a:off x="19049" y="76200"/>
            <a:ext cx="9866204" cy="6781799"/>
          </a:xfrm>
          <a:prstGeom prst="rect">
            <a:avLst/>
          </a:prstGeom>
        </p:spPr>
      </p:pic>
      <p:sp>
        <p:nvSpPr>
          <p:cNvPr id="7" name="TextBox 6">
            <a:extLst>
              <a:ext uri="{FF2B5EF4-FFF2-40B4-BE49-F238E27FC236}">
                <a16:creationId xmlns:a16="http://schemas.microsoft.com/office/drawing/2014/main" id="{74B5DBCE-CC16-011C-4DC7-0CF39CF52EFC}"/>
              </a:ext>
            </a:extLst>
          </p:cNvPr>
          <p:cNvSpPr txBox="1"/>
          <p:nvPr/>
        </p:nvSpPr>
        <p:spPr>
          <a:xfrm>
            <a:off x="614362" y="2368713"/>
            <a:ext cx="5557837" cy="2785378"/>
          </a:xfrm>
          <a:prstGeom prst="rect">
            <a:avLst/>
          </a:prstGeom>
          <a:noFill/>
        </p:spPr>
        <p:txBody>
          <a:bodyPr wrap="square" lIns="91440" tIns="45720" rIns="91440" bIns="45720" anchor="t">
            <a:spAutoFit/>
          </a:bodyPr>
          <a:lstStyle/>
          <a:p>
            <a:pPr>
              <a:spcAft>
                <a:spcPts val="1000"/>
              </a:spcAft>
            </a:pPr>
            <a:r>
              <a:rPr lang="ga-IE" sz="3000" b="1" kern="1400" noProof="0" dirty="0">
                <a:solidFill>
                  <a:srgbClr val="1C88A8"/>
                </a:solidFill>
                <a:effectLst/>
                <a:latin typeface="Arial" panose="020B0604020202020204" pitchFamily="34" charset="0"/>
                <a:ea typeface="DengXian" panose="020B0503020204020204" pitchFamily="2" charset="-122"/>
                <a:cs typeface="Times New Roman" panose="02020603050405020304" pitchFamily="18" charset="0"/>
              </a:rPr>
              <a:t>Teicneolaíocht Fheidhmeach</a:t>
            </a:r>
            <a:r>
              <a:rPr lang="en-IE" sz="3000" b="1" kern="1400" noProof="0" dirty="0">
                <a:solidFill>
                  <a:srgbClr val="1C88A8"/>
                </a:solidFill>
                <a:effectLst/>
                <a:latin typeface="Arial" panose="020B0604020202020204" pitchFamily="34" charset="0"/>
                <a:ea typeface="DengXian" panose="020B0503020204020204" pitchFamily="2" charset="-122"/>
                <a:cs typeface="Times New Roman" panose="02020603050405020304" pitchFamily="18" charset="0"/>
              </a:rPr>
              <a:t> </a:t>
            </a:r>
            <a:r>
              <a:rPr lang="ga-IE" sz="3000" kern="1400" noProof="0" dirty="0">
                <a:solidFill>
                  <a:srgbClr val="1C88A8"/>
                </a:solidFill>
                <a:effectLst/>
                <a:latin typeface="Arial" panose="020B0604020202020204" pitchFamily="34" charset="0"/>
                <a:ea typeface="DengXian" panose="020B0503020204020204" pitchFamily="2" charset="-122"/>
                <a:cs typeface="Times New Roman" panose="02020603050405020304" pitchFamily="18" charset="0"/>
              </a:rPr>
              <a:t>Leabhrán Foghlama Gairmiúla </a:t>
            </a:r>
          </a:p>
          <a:p>
            <a:pPr>
              <a:spcAft>
                <a:spcPts val="1000"/>
              </a:spcAft>
            </a:pPr>
            <a:r>
              <a:rPr lang="ga-IE" sz="3000" kern="1400" noProof="0" dirty="0">
                <a:solidFill>
                  <a:srgbClr val="1C88A8"/>
                </a:solidFill>
                <a:effectLst/>
                <a:latin typeface="Arial" panose="020B0604020202020204" pitchFamily="34" charset="0"/>
                <a:ea typeface="DengXian" panose="020B0503020204020204" pitchFamily="2" charset="-122"/>
                <a:cs typeface="Times New Roman" panose="02020603050405020304" pitchFamily="18" charset="0"/>
              </a:rPr>
              <a:t>2025-2026</a:t>
            </a:r>
          </a:p>
          <a:p>
            <a:pPr>
              <a:spcAft>
                <a:spcPts val="1000"/>
              </a:spcAft>
            </a:pPr>
            <a:endParaRPr lang="ga-IE" sz="3000" kern="1400" noProof="0" dirty="0">
              <a:solidFill>
                <a:srgbClr val="1C88A8"/>
              </a:solidFill>
              <a:effectLst/>
              <a:latin typeface="Arial" panose="020B0604020202020204" pitchFamily="34" charset="0"/>
              <a:ea typeface="DengXian" panose="020B0503020204020204" pitchFamily="2" charset="-122"/>
              <a:cs typeface="Times New Roman" panose="02020603050405020304" pitchFamily="18" charset="0"/>
            </a:endParaRPr>
          </a:p>
          <a:p>
            <a:pPr>
              <a:spcAft>
                <a:spcPts val="1000"/>
              </a:spcAft>
            </a:pPr>
            <a:endParaRPr lang="ga-IE" sz="3000" kern="1400" noProof="0" dirty="0">
              <a:solidFill>
                <a:srgbClr val="1C88A8"/>
              </a:solidFill>
              <a:effectLst/>
              <a:latin typeface="Arial" panose="020B0604020202020204" pitchFamily="34" charset="0"/>
              <a:ea typeface="DengXian" panose="020B0503020204020204" pitchFamily="2" charset="-122"/>
              <a:cs typeface="Times New Roman" panose="02020603050405020304" pitchFamily="18" charset="0"/>
            </a:endParaRPr>
          </a:p>
        </p:txBody>
      </p:sp>
      <p:sp>
        <p:nvSpPr>
          <p:cNvPr id="2" name="Content Placeholder 7">
            <a:extLst>
              <a:ext uri="{FF2B5EF4-FFF2-40B4-BE49-F238E27FC236}">
                <a16:creationId xmlns:a16="http://schemas.microsoft.com/office/drawing/2014/main" id="{6C3D35D6-857E-CB31-6A5D-14368DEFD7D7}"/>
              </a:ext>
            </a:extLst>
          </p:cNvPr>
          <p:cNvSpPr>
            <a:spLocks noGrp="1"/>
          </p:cNvSpPr>
          <p:nvPr>
            <p:ph idx="1"/>
          </p:nvPr>
        </p:nvSpPr>
        <p:spPr>
          <a:xfrm>
            <a:off x="6172199" y="602672"/>
            <a:ext cx="3105871" cy="3960092"/>
          </a:xfrm>
        </p:spPr>
        <p:txBody>
          <a:bodyPr vert="horz" lIns="91440" tIns="45720" rIns="91440" bIns="45720" rtlCol="0" anchor="t">
            <a:normAutofit fontScale="62500" lnSpcReduction="20000"/>
          </a:bodyPr>
          <a:lstStyle/>
          <a:p>
            <a:pPr>
              <a:lnSpc>
                <a:spcPct val="107000"/>
              </a:lnSpc>
              <a:spcAft>
                <a:spcPts val="800"/>
              </a:spcAft>
            </a:pPr>
            <a:r>
              <a:rPr lang="ga-IE" sz="2000" b="1" kern="100" noProof="0" dirty="0">
                <a:solidFill>
                  <a:srgbClr val="1C88A8"/>
                </a:solidFill>
                <a:effectLst/>
                <a:latin typeface="Arial"/>
                <a:ea typeface="Calibri"/>
                <a:cs typeface="Arial"/>
              </a:rPr>
              <a:t>Seisiún 1</a:t>
            </a:r>
            <a:r>
              <a:rPr lang="ga-IE" sz="2000" kern="100" noProof="0" dirty="0">
                <a:solidFill>
                  <a:srgbClr val="1C88A8"/>
                </a:solidFill>
                <a:effectLst/>
                <a:latin typeface="Arial"/>
                <a:ea typeface="Calibri"/>
                <a:cs typeface="Arial"/>
              </a:rPr>
              <a:t>: Faigh eolas ar na buntáistí a bhaineann le cur chuige comhtháite maidir le gnéithe praiticiúla agus teoiriciúla den tsonraíocht trí lionsa na leictreonaice agus na meicníochtaí.</a:t>
            </a:r>
          </a:p>
          <a:p>
            <a:pPr>
              <a:lnSpc>
                <a:spcPct val="107000"/>
              </a:lnSpc>
              <a:spcAft>
                <a:spcPts val="800"/>
              </a:spcAft>
            </a:pPr>
            <a:endParaRPr lang="ga-IE" sz="2000" kern="100" noProof="0" dirty="0">
              <a:solidFill>
                <a:srgbClr val="1C88A8"/>
              </a:solidFill>
              <a:effectLst/>
              <a:latin typeface="Arial"/>
              <a:ea typeface="Calibri"/>
              <a:cs typeface="Arial"/>
            </a:endParaRPr>
          </a:p>
          <a:p>
            <a:pPr>
              <a:lnSpc>
                <a:spcPct val="107000"/>
              </a:lnSpc>
              <a:spcAft>
                <a:spcPts val="800"/>
              </a:spcAft>
            </a:pPr>
            <a:r>
              <a:rPr lang="ga-IE" sz="2000" b="1" kern="100" noProof="0" dirty="0">
                <a:solidFill>
                  <a:srgbClr val="1C88A8"/>
                </a:solidFill>
                <a:effectLst/>
                <a:latin typeface="Arial"/>
                <a:ea typeface="Calibri"/>
                <a:cs typeface="Arial"/>
              </a:rPr>
              <a:t>Seisiún 2</a:t>
            </a:r>
            <a:r>
              <a:rPr lang="ga-IE" sz="2000" kern="100" noProof="0" dirty="0">
                <a:solidFill>
                  <a:srgbClr val="1C88A8"/>
                </a:solidFill>
                <a:effectLst/>
                <a:latin typeface="Arial"/>
                <a:ea typeface="Calibri"/>
                <a:cs typeface="Arial"/>
              </a:rPr>
              <a:t>: Smaoinigh ar chuir chuige teagaisc agus réitigh rialaithe ar fhadhbanna shainaithnítear a chruthú agat.</a:t>
            </a:r>
          </a:p>
          <a:p>
            <a:pPr>
              <a:lnSpc>
                <a:spcPct val="107000"/>
              </a:lnSpc>
              <a:spcAft>
                <a:spcPts val="800"/>
              </a:spcAft>
            </a:pPr>
            <a:endParaRPr lang="ga-IE" sz="2000" kern="100" noProof="0" dirty="0">
              <a:solidFill>
                <a:srgbClr val="1C88A8"/>
              </a:solidFill>
              <a:effectLst/>
              <a:latin typeface="Arial"/>
              <a:ea typeface="Calibri"/>
              <a:cs typeface="Arial"/>
            </a:endParaRPr>
          </a:p>
          <a:p>
            <a:pPr>
              <a:lnSpc>
                <a:spcPct val="107000"/>
              </a:lnSpc>
              <a:spcAft>
                <a:spcPts val="800"/>
              </a:spcAft>
            </a:pPr>
            <a:r>
              <a:rPr lang="ga-IE" sz="2000" b="1" kern="100" noProof="0" dirty="0">
                <a:solidFill>
                  <a:srgbClr val="1C88A8"/>
                </a:solidFill>
                <a:effectLst/>
                <a:latin typeface="Arial"/>
                <a:ea typeface="Calibri"/>
                <a:cs typeface="Arial"/>
              </a:rPr>
              <a:t>Seisiún 3</a:t>
            </a:r>
            <a:r>
              <a:rPr lang="ga-IE" sz="2000" kern="100" noProof="0" dirty="0">
                <a:solidFill>
                  <a:srgbClr val="1C88A8"/>
                </a:solidFill>
                <a:effectLst/>
                <a:latin typeface="Arial"/>
                <a:ea typeface="Calibri"/>
                <a:cs typeface="Arial"/>
              </a:rPr>
              <a:t>: Scileanna na múinteoirí maidir le haiseolas a sholáthar chun tacú le foghlaim scoláirí a fhorbairt a thuilleadh. </a:t>
            </a:r>
          </a:p>
          <a:p>
            <a:endParaRPr lang="ga-IE" noProof="0" dirty="0"/>
          </a:p>
        </p:txBody>
      </p:sp>
    </p:spTree>
    <p:extLst>
      <p:ext uri="{BB962C8B-B14F-4D97-AF65-F5344CB8AC3E}">
        <p14:creationId xmlns:p14="http://schemas.microsoft.com/office/powerpoint/2010/main" val="38561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23227-30CF-3E07-919A-83F78347F81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045011F-38A6-1511-1C6D-53316BD36289}"/>
              </a:ext>
            </a:extLst>
          </p:cNvPr>
          <p:cNvPicPr>
            <a:picLocks noChangeAspect="1"/>
          </p:cNvPicPr>
          <p:nvPr/>
        </p:nvPicPr>
        <p:blipFill>
          <a:blip r:embed="rId2"/>
          <a:stretch>
            <a:fillRect/>
          </a:stretch>
        </p:blipFill>
        <p:spPr>
          <a:xfrm rot="5400000">
            <a:off x="1818923" y="322145"/>
            <a:ext cx="6268154" cy="6199178"/>
          </a:xfrm>
          <a:prstGeom prst="rect">
            <a:avLst/>
          </a:prstGeom>
        </p:spPr>
      </p:pic>
      <p:grpSp>
        <p:nvGrpSpPr>
          <p:cNvPr id="24" name="Group 23">
            <a:extLst>
              <a:ext uri="{FF2B5EF4-FFF2-40B4-BE49-F238E27FC236}">
                <a16:creationId xmlns:a16="http://schemas.microsoft.com/office/drawing/2014/main" id="{57AD99EA-9F9D-299C-C37C-985C8720C386}"/>
              </a:ext>
            </a:extLst>
          </p:cNvPr>
          <p:cNvGrpSpPr/>
          <p:nvPr/>
        </p:nvGrpSpPr>
        <p:grpSpPr>
          <a:xfrm>
            <a:off x="137419" y="287659"/>
            <a:ext cx="9631162" cy="6282682"/>
            <a:chOff x="80512" y="281607"/>
            <a:chExt cx="9631162" cy="6282682"/>
          </a:xfrm>
        </p:grpSpPr>
        <p:sp>
          <p:nvSpPr>
            <p:cNvPr id="3" name="Rectangle: Rounded Corners 2">
              <a:extLst>
                <a:ext uri="{FF2B5EF4-FFF2-40B4-BE49-F238E27FC236}">
                  <a16:creationId xmlns:a16="http://schemas.microsoft.com/office/drawing/2014/main" id="{FFECCC2D-6E5D-C799-DC3F-E516292C36C3}"/>
                </a:ext>
              </a:extLst>
            </p:cNvPr>
            <p:cNvSpPr/>
            <p:nvPr/>
          </p:nvSpPr>
          <p:spPr>
            <a:xfrm rot="5400000">
              <a:off x="1339154" y="-589131"/>
              <a:ext cx="6268152" cy="8009627"/>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ga-IE" sz="1400" noProof="0" dirty="0">
                  <a:solidFill>
                    <a:srgbClr val="1C88A8"/>
                  </a:solidFill>
                  <a:latin typeface="Arial" panose="020B0604020202020204" pitchFamily="34" charset="0"/>
                  <a:cs typeface="Arial" panose="020B0604020202020204" pitchFamily="34" charset="0"/>
                </a:rPr>
                <a:t>Punann de Rúibric don Chritéir Ratha</a:t>
              </a:r>
            </a:p>
            <a:p>
              <a:pPr algn="ctr"/>
              <a:r>
                <a:rPr lang="ga-IE" sz="1400" noProof="0" dirty="0">
                  <a:solidFill>
                    <a:srgbClr val="1C88A8"/>
                  </a:solidFill>
                  <a:latin typeface="Arial" panose="020B0604020202020204" pitchFamily="34" charset="0"/>
                  <a:cs typeface="Arial" panose="020B0604020202020204" pitchFamily="34" charset="0"/>
                </a:rPr>
                <a:t> </a:t>
              </a:r>
            </a:p>
            <a:p>
              <a:pPr algn="ctr"/>
              <a:endParaRPr lang="ga-IE" sz="1400"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r>
                <a:rPr lang="ga-IE" sz="1100" b="1" noProof="0" dirty="0">
                  <a:solidFill>
                    <a:srgbClr val="1C88A8"/>
                  </a:solidFill>
                  <a:latin typeface="Arial" panose="020B0604020202020204" pitchFamily="34" charset="0"/>
                  <a:cs typeface="Arial" panose="020B0604020202020204" pitchFamily="34" charset="0"/>
                </a:rPr>
                <a:t>N</a:t>
              </a:r>
              <a:r>
                <a:rPr lang="en-IE" sz="1100" b="1" noProof="0" dirty="0">
                  <a:solidFill>
                    <a:srgbClr val="1C88A8"/>
                  </a:solidFill>
                  <a:latin typeface="Arial" panose="020B0604020202020204" pitchFamily="34" charset="0"/>
                  <a:cs typeface="Arial" panose="020B0604020202020204" pitchFamily="34" charset="0"/>
                </a:rPr>
                <a:t>ó</a:t>
              </a:r>
              <a:r>
                <a:rPr lang="ga-IE" sz="1100" b="1" noProof="0" dirty="0">
                  <a:solidFill>
                    <a:srgbClr val="1C88A8"/>
                  </a:solidFill>
                  <a:latin typeface="Arial" panose="020B0604020202020204" pitchFamily="34" charset="0"/>
                  <a:cs typeface="Arial" panose="020B0604020202020204" pitchFamily="34" charset="0"/>
                </a:rPr>
                <a:t>t</a:t>
              </a:r>
              <a:r>
                <a:rPr lang="en-IE" sz="1100" b="1" noProof="0" dirty="0" err="1">
                  <a:solidFill>
                    <a:srgbClr val="1C88A8"/>
                  </a:solidFill>
                  <a:latin typeface="Arial" panose="020B0604020202020204" pitchFamily="34" charset="0"/>
                  <a:cs typeface="Arial" panose="020B0604020202020204" pitchFamily="34" charset="0"/>
                </a:rPr>
                <a:t>aí</a:t>
              </a:r>
              <a:r>
                <a:rPr lang="ga-IE" sz="1100" b="1" noProof="0" dirty="0">
                  <a:solidFill>
                    <a:srgbClr val="1C88A8"/>
                  </a:solidFill>
                  <a:latin typeface="Arial" panose="020B0604020202020204" pitchFamily="34" charset="0"/>
                  <a:cs typeface="Arial" panose="020B0604020202020204" pitchFamily="34" charset="0"/>
                </a:rPr>
                <a:t>:</a:t>
              </a:r>
              <a:endParaRPr lang="ga-IE" sz="1200" b="1" noProof="0" dirty="0">
                <a:solidFill>
                  <a:srgbClr val="1C88A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7278233-D099-76D0-D82C-46FA0CEFE37E}"/>
                </a:ext>
              </a:extLst>
            </p:cNvPr>
            <p:cNvSpPr txBox="1"/>
            <p:nvPr/>
          </p:nvSpPr>
          <p:spPr>
            <a:xfrm rot="5400000">
              <a:off x="5977433" y="2828834"/>
              <a:ext cx="6268154" cy="1200329"/>
            </a:xfrm>
            <a:prstGeom prst="rect">
              <a:avLst/>
            </a:prstGeom>
            <a:noFill/>
          </p:spPr>
          <p:txBody>
            <a:bodyPr wrap="square" rtlCol="0">
              <a:spAutoFit/>
            </a:bodyPr>
            <a:lstStyle/>
            <a:p>
              <a:pPr algn="ctr"/>
              <a:r>
                <a:rPr lang="ga-IE" sz="1200" b="1" noProof="0" dirty="0">
                  <a:solidFill>
                    <a:srgbClr val="1C88A8"/>
                  </a:solidFill>
                  <a:latin typeface="Arial" panose="020B0604020202020204" pitchFamily="34" charset="0"/>
                  <a:cs typeface="Arial" panose="020B0604020202020204" pitchFamily="34" charset="0"/>
                </a:rPr>
                <a:t>Critéir Ratha atá Soiléir a Chruthú do Thionscadail Scoláirí </a:t>
              </a:r>
            </a:p>
            <a:p>
              <a:pPr algn="ctr"/>
              <a:r>
                <a:rPr lang="ga-IE" sz="1200" b="1" noProof="0" dirty="0">
                  <a:solidFill>
                    <a:srgbClr val="1C88A8"/>
                  </a:solidFill>
                  <a:latin typeface="Arial" panose="020B0604020202020204" pitchFamily="34" charset="0"/>
                  <a:cs typeface="Arial" panose="020B0604020202020204" pitchFamily="34" charset="0"/>
                </a:rPr>
                <a:t> </a:t>
              </a:r>
              <a:r>
                <a:rPr lang="ga-IE" sz="1200" noProof="0" dirty="0">
                  <a:solidFill>
                    <a:srgbClr val="1C88A8"/>
                  </a:solidFill>
                  <a:latin typeface="Arial" panose="020B0604020202020204" pitchFamily="34" charset="0"/>
                  <a:cs typeface="Arial" panose="020B0604020202020204" pitchFamily="34" charset="0"/>
                </a:rPr>
                <a:t>Mar ghrúpa, déan plé ar an achoimre a tugadh. Tar ar chomhaontú maidir le réimsí áirithe ba cheart do scoláirí smaoineamh orthu agus a léiriú. Beidh na réimsí áirithe sin mar chuid den rúibric don chritéir ratha. </a:t>
              </a:r>
            </a:p>
            <a:p>
              <a:pPr algn="ctr"/>
              <a:r>
                <a:rPr lang="ga-IE" sz="1200" noProof="0" dirty="0">
                  <a:solidFill>
                    <a:srgbClr val="1C88A8"/>
                  </a:solidFill>
                  <a:latin typeface="Arial" panose="020B0604020202020204" pitchFamily="34" charset="0"/>
                  <a:cs typeface="Arial" panose="020B0604020202020204" pitchFamily="34" charset="0"/>
                </a:rPr>
                <a:t>Is féidir aiseolas foirmitheach a thabhairt do scoláirí de réir mar a chuirtear gach cuid i gcrích.</a:t>
              </a:r>
            </a:p>
          </p:txBody>
        </p:sp>
        <p:grpSp>
          <p:nvGrpSpPr>
            <p:cNvPr id="22" name="Group 21">
              <a:extLst>
                <a:ext uri="{FF2B5EF4-FFF2-40B4-BE49-F238E27FC236}">
                  <a16:creationId xmlns:a16="http://schemas.microsoft.com/office/drawing/2014/main" id="{30518F69-63DE-1817-DAEF-0A8250815914}"/>
                </a:ext>
              </a:extLst>
            </p:cNvPr>
            <p:cNvGrpSpPr/>
            <p:nvPr/>
          </p:nvGrpSpPr>
          <p:grpSpPr>
            <a:xfrm rot="10800000">
              <a:off x="80512" y="294921"/>
              <a:ext cx="365948" cy="6269368"/>
              <a:chOff x="9407455" y="294923"/>
              <a:chExt cx="365948" cy="6269368"/>
            </a:xfrm>
          </p:grpSpPr>
          <p:pic>
            <p:nvPicPr>
              <p:cNvPr id="7" name="Picture 6" descr="Creative Commons">
                <a:extLst>
                  <a:ext uri="{FF2B5EF4-FFF2-40B4-BE49-F238E27FC236}">
                    <a16:creationId xmlns:a16="http://schemas.microsoft.com/office/drawing/2014/main" id="{3EF4ABEF-4904-13AF-66F0-DE7BB072AABC}"/>
                  </a:ext>
                </a:extLst>
              </p:cNvPr>
              <p:cNvPicPr>
                <a:picLocks noChangeAspect="1"/>
              </p:cNvPicPr>
              <p:nvPr/>
            </p:nvPicPr>
            <p:blipFill>
              <a:blip r:embed="rId3"/>
              <a:stretch>
                <a:fillRect/>
              </a:stretch>
            </p:blipFill>
            <p:spPr>
              <a:xfrm rot="16200000">
                <a:off x="9290087" y="490728"/>
                <a:ext cx="600004" cy="208393"/>
              </a:xfrm>
              <a:prstGeom prst="rect">
                <a:avLst/>
              </a:prstGeom>
            </p:spPr>
          </p:pic>
          <p:grpSp>
            <p:nvGrpSpPr>
              <p:cNvPr id="21" name="Group 20">
                <a:extLst>
                  <a:ext uri="{FF2B5EF4-FFF2-40B4-BE49-F238E27FC236}">
                    <a16:creationId xmlns:a16="http://schemas.microsoft.com/office/drawing/2014/main" id="{3492775A-793C-6E38-2911-01C403F92769}"/>
                  </a:ext>
                </a:extLst>
              </p:cNvPr>
              <p:cNvGrpSpPr/>
              <p:nvPr/>
            </p:nvGrpSpPr>
            <p:grpSpPr>
              <a:xfrm>
                <a:off x="9407455" y="5808642"/>
                <a:ext cx="365948" cy="755649"/>
                <a:chOff x="9407455" y="5808642"/>
                <a:chExt cx="365948" cy="755649"/>
              </a:xfrm>
            </p:grpSpPr>
            <p:sp>
              <p:nvSpPr>
                <p:cNvPr id="4" name="Freeform: Shape 3">
                  <a:extLst>
                    <a:ext uri="{FF2B5EF4-FFF2-40B4-BE49-F238E27FC236}">
                      <a16:creationId xmlns:a16="http://schemas.microsoft.com/office/drawing/2014/main" id="{B2273E56-6676-62E6-CBA3-8A32729EE42A}"/>
                    </a:ext>
                  </a:extLst>
                </p:cNvPr>
                <p:cNvSpPr/>
                <p:nvPr/>
              </p:nvSpPr>
              <p:spPr>
                <a:xfrm rot="16200000">
                  <a:off x="9587242" y="6123375"/>
                  <a:ext cx="6373" cy="365948"/>
                </a:xfrm>
                <a:custGeom>
                  <a:avLst/>
                  <a:gdLst>
                    <a:gd name="csX0" fmla="*/ 1745 w 6373"/>
                    <a:gd name="csY0" fmla="*/ 0 h 365948"/>
                    <a:gd name="csX1" fmla="*/ 0 w 6373"/>
                    <a:gd name="csY1" fmla="*/ 182974 h 365948"/>
                    <a:gd name="csX2" fmla="*/ 1745 w 6373"/>
                    <a:gd name="csY2" fmla="*/ 365948 h 365948"/>
                    <a:gd name="csX3" fmla="*/ 3187 w 6373"/>
                    <a:gd name="csY3" fmla="*/ 365948 h 365948"/>
                    <a:gd name="csX4" fmla="*/ 4628 w 6373"/>
                    <a:gd name="csY4" fmla="*/ 365948 h 365948"/>
                    <a:gd name="csX5" fmla="*/ 6374 w 6373"/>
                    <a:gd name="csY5" fmla="*/ 182974 h 365948"/>
                    <a:gd name="csX6" fmla="*/ 4628 w 6373"/>
                    <a:gd name="csY6" fmla="*/ 0 h 365948"/>
                    <a:gd name="csX7" fmla="*/ 3187 w 6373"/>
                    <a:gd name="csY7" fmla="*/ 0 h 365948"/>
                    <a:gd name="csX8" fmla="*/ 1745 w 6373"/>
                    <a:gd name="csY8" fmla="*/ 0 h 3659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373" h="365948">
                      <a:moveTo>
                        <a:pt x="1745" y="0"/>
                      </a:moveTo>
                      <a:cubicBezTo>
                        <a:pt x="607" y="59449"/>
                        <a:pt x="0" y="120528"/>
                        <a:pt x="0" y="182974"/>
                      </a:cubicBezTo>
                      <a:cubicBezTo>
                        <a:pt x="0" y="245420"/>
                        <a:pt x="607" y="306500"/>
                        <a:pt x="1745" y="365948"/>
                      </a:cubicBezTo>
                      <a:cubicBezTo>
                        <a:pt x="2238" y="365948"/>
                        <a:pt x="2732" y="365948"/>
                        <a:pt x="3187" y="365948"/>
                      </a:cubicBezTo>
                      <a:cubicBezTo>
                        <a:pt x="3642" y="365948"/>
                        <a:pt x="4173" y="365948"/>
                        <a:pt x="4628" y="365948"/>
                      </a:cubicBezTo>
                      <a:cubicBezTo>
                        <a:pt x="5767" y="306500"/>
                        <a:pt x="6374" y="245420"/>
                        <a:pt x="6374" y="182974"/>
                      </a:cubicBezTo>
                      <a:cubicBezTo>
                        <a:pt x="6374" y="120528"/>
                        <a:pt x="5767" y="59449"/>
                        <a:pt x="4628" y="0"/>
                      </a:cubicBezTo>
                      <a:cubicBezTo>
                        <a:pt x="4135" y="0"/>
                        <a:pt x="3642" y="0"/>
                        <a:pt x="3187" y="0"/>
                      </a:cubicBezTo>
                      <a:cubicBezTo>
                        <a:pt x="2732" y="0"/>
                        <a:pt x="2200" y="0"/>
                        <a:pt x="1745" y="0"/>
                      </a:cubicBezTo>
                      <a:close/>
                    </a:path>
                  </a:pathLst>
                </a:custGeom>
                <a:solidFill>
                  <a:srgbClr val="005952"/>
                </a:solidFill>
                <a:ln w="3781" cap="flat">
                  <a:noFill/>
                  <a:prstDash val="solid"/>
                  <a:miter/>
                </a:ln>
              </p:spPr>
              <p:txBody>
                <a:bodyPr/>
                <a:lstStyle/>
                <a:p>
                  <a:endParaRPr lang="ga-IE" noProof="0" dirty="0"/>
                </a:p>
              </p:txBody>
            </p:sp>
            <p:grpSp>
              <p:nvGrpSpPr>
                <p:cNvPr id="5" name="Oide logo">
                  <a:extLst>
                    <a:ext uri="{FF2B5EF4-FFF2-40B4-BE49-F238E27FC236}">
                      <a16:creationId xmlns:a16="http://schemas.microsoft.com/office/drawing/2014/main" id="{71EDE2CD-0EC0-0B14-0E65-4C6EA5B57F41}"/>
                    </a:ext>
                  </a:extLst>
                </p:cNvPr>
                <p:cNvGrpSpPr/>
                <p:nvPr/>
              </p:nvGrpSpPr>
              <p:grpSpPr>
                <a:xfrm rot="16200000">
                  <a:off x="9498924" y="6329913"/>
                  <a:ext cx="181750" cy="287005"/>
                  <a:chOff x="9212604" y="6042334"/>
                  <a:chExt cx="181750" cy="287005"/>
                </a:xfrm>
                <a:solidFill>
                  <a:srgbClr val="A39161"/>
                </a:solidFill>
              </p:grpSpPr>
              <p:sp>
                <p:nvSpPr>
                  <p:cNvPr id="10" name="Freeform: Shape 9">
                    <a:extLst>
                      <a:ext uri="{FF2B5EF4-FFF2-40B4-BE49-F238E27FC236}">
                        <a16:creationId xmlns:a16="http://schemas.microsoft.com/office/drawing/2014/main" id="{5FB2918C-FC2D-00B6-C1E7-734D4508A19F}"/>
                      </a:ext>
                    </a:extLst>
                  </p:cNvPr>
                  <p:cNvSpPr/>
                  <p:nvPr/>
                </p:nvSpPr>
                <p:spPr>
                  <a:xfrm>
                    <a:off x="9260143" y="6091849"/>
                    <a:ext cx="10774" cy="10774"/>
                  </a:xfrm>
                  <a:custGeom>
                    <a:avLst/>
                    <a:gdLst>
                      <a:gd name="csX0" fmla="*/ 5387 w 10774"/>
                      <a:gd name="csY0" fmla="*/ 10774 h 10774"/>
                      <a:gd name="csX1" fmla="*/ 10774 w 10774"/>
                      <a:gd name="csY1" fmla="*/ 5387 h 10774"/>
                      <a:gd name="csX2" fmla="*/ 5387 w 10774"/>
                      <a:gd name="csY2" fmla="*/ 0 h 10774"/>
                      <a:gd name="csX3" fmla="*/ 0 w 10774"/>
                      <a:gd name="csY3" fmla="*/ 5387 h 10774"/>
                      <a:gd name="csX4" fmla="*/ 0 w 10774"/>
                      <a:gd name="csY4" fmla="*/ 5387 h 10774"/>
                      <a:gd name="csX5" fmla="*/ 5387 w 10774"/>
                      <a:gd name="csY5" fmla="*/ 10774 h 10774"/>
                    </a:gdLst>
                    <a:ahLst/>
                    <a:cxnLst>
                      <a:cxn ang="0">
                        <a:pos x="csX0" y="csY0"/>
                      </a:cxn>
                      <a:cxn ang="0">
                        <a:pos x="csX1" y="csY1"/>
                      </a:cxn>
                      <a:cxn ang="0">
                        <a:pos x="csX2" y="csY2"/>
                      </a:cxn>
                      <a:cxn ang="0">
                        <a:pos x="csX3" y="csY3"/>
                      </a:cxn>
                      <a:cxn ang="0">
                        <a:pos x="csX4" y="csY4"/>
                      </a:cxn>
                      <a:cxn ang="0">
                        <a:pos x="csX5" y="csY5"/>
                      </a:cxn>
                    </a:cxnLst>
                    <a:rect l="l" t="t" r="r" b="b"/>
                    <a:pathLst>
                      <a:path w="10774" h="10774">
                        <a:moveTo>
                          <a:pt x="5387" y="10774"/>
                        </a:moveTo>
                        <a:cubicBezTo>
                          <a:pt x="8346" y="10774"/>
                          <a:pt x="10774" y="8384"/>
                          <a:pt x="10774" y="5387"/>
                        </a:cubicBezTo>
                        <a:cubicBezTo>
                          <a:pt x="10774" y="2390"/>
                          <a:pt x="8384" y="0"/>
                          <a:pt x="5387" y="0"/>
                        </a:cubicBezTo>
                        <a:cubicBezTo>
                          <a:pt x="2390" y="0"/>
                          <a:pt x="0" y="2390"/>
                          <a:pt x="0" y="5387"/>
                        </a:cubicBezTo>
                        <a:lnTo>
                          <a:pt x="0" y="5387"/>
                        </a:lnTo>
                        <a:cubicBezTo>
                          <a:pt x="0" y="8346"/>
                          <a:pt x="2390" y="10774"/>
                          <a:pt x="5387" y="10774"/>
                        </a:cubicBezTo>
                        <a:close/>
                      </a:path>
                    </a:pathLst>
                  </a:custGeom>
                  <a:solidFill>
                    <a:srgbClr val="A39161"/>
                  </a:solidFill>
                  <a:ln w="3781" cap="flat">
                    <a:noFill/>
                    <a:prstDash val="solid"/>
                    <a:miter/>
                  </a:ln>
                </p:spPr>
                <p:txBody>
                  <a:bodyPr/>
                  <a:lstStyle/>
                  <a:p>
                    <a:endParaRPr lang="ga-IE" noProof="0" dirty="0"/>
                  </a:p>
                </p:txBody>
              </p:sp>
              <p:sp>
                <p:nvSpPr>
                  <p:cNvPr id="11" name="Freeform: Shape 10">
                    <a:extLst>
                      <a:ext uri="{FF2B5EF4-FFF2-40B4-BE49-F238E27FC236}">
                        <a16:creationId xmlns:a16="http://schemas.microsoft.com/office/drawing/2014/main" id="{01DF90BB-D836-7EC1-F1B8-3ACC97D96D98}"/>
                      </a:ext>
                    </a:extLst>
                  </p:cNvPr>
                  <p:cNvSpPr/>
                  <p:nvPr/>
                </p:nvSpPr>
                <p:spPr>
                  <a:xfrm>
                    <a:off x="9251000" y="6269360"/>
                    <a:ext cx="11988" cy="11988"/>
                  </a:xfrm>
                  <a:custGeom>
                    <a:avLst/>
                    <a:gdLst>
                      <a:gd name="csX0" fmla="*/ 5994 w 11988"/>
                      <a:gd name="csY0" fmla="*/ 0 h 11988"/>
                      <a:gd name="csX1" fmla="*/ 0 w 11988"/>
                      <a:gd name="csY1" fmla="*/ 5994 h 11988"/>
                      <a:gd name="csX2" fmla="*/ 5994 w 11988"/>
                      <a:gd name="csY2" fmla="*/ 11988 h 11988"/>
                      <a:gd name="csX3" fmla="*/ 11988 w 11988"/>
                      <a:gd name="csY3" fmla="*/ 5994 h 11988"/>
                      <a:gd name="csX4" fmla="*/ 11988 w 11988"/>
                      <a:gd name="csY4" fmla="*/ 5994 h 11988"/>
                      <a:gd name="csX5" fmla="*/ 5994 w 11988"/>
                      <a:gd name="csY5" fmla="*/ 0 h 11988"/>
                    </a:gdLst>
                    <a:ahLst/>
                    <a:cxnLst>
                      <a:cxn ang="0">
                        <a:pos x="csX0" y="csY0"/>
                      </a:cxn>
                      <a:cxn ang="0">
                        <a:pos x="csX1" y="csY1"/>
                      </a:cxn>
                      <a:cxn ang="0">
                        <a:pos x="csX2" y="csY2"/>
                      </a:cxn>
                      <a:cxn ang="0">
                        <a:pos x="csX3" y="csY3"/>
                      </a:cxn>
                      <a:cxn ang="0">
                        <a:pos x="csX4" y="csY4"/>
                      </a:cxn>
                      <a:cxn ang="0">
                        <a:pos x="csX5" y="csY5"/>
                      </a:cxn>
                    </a:cxnLst>
                    <a:rect l="l" t="t" r="r" b="b"/>
                    <a:pathLst>
                      <a:path w="11988" h="11988">
                        <a:moveTo>
                          <a:pt x="5994" y="0"/>
                        </a:moveTo>
                        <a:cubicBezTo>
                          <a:pt x="2656" y="0"/>
                          <a:pt x="0" y="2694"/>
                          <a:pt x="0" y="5994"/>
                        </a:cubicBezTo>
                        <a:cubicBezTo>
                          <a:pt x="0" y="9333"/>
                          <a:pt x="2694" y="11988"/>
                          <a:pt x="5994" y="11988"/>
                        </a:cubicBezTo>
                        <a:cubicBezTo>
                          <a:pt x="9333" y="11988"/>
                          <a:pt x="11988" y="9295"/>
                          <a:pt x="11988" y="5994"/>
                        </a:cubicBezTo>
                        <a:lnTo>
                          <a:pt x="11988" y="5994"/>
                        </a:lnTo>
                        <a:cubicBezTo>
                          <a:pt x="11988" y="2656"/>
                          <a:pt x="9295" y="0"/>
                          <a:pt x="5994" y="0"/>
                        </a:cubicBezTo>
                        <a:close/>
                      </a:path>
                    </a:pathLst>
                  </a:custGeom>
                  <a:solidFill>
                    <a:srgbClr val="A39161"/>
                  </a:solidFill>
                  <a:ln w="3781" cap="flat">
                    <a:noFill/>
                    <a:prstDash val="solid"/>
                    <a:miter/>
                  </a:ln>
                </p:spPr>
                <p:txBody>
                  <a:bodyPr/>
                  <a:lstStyle/>
                  <a:p>
                    <a:endParaRPr lang="ga-IE" noProof="0" dirty="0"/>
                  </a:p>
                </p:txBody>
              </p:sp>
              <p:sp>
                <p:nvSpPr>
                  <p:cNvPr id="12" name="Freeform: Shape 11">
                    <a:extLst>
                      <a:ext uri="{FF2B5EF4-FFF2-40B4-BE49-F238E27FC236}">
                        <a16:creationId xmlns:a16="http://schemas.microsoft.com/office/drawing/2014/main" id="{95527256-0BFB-F30A-0E5A-90A901128E70}"/>
                      </a:ext>
                    </a:extLst>
                  </p:cNvPr>
                  <p:cNvSpPr/>
                  <p:nvPr/>
                </p:nvSpPr>
                <p:spPr>
                  <a:xfrm>
                    <a:off x="9212604" y="6095187"/>
                    <a:ext cx="38044" cy="163929"/>
                  </a:xfrm>
                  <a:custGeom>
                    <a:avLst/>
                    <a:gdLst>
                      <a:gd name="csX0" fmla="*/ 9943 w 38044"/>
                      <a:gd name="csY0" fmla="*/ 159301 h 163929"/>
                      <a:gd name="csX1" fmla="*/ 10132 w 38044"/>
                      <a:gd name="csY1" fmla="*/ 161653 h 163929"/>
                      <a:gd name="csX2" fmla="*/ 10891 w 38044"/>
                      <a:gd name="csY2" fmla="*/ 163929 h 163929"/>
                      <a:gd name="csX3" fmla="*/ 20148 w 38044"/>
                      <a:gd name="csY3" fmla="*/ 148147 h 163929"/>
                      <a:gd name="csX4" fmla="*/ 18668 w 38044"/>
                      <a:gd name="csY4" fmla="*/ 140446 h 163929"/>
                      <a:gd name="csX5" fmla="*/ 13205 w 38044"/>
                      <a:gd name="csY5" fmla="*/ 84905 h 163929"/>
                      <a:gd name="csX6" fmla="*/ 34792 w 38044"/>
                      <a:gd name="csY6" fmla="*/ 19538 h 163929"/>
                      <a:gd name="csX7" fmla="*/ 37751 w 38044"/>
                      <a:gd name="csY7" fmla="*/ 13771 h 163929"/>
                      <a:gd name="csX8" fmla="*/ 28229 w 38044"/>
                      <a:gd name="csY8" fmla="*/ 0 h 163929"/>
                      <a:gd name="csX9" fmla="*/ 25232 w 38044"/>
                      <a:gd name="csY9" fmla="*/ 4249 h 163929"/>
                      <a:gd name="csX10" fmla="*/ 25383 w 38044"/>
                      <a:gd name="csY10" fmla="*/ 7663 h 163929"/>
                      <a:gd name="csX11" fmla="*/ 4366 w 38044"/>
                      <a:gd name="csY11" fmla="*/ 56072 h 163929"/>
                      <a:gd name="csX12" fmla="*/ 3986 w 38044"/>
                      <a:gd name="csY12" fmla="*/ 57703 h 163929"/>
                      <a:gd name="csX13" fmla="*/ 41 w 38044"/>
                      <a:gd name="csY13" fmla="*/ 93251 h 163929"/>
                      <a:gd name="csX14" fmla="*/ 155 w 38044"/>
                      <a:gd name="csY14" fmla="*/ 100080 h 163929"/>
                      <a:gd name="csX15" fmla="*/ 9943 w 38044"/>
                      <a:gd name="csY15" fmla="*/ 159301 h 1639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8044" h="163929">
                        <a:moveTo>
                          <a:pt x="9943" y="159301"/>
                        </a:moveTo>
                        <a:cubicBezTo>
                          <a:pt x="9867" y="160098"/>
                          <a:pt x="9943" y="160894"/>
                          <a:pt x="10132" y="161653"/>
                        </a:cubicBezTo>
                        <a:cubicBezTo>
                          <a:pt x="10322" y="162412"/>
                          <a:pt x="10550" y="163171"/>
                          <a:pt x="10891" y="163929"/>
                        </a:cubicBezTo>
                        <a:cubicBezTo>
                          <a:pt x="15861" y="161919"/>
                          <a:pt x="21096" y="159225"/>
                          <a:pt x="20148" y="148147"/>
                        </a:cubicBezTo>
                        <a:cubicBezTo>
                          <a:pt x="19769" y="145567"/>
                          <a:pt x="19275" y="142988"/>
                          <a:pt x="18668" y="140446"/>
                        </a:cubicBezTo>
                        <a:cubicBezTo>
                          <a:pt x="14230" y="122274"/>
                          <a:pt x="12371" y="103608"/>
                          <a:pt x="13205" y="84905"/>
                        </a:cubicBezTo>
                        <a:cubicBezTo>
                          <a:pt x="14571" y="57248"/>
                          <a:pt x="28229" y="31792"/>
                          <a:pt x="34792" y="19538"/>
                        </a:cubicBezTo>
                        <a:cubicBezTo>
                          <a:pt x="36158" y="16996"/>
                          <a:pt x="37220" y="14985"/>
                          <a:pt x="37751" y="13771"/>
                        </a:cubicBezTo>
                        <a:cubicBezTo>
                          <a:pt x="39686" y="9295"/>
                          <a:pt x="31529" y="2314"/>
                          <a:pt x="28229" y="0"/>
                        </a:cubicBezTo>
                        <a:cubicBezTo>
                          <a:pt x="26711" y="948"/>
                          <a:pt x="25611" y="2504"/>
                          <a:pt x="25232" y="4249"/>
                        </a:cubicBezTo>
                        <a:cubicBezTo>
                          <a:pt x="24966" y="5387"/>
                          <a:pt x="25042" y="6563"/>
                          <a:pt x="25383" y="7663"/>
                        </a:cubicBezTo>
                        <a:cubicBezTo>
                          <a:pt x="15520" y="22421"/>
                          <a:pt x="8425" y="38810"/>
                          <a:pt x="4366" y="56072"/>
                        </a:cubicBezTo>
                        <a:cubicBezTo>
                          <a:pt x="4366" y="56072"/>
                          <a:pt x="4176" y="56755"/>
                          <a:pt x="3986" y="57703"/>
                        </a:cubicBezTo>
                        <a:cubicBezTo>
                          <a:pt x="1331" y="69350"/>
                          <a:pt x="3" y="81263"/>
                          <a:pt x="41" y="93251"/>
                        </a:cubicBezTo>
                        <a:cubicBezTo>
                          <a:pt x="-73" y="93479"/>
                          <a:pt x="79" y="98676"/>
                          <a:pt x="155" y="100080"/>
                        </a:cubicBezTo>
                        <a:cubicBezTo>
                          <a:pt x="-225" y="120263"/>
                          <a:pt x="3076" y="140332"/>
                          <a:pt x="9943" y="159301"/>
                        </a:cubicBezTo>
                        <a:close/>
                      </a:path>
                    </a:pathLst>
                  </a:custGeom>
                  <a:solidFill>
                    <a:srgbClr val="A39161"/>
                  </a:solidFill>
                  <a:ln w="3781" cap="flat">
                    <a:noFill/>
                    <a:prstDash val="solid"/>
                    <a:miter/>
                  </a:ln>
                </p:spPr>
                <p:txBody>
                  <a:bodyPr/>
                  <a:lstStyle/>
                  <a:p>
                    <a:endParaRPr lang="ga-IE" noProof="0" dirty="0"/>
                  </a:p>
                </p:txBody>
              </p:sp>
              <p:sp>
                <p:nvSpPr>
                  <p:cNvPr id="13" name="Freeform: Shape 12">
                    <a:extLst>
                      <a:ext uri="{FF2B5EF4-FFF2-40B4-BE49-F238E27FC236}">
                        <a16:creationId xmlns:a16="http://schemas.microsoft.com/office/drawing/2014/main" id="{33B60F82-0A36-C5F0-ADAB-324F698E0F84}"/>
                      </a:ext>
                    </a:extLst>
                  </p:cNvPr>
                  <p:cNvSpPr/>
                  <p:nvPr/>
                </p:nvSpPr>
                <p:spPr>
                  <a:xfrm>
                    <a:off x="9371035" y="6120416"/>
                    <a:ext cx="10926" cy="10926"/>
                  </a:xfrm>
                  <a:custGeom>
                    <a:avLst/>
                    <a:gdLst>
                      <a:gd name="csX0" fmla="*/ 5463 w 10926"/>
                      <a:gd name="csY0" fmla="*/ 0 h 10926"/>
                      <a:gd name="csX1" fmla="*/ 0 w 10926"/>
                      <a:gd name="csY1" fmla="*/ 5463 h 10926"/>
                      <a:gd name="csX2" fmla="*/ 5463 w 10926"/>
                      <a:gd name="csY2" fmla="*/ 10926 h 10926"/>
                      <a:gd name="csX3" fmla="*/ 10926 w 10926"/>
                      <a:gd name="csY3" fmla="*/ 5463 h 10926"/>
                      <a:gd name="csX4" fmla="*/ 10926 w 10926"/>
                      <a:gd name="csY4" fmla="*/ 5463 h 10926"/>
                      <a:gd name="csX5" fmla="*/ 5463 w 10926"/>
                      <a:gd name="csY5" fmla="*/ 0 h 10926"/>
                    </a:gdLst>
                    <a:ahLst/>
                    <a:cxnLst>
                      <a:cxn ang="0">
                        <a:pos x="csX0" y="csY0"/>
                      </a:cxn>
                      <a:cxn ang="0">
                        <a:pos x="csX1" y="csY1"/>
                      </a:cxn>
                      <a:cxn ang="0">
                        <a:pos x="csX2" y="csY2"/>
                      </a:cxn>
                      <a:cxn ang="0">
                        <a:pos x="csX3" y="csY3"/>
                      </a:cxn>
                      <a:cxn ang="0">
                        <a:pos x="csX4" y="csY4"/>
                      </a:cxn>
                      <a:cxn ang="0">
                        <a:pos x="csX5" y="csY5"/>
                      </a:cxn>
                    </a:cxnLst>
                    <a:rect l="l" t="t" r="r" b="b"/>
                    <a:pathLst>
                      <a:path w="10926" h="10926">
                        <a:moveTo>
                          <a:pt x="5463" y="0"/>
                        </a:moveTo>
                        <a:cubicBezTo>
                          <a:pt x="2428" y="0"/>
                          <a:pt x="0" y="2466"/>
                          <a:pt x="0" y="5463"/>
                        </a:cubicBezTo>
                        <a:cubicBezTo>
                          <a:pt x="0" y="8460"/>
                          <a:pt x="2466" y="10926"/>
                          <a:pt x="5463" y="10926"/>
                        </a:cubicBezTo>
                        <a:cubicBezTo>
                          <a:pt x="8460" y="10926"/>
                          <a:pt x="10926" y="8460"/>
                          <a:pt x="10926" y="5463"/>
                        </a:cubicBezTo>
                        <a:lnTo>
                          <a:pt x="10926" y="5463"/>
                        </a:lnTo>
                        <a:cubicBezTo>
                          <a:pt x="10926" y="2428"/>
                          <a:pt x="8460" y="0"/>
                          <a:pt x="5463" y="0"/>
                        </a:cubicBezTo>
                        <a:close/>
                      </a:path>
                    </a:pathLst>
                  </a:custGeom>
                  <a:solidFill>
                    <a:srgbClr val="A39161"/>
                  </a:solidFill>
                  <a:ln w="3781" cap="flat">
                    <a:noFill/>
                    <a:prstDash val="solid"/>
                    <a:miter/>
                  </a:ln>
                </p:spPr>
                <p:txBody>
                  <a:bodyPr/>
                  <a:lstStyle/>
                  <a:p>
                    <a:endParaRPr lang="ga-IE" noProof="0" dirty="0"/>
                  </a:p>
                </p:txBody>
              </p:sp>
              <p:sp>
                <p:nvSpPr>
                  <p:cNvPr id="14" name="Oval 13">
                    <a:extLst>
                      <a:ext uri="{FF2B5EF4-FFF2-40B4-BE49-F238E27FC236}">
                        <a16:creationId xmlns:a16="http://schemas.microsoft.com/office/drawing/2014/main" id="{DFDDF8F4-3D0D-1062-0741-0E98D6116EF8}"/>
                      </a:ext>
                    </a:extLst>
                  </p:cNvPr>
                  <p:cNvSpPr/>
                  <p:nvPr/>
                </p:nvSpPr>
                <p:spPr>
                  <a:xfrm>
                    <a:off x="9337802" y="6200313"/>
                    <a:ext cx="10622" cy="10622"/>
                  </a:xfrm>
                  <a:prstGeom prst="ellipse">
                    <a:avLst/>
                  </a:prstGeom>
                  <a:solidFill>
                    <a:srgbClr val="A39161"/>
                  </a:solidFill>
                  <a:ln w="3781" cap="flat">
                    <a:noFill/>
                    <a:prstDash val="solid"/>
                    <a:miter/>
                  </a:ln>
                </p:spPr>
                <p:txBody>
                  <a:bodyPr/>
                  <a:lstStyle/>
                  <a:p>
                    <a:endParaRPr lang="ga-IE" noProof="0" dirty="0"/>
                  </a:p>
                </p:txBody>
              </p:sp>
              <p:sp>
                <p:nvSpPr>
                  <p:cNvPr id="15" name="Freeform: Shape 14">
                    <a:extLst>
                      <a:ext uri="{FF2B5EF4-FFF2-40B4-BE49-F238E27FC236}">
                        <a16:creationId xmlns:a16="http://schemas.microsoft.com/office/drawing/2014/main" id="{427033D1-9408-872F-3A2B-8B8820E6B76C}"/>
                      </a:ext>
                    </a:extLst>
                  </p:cNvPr>
                  <p:cNvSpPr/>
                  <p:nvPr/>
                </p:nvSpPr>
                <p:spPr>
                  <a:xfrm>
                    <a:off x="9225923" y="6042334"/>
                    <a:ext cx="168431" cy="287005"/>
                  </a:xfrm>
                  <a:custGeom>
                    <a:avLst/>
                    <a:gdLst>
                      <a:gd name="csX0" fmla="*/ 163323 w 168431"/>
                      <a:gd name="csY0" fmla="*/ 64993 h 287005"/>
                      <a:gd name="csX1" fmla="*/ 160363 w 168431"/>
                      <a:gd name="csY1" fmla="*/ 45303 h 287005"/>
                      <a:gd name="csX2" fmla="*/ 154180 w 168431"/>
                      <a:gd name="csY2" fmla="*/ 39878 h 287005"/>
                      <a:gd name="csX3" fmla="*/ 154180 w 168431"/>
                      <a:gd name="csY3" fmla="*/ 39878 h 287005"/>
                      <a:gd name="csX4" fmla="*/ 130241 w 168431"/>
                      <a:gd name="csY4" fmla="*/ 37678 h 287005"/>
                      <a:gd name="csX5" fmla="*/ 108882 w 168431"/>
                      <a:gd name="csY5" fmla="*/ 41358 h 287005"/>
                      <a:gd name="csX6" fmla="*/ 70678 w 168431"/>
                      <a:gd name="csY6" fmla="*/ 5962 h 287005"/>
                      <a:gd name="csX7" fmla="*/ 69047 w 168431"/>
                      <a:gd name="csY7" fmla="*/ 3989 h 287005"/>
                      <a:gd name="csX8" fmla="*/ 67226 w 168431"/>
                      <a:gd name="csY8" fmla="*/ 2965 h 287005"/>
                      <a:gd name="csX9" fmla="*/ 63432 w 168431"/>
                      <a:gd name="csY9" fmla="*/ 461 h 287005"/>
                      <a:gd name="csX10" fmla="*/ 60321 w 168431"/>
                      <a:gd name="csY10" fmla="*/ 537 h 287005"/>
                      <a:gd name="csX11" fmla="*/ 59942 w 168431"/>
                      <a:gd name="csY11" fmla="*/ 840 h 287005"/>
                      <a:gd name="csX12" fmla="*/ 59828 w 168431"/>
                      <a:gd name="csY12" fmla="*/ 840 h 287005"/>
                      <a:gd name="csX13" fmla="*/ 52923 w 168431"/>
                      <a:gd name="csY13" fmla="*/ 2775 h 287005"/>
                      <a:gd name="csX14" fmla="*/ 48295 w 168431"/>
                      <a:gd name="csY14" fmla="*/ 9566 h 287005"/>
                      <a:gd name="csX15" fmla="*/ 43287 w 168431"/>
                      <a:gd name="csY15" fmla="*/ 13322 h 287005"/>
                      <a:gd name="csX16" fmla="*/ 37672 w 168431"/>
                      <a:gd name="csY16" fmla="*/ 15370 h 287005"/>
                      <a:gd name="csX17" fmla="*/ 33120 w 168431"/>
                      <a:gd name="csY17" fmla="*/ 20909 h 287005"/>
                      <a:gd name="csX18" fmla="*/ 29857 w 168431"/>
                      <a:gd name="csY18" fmla="*/ 23337 h 287005"/>
                      <a:gd name="csX19" fmla="*/ 29326 w 168431"/>
                      <a:gd name="csY19" fmla="*/ 23793 h 287005"/>
                      <a:gd name="csX20" fmla="*/ 29250 w 168431"/>
                      <a:gd name="csY20" fmla="*/ 24096 h 287005"/>
                      <a:gd name="csX21" fmla="*/ 28909 w 168431"/>
                      <a:gd name="csY21" fmla="*/ 24969 h 287005"/>
                      <a:gd name="csX22" fmla="*/ 28795 w 168431"/>
                      <a:gd name="csY22" fmla="*/ 25576 h 287005"/>
                      <a:gd name="csX23" fmla="*/ 28795 w 168431"/>
                      <a:gd name="csY23" fmla="*/ 26372 h 287005"/>
                      <a:gd name="csX24" fmla="*/ 29060 w 168431"/>
                      <a:gd name="csY24" fmla="*/ 26676 h 287005"/>
                      <a:gd name="csX25" fmla="*/ 33499 w 168431"/>
                      <a:gd name="csY25" fmla="*/ 35326 h 287005"/>
                      <a:gd name="csX26" fmla="*/ 19272 w 168431"/>
                      <a:gd name="csY26" fmla="*/ 50577 h 287005"/>
                      <a:gd name="csX27" fmla="*/ 28453 w 168431"/>
                      <a:gd name="csY27" fmla="*/ 68332 h 287005"/>
                      <a:gd name="csX28" fmla="*/ 25305 w 168431"/>
                      <a:gd name="csY28" fmla="*/ 74440 h 287005"/>
                      <a:gd name="csX29" fmla="*/ 4211 w 168431"/>
                      <a:gd name="csY29" fmla="*/ 137948 h 287005"/>
                      <a:gd name="csX30" fmla="*/ 9560 w 168431"/>
                      <a:gd name="csY30" fmla="*/ 192312 h 287005"/>
                      <a:gd name="csX31" fmla="*/ 11154 w 168431"/>
                      <a:gd name="csY31" fmla="*/ 200583 h 287005"/>
                      <a:gd name="csX32" fmla="*/ 0 w 168431"/>
                      <a:gd name="csY32" fmla="*/ 220538 h 287005"/>
                      <a:gd name="csX33" fmla="*/ 15327 w 168431"/>
                      <a:gd name="csY33" fmla="*/ 246070 h 287005"/>
                      <a:gd name="csX34" fmla="*/ 24849 w 168431"/>
                      <a:gd name="csY34" fmla="*/ 266974 h 287005"/>
                      <a:gd name="csX35" fmla="*/ 20335 w 168431"/>
                      <a:gd name="csY35" fmla="*/ 266557 h 287005"/>
                      <a:gd name="csX36" fmla="*/ 13734 w 168431"/>
                      <a:gd name="csY36" fmla="*/ 271906 h 287005"/>
                      <a:gd name="csX37" fmla="*/ 15630 w 168431"/>
                      <a:gd name="csY37" fmla="*/ 283439 h 287005"/>
                      <a:gd name="csX38" fmla="*/ 26746 w 168431"/>
                      <a:gd name="csY38" fmla="*/ 284957 h 287005"/>
                      <a:gd name="csX39" fmla="*/ 26898 w 168431"/>
                      <a:gd name="csY39" fmla="*/ 285222 h 287005"/>
                      <a:gd name="csX40" fmla="*/ 29364 w 168431"/>
                      <a:gd name="csY40" fmla="*/ 286891 h 287005"/>
                      <a:gd name="csX41" fmla="*/ 31640 w 168431"/>
                      <a:gd name="csY41" fmla="*/ 287005 h 287005"/>
                      <a:gd name="csX42" fmla="*/ 69616 w 168431"/>
                      <a:gd name="csY42" fmla="*/ 258248 h 287005"/>
                      <a:gd name="csX43" fmla="*/ 84108 w 168431"/>
                      <a:gd name="csY43" fmla="*/ 260487 h 287005"/>
                      <a:gd name="csX44" fmla="*/ 90482 w 168431"/>
                      <a:gd name="csY44" fmla="*/ 261625 h 287005"/>
                      <a:gd name="csX45" fmla="*/ 101977 w 168431"/>
                      <a:gd name="csY45" fmla="*/ 254606 h 287005"/>
                      <a:gd name="csX46" fmla="*/ 166396 w 168431"/>
                      <a:gd name="csY46" fmla="*/ 87983 h 287005"/>
                      <a:gd name="csX47" fmla="*/ 163323 w 168431"/>
                      <a:gd name="csY47" fmla="*/ 64955 h 287005"/>
                      <a:gd name="csX48" fmla="*/ 163323 w 168431"/>
                      <a:gd name="csY48" fmla="*/ 64955 h 287005"/>
                      <a:gd name="csX49" fmla="*/ 69388 w 168431"/>
                      <a:gd name="csY49" fmla="*/ 17343 h 287005"/>
                      <a:gd name="csX50" fmla="*/ 110285 w 168431"/>
                      <a:gd name="csY50" fmla="*/ 47049 h 287005"/>
                      <a:gd name="csX51" fmla="*/ 115635 w 168431"/>
                      <a:gd name="csY51" fmla="*/ 47618 h 287005"/>
                      <a:gd name="csX52" fmla="*/ 129596 w 168431"/>
                      <a:gd name="csY52" fmla="*/ 43672 h 287005"/>
                      <a:gd name="csX53" fmla="*/ 141470 w 168431"/>
                      <a:gd name="csY53" fmla="*/ 40144 h 287005"/>
                      <a:gd name="csX54" fmla="*/ 145150 w 168431"/>
                      <a:gd name="csY54" fmla="*/ 40561 h 287005"/>
                      <a:gd name="csX55" fmla="*/ 159301 w 168431"/>
                      <a:gd name="csY55" fmla="*/ 57406 h 287005"/>
                      <a:gd name="csX56" fmla="*/ 157480 w 168431"/>
                      <a:gd name="csY56" fmla="*/ 59454 h 287005"/>
                      <a:gd name="csX57" fmla="*/ 157480 w 168431"/>
                      <a:gd name="csY57" fmla="*/ 59454 h 287005"/>
                      <a:gd name="csX58" fmla="*/ 157366 w 168431"/>
                      <a:gd name="csY58" fmla="*/ 59454 h 287005"/>
                      <a:gd name="csX59" fmla="*/ 155432 w 168431"/>
                      <a:gd name="csY59" fmla="*/ 57633 h 287005"/>
                      <a:gd name="csX60" fmla="*/ 144354 w 168431"/>
                      <a:gd name="csY60" fmla="*/ 44355 h 287005"/>
                      <a:gd name="csX61" fmla="*/ 141508 w 168431"/>
                      <a:gd name="csY61" fmla="*/ 44051 h 287005"/>
                      <a:gd name="csX62" fmla="*/ 131303 w 168431"/>
                      <a:gd name="csY62" fmla="*/ 47200 h 287005"/>
                      <a:gd name="csX63" fmla="*/ 115673 w 168431"/>
                      <a:gd name="csY63" fmla="*/ 51525 h 287005"/>
                      <a:gd name="csX64" fmla="*/ 109565 w 168431"/>
                      <a:gd name="csY64" fmla="*/ 50880 h 287005"/>
                      <a:gd name="csX65" fmla="*/ 66050 w 168431"/>
                      <a:gd name="csY65" fmla="*/ 19278 h 287005"/>
                      <a:gd name="csX66" fmla="*/ 66771 w 168431"/>
                      <a:gd name="csY66" fmla="*/ 16622 h 287005"/>
                      <a:gd name="csX67" fmla="*/ 69426 w 168431"/>
                      <a:gd name="csY67" fmla="*/ 17343 h 287005"/>
                      <a:gd name="csX68" fmla="*/ 69426 w 168431"/>
                      <a:gd name="csY68" fmla="*/ 17343 h 287005"/>
                      <a:gd name="csX69" fmla="*/ 118442 w 168431"/>
                      <a:gd name="csY69" fmla="*/ 77551 h 287005"/>
                      <a:gd name="csX70" fmla="*/ 118442 w 168431"/>
                      <a:gd name="csY70" fmla="*/ 67345 h 287005"/>
                      <a:gd name="csX71" fmla="*/ 121022 w 168431"/>
                      <a:gd name="csY71" fmla="*/ 66511 h 287005"/>
                      <a:gd name="csX72" fmla="*/ 123298 w 168431"/>
                      <a:gd name="csY72" fmla="*/ 65638 h 287005"/>
                      <a:gd name="csX73" fmla="*/ 123298 w 168431"/>
                      <a:gd name="csY73" fmla="*/ 69318 h 287005"/>
                      <a:gd name="csX74" fmla="*/ 121022 w 168431"/>
                      <a:gd name="csY74" fmla="*/ 73226 h 287005"/>
                      <a:gd name="csX75" fmla="*/ 118442 w 168431"/>
                      <a:gd name="csY75" fmla="*/ 77551 h 287005"/>
                      <a:gd name="csX76" fmla="*/ 118518 w 168431"/>
                      <a:gd name="csY76" fmla="*/ 77816 h 287005"/>
                      <a:gd name="csX77" fmla="*/ 118518 w 168431"/>
                      <a:gd name="csY77" fmla="*/ 94888 h 287005"/>
                      <a:gd name="csX78" fmla="*/ 113472 w 168431"/>
                      <a:gd name="csY78" fmla="*/ 104221 h 287005"/>
                      <a:gd name="csX79" fmla="*/ 113472 w 168431"/>
                      <a:gd name="csY79" fmla="*/ 86352 h 287005"/>
                      <a:gd name="csX80" fmla="*/ 118518 w 168431"/>
                      <a:gd name="csY80" fmla="*/ 77816 h 287005"/>
                      <a:gd name="csX81" fmla="*/ 100422 w 168431"/>
                      <a:gd name="csY81" fmla="*/ 107863 h 287005"/>
                      <a:gd name="csX82" fmla="*/ 97349 w 168431"/>
                      <a:gd name="csY82" fmla="*/ 113022 h 287005"/>
                      <a:gd name="csX83" fmla="*/ 93669 w 168431"/>
                      <a:gd name="csY83" fmla="*/ 119206 h 287005"/>
                      <a:gd name="csX84" fmla="*/ 92682 w 168431"/>
                      <a:gd name="csY84" fmla="*/ 120838 h 287005"/>
                      <a:gd name="csX85" fmla="*/ 92682 w 168431"/>
                      <a:gd name="csY85" fmla="*/ 149557 h 287005"/>
                      <a:gd name="csX86" fmla="*/ 87637 w 168431"/>
                      <a:gd name="csY86" fmla="*/ 158889 h 287005"/>
                      <a:gd name="csX87" fmla="*/ 87637 w 168431"/>
                      <a:gd name="csY87" fmla="*/ 129336 h 287005"/>
                      <a:gd name="csX88" fmla="*/ 92682 w 168431"/>
                      <a:gd name="csY88" fmla="*/ 120800 h 287005"/>
                      <a:gd name="csX89" fmla="*/ 92682 w 168431"/>
                      <a:gd name="csY89" fmla="*/ 69318 h 287005"/>
                      <a:gd name="csX90" fmla="*/ 93707 w 168431"/>
                      <a:gd name="csY90" fmla="*/ 69470 h 287005"/>
                      <a:gd name="csX91" fmla="*/ 97387 w 168431"/>
                      <a:gd name="csY91" fmla="*/ 69811 h 287005"/>
                      <a:gd name="csX92" fmla="*/ 100460 w 168431"/>
                      <a:gd name="csY92" fmla="*/ 69925 h 287005"/>
                      <a:gd name="csX93" fmla="*/ 100497 w 168431"/>
                      <a:gd name="csY93" fmla="*/ 69925 h 287005"/>
                      <a:gd name="csX94" fmla="*/ 100497 w 168431"/>
                      <a:gd name="csY94" fmla="*/ 107673 h 287005"/>
                      <a:gd name="csX95" fmla="*/ 105543 w 168431"/>
                      <a:gd name="csY95" fmla="*/ 99137 h 287005"/>
                      <a:gd name="csX96" fmla="*/ 105543 w 168431"/>
                      <a:gd name="csY96" fmla="*/ 69773 h 287005"/>
                      <a:gd name="csX97" fmla="*/ 107554 w 168431"/>
                      <a:gd name="csY97" fmla="*/ 69622 h 287005"/>
                      <a:gd name="csX98" fmla="*/ 110779 w 168431"/>
                      <a:gd name="csY98" fmla="*/ 69128 h 287005"/>
                      <a:gd name="csX99" fmla="*/ 113358 w 168431"/>
                      <a:gd name="csY99" fmla="*/ 68597 h 287005"/>
                      <a:gd name="csX100" fmla="*/ 113358 w 168431"/>
                      <a:gd name="csY100" fmla="*/ 86011 h 287005"/>
                      <a:gd name="csX101" fmla="*/ 110855 w 168431"/>
                      <a:gd name="csY101" fmla="*/ 90184 h 287005"/>
                      <a:gd name="csX102" fmla="*/ 107440 w 168431"/>
                      <a:gd name="csY102" fmla="*/ 95950 h 287005"/>
                      <a:gd name="csX103" fmla="*/ 105505 w 168431"/>
                      <a:gd name="csY103" fmla="*/ 99175 h 287005"/>
                      <a:gd name="csX104" fmla="*/ 105505 w 168431"/>
                      <a:gd name="csY104" fmla="*/ 122924 h 287005"/>
                      <a:gd name="csX105" fmla="*/ 100460 w 168431"/>
                      <a:gd name="csY105" fmla="*/ 132257 h 287005"/>
                      <a:gd name="csX106" fmla="*/ 100460 w 168431"/>
                      <a:gd name="csY106" fmla="*/ 107673 h 287005"/>
                      <a:gd name="csX107" fmla="*/ 100384 w 168431"/>
                      <a:gd name="csY107" fmla="*/ 107787 h 287005"/>
                      <a:gd name="csX108" fmla="*/ 72803 w 168431"/>
                      <a:gd name="csY108" fmla="*/ 154337 h 287005"/>
                      <a:gd name="csX109" fmla="*/ 69730 w 168431"/>
                      <a:gd name="csY109" fmla="*/ 159496 h 287005"/>
                      <a:gd name="csX110" fmla="*/ 66922 w 168431"/>
                      <a:gd name="csY110" fmla="*/ 164238 h 287005"/>
                      <a:gd name="csX111" fmla="*/ 66922 w 168431"/>
                      <a:gd name="csY111" fmla="*/ 60668 h 287005"/>
                      <a:gd name="csX112" fmla="*/ 69654 w 168431"/>
                      <a:gd name="csY112" fmla="*/ 62375 h 287005"/>
                      <a:gd name="csX113" fmla="*/ 72727 w 168431"/>
                      <a:gd name="csY113" fmla="*/ 63893 h 287005"/>
                      <a:gd name="csX114" fmla="*/ 74738 w 168431"/>
                      <a:gd name="csY114" fmla="*/ 64728 h 287005"/>
                      <a:gd name="csX115" fmla="*/ 74738 w 168431"/>
                      <a:gd name="csY115" fmla="*/ 150960 h 287005"/>
                      <a:gd name="csX116" fmla="*/ 79783 w 168431"/>
                      <a:gd name="csY116" fmla="*/ 142424 h 287005"/>
                      <a:gd name="csX117" fmla="*/ 79783 w 168431"/>
                      <a:gd name="csY117" fmla="*/ 66511 h 287005"/>
                      <a:gd name="csX118" fmla="*/ 79821 w 168431"/>
                      <a:gd name="csY118" fmla="*/ 66511 h 287005"/>
                      <a:gd name="csX119" fmla="*/ 83425 w 168431"/>
                      <a:gd name="csY119" fmla="*/ 67535 h 287005"/>
                      <a:gd name="csX120" fmla="*/ 86498 w 168431"/>
                      <a:gd name="csY120" fmla="*/ 68256 h 287005"/>
                      <a:gd name="csX121" fmla="*/ 87599 w 168431"/>
                      <a:gd name="csY121" fmla="*/ 68483 h 287005"/>
                      <a:gd name="csX122" fmla="*/ 87599 w 168431"/>
                      <a:gd name="csY122" fmla="*/ 129449 h 287005"/>
                      <a:gd name="csX123" fmla="*/ 86347 w 168431"/>
                      <a:gd name="csY123" fmla="*/ 131574 h 287005"/>
                      <a:gd name="csX124" fmla="*/ 83274 w 168431"/>
                      <a:gd name="csY124" fmla="*/ 136771 h 287005"/>
                      <a:gd name="csX125" fmla="*/ 79821 w 168431"/>
                      <a:gd name="csY125" fmla="*/ 142614 h 287005"/>
                      <a:gd name="csX126" fmla="*/ 79821 w 168431"/>
                      <a:gd name="csY126" fmla="*/ 176341 h 287005"/>
                      <a:gd name="csX127" fmla="*/ 74776 w 168431"/>
                      <a:gd name="csY127" fmla="*/ 185673 h 287005"/>
                      <a:gd name="csX128" fmla="*/ 74776 w 168431"/>
                      <a:gd name="csY128" fmla="*/ 151150 h 287005"/>
                      <a:gd name="csX129" fmla="*/ 72841 w 168431"/>
                      <a:gd name="csY129" fmla="*/ 154375 h 287005"/>
                      <a:gd name="csX130" fmla="*/ 54024 w 168431"/>
                      <a:gd name="csY130" fmla="*/ 185939 h 287005"/>
                      <a:gd name="csX131" fmla="*/ 54024 w 168431"/>
                      <a:gd name="csY131" fmla="*/ 63779 h 287005"/>
                      <a:gd name="csX132" fmla="*/ 56072 w 168431"/>
                      <a:gd name="csY132" fmla="*/ 61730 h 287005"/>
                      <a:gd name="csX133" fmla="*/ 59145 w 168431"/>
                      <a:gd name="csY133" fmla="*/ 58620 h 287005"/>
                      <a:gd name="csX134" fmla="*/ 61384 w 168431"/>
                      <a:gd name="csY134" fmla="*/ 56381 h 287005"/>
                      <a:gd name="csX135" fmla="*/ 61877 w 168431"/>
                      <a:gd name="csY135" fmla="*/ 56647 h 287005"/>
                      <a:gd name="csX136" fmla="*/ 61877 w 168431"/>
                      <a:gd name="csY136" fmla="*/ 172699 h 287005"/>
                      <a:gd name="csX137" fmla="*/ 58918 w 168431"/>
                      <a:gd name="csY137" fmla="*/ 177668 h 287005"/>
                      <a:gd name="csX138" fmla="*/ 55845 w 168431"/>
                      <a:gd name="csY138" fmla="*/ 182866 h 287005"/>
                      <a:gd name="csX139" fmla="*/ 54061 w 168431"/>
                      <a:gd name="csY139" fmla="*/ 185863 h 287005"/>
                      <a:gd name="csX140" fmla="*/ 54251 w 168431"/>
                      <a:gd name="csY140" fmla="*/ 185977 h 287005"/>
                      <a:gd name="csX141" fmla="*/ 54251 w 168431"/>
                      <a:gd name="csY141" fmla="*/ 225584 h 287005"/>
                      <a:gd name="csX142" fmla="*/ 49205 w 168431"/>
                      <a:gd name="csY142" fmla="*/ 234917 h 287005"/>
                      <a:gd name="csX143" fmla="*/ 49205 w 168431"/>
                      <a:gd name="csY143" fmla="*/ 194551 h 287005"/>
                      <a:gd name="csX144" fmla="*/ 54251 w 168431"/>
                      <a:gd name="csY144" fmla="*/ 186015 h 287005"/>
                      <a:gd name="csX145" fmla="*/ 61839 w 168431"/>
                      <a:gd name="csY145" fmla="*/ 173116 h 287005"/>
                      <a:gd name="csX146" fmla="*/ 66885 w 168431"/>
                      <a:gd name="csY146" fmla="*/ 164580 h 287005"/>
                      <a:gd name="csX147" fmla="*/ 66885 w 168431"/>
                      <a:gd name="csY147" fmla="*/ 204187 h 287005"/>
                      <a:gd name="csX148" fmla="*/ 61839 w 168431"/>
                      <a:gd name="csY148" fmla="*/ 213520 h 287005"/>
                      <a:gd name="csX149" fmla="*/ 61839 w 168431"/>
                      <a:gd name="csY149" fmla="*/ 173154 h 287005"/>
                      <a:gd name="csX150" fmla="*/ 39000 w 168431"/>
                      <a:gd name="csY150" fmla="*/ 29256 h 287005"/>
                      <a:gd name="csX151" fmla="*/ 64798 w 168431"/>
                      <a:gd name="csY151" fmla="*/ 6114 h 287005"/>
                      <a:gd name="csX152" fmla="*/ 66088 w 168431"/>
                      <a:gd name="csY152" fmla="*/ 5620 h 287005"/>
                      <a:gd name="csX153" fmla="*/ 68023 w 168431"/>
                      <a:gd name="csY153" fmla="*/ 7555 h 287005"/>
                      <a:gd name="csX154" fmla="*/ 68023 w 168431"/>
                      <a:gd name="csY154" fmla="*/ 7669 h 287005"/>
                      <a:gd name="csX155" fmla="*/ 67378 w 168431"/>
                      <a:gd name="csY155" fmla="*/ 8997 h 287005"/>
                      <a:gd name="csX156" fmla="*/ 42680 w 168431"/>
                      <a:gd name="csY156" fmla="*/ 31153 h 287005"/>
                      <a:gd name="csX157" fmla="*/ 54858 w 168431"/>
                      <a:gd name="csY157" fmla="*/ 44658 h 287005"/>
                      <a:gd name="csX158" fmla="*/ 55465 w 168431"/>
                      <a:gd name="csY158" fmla="*/ 47314 h 287005"/>
                      <a:gd name="csX159" fmla="*/ 52810 w 168431"/>
                      <a:gd name="csY159" fmla="*/ 47921 h 287005"/>
                      <a:gd name="csX160" fmla="*/ 38507 w 168431"/>
                      <a:gd name="csY160" fmla="*/ 31456 h 287005"/>
                      <a:gd name="csX161" fmla="*/ 39000 w 168431"/>
                      <a:gd name="csY161" fmla="*/ 29218 h 287005"/>
                      <a:gd name="csX162" fmla="*/ 39607 w 168431"/>
                      <a:gd name="csY162" fmla="*/ 45152 h 287005"/>
                      <a:gd name="csX163" fmla="*/ 49395 w 168431"/>
                      <a:gd name="csY163" fmla="*/ 54940 h 287005"/>
                      <a:gd name="csX164" fmla="*/ 39607 w 168431"/>
                      <a:gd name="csY164" fmla="*/ 64728 h 287005"/>
                      <a:gd name="csX165" fmla="*/ 29819 w 168431"/>
                      <a:gd name="csY165" fmla="*/ 54940 h 287005"/>
                      <a:gd name="csX166" fmla="*/ 39607 w 168431"/>
                      <a:gd name="csY166" fmla="*/ 45152 h 287005"/>
                      <a:gd name="csX167" fmla="*/ 48940 w 168431"/>
                      <a:gd name="csY167" fmla="*/ 69166 h 287005"/>
                      <a:gd name="csX168" fmla="*/ 48940 w 168431"/>
                      <a:gd name="csY168" fmla="*/ 194437 h 287005"/>
                      <a:gd name="csX169" fmla="*/ 48864 w 168431"/>
                      <a:gd name="csY169" fmla="*/ 194551 h 287005"/>
                      <a:gd name="csX170" fmla="*/ 37672 w 168431"/>
                      <a:gd name="csY170" fmla="*/ 213368 h 287005"/>
                      <a:gd name="csX171" fmla="*/ 21435 w 168431"/>
                      <a:gd name="csY171" fmla="*/ 153236 h 287005"/>
                      <a:gd name="csX172" fmla="*/ 48940 w 168431"/>
                      <a:gd name="csY172" fmla="*/ 69204 h 287005"/>
                      <a:gd name="csX173" fmla="*/ 20638 w 168431"/>
                      <a:gd name="csY173" fmla="*/ 233058 h 287005"/>
                      <a:gd name="csX174" fmla="*/ 31071 w 168431"/>
                      <a:gd name="csY174" fmla="*/ 222625 h 287005"/>
                      <a:gd name="csX175" fmla="*/ 41504 w 168431"/>
                      <a:gd name="csY175" fmla="*/ 233058 h 287005"/>
                      <a:gd name="csX176" fmla="*/ 31071 w 168431"/>
                      <a:gd name="csY176" fmla="*/ 243491 h 287005"/>
                      <a:gd name="csX177" fmla="*/ 20638 w 168431"/>
                      <a:gd name="csY177" fmla="*/ 233058 h 287005"/>
                      <a:gd name="csX178" fmla="*/ 20638 w 168431"/>
                      <a:gd name="csY178" fmla="*/ 233058 h 287005"/>
                      <a:gd name="csX179" fmla="*/ 51899 w 168431"/>
                      <a:gd name="csY179" fmla="*/ 247929 h 287005"/>
                      <a:gd name="csX180" fmla="*/ 34713 w 168431"/>
                      <a:gd name="csY180" fmla="*/ 281884 h 287005"/>
                      <a:gd name="csX181" fmla="*/ 32968 w 168431"/>
                      <a:gd name="csY181" fmla="*/ 282946 h 287005"/>
                      <a:gd name="csX182" fmla="*/ 32095 w 168431"/>
                      <a:gd name="csY182" fmla="*/ 282756 h 287005"/>
                      <a:gd name="csX183" fmla="*/ 31223 w 168431"/>
                      <a:gd name="csY183" fmla="*/ 280176 h 287005"/>
                      <a:gd name="csX184" fmla="*/ 31223 w 168431"/>
                      <a:gd name="csY184" fmla="*/ 280176 h 287005"/>
                      <a:gd name="csX185" fmla="*/ 48409 w 168431"/>
                      <a:gd name="csY185" fmla="*/ 246222 h 287005"/>
                      <a:gd name="csX186" fmla="*/ 50154 w 168431"/>
                      <a:gd name="csY186" fmla="*/ 245160 h 287005"/>
                      <a:gd name="csX187" fmla="*/ 52089 w 168431"/>
                      <a:gd name="csY187" fmla="*/ 247095 h 287005"/>
                      <a:gd name="csX188" fmla="*/ 51861 w 168431"/>
                      <a:gd name="csY188" fmla="*/ 247967 h 287005"/>
                      <a:gd name="csX189" fmla="*/ 51861 w 168431"/>
                      <a:gd name="csY189" fmla="*/ 247967 h 287005"/>
                      <a:gd name="csX190" fmla="*/ 67188 w 168431"/>
                      <a:gd name="csY190" fmla="*/ 249485 h 287005"/>
                      <a:gd name="csX191" fmla="*/ 65595 w 168431"/>
                      <a:gd name="csY191" fmla="*/ 250813 h 287005"/>
                      <a:gd name="csX192" fmla="*/ 63584 w 168431"/>
                      <a:gd name="csY192" fmla="*/ 250243 h 287005"/>
                      <a:gd name="csX193" fmla="*/ 51102 w 168431"/>
                      <a:gd name="csY193" fmla="*/ 239545 h 287005"/>
                      <a:gd name="csX194" fmla="*/ 50799 w 168431"/>
                      <a:gd name="csY194" fmla="*/ 236434 h 287005"/>
                      <a:gd name="csX195" fmla="*/ 53910 w 168431"/>
                      <a:gd name="csY195" fmla="*/ 236131 h 287005"/>
                      <a:gd name="csX196" fmla="*/ 53910 w 168431"/>
                      <a:gd name="csY196" fmla="*/ 236131 h 287005"/>
                      <a:gd name="csX197" fmla="*/ 64267 w 168431"/>
                      <a:gd name="csY197" fmla="*/ 244894 h 287005"/>
                      <a:gd name="csX198" fmla="*/ 131189 w 168431"/>
                      <a:gd name="csY198" fmla="*/ 77968 h 287005"/>
                      <a:gd name="csX199" fmla="*/ 140977 w 168431"/>
                      <a:gd name="csY199" fmla="*/ 64993 h 287005"/>
                      <a:gd name="csX200" fmla="*/ 148527 w 168431"/>
                      <a:gd name="csY200" fmla="*/ 64462 h 287005"/>
                      <a:gd name="csX201" fmla="*/ 149893 w 168431"/>
                      <a:gd name="csY201" fmla="*/ 67269 h 287005"/>
                      <a:gd name="csX202" fmla="*/ 147085 w 168431"/>
                      <a:gd name="csY202" fmla="*/ 68635 h 287005"/>
                      <a:gd name="csX203" fmla="*/ 147085 w 168431"/>
                      <a:gd name="csY203" fmla="*/ 68635 h 287005"/>
                      <a:gd name="csX204" fmla="*/ 142912 w 168431"/>
                      <a:gd name="csY204" fmla="*/ 68977 h 287005"/>
                      <a:gd name="csX205" fmla="*/ 135400 w 168431"/>
                      <a:gd name="csY205" fmla="*/ 79410 h 287005"/>
                      <a:gd name="csX206" fmla="*/ 67226 w 168431"/>
                      <a:gd name="csY206" fmla="*/ 249447 h 287005"/>
                      <a:gd name="csX207" fmla="*/ 67226 w 168431"/>
                      <a:gd name="csY207" fmla="*/ 249447 h 287005"/>
                      <a:gd name="csX208" fmla="*/ 141622 w 168431"/>
                      <a:gd name="csY208" fmla="*/ 96330 h 287005"/>
                      <a:gd name="csX209" fmla="*/ 144505 w 168431"/>
                      <a:gd name="csY209" fmla="*/ 99213 h 287005"/>
                      <a:gd name="csX210" fmla="*/ 141622 w 168431"/>
                      <a:gd name="csY210" fmla="*/ 102096 h 287005"/>
                      <a:gd name="csX211" fmla="*/ 138739 w 168431"/>
                      <a:gd name="csY211" fmla="*/ 99213 h 287005"/>
                      <a:gd name="csX212" fmla="*/ 138739 w 168431"/>
                      <a:gd name="csY212" fmla="*/ 99213 h 287005"/>
                      <a:gd name="csX213" fmla="*/ 141622 w 168431"/>
                      <a:gd name="csY213" fmla="*/ 96330 h 287005"/>
                      <a:gd name="csX214" fmla="*/ 141622 w 168431"/>
                      <a:gd name="csY214" fmla="*/ 96330 h 287005"/>
                      <a:gd name="csX215" fmla="*/ 133997 w 168431"/>
                      <a:gd name="csY215" fmla="*/ 117575 h 287005"/>
                      <a:gd name="csX216" fmla="*/ 132062 w 168431"/>
                      <a:gd name="csY216" fmla="*/ 119548 h 287005"/>
                      <a:gd name="csX217" fmla="*/ 132062 w 168431"/>
                      <a:gd name="csY217" fmla="*/ 119548 h 287005"/>
                      <a:gd name="csX218" fmla="*/ 130127 w 168431"/>
                      <a:gd name="csY218" fmla="*/ 117613 h 287005"/>
                      <a:gd name="csX219" fmla="*/ 129937 w 168431"/>
                      <a:gd name="csY219" fmla="*/ 100199 h 287005"/>
                      <a:gd name="csX220" fmla="*/ 131872 w 168431"/>
                      <a:gd name="csY220" fmla="*/ 98227 h 287005"/>
                      <a:gd name="csX221" fmla="*/ 133845 w 168431"/>
                      <a:gd name="csY221" fmla="*/ 100161 h 287005"/>
                      <a:gd name="csX222" fmla="*/ 133845 w 168431"/>
                      <a:gd name="csY222" fmla="*/ 100161 h 287005"/>
                      <a:gd name="csX223" fmla="*/ 134035 w 168431"/>
                      <a:gd name="csY223" fmla="*/ 117575 h 287005"/>
                      <a:gd name="csX224" fmla="*/ 126675 w 168431"/>
                      <a:gd name="csY224" fmla="*/ 120231 h 287005"/>
                      <a:gd name="csX225" fmla="*/ 123791 w 168431"/>
                      <a:gd name="csY225" fmla="*/ 123114 h 287005"/>
                      <a:gd name="csX226" fmla="*/ 120908 w 168431"/>
                      <a:gd name="csY226" fmla="*/ 120231 h 287005"/>
                      <a:gd name="csX227" fmla="*/ 123791 w 168431"/>
                      <a:gd name="csY227" fmla="*/ 117347 h 287005"/>
                      <a:gd name="csX228" fmla="*/ 126675 w 168431"/>
                      <a:gd name="csY228" fmla="*/ 120231 h 287005"/>
                      <a:gd name="csX229" fmla="*/ 126675 w 168431"/>
                      <a:gd name="csY229" fmla="*/ 120231 h 287005"/>
                      <a:gd name="csX230" fmla="*/ 126675 w 168431"/>
                      <a:gd name="csY230" fmla="*/ 120231 h 287005"/>
                      <a:gd name="csX231" fmla="*/ 109109 w 168431"/>
                      <a:gd name="csY231" fmla="*/ 178010 h 287005"/>
                      <a:gd name="csX232" fmla="*/ 111993 w 168431"/>
                      <a:gd name="csY232" fmla="*/ 180893 h 287005"/>
                      <a:gd name="csX233" fmla="*/ 109109 w 168431"/>
                      <a:gd name="csY233" fmla="*/ 183776 h 287005"/>
                      <a:gd name="csX234" fmla="*/ 106226 w 168431"/>
                      <a:gd name="csY234" fmla="*/ 180893 h 287005"/>
                      <a:gd name="csX235" fmla="*/ 106226 w 168431"/>
                      <a:gd name="csY235" fmla="*/ 180893 h 287005"/>
                      <a:gd name="csX236" fmla="*/ 109109 w 168431"/>
                      <a:gd name="csY236" fmla="*/ 178010 h 287005"/>
                      <a:gd name="csX237" fmla="*/ 109109 w 168431"/>
                      <a:gd name="csY237" fmla="*/ 178010 h 287005"/>
                      <a:gd name="csX238" fmla="*/ 109109 w 168431"/>
                      <a:gd name="csY238" fmla="*/ 178010 h 287005"/>
                      <a:gd name="csX239" fmla="*/ 79708 w 168431"/>
                      <a:gd name="csY239" fmla="*/ 232185 h 287005"/>
                      <a:gd name="csX240" fmla="*/ 76976 w 168431"/>
                      <a:gd name="csY240" fmla="*/ 232489 h 287005"/>
                      <a:gd name="csX241" fmla="*/ 76672 w 168431"/>
                      <a:gd name="csY241" fmla="*/ 229757 h 287005"/>
                      <a:gd name="csX242" fmla="*/ 93138 w 168431"/>
                      <a:gd name="csY242" fmla="*/ 209005 h 287005"/>
                      <a:gd name="csX243" fmla="*/ 94655 w 168431"/>
                      <a:gd name="csY243" fmla="*/ 208284 h 287005"/>
                      <a:gd name="csX244" fmla="*/ 96590 w 168431"/>
                      <a:gd name="csY244" fmla="*/ 210219 h 287005"/>
                      <a:gd name="csX245" fmla="*/ 96173 w 168431"/>
                      <a:gd name="csY245" fmla="*/ 211433 h 287005"/>
                      <a:gd name="csX246" fmla="*/ 79708 w 168431"/>
                      <a:gd name="csY246" fmla="*/ 232185 h 287005"/>
                      <a:gd name="csX247" fmla="*/ 91317 w 168431"/>
                      <a:gd name="csY247" fmla="*/ 233665 h 287005"/>
                      <a:gd name="csX248" fmla="*/ 88433 w 168431"/>
                      <a:gd name="csY248" fmla="*/ 236548 h 287005"/>
                      <a:gd name="csX249" fmla="*/ 85550 w 168431"/>
                      <a:gd name="csY249" fmla="*/ 233665 h 287005"/>
                      <a:gd name="csX250" fmla="*/ 88433 w 168431"/>
                      <a:gd name="csY250" fmla="*/ 230781 h 287005"/>
                      <a:gd name="csX251" fmla="*/ 91317 w 168431"/>
                      <a:gd name="csY251" fmla="*/ 233665 h 287005"/>
                      <a:gd name="csX252" fmla="*/ 91317 w 168431"/>
                      <a:gd name="csY252" fmla="*/ 233665 h 287005"/>
                      <a:gd name="csX253" fmla="*/ 87333 w 168431"/>
                      <a:gd name="csY253" fmla="*/ 202404 h 287005"/>
                      <a:gd name="csX254" fmla="*/ 90216 w 168431"/>
                      <a:gd name="csY254" fmla="*/ 199521 h 287005"/>
                      <a:gd name="csX255" fmla="*/ 93100 w 168431"/>
                      <a:gd name="csY255" fmla="*/ 202404 h 287005"/>
                      <a:gd name="csX256" fmla="*/ 90216 w 168431"/>
                      <a:gd name="csY256" fmla="*/ 205287 h 287005"/>
                      <a:gd name="csX257" fmla="*/ 90216 w 168431"/>
                      <a:gd name="csY257" fmla="*/ 205287 h 287005"/>
                      <a:gd name="csX258" fmla="*/ 87333 w 168431"/>
                      <a:gd name="csY258" fmla="*/ 202404 h 287005"/>
                      <a:gd name="csX259" fmla="*/ 87333 w 168431"/>
                      <a:gd name="csY259" fmla="*/ 202404 h 287005"/>
                      <a:gd name="csX260" fmla="*/ 83805 w 168431"/>
                      <a:gd name="csY260" fmla="*/ 250850 h 287005"/>
                      <a:gd name="csX261" fmla="*/ 80922 w 168431"/>
                      <a:gd name="csY261" fmla="*/ 247967 h 287005"/>
                      <a:gd name="csX262" fmla="*/ 83805 w 168431"/>
                      <a:gd name="csY262" fmla="*/ 245084 h 287005"/>
                      <a:gd name="csX263" fmla="*/ 86688 w 168431"/>
                      <a:gd name="csY263" fmla="*/ 247967 h 287005"/>
                      <a:gd name="csX264" fmla="*/ 86688 w 168431"/>
                      <a:gd name="csY264" fmla="*/ 247967 h 287005"/>
                      <a:gd name="csX265" fmla="*/ 83805 w 168431"/>
                      <a:gd name="csY265" fmla="*/ 250850 h 287005"/>
                      <a:gd name="csX266" fmla="*/ 83805 w 168431"/>
                      <a:gd name="csY266" fmla="*/ 250850 h 287005"/>
                      <a:gd name="csX267" fmla="*/ 96324 w 168431"/>
                      <a:gd name="csY267" fmla="*/ 254720 h 287005"/>
                      <a:gd name="csX268" fmla="*/ 94465 w 168431"/>
                      <a:gd name="csY268" fmla="*/ 256086 h 287005"/>
                      <a:gd name="csX269" fmla="*/ 93100 w 168431"/>
                      <a:gd name="csY269" fmla="*/ 254493 h 287005"/>
                      <a:gd name="csX270" fmla="*/ 93175 w 168431"/>
                      <a:gd name="csY270" fmla="*/ 253961 h 287005"/>
                      <a:gd name="csX271" fmla="*/ 85095 w 168431"/>
                      <a:gd name="csY271" fmla="*/ 242011 h 287005"/>
                      <a:gd name="csX272" fmla="*/ 73144 w 168431"/>
                      <a:gd name="csY272" fmla="*/ 249940 h 287005"/>
                      <a:gd name="csX273" fmla="*/ 73068 w 168431"/>
                      <a:gd name="csY273" fmla="*/ 250092 h 287005"/>
                      <a:gd name="csX274" fmla="*/ 71020 w 168431"/>
                      <a:gd name="csY274" fmla="*/ 251154 h 287005"/>
                      <a:gd name="csX275" fmla="*/ 69882 w 168431"/>
                      <a:gd name="csY275" fmla="*/ 249599 h 287005"/>
                      <a:gd name="csX276" fmla="*/ 69882 w 168431"/>
                      <a:gd name="csY276" fmla="*/ 249523 h 287005"/>
                      <a:gd name="csX277" fmla="*/ 69882 w 168431"/>
                      <a:gd name="csY277" fmla="*/ 249219 h 287005"/>
                      <a:gd name="csX278" fmla="*/ 85929 w 168431"/>
                      <a:gd name="csY278" fmla="*/ 238976 h 287005"/>
                      <a:gd name="csX279" fmla="*/ 96210 w 168431"/>
                      <a:gd name="csY279" fmla="*/ 254796 h 287005"/>
                      <a:gd name="csX280" fmla="*/ 96210 w 168431"/>
                      <a:gd name="csY280" fmla="*/ 254796 h 287005"/>
                      <a:gd name="csX281" fmla="*/ 98752 w 168431"/>
                      <a:gd name="csY281" fmla="*/ 179869 h 287005"/>
                      <a:gd name="csX282" fmla="*/ 100725 w 168431"/>
                      <a:gd name="csY282" fmla="*/ 181804 h 287005"/>
                      <a:gd name="csX283" fmla="*/ 100915 w 168431"/>
                      <a:gd name="csY283" fmla="*/ 199445 h 287005"/>
                      <a:gd name="csX284" fmla="*/ 99018 w 168431"/>
                      <a:gd name="csY284" fmla="*/ 201418 h 287005"/>
                      <a:gd name="csX285" fmla="*/ 99018 w 168431"/>
                      <a:gd name="csY285" fmla="*/ 201418 h 287005"/>
                      <a:gd name="csX286" fmla="*/ 99018 w 168431"/>
                      <a:gd name="csY286" fmla="*/ 201418 h 287005"/>
                      <a:gd name="csX287" fmla="*/ 97083 w 168431"/>
                      <a:gd name="csY287" fmla="*/ 199483 h 287005"/>
                      <a:gd name="csX288" fmla="*/ 96893 w 168431"/>
                      <a:gd name="csY288" fmla="*/ 181842 h 287005"/>
                      <a:gd name="csX289" fmla="*/ 98828 w 168431"/>
                      <a:gd name="csY289" fmla="*/ 179869 h 287005"/>
                      <a:gd name="csX290" fmla="*/ 98828 w 168431"/>
                      <a:gd name="csY290" fmla="*/ 179869 h 287005"/>
                      <a:gd name="csX291" fmla="*/ 96893 w 168431"/>
                      <a:gd name="csY291" fmla="*/ 206274 h 287005"/>
                      <a:gd name="csX292" fmla="*/ 99777 w 168431"/>
                      <a:gd name="csY292" fmla="*/ 203390 h 287005"/>
                      <a:gd name="csX293" fmla="*/ 102660 w 168431"/>
                      <a:gd name="csY293" fmla="*/ 206274 h 287005"/>
                      <a:gd name="csX294" fmla="*/ 99777 w 168431"/>
                      <a:gd name="csY294" fmla="*/ 209157 h 287005"/>
                      <a:gd name="csX295" fmla="*/ 96893 w 168431"/>
                      <a:gd name="csY295" fmla="*/ 206274 h 287005"/>
                      <a:gd name="csX296" fmla="*/ 96893 w 168431"/>
                      <a:gd name="csY296" fmla="*/ 206274 h 287005"/>
                      <a:gd name="csX297" fmla="*/ 102205 w 168431"/>
                      <a:gd name="csY297" fmla="*/ 244553 h 287005"/>
                      <a:gd name="csX298" fmla="*/ 100270 w 168431"/>
                      <a:gd name="csY298" fmla="*/ 246450 h 287005"/>
                      <a:gd name="csX299" fmla="*/ 100270 w 168431"/>
                      <a:gd name="csY299" fmla="*/ 246450 h 287005"/>
                      <a:gd name="csX300" fmla="*/ 98335 w 168431"/>
                      <a:gd name="csY300" fmla="*/ 244477 h 287005"/>
                      <a:gd name="csX301" fmla="*/ 98335 w 168431"/>
                      <a:gd name="csY301" fmla="*/ 244477 h 287005"/>
                      <a:gd name="csX302" fmla="*/ 98980 w 168431"/>
                      <a:gd name="csY302" fmla="*/ 213026 h 287005"/>
                      <a:gd name="csX303" fmla="*/ 100953 w 168431"/>
                      <a:gd name="csY303" fmla="*/ 211130 h 287005"/>
                      <a:gd name="csX304" fmla="*/ 102888 w 168431"/>
                      <a:gd name="csY304" fmla="*/ 213102 h 287005"/>
                      <a:gd name="csX305" fmla="*/ 102888 w 168431"/>
                      <a:gd name="csY305" fmla="*/ 213102 h 287005"/>
                      <a:gd name="csX306" fmla="*/ 102243 w 168431"/>
                      <a:gd name="csY306" fmla="*/ 244553 h 287005"/>
                      <a:gd name="csX307" fmla="*/ 109185 w 168431"/>
                      <a:gd name="csY307" fmla="*/ 212799 h 287005"/>
                      <a:gd name="csX308" fmla="*/ 106302 w 168431"/>
                      <a:gd name="csY308" fmla="*/ 209916 h 287005"/>
                      <a:gd name="csX309" fmla="*/ 109185 w 168431"/>
                      <a:gd name="csY309" fmla="*/ 207032 h 287005"/>
                      <a:gd name="csX310" fmla="*/ 112069 w 168431"/>
                      <a:gd name="csY310" fmla="*/ 209916 h 287005"/>
                      <a:gd name="csX311" fmla="*/ 112069 w 168431"/>
                      <a:gd name="csY311" fmla="*/ 209916 h 287005"/>
                      <a:gd name="csX312" fmla="*/ 109185 w 168431"/>
                      <a:gd name="csY312" fmla="*/ 212799 h 287005"/>
                      <a:gd name="csX313" fmla="*/ 109185 w 168431"/>
                      <a:gd name="csY313" fmla="*/ 212799 h 287005"/>
                      <a:gd name="csX314" fmla="*/ 124967 w 168431"/>
                      <a:gd name="csY314" fmla="*/ 182449 h 287005"/>
                      <a:gd name="csX315" fmla="*/ 105126 w 168431"/>
                      <a:gd name="csY315" fmla="*/ 202783 h 287005"/>
                      <a:gd name="csX316" fmla="*/ 102394 w 168431"/>
                      <a:gd name="csY316" fmla="*/ 202783 h 287005"/>
                      <a:gd name="csX317" fmla="*/ 102394 w 168431"/>
                      <a:gd name="csY317" fmla="*/ 200052 h 287005"/>
                      <a:gd name="csX318" fmla="*/ 102394 w 168431"/>
                      <a:gd name="csY318" fmla="*/ 200052 h 287005"/>
                      <a:gd name="csX319" fmla="*/ 122236 w 168431"/>
                      <a:gd name="csY319" fmla="*/ 179717 h 287005"/>
                      <a:gd name="csX320" fmla="*/ 124967 w 168431"/>
                      <a:gd name="csY320" fmla="*/ 179717 h 287005"/>
                      <a:gd name="csX321" fmla="*/ 124967 w 168431"/>
                      <a:gd name="csY321" fmla="*/ 182449 h 287005"/>
                      <a:gd name="csX322" fmla="*/ 124967 w 168431"/>
                      <a:gd name="csY322" fmla="*/ 182449 h 287005"/>
                      <a:gd name="csX323" fmla="*/ 117228 w 168431"/>
                      <a:gd name="csY323" fmla="*/ 173040 h 287005"/>
                      <a:gd name="csX324" fmla="*/ 107516 w 168431"/>
                      <a:gd name="csY324" fmla="*/ 163328 h 287005"/>
                      <a:gd name="csX325" fmla="*/ 117228 w 168431"/>
                      <a:gd name="csY325" fmla="*/ 153616 h 287005"/>
                      <a:gd name="csX326" fmla="*/ 126940 w 168431"/>
                      <a:gd name="csY326" fmla="*/ 163328 h 287005"/>
                      <a:gd name="csX327" fmla="*/ 126940 w 168431"/>
                      <a:gd name="csY327" fmla="*/ 163328 h 287005"/>
                      <a:gd name="csX328" fmla="*/ 117228 w 168431"/>
                      <a:gd name="csY328" fmla="*/ 173040 h 287005"/>
                      <a:gd name="csX329" fmla="*/ 117228 w 168431"/>
                      <a:gd name="csY329" fmla="*/ 173040 h 287005"/>
                      <a:gd name="csX330" fmla="*/ 124398 w 168431"/>
                      <a:gd name="csY330" fmla="*/ 148646 h 287005"/>
                      <a:gd name="csX331" fmla="*/ 121515 w 168431"/>
                      <a:gd name="csY331" fmla="*/ 145763 h 287005"/>
                      <a:gd name="csX332" fmla="*/ 124398 w 168431"/>
                      <a:gd name="csY332" fmla="*/ 142879 h 287005"/>
                      <a:gd name="csX333" fmla="*/ 127282 w 168431"/>
                      <a:gd name="csY333" fmla="*/ 145763 h 287005"/>
                      <a:gd name="csX334" fmla="*/ 127282 w 168431"/>
                      <a:gd name="csY334" fmla="*/ 145763 h 287005"/>
                      <a:gd name="csX335" fmla="*/ 124398 w 168431"/>
                      <a:gd name="csY335" fmla="*/ 148646 h 287005"/>
                      <a:gd name="csX336" fmla="*/ 124398 w 168431"/>
                      <a:gd name="csY336" fmla="*/ 148646 h 287005"/>
                      <a:gd name="csX337" fmla="*/ 129330 w 168431"/>
                      <a:gd name="csY337" fmla="*/ 129525 h 287005"/>
                      <a:gd name="csX338" fmla="*/ 114648 w 168431"/>
                      <a:gd name="csY338" fmla="*/ 148001 h 287005"/>
                      <a:gd name="csX339" fmla="*/ 111917 w 168431"/>
                      <a:gd name="csY339" fmla="*/ 148305 h 287005"/>
                      <a:gd name="csX340" fmla="*/ 111613 w 168431"/>
                      <a:gd name="csY340" fmla="*/ 145573 h 287005"/>
                      <a:gd name="csX341" fmla="*/ 126295 w 168431"/>
                      <a:gd name="csY341" fmla="*/ 127097 h 287005"/>
                      <a:gd name="csX342" fmla="*/ 127813 w 168431"/>
                      <a:gd name="csY342" fmla="*/ 126377 h 287005"/>
                      <a:gd name="csX343" fmla="*/ 129748 w 168431"/>
                      <a:gd name="csY343" fmla="*/ 128311 h 287005"/>
                      <a:gd name="csX344" fmla="*/ 129330 w 168431"/>
                      <a:gd name="csY344" fmla="*/ 129525 h 287005"/>
                      <a:gd name="csX345" fmla="*/ 129330 w 168431"/>
                      <a:gd name="csY345" fmla="*/ 129525 h 287005"/>
                      <a:gd name="csX346" fmla="*/ 129823 w 168431"/>
                      <a:gd name="csY346" fmla="*/ 123797 h 287005"/>
                      <a:gd name="csX347" fmla="*/ 132707 w 168431"/>
                      <a:gd name="csY347" fmla="*/ 120913 h 287005"/>
                      <a:gd name="csX348" fmla="*/ 135590 w 168431"/>
                      <a:gd name="csY348" fmla="*/ 123797 h 287005"/>
                      <a:gd name="csX349" fmla="*/ 132707 w 168431"/>
                      <a:gd name="csY349" fmla="*/ 126680 h 287005"/>
                      <a:gd name="csX350" fmla="*/ 132707 w 168431"/>
                      <a:gd name="csY350" fmla="*/ 126680 h 287005"/>
                      <a:gd name="csX351" fmla="*/ 129823 w 168431"/>
                      <a:gd name="csY351" fmla="*/ 123797 h 287005"/>
                      <a:gd name="csX352" fmla="*/ 129823 w 168431"/>
                      <a:gd name="csY352" fmla="*/ 123797 h 287005"/>
                      <a:gd name="csX353" fmla="*/ 129823 w 168431"/>
                      <a:gd name="csY353" fmla="*/ 123797 h 287005"/>
                      <a:gd name="csX354" fmla="*/ 135476 w 168431"/>
                      <a:gd name="csY354" fmla="*/ 160331 h 287005"/>
                      <a:gd name="csX355" fmla="*/ 133541 w 168431"/>
                      <a:gd name="csY355" fmla="*/ 162228 h 287005"/>
                      <a:gd name="csX356" fmla="*/ 133541 w 168431"/>
                      <a:gd name="csY356" fmla="*/ 162228 h 287005"/>
                      <a:gd name="csX357" fmla="*/ 131607 w 168431"/>
                      <a:gd name="csY357" fmla="*/ 160255 h 287005"/>
                      <a:gd name="csX358" fmla="*/ 132176 w 168431"/>
                      <a:gd name="csY358" fmla="*/ 131764 h 287005"/>
                      <a:gd name="csX359" fmla="*/ 132251 w 168431"/>
                      <a:gd name="csY359" fmla="*/ 131308 h 287005"/>
                      <a:gd name="csX360" fmla="*/ 132251 w 168431"/>
                      <a:gd name="csY360" fmla="*/ 131119 h 287005"/>
                      <a:gd name="csX361" fmla="*/ 133238 w 168431"/>
                      <a:gd name="csY361" fmla="*/ 130056 h 287005"/>
                      <a:gd name="csX362" fmla="*/ 134148 w 168431"/>
                      <a:gd name="csY362" fmla="*/ 129829 h 287005"/>
                      <a:gd name="csX363" fmla="*/ 136083 w 168431"/>
                      <a:gd name="csY363" fmla="*/ 131802 h 287005"/>
                      <a:gd name="csX364" fmla="*/ 136083 w 168431"/>
                      <a:gd name="csY364" fmla="*/ 131802 h 287005"/>
                      <a:gd name="csX365" fmla="*/ 135514 w 168431"/>
                      <a:gd name="csY365" fmla="*/ 160293 h 287005"/>
                      <a:gd name="csX366" fmla="*/ 141357 w 168431"/>
                      <a:gd name="csY366" fmla="*/ 130132 h 287005"/>
                      <a:gd name="csX367" fmla="*/ 138473 w 168431"/>
                      <a:gd name="csY367" fmla="*/ 127249 h 287005"/>
                      <a:gd name="csX368" fmla="*/ 141357 w 168431"/>
                      <a:gd name="csY368" fmla="*/ 124366 h 287005"/>
                      <a:gd name="csX369" fmla="*/ 144240 w 168431"/>
                      <a:gd name="csY369" fmla="*/ 127249 h 287005"/>
                      <a:gd name="csX370" fmla="*/ 144240 w 168431"/>
                      <a:gd name="csY370" fmla="*/ 127249 h 287005"/>
                      <a:gd name="csX371" fmla="*/ 141357 w 168431"/>
                      <a:gd name="csY371" fmla="*/ 130132 h 287005"/>
                      <a:gd name="csX372" fmla="*/ 141357 w 168431"/>
                      <a:gd name="csY372" fmla="*/ 130132 h 287005"/>
                      <a:gd name="csX373" fmla="*/ 158201 w 168431"/>
                      <a:gd name="csY373" fmla="*/ 101186 h 287005"/>
                      <a:gd name="csX374" fmla="*/ 138359 w 168431"/>
                      <a:gd name="csY374" fmla="*/ 121520 h 287005"/>
                      <a:gd name="csX375" fmla="*/ 135628 w 168431"/>
                      <a:gd name="csY375" fmla="*/ 121558 h 287005"/>
                      <a:gd name="csX376" fmla="*/ 135628 w 168431"/>
                      <a:gd name="csY376" fmla="*/ 121558 h 287005"/>
                      <a:gd name="csX377" fmla="*/ 135135 w 168431"/>
                      <a:gd name="csY377" fmla="*/ 119624 h 287005"/>
                      <a:gd name="csX378" fmla="*/ 135438 w 168431"/>
                      <a:gd name="csY378" fmla="*/ 118751 h 287005"/>
                      <a:gd name="csX379" fmla="*/ 155280 w 168431"/>
                      <a:gd name="csY379" fmla="*/ 98416 h 287005"/>
                      <a:gd name="csX380" fmla="*/ 155963 w 168431"/>
                      <a:gd name="csY380" fmla="*/ 98113 h 287005"/>
                      <a:gd name="csX381" fmla="*/ 158580 w 168431"/>
                      <a:gd name="csY381" fmla="*/ 98947 h 287005"/>
                      <a:gd name="csX382" fmla="*/ 158239 w 168431"/>
                      <a:gd name="csY382" fmla="*/ 101186 h 287005"/>
                      <a:gd name="csX383" fmla="*/ 158239 w 168431"/>
                      <a:gd name="csY383" fmla="*/ 101186 h 287005"/>
                      <a:gd name="csX384" fmla="*/ 150651 w 168431"/>
                      <a:gd name="csY384" fmla="*/ 93484 h 287005"/>
                      <a:gd name="csX385" fmla="*/ 140750 w 168431"/>
                      <a:gd name="csY385" fmla="*/ 83583 h 287005"/>
                      <a:gd name="csX386" fmla="*/ 150651 w 168431"/>
                      <a:gd name="csY386" fmla="*/ 73681 h 287005"/>
                      <a:gd name="csX387" fmla="*/ 160553 w 168431"/>
                      <a:gd name="csY387" fmla="*/ 83583 h 287005"/>
                      <a:gd name="csX388" fmla="*/ 160553 w 168431"/>
                      <a:gd name="csY388" fmla="*/ 83583 h 287005"/>
                      <a:gd name="csX389" fmla="*/ 150651 w 168431"/>
                      <a:gd name="csY389" fmla="*/ 93484 h 287005"/>
                      <a:gd name="csX390" fmla="*/ 150651 w 168431"/>
                      <a:gd name="csY390" fmla="*/ 93484 h 2870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Lst>
                    <a:rect l="l" t="t" r="r" b="b"/>
                    <a:pathLst>
                      <a:path w="168431" h="287005">
                        <a:moveTo>
                          <a:pt x="163323" y="64993"/>
                        </a:moveTo>
                        <a:cubicBezTo>
                          <a:pt x="165978" y="55471"/>
                          <a:pt x="163171" y="49059"/>
                          <a:pt x="160363" y="45303"/>
                        </a:cubicBezTo>
                        <a:cubicBezTo>
                          <a:pt x="158694" y="43065"/>
                          <a:pt x="156608" y="41206"/>
                          <a:pt x="154180" y="39878"/>
                        </a:cubicBezTo>
                        <a:lnTo>
                          <a:pt x="154180" y="39878"/>
                        </a:lnTo>
                        <a:cubicBezTo>
                          <a:pt x="143595" y="32670"/>
                          <a:pt x="130620" y="37488"/>
                          <a:pt x="130241" y="37678"/>
                        </a:cubicBezTo>
                        <a:cubicBezTo>
                          <a:pt x="123981" y="41927"/>
                          <a:pt x="116204" y="43255"/>
                          <a:pt x="108882" y="41358"/>
                        </a:cubicBezTo>
                        <a:cubicBezTo>
                          <a:pt x="89116" y="36312"/>
                          <a:pt x="73600" y="11008"/>
                          <a:pt x="70678" y="5962"/>
                        </a:cubicBezTo>
                        <a:lnTo>
                          <a:pt x="69047" y="3989"/>
                        </a:lnTo>
                        <a:cubicBezTo>
                          <a:pt x="68592" y="3458"/>
                          <a:pt x="67947" y="3117"/>
                          <a:pt x="67226" y="2965"/>
                        </a:cubicBezTo>
                        <a:lnTo>
                          <a:pt x="63432" y="461"/>
                        </a:lnTo>
                        <a:cubicBezTo>
                          <a:pt x="62484" y="-184"/>
                          <a:pt x="61232" y="-146"/>
                          <a:pt x="60321" y="537"/>
                        </a:cubicBezTo>
                        <a:lnTo>
                          <a:pt x="59942" y="840"/>
                        </a:lnTo>
                        <a:cubicBezTo>
                          <a:pt x="59942" y="840"/>
                          <a:pt x="59866" y="840"/>
                          <a:pt x="59828" y="840"/>
                        </a:cubicBezTo>
                        <a:cubicBezTo>
                          <a:pt x="57362" y="613"/>
                          <a:pt x="54934" y="1296"/>
                          <a:pt x="52923" y="2775"/>
                        </a:cubicBezTo>
                        <a:cubicBezTo>
                          <a:pt x="50419" y="4406"/>
                          <a:pt x="48029" y="7024"/>
                          <a:pt x="48295" y="9566"/>
                        </a:cubicBezTo>
                        <a:lnTo>
                          <a:pt x="43287" y="13322"/>
                        </a:lnTo>
                        <a:cubicBezTo>
                          <a:pt x="41276" y="13474"/>
                          <a:pt x="39342" y="14194"/>
                          <a:pt x="37672" y="15370"/>
                        </a:cubicBezTo>
                        <a:cubicBezTo>
                          <a:pt x="35700" y="16660"/>
                          <a:pt x="33613" y="18709"/>
                          <a:pt x="33120" y="20909"/>
                        </a:cubicBezTo>
                        <a:lnTo>
                          <a:pt x="29857" y="23337"/>
                        </a:lnTo>
                        <a:lnTo>
                          <a:pt x="29326" y="23793"/>
                        </a:lnTo>
                        <a:lnTo>
                          <a:pt x="29250" y="24096"/>
                        </a:lnTo>
                        <a:cubicBezTo>
                          <a:pt x="29060" y="24362"/>
                          <a:pt x="28947" y="24665"/>
                          <a:pt x="28909" y="24969"/>
                        </a:cubicBezTo>
                        <a:cubicBezTo>
                          <a:pt x="28833" y="25158"/>
                          <a:pt x="28795" y="25348"/>
                          <a:pt x="28795" y="25576"/>
                        </a:cubicBezTo>
                        <a:lnTo>
                          <a:pt x="28795" y="26372"/>
                        </a:lnTo>
                        <a:cubicBezTo>
                          <a:pt x="28795" y="26372"/>
                          <a:pt x="29060" y="26676"/>
                          <a:pt x="29060" y="26676"/>
                        </a:cubicBezTo>
                        <a:cubicBezTo>
                          <a:pt x="29440" y="27435"/>
                          <a:pt x="31868" y="32291"/>
                          <a:pt x="33499" y="35326"/>
                        </a:cubicBezTo>
                        <a:cubicBezTo>
                          <a:pt x="28340" y="40030"/>
                          <a:pt x="23597" y="45114"/>
                          <a:pt x="19272" y="50577"/>
                        </a:cubicBezTo>
                        <a:cubicBezTo>
                          <a:pt x="23446" y="53877"/>
                          <a:pt x="31488" y="61351"/>
                          <a:pt x="28453" y="68332"/>
                        </a:cubicBezTo>
                        <a:cubicBezTo>
                          <a:pt x="27846" y="69697"/>
                          <a:pt x="26784" y="71708"/>
                          <a:pt x="25305" y="74440"/>
                        </a:cubicBezTo>
                        <a:cubicBezTo>
                          <a:pt x="18893" y="86390"/>
                          <a:pt x="5539" y="111277"/>
                          <a:pt x="4211" y="137948"/>
                        </a:cubicBezTo>
                        <a:cubicBezTo>
                          <a:pt x="3414" y="156234"/>
                          <a:pt x="5235" y="174520"/>
                          <a:pt x="9560" y="192312"/>
                        </a:cubicBezTo>
                        <a:cubicBezTo>
                          <a:pt x="10243" y="195044"/>
                          <a:pt x="10774" y="197775"/>
                          <a:pt x="11154" y="200583"/>
                        </a:cubicBezTo>
                        <a:cubicBezTo>
                          <a:pt x="12330" y="214089"/>
                          <a:pt x="5273" y="218300"/>
                          <a:pt x="0" y="220538"/>
                        </a:cubicBezTo>
                        <a:cubicBezTo>
                          <a:pt x="4021" y="229643"/>
                          <a:pt x="9181" y="238217"/>
                          <a:pt x="15327" y="246070"/>
                        </a:cubicBezTo>
                        <a:cubicBezTo>
                          <a:pt x="19917" y="251344"/>
                          <a:pt x="26101" y="261132"/>
                          <a:pt x="24849" y="266974"/>
                        </a:cubicBezTo>
                        <a:cubicBezTo>
                          <a:pt x="23408" y="266443"/>
                          <a:pt x="21852" y="266291"/>
                          <a:pt x="20335" y="266557"/>
                        </a:cubicBezTo>
                        <a:cubicBezTo>
                          <a:pt x="17413" y="267202"/>
                          <a:pt x="14985" y="269212"/>
                          <a:pt x="13734" y="271906"/>
                        </a:cubicBezTo>
                        <a:cubicBezTo>
                          <a:pt x="11950" y="275776"/>
                          <a:pt x="12709" y="280366"/>
                          <a:pt x="15630" y="283439"/>
                        </a:cubicBezTo>
                        <a:cubicBezTo>
                          <a:pt x="18210" y="285943"/>
                          <a:pt x="22080" y="286512"/>
                          <a:pt x="26746" y="284957"/>
                        </a:cubicBezTo>
                        <a:cubicBezTo>
                          <a:pt x="26784" y="285032"/>
                          <a:pt x="26822" y="285146"/>
                          <a:pt x="26898" y="285222"/>
                        </a:cubicBezTo>
                        <a:cubicBezTo>
                          <a:pt x="27391" y="286133"/>
                          <a:pt x="28302" y="286740"/>
                          <a:pt x="29364" y="286891"/>
                        </a:cubicBezTo>
                        <a:cubicBezTo>
                          <a:pt x="30123" y="286967"/>
                          <a:pt x="30881" y="287005"/>
                          <a:pt x="31640" y="287005"/>
                        </a:cubicBezTo>
                        <a:cubicBezTo>
                          <a:pt x="40062" y="287005"/>
                          <a:pt x="53454" y="281997"/>
                          <a:pt x="69616" y="258248"/>
                        </a:cubicBezTo>
                        <a:cubicBezTo>
                          <a:pt x="75269" y="259273"/>
                          <a:pt x="80163" y="260031"/>
                          <a:pt x="84108" y="260487"/>
                        </a:cubicBezTo>
                        <a:lnTo>
                          <a:pt x="90482" y="261625"/>
                        </a:lnTo>
                        <a:cubicBezTo>
                          <a:pt x="93175" y="262497"/>
                          <a:pt x="98980" y="262156"/>
                          <a:pt x="101977" y="254606"/>
                        </a:cubicBezTo>
                        <a:lnTo>
                          <a:pt x="166396" y="87983"/>
                        </a:lnTo>
                        <a:cubicBezTo>
                          <a:pt x="169962" y="80358"/>
                          <a:pt x="168786" y="71367"/>
                          <a:pt x="163323" y="64955"/>
                        </a:cubicBezTo>
                        <a:lnTo>
                          <a:pt x="163323" y="64955"/>
                        </a:lnTo>
                        <a:close/>
                        <a:moveTo>
                          <a:pt x="69388" y="17343"/>
                        </a:moveTo>
                        <a:cubicBezTo>
                          <a:pt x="69540" y="17571"/>
                          <a:pt x="83501" y="41586"/>
                          <a:pt x="110285" y="47049"/>
                        </a:cubicBezTo>
                        <a:cubicBezTo>
                          <a:pt x="112031" y="47428"/>
                          <a:pt x="113852" y="47618"/>
                          <a:pt x="115635" y="47618"/>
                        </a:cubicBezTo>
                        <a:cubicBezTo>
                          <a:pt x="121212" y="47618"/>
                          <a:pt x="125461" y="45607"/>
                          <a:pt x="129596" y="43672"/>
                        </a:cubicBezTo>
                        <a:cubicBezTo>
                          <a:pt x="133465" y="41851"/>
                          <a:pt x="137070" y="40144"/>
                          <a:pt x="141470" y="40144"/>
                        </a:cubicBezTo>
                        <a:cubicBezTo>
                          <a:pt x="142722" y="40144"/>
                          <a:pt x="143936" y="40296"/>
                          <a:pt x="145150" y="40561"/>
                        </a:cubicBezTo>
                        <a:cubicBezTo>
                          <a:pt x="158353" y="43482"/>
                          <a:pt x="159263" y="57254"/>
                          <a:pt x="159301" y="57406"/>
                        </a:cubicBezTo>
                        <a:cubicBezTo>
                          <a:pt x="159377" y="58468"/>
                          <a:pt x="158542" y="59378"/>
                          <a:pt x="157480" y="59454"/>
                        </a:cubicBezTo>
                        <a:cubicBezTo>
                          <a:pt x="157480" y="59454"/>
                          <a:pt x="157480" y="59454"/>
                          <a:pt x="157480" y="59454"/>
                        </a:cubicBezTo>
                        <a:lnTo>
                          <a:pt x="157366" y="59454"/>
                        </a:lnTo>
                        <a:cubicBezTo>
                          <a:pt x="156342" y="59454"/>
                          <a:pt x="155507" y="58658"/>
                          <a:pt x="155432" y="57633"/>
                        </a:cubicBezTo>
                        <a:cubicBezTo>
                          <a:pt x="155432" y="57178"/>
                          <a:pt x="154597" y="46593"/>
                          <a:pt x="144354" y="44355"/>
                        </a:cubicBezTo>
                        <a:cubicBezTo>
                          <a:pt x="143405" y="44165"/>
                          <a:pt x="142457" y="44051"/>
                          <a:pt x="141508" y="44051"/>
                        </a:cubicBezTo>
                        <a:cubicBezTo>
                          <a:pt x="137980" y="44051"/>
                          <a:pt x="134869" y="45531"/>
                          <a:pt x="131303" y="47200"/>
                        </a:cubicBezTo>
                        <a:cubicBezTo>
                          <a:pt x="127016" y="49211"/>
                          <a:pt x="122160" y="51525"/>
                          <a:pt x="115673" y="51525"/>
                        </a:cubicBezTo>
                        <a:cubicBezTo>
                          <a:pt x="113624" y="51525"/>
                          <a:pt x="111575" y="51298"/>
                          <a:pt x="109565" y="50880"/>
                        </a:cubicBezTo>
                        <a:cubicBezTo>
                          <a:pt x="80959" y="45038"/>
                          <a:pt x="66202" y="19544"/>
                          <a:pt x="66050" y="19278"/>
                        </a:cubicBezTo>
                        <a:cubicBezTo>
                          <a:pt x="65519" y="18330"/>
                          <a:pt x="65860" y="17154"/>
                          <a:pt x="66771" y="16622"/>
                        </a:cubicBezTo>
                        <a:cubicBezTo>
                          <a:pt x="67681" y="16091"/>
                          <a:pt x="68895" y="16433"/>
                          <a:pt x="69426" y="17343"/>
                        </a:cubicBezTo>
                        <a:lnTo>
                          <a:pt x="69426" y="17343"/>
                        </a:lnTo>
                        <a:close/>
                        <a:moveTo>
                          <a:pt x="118442" y="77551"/>
                        </a:moveTo>
                        <a:lnTo>
                          <a:pt x="118442" y="67345"/>
                        </a:lnTo>
                        <a:lnTo>
                          <a:pt x="121022" y="66511"/>
                        </a:lnTo>
                        <a:cubicBezTo>
                          <a:pt x="121894" y="66207"/>
                          <a:pt x="122653" y="65904"/>
                          <a:pt x="123298" y="65638"/>
                        </a:cubicBezTo>
                        <a:lnTo>
                          <a:pt x="123298" y="69318"/>
                        </a:lnTo>
                        <a:cubicBezTo>
                          <a:pt x="123298" y="69318"/>
                          <a:pt x="121022" y="73226"/>
                          <a:pt x="121022" y="73226"/>
                        </a:cubicBezTo>
                        <a:lnTo>
                          <a:pt x="118442" y="77551"/>
                        </a:lnTo>
                        <a:close/>
                        <a:moveTo>
                          <a:pt x="118518" y="77816"/>
                        </a:moveTo>
                        <a:lnTo>
                          <a:pt x="118518" y="94888"/>
                        </a:lnTo>
                        <a:lnTo>
                          <a:pt x="113472" y="104221"/>
                        </a:lnTo>
                        <a:lnTo>
                          <a:pt x="113472" y="86352"/>
                        </a:lnTo>
                        <a:lnTo>
                          <a:pt x="118518" y="77816"/>
                        </a:lnTo>
                        <a:close/>
                        <a:moveTo>
                          <a:pt x="100422" y="107863"/>
                        </a:moveTo>
                        <a:lnTo>
                          <a:pt x="97349" y="113022"/>
                        </a:lnTo>
                        <a:lnTo>
                          <a:pt x="93669" y="119206"/>
                        </a:lnTo>
                        <a:lnTo>
                          <a:pt x="92682" y="120838"/>
                        </a:lnTo>
                        <a:lnTo>
                          <a:pt x="92682" y="149557"/>
                        </a:lnTo>
                        <a:lnTo>
                          <a:pt x="87637" y="158889"/>
                        </a:lnTo>
                        <a:lnTo>
                          <a:pt x="87637" y="129336"/>
                        </a:lnTo>
                        <a:lnTo>
                          <a:pt x="92682" y="120800"/>
                        </a:lnTo>
                        <a:lnTo>
                          <a:pt x="92682" y="69318"/>
                        </a:lnTo>
                        <a:lnTo>
                          <a:pt x="93707" y="69470"/>
                        </a:lnTo>
                        <a:cubicBezTo>
                          <a:pt x="94959" y="69659"/>
                          <a:pt x="96173" y="69735"/>
                          <a:pt x="97387" y="69811"/>
                        </a:cubicBezTo>
                        <a:lnTo>
                          <a:pt x="100460" y="69925"/>
                        </a:lnTo>
                        <a:lnTo>
                          <a:pt x="100497" y="69925"/>
                        </a:lnTo>
                        <a:lnTo>
                          <a:pt x="100497" y="107673"/>
                        </a:lnTo>
                        <a:lnTo>
                          <a:pt x="105543" y="99137"/>
                        </a:lnTo>
                        <a:lnTo>
                          <a:pt x="105543" y="69773"/>
                        </a:lnTo>
                        <a:lnTo>
                          <a:pt x="107554" y="69622"/>
                        </a:lnTo>
                        <a:cubicBezTo>
                          <a:pt x="108692" y="69508"/>
                          <a:pt x="109716" y="69318"/>
                          <a:pt x="110779" y="69128"/>
                        </a:cubicBezTo>
                        <a:lnTo>
                          <a:pt x="113358" y="68597"/>
                        </a:lnTo>
                        <a:lnTo>
                          <a:pt x="113358" y="86011"/>
                        </a:lnTo>
                        <a:lnTo>
                          <a:pt x="110855" y="90184"/>
                        </a:lnTo>
                        <a:lnTo>
                          <a:pt x="107440" y="95950"/>
                        </a:lnTo>
                        <a:lnTo>
                          <a:pt x="105505" y="99175"/>
                        </a:lnTo>
                        <a:lnTo>
                          <a:pt x="105505" y="122924"/>
                        </a:lnTo>
                        <a:lnTo>
                          <a:pt x="100460" y="132257"/>
                        </a:lnTo>
                        <a:lnTo>
                          <a:pt x="100460" y="107673"/>
                        </a:lnTo>
                        <a:lnTo>
                          <a:pt x="100384" y="107787"/>
                        </a:lnTo>
                        <a:close/>
                        <a:moveTo>
                          <a:pt x="72803" y="154337"/>
                        </a:moveTo>
                        <a:lnTo>
                          <a:pt x="69730" y="159496"/>
                        </a:lnTo>
                        <a:lnTo>
                          <a:pt x="66922" y="164238"/>
                        </a:lnTo>
                        <a:lnTo>
                          <a:pt x="66922" y="60668"/>
                        </a:lnTo>
                        <a:cubicBezTo>
                          <a:pt x="67795" y="61275"/>
                          <a:pt x="68706" y="61844"/>
                          <a:pt x="69654" y="62375"/>
                        </a:cubicBezTo>
                        <a:lnTo>
                          <a:pt x="72727" y="63893"/>
                        </a:lnTo>
                        <a:cubicBezTo>
                          <a:pt x="73372" y="64158"/>
                          <a:pt x="74017" y="64462"/>
                          <a:pt x="74738" y="64728"/>
                        </a:cubicBezTo>
                        <a:lnTo>
                          <a:pt x="74738" y="150960"/>
                        </a:lnTo>
                        <a:lnTo>
                          <a:pt x="79783" y="142424"/>
                        </a:lnTo>
                        <a:lnTo>
                          <a:pt x="79783" y="66511"/>
                        </a:lnTo>
                        <a:lnTo>
                          <a:pt x="79821" y="66511"/>
                        </a:lnTo>
                        <a:cubicBezTo>
                          <a:pt x="80959" y="66890"/>
                          <a:pt x="82173" y="67231"/>
                          <a:pt x="83425" y="67535"/>
                        </a:cubicBezTo>
                        <a:lnTo>
                          <a:pt x="86498" y="68256"/>
                        </a:lnTo>
                        <a:cubicBezTo>
                          <a:pt x="86840" y="68332"/>
                          <a:pt x="87219" y="68408"/>
                          <a:pt x="87599" y="68483"/>
                        </a:cubicBezTo>
                        <a:lnTo>
                          <a:pt x="87599" y="129449"/>
                        </a:lnTo>
                        <a:lnTo>
                          <a:pt x="86347" y="131574"/>
                        </a:lnTo>
                        <a:lnTo>
                          <a:pt x="83274" y="136771"/>
                        </a:lnTo>
                        <a:lnTo>
                          <a:pt x="79821" y="142614"/>
                        </a:lnTo>
                        <a:lnTo>
                          <a:pt x="79821" y="176341"/>
                        </a:lnTo>
                        <a:lnTo>
                          <a:pt x="74776" y="185673"/>
                        </a:lnTo>
                        <a:lnTo>
                          <a:pt x="74776" y="151150"/>
                        </a:lnTo>
                        <a:lnTo>
                          <a:pt x="72841" y="154375"/>
                        </a:lnTo>
                        <a:close/>
                        <a:moveTo>
                          <a:pt x="54024" y="185939"/>
                        </a:moveTo>
                        <a:lnTo>
                          <a:pt x="54024" y="63779"/>
                        </a:lnTo>
                        <a:lnTo>
                          <a:pt x="56072" y="61730"/>
                        </a:lnTo>
                        <a:lnTo>
                          <a:pt x="59145" y="58620"/>
                        </a:lnTo>
                        <a:lnTo>
                          <a:pt x="61384" y="56381"/>
                        </a:lnTo>
                        <a:cubicBezTo>
                          <a:pt x="61384" y="56381"/>
                          <a:pt x="61687" y="56571"/>
                          <a:pt x="61877" y="56647"/>
                        </a:cubicBezTo>
                        <a:lnTo>
                          <a:pt x="61877" y="172699"/>
                        </a:lnTo>
                        <a:lnTo>
                          <a:pt x="58918" y="177668"/>
                        </a:lnTo>
                        <a:lnTo>
                          <a:pt x="55845" y="182866"/>
                        </a:lnTo>
                        <a:lnTo>
                          <a:pt x="54061" y="185863"/>
                        </a:lnTo>
                        <a:close/>
                        <a:moveTo>
                          <a:pt x="54251" y="185977"/>
                        </a:moveTo>
                        <a:lnTo>
                          <a:pt x="54251" y="225584"/>
                        </a:lnTo>
                        <a:lnTo>
                          <a:pt x="49205" y="234917"/>
                        </a:lnTo>
                        <a:lnTo>
                          <a:pt x="49205" y="194551"/>
                        </a:lnTo>
                        <a:lnTo>
                          <a:pt x="54251" y="186015"/>
                        </a:lnTo>
                        <a:close/>
                        <a:moveTo>
                          <a:pt x="61839" y="173116"/>
                        </a:moveTo>
                        <a:lnTo>
                          <a:pt x="66885" y="164580"/>
                        </a:lnTo>
                        <a:lnTo>
                          <a:pt x="66885" y="204187"/>
                        </a:lnTo>
                        <a:lnTo>
                          <a:pt x="61839" y="213520"/>
                        </a:lnTo>
                        <a:lnTo>
                          <a:pt x="61839" y="173154"/>
                        </a:lnTo>
                        <a:close/>
                        <a:moveTo>
                          <a:pt x="39000" y="29256"/>
                        </a:moveTo>
                        <a:lnTo>
                          <a:pt x="64798" y="6114"/>
                        </a:lnTo>
                        <a:cubicBezTo>
                          <a:pt x="65139" y="5810"/>
                          <a:pt x="65595" y="5620"/>
                          <a:pt x="66088" y="5620"/>
                        </a:cubicBezTo>
                        <a:cubicBezTo>
                          <a:pt x="67150" y="5620"/>
                          <a:pt x="68023" y="6493"/>
                          <a:pt x="68023" y="7555"/>
                        </a:cubicBezTo>
                        <a:cubicBezTo>
                          <a:pt x="68023" y="7555"/>
                          <a:pt x="68023" y="7631"/>
                          <a:pt x="68023" y="7669"/>
                        </a:cubicBezTo>
                        <a:cubicBezTo>
                          <a:pt x="68023" y="8200"/>
                          <a:pt x="67757" y="8655"/>
                          <a:pt x="67378" y="8997"/>
                        </a:cubicBezTo>
                        <a:lnTo>
                          <a:pt x="42680" y="31153"/>
                        </a:lnTo>
                        <a:cubicBezTo>
                          <a:pt x="45563" y="36578"/>
                          <a:pt x="49737" y="41244"/>
                          <a:pt x="54858" y="44658"/>
                        </a:cubicBezTo>
                        <a:cubicBezTo>
                          <a:pt x="55769" y="45228"/>
                          <a:pt x="56034" y="46404"/>
                          <a:pt x="55465" y="47314"/>
                        </a:cubicBezTo>
                        <a:cubicBezTo>
                          <a:pt x="54896" y="48225"/>
                          <a:pt x="53720" y="48490"/>
                          <a:pt x="52810" y="47921"/>
                        </a:cubicBezTo>
                        <a:cubicBezTo>
                          <a:pt x="46664" y="43824"/>
                          <a:pt x="41694" y="38133"/>
                          <a:pt x="38507" y="31456"/>
                        </a:cubicBezTo>
                        <a:cubicBezTo>
                          <a:pt x="38166" y="30697"/>
                          <a:pt x="38355" y="29787"/>
                          <a:pt x="39000" y="29218"/>
                        </a:cubicBezTo>
                        <a:close/>
                        <a:moveTo>
                          <a:pt x="39607" y="45152"/>
                        </a:moveTo>
                        <a:cubicBezTo>
                          <a:pt x="45032" y="45152"/>
                          <a:pt x="49395" y="49552"/>
                          <a:pt x="49395" y="54940"/>
                        </a:cubicBezTo>
                        <a:cubicBezTo>
                          <a:pt x="49395" y="60327"/>
                          <a:pt x="44994" y="64728"/>
                          <a:pt x="39607" y="64728"/>
                        </a:cubicBezTo>
                        <a:cubicBezTo>
                          <a:pt x="34220" y="64728"/>
                          <a:pt x="29819" y="60327"/>
                          <a:pt x="29819" y="54940"/>
                        </a:cubicBezTo>
                        <a:cubicBezTo>
                          <a:pt x="29819" y="49515"/>
                          <a:pt x="34220" y="45152"/>
                          <a:pt x="39607" y="45152"/>
                        </a:cubicBezTo>
                        <a:close/>
                        <a:moveTo>
                          <a:pt x="48940" y="69166"/>
                        </a:moveTo>
                        <a:lnTo>
                          <a:pt x="48940" y="194437"/>
                        </a:lnTo>
                        <a:lnTo>
                          <a:pt x="48864" y="194551"/>
                        </a:lnTo>
                        <a:lnTo>
                          <a:pt x="37672" y="213368"/>
                        </a:lnTo>
                        <a:cubicBezTo>
                          <a:pt x="22004" y="184004"/>
                          <a:pt x="21435" y="153578"/>
                          <a:pt x="21435" y="153236"/>
                        </a:cubicBezTo>
                        <a:cubicBezTo>
                          <a:pt x="19690" y="113781"/>
                          <a:pt x="35168" y="85897"/>
                          <a:pt x="48940" y="69204"/>
                        </a:cubicBezTo>
                        <a:close/>
                        <a:moveTo>
                          <a:pt x="20638" y="233058"/>
                        </a:moveTo>
                        <a:cubicBezTo>
                          <a:pt x="20638" y="227291"/>
                          <a:pt x="25305" y="222625"/>
                          <a:pt x="31071" y="222625"/>
                        </a:cubicBezTo>
                        <a:cubicBezTo>
                          <a:pt x="36838" y="222625"/>
                          <a:pt x="41504" y="227291"/>
                          <a:pt x="41504" y="233058"/>
                        </a:cubicBezTo>
                        <a:cubicBezTo>
                          <a:pt x="41504" y="238824"/>
                          <a:pt x="36838" y="243491"/>
                          <a:pt x="31071" y="243491"/>
                        </a:cubicBezTo>
                        <a:cubicBezTo>
                          <a:pt x="25305" y="243491"/>
                          <a:pt x="20638" y="238824"/>
                          <a:pt x="20638" y="233058"/>
                        </a:cubicBezTo>
                        <a:lnTo>
                          <a:pt x="20638" y="233058"/>
                        </a:lnTo>
                        <a:close/>
                        <a:moveTo>
                          <a:pt x="51899" y="247929"/>
                        </a:moveTo>
                        <a:lnTo>
                          <a:pt x="34713" y="281884"/>
                        </a:lnTo>
                        <a:cubicBezTo>
                          <a:pt x="34372" y="282529"/>
                          <a:pt x="33727" y="282946"/>
                          <a:pt x="32968" y="282946"/>
                        </a:cubicBezTo>
                        <a:cubicBezTo>
                          <a:pt x="32665" y="282946"/>
                          <a:pt x="32361" y="282870"/>
                          <a:pt x="32095" y="282756"/>
                        </a:cubicBezTo>
                        <a:cubicBezTo>
                          <a:pt x="31147" y="282263"/>
                          <a:pt x="30768" y="281125"/>
                          <a:pt x="31223" y="280176"/>
                        </a:cubicBezTo>
                        <a:cubicBezTo>
                          <a:pt x="31223" y="280176"/>
                          <a:pt x="31223" y="280176"/>
                          <a:pt x="31223" y="280176"/>
                        </a:cubicBezTo>
                        <a:lnTo>
                          <a:pt x="48409" y="246222"/>
                        </a:lnTo>
                        <a:cubicBezTo>
                          <a:pt x="48750" y="245577"/>
                          <a:pt x="49395" y="245160"/>
                          <a:pt x="50154" y="245160"/>
                        </a:cubicBezTo>
                        <a:cubicBezTo>
                          <a:pt x="51216" y="245160"/>
                          <a:pt x="52089" y="246032"/>
                          <a:pt x="52089" y="247095"/>
                        </a:cubicBezTo>
                        <a:cubicBezTo>
                          <a:pt x="52089" y="247398"/>
                          <a:pt x="52013" y="247702"/>
                          <a:pt x="51861" y="247967"/>
                        </a:cubicBezTo>
                        <a:lnTo>
                          <a:pt x="51861" y="247967"/>
                        </a:lnTo>
                        <a:close/>
                        <a:moveTo>
                          <a:pt x="67188" y="249485"/>
                        </a:moveTo>
                        <a:cubicBezTo>
                          <a:pt x="66922" y="250168"/>
                          <a:pt x="66315" y="250661"/>
                          <a:pt x="65595" y="250813"/>
                        </a:cubicBezTo>
                        <a:cubicBezTo>
                          <a:pt x="64874" y="250964"/>
                          <a:pt x="64115" y="250737"/>
                          <a:pt x="63584" y="250243"/>
                        </a:cubicBezTo>
                        <a:cubicBezTo>
                          <a:pt x="63584" y="250243"/>
                          <a:pt x="60435" y="247208"/>
                          <a:pt x="51102" y="239545"/>
                        </a:cubicBezTo>
                        <a:cubicBezTo>
                          <a:pt x="50154" y="238786"/>
                          <a:pt x="50002" y="237383"/>
                          <a:pt x="50799" y="236434"/>
                        </a:cubicBezTo>
                        <a:cubicBezTo>
                          <a:pt x="51596" y="235486"/>
                          <a:pt x="52961" y="235334"/>
                          <a:pt x="53910" y="236131"/>
                        </a:cubicBezTo>
                        <a:lnTo>
                          <a:pt x="53910" y="236131"/>
                        </a:lnTo>
                        <a:cubicBezTo>
                          <a:pt x="59069" y="240342"/>
                          <a:pt x="62332" y="243149"/>
                          <a:pt x="64267" y="244894"/>
                        </a:cubicBezTo>
                        <a:cubicBezTo>
                          <a:pt x="73068" y="223080"/>
                          <a:pt x="127851" y="87566"/>
                          <a:pt x="131189" y="77968"/>
                        </a:cubicBezTo>
                        <a:cubicBezTo>
                          <a:pt x="134073" y="69735"/>
                          <a:pt x="138094" y="66359"/>
                          <a:pt x="140977" y="64993"/>
                        </a:cubicBezTo>
                        <a:cubicBezTo>
                          <a:pt x="143329" y="63817"/>
                          <a:pt x="146061" y="63589"/>
                          <a:pt x="148527" y="64462"/>
                        </a:cubicBezTo>
                        <a:cubicBezTo>
                          <a:pt x="149665" y="64879"/>
                          <a:pt x="150272" y="66131"/>
                          <a:pt x="149893" y="67269"/>
                        </a:cubicBezTo>
                        <a:cubicBezTo>
                          <a:pt x="149475" y="68408"/>
                          <a:pt x="148223" y="69015"/>
                          <a:pt x="147085" y="68635"/>
                        </a:cubicBezTo>
                        <a:lnTo>
                          <a:pt x="147085" y="68635"/>
                        </a:lnTo>
                        <a:cubicBezTo>
                          <a:pt x="145719" y="68180"/>
                          <a:pt x="144202" y="68294"/>
                          <a:pt x="142912" y="68977"/>
                        </a:cubicBezTo>
                        <a:cubicBezTo>
                          <a:pt x="139915" y="70418"/>
                          <a:pt x="137259" y="74136"/>
                          <a:pt x="135400" y="79410"/>
                        </a:cubicBezTo>
                        <a:cubicBezTo>
                          <a:pt x="131720" y="89880"/>
                          <a:pt x="69844" y="242959"/>
                          <a:pt x="67226" y="249447"/>
                        </a:cubicBezTo>
                        <a:lnTo>
                          <a:pt x="67226" y="249447"/>
                        </a:lnTo>
                        <a:close/>
                        <a:moveTo>
                          <a:pt x="141622" y="96330"/>
                        </a:moveTo>
                        <a:cubicBezTo>
                          <a:pt x="143216" y="96330"/>
                          <a:pt x="144505" y="97620"/>
                          <a:pt x="144505" y="99213"/>
                        </a:cubicBezTo>
                        <a:cubicBezTo>
                          <a:pt x="144505" y="100806"/>
                          <a:pt x="143216" y="102096"/>
                          <a:pt x="141622" y="102096"/>
                        </a:cubicBezTo>
                        <a:cubicBezTo>
                          <a:pt x="140029" y="102096"/>
                          <a:pt x="138739" y="100806"/>
                          <a:pt x="138739" y="99213"/>
                        </a:cubicBezTo>
                        <a:lnTo>
                          <a:pt x="138739" y="99213"/>
                        </a:lnTo>
                        <a:cubicBezTo>
                          <a:pt x="138739" y="97620"/>
                          <a:pt x="140029" y="96330"/>
                          <a:pt x="141622" y="96330"/>
                        </a:cubicBezTo>
                        <a:lnTo>
                          <a:pt x="141622" y="96330"/>
                        </a:lnTo>
                        <a:close/>
                        <a:moveTo>
                          <a:pt x="133997" y="117575"/>
                        </a:moveTo>
                        <a:cubicBezTo>
                          <a:pt x="133997" y="118637"/>
                          <a:pt x="133162" y="119510"/>
                          <a:pt x="132062" y="119548"/>
                        </a:cubicBezTo>
                        <a:lnTo>
                          <a:pt x="132062" y="119548"/>
                        </a:lnTo>
                        <a:cubicBezTo>
                          <a:pt x="131000" y="119548"/>
                          <a:pt x="130127" y="118675"/>
                          <a:pt x="130127" y="117613"/>
                        </a:cubicBezTo>
                        <a:lnTo>
                          <a:pt x="129937" y="100199"/>
                        </a:lnTo>
                        <a:cubicBezTo>
                          <a:pt x="129937" y="99137"/>
                          <a:pt x="130772" y="98265"/>
                          <a:pt x="131872" y="98227"/>
                        </a:cubicBezTo>
                        <a:cubicBezTo>
                          <a:pt x="132934" y="98227"/>
                          <a:pt x="133807" y="99061"/>
                          <a:pt x="133845" y="100161"/>
                        </a:cubicBezTo>
                        <a:lnTo>
                          <a:pt x="133845" y="100161"/>
                        </a:lnTo>
                        <a:lnTo>
                          <a:pt x="134035" y="117575"/>
                        </a:lnTo>
                        <a:close/>
                        <a:moveTo>
                          <a:pt x="126675" y="120231"/>
                        </a:moveTo>
                        <a:cubicBezTo>
                          <a:pt x="126675" y="121824"/>
                          <a:pt x="125385" y="123114"/>
                          <a:pt x="123791" y="123114"/>
                        </a:cubicBezTo>
                        <a:cubicBezTo>
                          <a:pt x="122198" y="123114"/>
                          <a:pt x="120908" y="121824"/>
                          <a:pt x="120908" y="120231"/>
                        </a:cubicBezTo>
                        <a:cubicBezTo>
                          <a:pt x="120908" y="118637"/>
                          <a:pt x="122198" y="117347"/>
                          <a:pt x="123791" y="117347"/>
                        </a:cubicBezTo>
                        <a:cubicBezTo>
                          <a:pt x="125385" y="117347"/>
                          <a:pt x="126675" y="118637"/>
                          <a:pt x="126675" y="120231"/>
                        </a:cubicBezTo>
                        <a:lnTo>
                          <a:pt x="126675" y="120231"/>
                        </a:lnTo>
                        <a:cubicBezTo>
                          <a:pt x="126675" y="120231"/>
                          <a:pt x="126675" y="120231"/>
                          <a:pt x="126675" y="120231"/>
                        </a:cubicBezTo>
                        <a:close/>
                        <a:moveTo>
                          <a:pt x="109109" y="178010"/>
                        </a:moveTo>
                        <a:cubicBezTo>
                          <a:pt x="110703" y="178010"/>
                          <a:pt x="111993" y="179300"/>
                          <a:pt x="111993" y="180893"/>
                        </a:cubicBezTo>
                        <a:cubicBezTo>
                          <a:pt x="111993" y="182487"/>
                          <a:pt x="110703" y="183776"/>
                          <a:pt x="109109" y="183776"/>
                        </a:cubicBezTo>
                        <a:cubicBezTo>
                          <a:pt x="107516" y="183776"/>
                          <a:pt x="106226" y="182487"/>
                          <a:pt x="106226" y="180893"/>
                        </a:cubicBezTo>
                        <a:lnTo>
                          <a:pt x="106226" y="180893"/>
                        </a:lnTo>
                        <a:cubicBezTo>
                          <a:pt x="106226" y="179300"/>
                          <a:pt x="107516" y="178010"/>
                          <a:pt x="109109" y="178010"/>
                        </a:cubicBezTo>
                        <a:cubicBezTo>
                          <a:pt x="109109" y="178010"/>
                          <a:pt x="109109" y="178010"/>
                          <a:pt x="109109" y="178010"/>
                        </a:cubicBezTo>
                        <a:lnTo>
                          <a:pt x="109109" y="178010"/>
                        </a:lnTo>
                        <a:close/>
                        <a:moveTo>
                          <a:pt x="79708" y="232185"/>
                        </a:moveTo>
                        <a:cubicBezTo>
                          <a:pt x="79025" y="233020"/>
                          <a:pt x="77811" y="233171"/>
                          <a:pt x="76976" y="232489"/>
                        </a:cubicBezTo>
                        <a:cubicBezTo>
                          <a:pt x="76141" y="231806"/>
                          <a:pt x="75990" y="230592"/>
                          <a:pt x="76672" y="229757"/>
                        </a:cubicBezTo>
                        <a:lnTo>
                          <a:pt x="93138" y="209005"/>
                        </a:lnTo>
                        <a:cubicBezTo>
                          <a:pt x="93517" y="208550"/>
                          <a:pt x="94048" y="208284"/>
                          <a:pt x="94655" y="208284"/>
                        </a:cubicBezTo>
                        <a:cubicBezTo>
                          <a:pt x="95717" y="208284"/>
                          <a:pt x="96590" y="209119"/>
                          <a:pt x="96590" y="210219"/>
                        </a:cubicBezTo>
                        <a:cubicBezTo>
                          <a:pt x="96590" y="210674"/>
                          <a:pt x="96438" y="211092"/>
                          <a:pt x="96173" y="211433"/>
                        </a:cubicBezTo>
                        <a:lnTo>
                          <a:pt x="79708" y="232185"/>
                        </a:lnTo>
                        <a:close/>
                        <a:moveTo>
                          <a:pt x="91317" y="233665"/>
                        </a:moveTo>
                        <a:cubicBezTo>
                          <a:pt x="91317" y="235258"/>
                          <a:pt x="90027" y="236548"/>
                          <a:pt x="88433" y="236548"/>
                        </a:cubicBezTo>
                        <a:cubicBezTo>
                          <a:pt x="86840" y="236548"/>
                          <a:pt x="85550" y="235258"/>
                          <a:pt x="85550" y="233665"/>
                        </a:cubicBezTo>
                        <a:cubicBezTo>
                          <a:pt x="85550" y="232071"/>
                          <a:pt x="86840" y="230781"/>
                          <a:pt x="88433" y="230781"/>
                        </a:cubicBezTo>
                        <a:cubicBezTo>
                          <a:pt x="90027" y="230781"/>
                          <a:pt x="91317" y="232071"/>
                          <a:pt x="91317" y="233665"/>
                        </a:cubicBezTo>
                        <a:lnTo>
                          <a:pt x="91317" y="233665"/>
                        </a:lnTo>
                        <a:close/>
                        <a:moveTo>
                          <a:pt x="87333" y="202404"/>
                        </a:moveTo>
                        <a:cubicBezTo>
                          <a:pt x="87333" y="200810"/>
                          <a:pt x="88623" y="199521"/>
                          <a:pt x="90216" y="199521"/>
                        </a:cubicBezTo>
                        <a:cubicBezTo>
                          <a:pt x="91810" y="199521"/>
                          <a:pt x="93100" y="200810"/>
                          <a:pt x="93100" y="202404"/>
                        </a:cubicBezTo>
                        <a:cubicBezTo>
                          <a:pt x="93100" y="203997"/>
                          <a:pt x="91810" y="205287"/>
                          <a:pt x="90216" y="205287"/>
                        </a:cubicBezTo>
                        <a:lnTo>
                          <a:pt x="90216" y="205287"/>
                        </a:lnTo>
                        <a:cubicBezTo>
                          <a:pt x="88623" y="205287"/>
                          <a:pt x="87333" y="203997"/>
                          <a:pt x="87333" y="202404"/>
                        </a:cubicBezTo>
                        <a:lnTo>
                          <a:pt x="87333" y="202404"/>
                        </a:lnTo>
                        <a:close/>
                        <a:moveTo>
                          <a:pt x="83805" y="250850"/>
                        </a:moveTo>
                        <a:cubicBezTo>
                          <a:pt x="82211" y="250850"/>
                          <a:pt x="80922" y="249561"/>
                          <a:pt x="80922" y="247967"/>
                        </a:cubicBezTo>
                        <a:cubicBezTo>
                          <a:pt x="80922" y="246374"/>
                          <a:pt x="82211" y="245084"/>
                          <a:pt x="83805" y="245084"/>
                        </a:cubicBezTo>
                        <a:cubicBezTo>
                          <a:pt x="85398" y="245084"/>
                          <a:pt x="86688" y="246374"/>
                          <a:pt x="86688" y="247967"/>
                        </a:cubicBezTo>
                        <a:lnTo>
                          <a:pt x="86688" y="247967"/>
                        </a:lnTo>
                        <a:cubicBezTo>
                          <a:pt x="86688" y="249561"/>
                          <a:pt x="85398" y="250850"/>
                          <a:pt x="83805" y="250850"/>
                        </a:cubicBezTo>
                        <a:lnTo>
                          <a:pt x="83805" y="250850"/>
                        </a:lnTo>
                        <a:close/>
                        <a:moveTo>
                          <a:pt x="96324" y="254720"/>
                        </a:moveTo>
                        <a:cubicBezTo>
                          <a:pt x="96173" y="255593"/>
                          <a:pt x="95338" y="256200"/>
                          <a:pt x="94465" y="256086"/>
                        </a:cubicBezTo>
                        <a:cubicBezTo>
                          <a:pt x="93669" y="255972"/>
                          <a:pt x="93100" y="255289"/>
                          <a:pt x="93100" y="254493"/>
                        </a:cubicBezTo>
                        <a:cubicBezTo>
                          <a:pt x="93100" y="254303"/>
                          <a:pt x="93100" y="254151"/>
                          <a:pt x="93175" y="253961"/>
                        </a:cubicBezTo>
                        <a:cubicBezTo>
                          <a:pt x="94238" y="248422"/>
                          <a:pt x="90634" y="243073"/>
                          <a:pt x="85095" y="242011"/>
                        </a:cubicBezTo>
                        <a:cubicBezTo>
                          <a:pt x="79632" y="240949"/>
                          <a:pt x="74282" y="244477"/>
                          <a:pt x="73144" y="249940"/>
                        </a:cubicBezTo>
                        <a:cubicBezTo>
                          <a:pt x="73144" y="249978"/>
                          <a:pt x="73144" y="250016"/>
                          <a:pt x="73068" y="250092"/>
                        </a:cubicBezTo>
                        <a:cubicBezTo>
                          <a:pt x="72803" y="250964"/>
                          <a:pt x="71892" y="251420"/>
                          <a:pt x="71020" y="251154"/>
                        </a:cubicBezTo>
                        <a:cubicBezTo>
                          <a:pt x="70337" y="250926"/>
                          <a:pt x="69882" y="250319"/>
                          <a:pt x="69882" y="249599"/>
                        </a:cubicBezTo>
                        <a:cubicBezTo>
                          <a:pt x="69882" y="249599"/>
                          <a:pt x="69882" y="249561"/>
                          <a:pt x="69882" y="249523"/>
                        </a:cubicBezTo>
                        <a:cubicBezTo>
                          <a:pt x="69882" y="249409"/>
                          <a:pt x="69882" y="249295"/>
                          <a:pt x="69882" y="249219"/>
                        </a:cubicBezTo>
                        <a:cubicBezTo>
                          <a:pt x="71475" y="241973"/>
                          <a:pt x="78683" y="237383"/>
                          <a:pt x="85929" y="238976"/>
                        </a:cubicBezTo>
                        <a:cubicBezTo>
                          <a:pt x="93100" y="240569"/>
                          <a:pt x="97690" y="247588"/>
                          <a:pt x="96210" y="254796"/>
                        </a:cubicBezTo>
                        <a:lnTo>
                          <a:pt x="96210" y="254796"/>
                        </a:lnTo>
                        <a:close/>
                        <a:moveTo>
                          <a:pt x="98752" y="179869"/>
                        </a:moveTo>
                        <a:cubicBezTo>
                          <a:pt x="99815" y="179869"/>
                          <a:pt x="100687" y="180741"/>
                          <a:pt x="100725" y="181804"/>
                        </a:cubicBezTo>
                        <a:lnTo>
                          <a:pt x="100915" y="199445"/>
                        </a:lnTo>
                        <a:cubicBezTo>
                          <a:pt x="100915" y="200507"/>
                          <a:pt x="100080" y="201380"/>
                          <a:pt x="99018" y="201418"/>
                        </a:cubicBezTo>
                        <a:cubicBezTo>
                          <a:pt x="99018" y="201418"/>
                          <a:pt x="99018" y="201418"/>
                          <a:pt x="99018" y="201418"/>
                        </a:cubicBezTo>
                        <a:lnTo>
                          <a:pt x="99018" y="201418"/>
                        </a:lnTo>
                        <a:cubicBezTo>
                          <a:pt x="97956" y="201418"/>
                          <a:pt x="97083" y="200545"/>
                          <a:pt x="97083" y="199483"/>
                        </a:cubicBezTo>
                        <a:lnTo>
                          <a:pt x="96893" y="181842"/>
                        </a:lnTo>
                        <a:cubicBezTo>
                          <a:pt x="96893" y="180779"/>
                          <a:pt x="97728" y="179907"/>
                          <a:pt x="98828" y="179869"/>
                        </a:cubicBezTo>
                        <a:lnTo>
                          <a:pt x="98828" y="179869"/>
                        </a:lnTo>
                        <a:close/>
                        <a:moveTo>
                          <a:pt x="96893" y="206274"/>
                        </a:moveTo>
                        <a:cubicBezTo>
                          <a:pt x="96893" y="204680"/>
                          <a:pt x="98183" y="203390"/>
                          <a:pt x="99777" y="203390"/>
                        </a:cubicBezTo>
                        <a:cubicBezTo>
                          <a:pt x="101370" y="203390"/>
                          <a:pt x="102660" y="204680"/>
                          <a:pt x="102660" y="206274"/>
                        </a:cubicBezTo>
                        <a:cubicBezTo>
                          <a:pt x="102660" y="207867"/>
                          <a:pt x="101370" y="209157"/>
                          <a:pt x="99777" y="209157"/>
                        </a:cubicBezTo>
                        <a:cubicBezTo>
                          <a:pt x="98183" y="209157"/>
                          <a:pt x="96893" y="207867"/>
                          <a:pt x="96893" y="206274"/>
                        </a:cubicBezTo>
                        <a:lnTo>
                          <a:pt x="96893" y="206274"/>
                        </a:lnTo>
                        <a:close/>
                        <a:moveTo>
                          <a:pt x="102205" y="244553"/>
                        </a:moveTo>
                        <a:cubicBezTo>
                          <a:pt x="102205" y="245615"/>
                          <a:pt x="101332" y="246450"/>
                          <a:pt x="100270" y="246450"/>
                        </a:cubicBezTo>
                        <a:lnTo>
                          <a:pt x="100270" y="246450"/>
                        </a:lnTo>
                        <a:cubicBezTo>
                          <a:pt x="99208" y="246450"/>
                          <a:pt x="98335" y="245539"/>
                          <a:pt x="98335" y="244477"/>
                        </a:cubicBezTo>
                        <a:lnTo>
                          <a:pt x="98335" y="244477"/>
                        </a:lnTo>
                        <a:cubicBezTo>
                          <a:pt x="98335" y="244477"/>
                          <a:pt x="98980" y="213026"/>
                          <a:pt x="98980" y="213026"/>
                        </a:cubicBezTo>
                        <a:cubicBezTo>
                          <a:pt x="98980" y="211964"/>
                          <a:pt x="99890" y="211130"/>
                          <a:pt x="100953" y="211130"/>
                        </a:cubicBezTo>
                        <a:cubicBezTo>
                          <a:pt x="102015" y="211130"/>
                          <a:pt x="102888" y="212040"/>
                          <a:pt x="102888" y="213102"/>
                        </a:cubicBezTo>
                        <a:cubicBezTo>
                          <a:pt x="102888" y="213102"/>
                          <a:pt x="102888" y="213102"/>
                          <a:pt x="102888" y="213102"/>
                        </a:cubicBezTo>
                        <a:lnTo>
                          <a:pt x="102243" y="244553"/>
                        </a:lnTo>
                        <a:close/>
                        <a:moveTo>
                          <a:pt x="109185" y="212799"/>
                        </a:moveTo>
                        <a:cubicBezTo>
                          <a:pt x="107592" y="212799"/>
                          <a:pt x="106302" y="211509"/>
                          <a:pt x="106302" y="209916"/>
                        </a:cubicBezTo>
                        <a:cubicBezTo>
                          <a:pt x="106302" y="208322"/>
                          <a:pt x="107592" y="207032"/>
                          <a:pt x="109185" y="207032"/>
                        </a:cubicBezTo>
                        <a:cubicBezTo>
                          <a:pt x="110779" y="207032"/>
                          <a:pt x="112069" y="208322"/>
                          <a:pt x="112069" y="209916"/>
                        </a:cubicBezTo>
                        <a:lnTo>
                          <a:pt x="112069" y="209916"/>
                        </a:lnTo>
                        <a:cubicBezTo>
                          <a:pt x="112069" y="211509"/>
                          <a:pt x="110779" y="212799"/>
                          <a:pt x="109185" y="212799"/>
                        </a:cubicBezTo>
                        <a:lnTo>
                          <a:pt x="109185" y="212799"/>
                        </a:lnTo>
                        <a:close/>
                        <a:moveTo>
                          <a:pt x="124967" y="182449"/>
                        </a:moveTo>
                        <a:lnTo>
                          <a:pt x="105126" y="202783"/>
                        </a:lnTo>
                        <a:cubicBezTo>
                          <a:pt x="104367" y="203542"/>
                          <a:pt x="103153" y="203580"/>
                          <a:pt x="102394" y="202783"/>
                        </a:cubicBezTo>
                        <a:cubicBezTo>
                          <a:pt x="101636" y="201987"/>
                          <a:pt x="101598" y="200810"/>
                          <a:pt x="102394" y="200052"/>
                        </a:cubicBezTo>
                        <a:lnTo>
                          <a:pt x="102394" y="200052"/>
                        </a:lnTo>
                        <a:lnTo>
                          <a:pt x="122236" y="179717"/>
                        </a:lnTo>
                        <a:cubicBezTo>
                          <a:pt x="122995" y="178958"/>
                          <a:pt x="124209" y="178920"/>
                          <a:pt x="124967" y="179717"/>
                        </a:cubicBezTo>
                        <a:cubicBezTo>
                          <a:pt x="125726" y="180514"/>
                          <a:pt x="125764" y="181690"/>
                          <a:pt x="124967" y="182449"/>
                        </a:cubicBezTo>
                        <a:lnTo>
                          <a:pt x="124967" y="182449"/>
                        </a:lnTo>
                        <a:close/>
                        <a:moveTo>
                          <a:pt x="117228" y="173040"/>
                        </a:moveTo>
                        <a:cubicBezTo>
                          <a:pt x="111841" y="173040"/>
                          <a:pt x="107516" y="168677"/>
                          <a:pt x="107516" y="163328"/>
                        </a:cubicBezTo>
                        <a:cubicBezTo>
                          <a:pt x="107516" y="157979"/>
                          <a:pt x="111879" y="153616"/>
                          <a:pt x="117228" y="153616"/>
                        </a:cubicBezTo>
                        <a:cubicBezTo>
                          <a:pt x="122577" y="153616"/>
                          <a:pt x="126940" y="157979"/>
                          <a:pt x="126940" y="163328"/>
                        </a:cubicBezTo>
                        <a:lnTo>
                          <a:pt x="126940" y="163328"/>
                        </a:lnTo>
                        <a:cubicBezTo>
                          <a:pt x="126940" y="168715"/>
                          <a:pt x="122577" y="173040"/>
                          <a:pt x="117228" y="173040"/>
                        </a:cubicBezTo>
                        <a:lnTo>
                          <a:pt x="117228" y="173040"/>
                        </a:lnTo>
                        <a:close/>
                        <a:moveTo>
                          <a:pt x="124398" y="148646"/>
                        </a:moveTo>
                        <a:cubicBezTo>
                          <a:pt x="122805" y="148646"/>
                          <a:pt x="121515" y="147356"/>
                          <a:pt x="121515" y="145763"/>
                        </a:cubicBezTo>
                        <a:cubicBezTo>
                          <a:pt x="121515" y="144169"/>
                          <a:pt x="122805" y="142879"/>
                          <a:pt x="124398" y="142879"/>
                        </a:cubicBezTo>
                        <a:cubicBezTo>
                          <a:pt x="125992" y="142879"/>
                          <a:pt x="127282" y="144169"/>
                          <a:pt x="127282" y="145763"/>
                        </a:cubicBezTo>
                        <a:lnTo>
                          <a:pt x="127282" y="145763"/>
                        </a:lnTo>
                        <a:cubicBezTo>
                          <a:pt x="127282" y="147356"/>
                          <a:pt x="125992" y="148646"/>
                          <a:pt x="124398" y="148646"/>
                        </a:cubicBezTo>
                        <a:lnTo>
                          <a:pt x="124398" y="148646"/>
                        </a:lnTo>
                        <a:close/>
                        <a:moveTo>
                          <a:pt x="129330" y="129525"/>
                        </a:moveTo>
                        <a:lnTo>
                          <a:pt x="114648" y="148001"/>
                        </a:lnTo>
                        <a:cubicBezTo>
                          <a:pt x="113965" y="148836"/>
                          <a:pt x="112751" y="148987"/>
                          <a:pt x="111917" y="148305"/>
                        </a:cubicBezTo>
                        <a:cubicBezTo>
                          <a:pt x="111082" y="147622"/>
                          <a:pt x="110930" y="146408"/>
                          <a:pt x="111613" y="145573"/>
                        </a:cubicBezTo>
                        <a:lnTo>
                          <a:pt x="126295" y="127097"/>
                        </a:lnTo>
                        <a:cubicBezTo>
                          <a:pt x="126675" y="126642"/>
                          <a:pt x="127206" y="126377"/>
                          <a:pt x="127813" y="126377"/>
                        </a:cubicBezTo>
                        <a:cubicBezTo>
                          <a:pt x="128875" y="126377"/>
                          <a:pt x="129748" y="127249"/>
                          <a:pt x="129748" y="128311"/>
                        </a:cubicBezTo>
                        <a:cubicBezTo>
                          <a:pt x="129748" y="128767"/>
                          <a:pt x="129596" y="129184"/>
                          <a:pt x="129330" y="129525"/>
                        </a:cubicBezTo>
                        <a:lnTo>
                          <a:pt x="129330" y="129525"/>
                        </a:lnTo>
                        <a:close/>
                        <a:moveTo>
                          <a:pt x="129823" y="123797"/>
                        </a:moveTo>
                        <a:cubicBezTo>
                          <a:pt x="129823" y="122203"/>
                          <a:pt x="131113" y="120913"/>
                          <a:pt x="132707" y="120913"/>
                        </a:cubicBezTo>
                        <a:cubicBezTo>
                          <a:pt x="134300" y="120913"/>
                          <a:pt x="135590" y="122203"/>
                          <a:pt x="135590" y="123797"/>
                        </a:cubicBezTo>
                        <a:cubicBezTo>
                          <a:pt x="135590" y="125390"/>
                          <a:pt x="134300" y="126680"/>
                          <a:pt x="132707" y="126680"/>
                        </a:cubicBezTo>
                        <a:lnTo>
                          <a:pt x="132707" y="126680"/>
                        </a:lnTo>
                        <a:cubicBezTo>
                          <a:pt x="131113" y="126680"/>
                          <a:pt x="129823" y="125390"/>
                          <a:pt x="129823" y="123797"/>
                        </a:cubicBezTo>
                        <a:lnTo>
                          <a:pt x="129823" y="123797"/>
                        </a:lnTo>
                        <a:cubicBezTo>
                          <a:pt x="129823" y="123797"/>
                          <a:pt x="129823" y="123797"/>
                          <a:pt x="129823" y="123797"/>
                        </a:cubicBezTo>
                        <a:close/>
                        <a:moveTo>
                          <a:pt x="135476" y="160331"/>
                        </a:moveTo>
                        <a:cubicBezTo>
                          <a:pt x="135476" y="161393"/>
                          <a:pt x="134604" y="162228"/>
                          <a:pt x="133541" y="162228"/>
                        </a:cubicBezTo>
                        <a:lnTo>
                          <a:pt x="133541" y="162228"/>
                        </a:lnTo>
                        <a:cubicBezTo>
                          <a:pt x="132479" y="162228"/>
                          <a:pt x="131607" y="161317"/>
                          <a:pt x="131607" y="160255"/>
                        </a:cubicBezTo>
                        <a:lnTo>
                          <a:pt x="132176" y="131764"/>
                        </a:lnTo>
                        <a:cubicBezTo>
                          <a:pt x="132176" y="131764"/>
                          <a:pt x="132176" y="131460"/>
                          <a:pt x="132251" y="131308"/>
                        </a:cubicBezTo>
                        <a:lnTo>
                          <a:pt x="132251" y="131119"/>
                        </a:lnTo>
                        <a:cubicBezTo>
                          <a:pt x="132251" y="130588"/>
                          <a:pt x="132669" y="130132"/>
                          <a:pt x="133238" y="130056"/>
                        </a:cubicBezTo>
                        <a:cubicBezTo>
                          <a:pt x="133503" y="129905"/>
                          <a:pt x="133845" y="129829"/>
                          <a:pt x="134148" y="129829"/>
                        </a:cubicBezTo>
                        <a:cubicBezTo>
                          <a:pt x="135211" y="129829"/>
                          <a:pt x="136083" y="130701"/>
                          <a:pt x="136083" y="131802"/>
                        </a:cubicBezTo>
                        <a:cubicBezTo>
                          <a:pt x="136083" y="131802"/>
                          <a:pt x="136083" y="131802"/>
                          <a:pt x="136083" y="131802"/>
                        </a:cubicBezTo>
                        <a:lnTo>
                          <a:pt x="135514" y="160293"/>
                        </a:lnTo>
                        <a:close/>
                        <a:moveTo>
                          <a:pt x="141357" y="130132"/>
                        </a:moveTo>
                        <a:cubicBezTo>
                          <a:pt x="139763" y="130132"/>
                          <a:pt x="138473" y="128842"/>
                          <a:pt x="138473" y="127249"/>
                        </a:cubicBezTo>
                        <a:cubicBezTo>
                          <a:pt x="138473" y="125656"/>
                          <a:pt x="139763" y="124366"/>
                          <a:pt x="141357" y="124366"/>
                        </a:cubicBezTo>
                        <a:cubicBezTo>
                          <a:pt x="142950" y="124366"/>
                          <a:pt x="144240" y="125656"/>
                          <a:pt x="144240" y="127249"/>
                        </a:cubicBezTo>
                        <a:lnTo>
                          <a:pt x="144240" y="127249"/>
                        </a:lnTo>
                        <a:cubicBezTo>
                          <a:pt x="144240" y="128842"/>
                          <a:pt x="142950" y="130132"/>
                          <a:pt x="141357" y="130132"/>
                        </a:cubicBezTo>
                        <a:lnTo>
                          <a:pt x="141357" y="130132"/>
                        </a:lnTo>
                        <a:close/>
                        <a:moveTo>
                          <a:pt x="158201" y="101186"/>
                        </a:moveTo>
                        <a:lnTo>
                          <a:pt x="138359" y="121520"/>
                        </a:lnTo>
                        <a:cubicBezTo>
                          <a:pt x="137601" y="122279"/>
                          <a:pt x="136387" y="122317"/>
                          <a:pt x="135628" y="121558"/>
                        </a:cubicBezTo>
                        <a:cubicBezTo>
                          <a:pt x="135628" y="121558"/>
                          <a:pt x="135628" y="121558"/>
                          <a:pt x="135628" y="121558"/>
                        </a:cubicBezTo>
                        <a:cubicBezTo>
                          <a:pt x="135097" y="121065"/>
                          <a:pt x="134907" y="120306"/>
                          <a:pt x="135135" y="119624"/>
                        </a:cubicBezTo>
                        <a:cubicBezTo>
                          <a:pt x="135135" y="119320"/>
                          <a:pt x="135211" y="118979"/>
                          <a:pt x="135438" y="118751"/>
                        </a:cubicBezTo>
                        <a:lnTo>
                          <a:pt x="155280" y="98416"/>
                        </a:lnTo>
                        <a:cubicBezTo>
                          <a:pt x="155280" y="98416"/>
                          <a:pt x="155697" y="98113"/>
                          <a:pt x="155963" y="98113"/>
                        </a:cubicBezTo>
                        <a:cubicBezTo>
                          <a:pt x="156911" y="97620"/>
                          <a:pt x="158087" y="97999"/>
                          <a:pt x="158580" y="98947"/>
                        </a:cubicBezTo>
                        <a:cubicBezTo>
                          <a:pt x="158960" y="99706"/>
                          <a:pt x="158846" y="100617"/>
                          <a:pt x="158239" y="101186"/>
                        </a:cubicBezTo>
                        <a:lnTo>
                          <a:pt x="158239" y="101186"/>
                        </a:lnTo>
                        <a:close/>
                        <a:moveTo>
                          <a:pt x="150651" y="93484"/>
                        </a:moveTo>
                        <a:cubicBezTo>
                          <a:pt x="145188" y="93484"/>
                          <a:pt x="140750" y="89046"/>
                          <a:pt x="140750" y="83583"/>
                        </a:cubicBezTo>
                        <a:cubicBezTo>
                          <a:pt x="140750" y="78120"/>
                          <a:pt x="145188" y="73681"/>
                          <a:pt x="150651" y="73681"/>
                        </a:cubicBezTo>
                        <a:cubicBezTo>
                          <a:pt x="156114" y="73681"/>
                          <a:pt x="160553" y="78120"/>
                          <a:pt x="160553" y="83583"/>
                        </a:cubicBezTo>
                        <a:lnTo>
                          <a:pt x="160553" y="83583"/>
                        </a:lnTo>
                        <a:cubicBezTo>
                          <a:pt x="160553" y="89046"/>
                          <a:pt x="156114" y="93484"/>
                          <a:pt x="150651" y="93484"/>
                        </a:cubicBezTo>
                        <a:lnTo>
                          <a:pt x="150651" y="93484"/>
                        </a:lnTo>
                        <a:close/>
                      </a:path>
                    </a:pathLst>
                  </a:custGeom>
                  <a:solidFill>
                    <a:srgbClr val="A39161"/>
                  </a:solidFill>
                  <a:ln w="3781" cap="flat">
                    <a:noFill/>
                    <a:prstDash val="solid"/>
                    <a:miter/>
                  </a:ln>
                </p:spPr>
                <p:txBody>
                  <a:bodyPr/>
                  <a:lstStyle/>
                  <a:p>
                    <a:endParaRPr lang="ga-IE" noProof="0" dirty="0"/>
                  </a:p>
                </p:txBody>
              </p:sp>
            </p:grpSp>
            <p:grpSp>
              <p:nvGrpSpPr>
                <p:cNvPr id="16" name="Oide logo">
                  <a:extLst>
                    <a:ext uri="{FF2B5EF4-FFF2-40B4-BE49-F238E27FC236}">
                      <a16:creationId xmlns:a16="http://schemas.microsoft.com/office/drawing/2014/main" id="{F80DFE87-3B76-7C05-CC80-B0A74CF23891}"/>
                    </a:ext>
                  </a:extLst>
                </p:cNvPr>
                <p:cNvGrpSpPr/>
                <p:nvPr/>
              </p:nvGrpSpPr>
              <p:grpSpPr>
                <a:xfrm rot="16200000">
                  <a:off x="9375264" y="5938902"/>
                  <a:ext cx="419289" cy="158769"/>
                  <a:chOff x="9548964" y="6101561"/>
                  <a:chExt cx="419289" cy="158769"/>
                </a:xfrm>
                <a:solidFill>
                  <a:srgbClr val="005952"/>
                </a:solidFill>
              </p:grpSpPr>
              <p:sp>
                <p:nvSpPr>
                  <p:cNvPr id="17" name="Freeform: Shape 16">
                    <a:extLst>
                      <a:ext uri="{FF2B5EF4-FFF2-40B4-BE49-F238E27FC236}">
                        <a16:creationId xmlns:a16="http://schemas.microsoft.com/office/drawing/2014/main" id="{6D111FF1-2BBB-2D59-622B-47481D7F6AC2}"/>
                      </a:ext>
                    </a:extLst>
                  </p:cNvPr>
                  <p:cNvSpPr/>
                  <p:nvPr/>
                </p:nvSpPr>
                <p:spPr>
                  <a:xfrm>
                    <a:off x="9548964" y="6113853"/>
                    <a:ext cx="142115" cy="146477"/>
                  </a:xfrm>
                  <a:custGeom>
                    <a:avLst/>
                    <a:gdLst>
                      <a:gd name="csX0" fmla="*/ 142115 w 142115"/>
                      <a:gd name="csY0" fmla="*/ 72803 h 146477"/>
                      <a:gd name="csX1" fmla="*/ 71058 w 142115"/>
                      <a:gd name="csY1" fmla="*/ 146478 h 146477"/>
                      <a:gd name="csX2" fmla="*/ 0 w 142115"/>
                      <a:gd name="csY2" fmla="*/ 72803 h 146477"/>
                      <a:gd name="csX3" fmla="*/ 71058 w 142115"/>
                      <a:gd name="csY3" fmla="*/ 0 h 146477"/>
                      <a:gd name="csX4" fmla="*/ 142115 w 142115"/>
                      <a:gd name="csY4" fmla="*/ 72803 h 146477"/>
                      <a:gd name="csX5" fmla="*/ 110551 w 142115"/>
                      <a:gd name="csY5" fmla="*/ 72803 h 146477"/>
                      <a:gd name="csX6" fmla="*/ 71096 w 142115"/>
                      <a:gd name="csY6" fmla="*/ 24546 h 146477"/>
                      <a:gd name="csX7" fmla="*/ 31640 w 142115"/>
                      <a:gd name="csY7" fmla="*/ 72803 h 146477"/>
                      <a:gd name="csX8" fmla="*/ 71096 w 142115"/>
                      <a:gd name="csY8" fmla="*/ 121932 h 146477"/>
                      <a:gd name="csX9" fmla="*/ 110551 w 142115"/>
                      <a:gd name="csY9" fmla="*/ 72803 h 1464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42115" h="146477">
                        <a:moveTo>
                          <a:pt x="142115" y="72803"/>
                        </a:moveTo>
                        <a:cubicBezTo>
                          <a:pt x="142115" y="117531"/>
                          <a:pt x="113169" y="146478"/>
                          <a:pt x="71058" y="146478"/>
                        </a:cubicBezTo>
                        <a:cubicBezTo>
                          <a:pt x="28947" y="146478"/>
                          <a:pt x="0" y="118404"/>
                          <a:pt x="0" y="72803"/>
                        </a:cubicBezTo>
                        <a:cubicBezTo>
                          <a:pt x="0" y="27201"/>
                          <a:pt x="28947" y="0"/>
                          <a:pt x="71058" y="0"/>
                        </a:cubicBezTo>
                        <a:cubicBezTo>
                          <a:pt x="113169" y="0"/>
                          <a:pt x="142115" y="27201"/>
                          <a:pt x="142115" y="72803"/>
                        </a:cubicBezTo>
                        <a:close/>
                        <a:moveTo>
                          <a:pt x="110551" y="72803"/>
                        </a:moveTo>
                        <a:cubicBezTo>
                          <a:pt x="110551" y="43856"/>
                          <a:pt x="94769" y="24546"/>
                          <a:pt x="71096" y="24546"/>
                        </a:cubicBezTo>
                        <a:cubicBezTo>
                          <a:pt x="47422" y="24546"/>
                          <a:pt x="31640" y="43856"/>
                          <a:pt x="31640" y="72803"/>
                        </a:cubicBezTo>
                        <a:cubicBezTo>
                          <a:pt x="31640" y="101749"/>
                          <a:pt x="47422" y="121932"/>
                          <a:pt x="71096" y="121932"/>
                        </a:cubicBezTo>
                        <a:cubicBezTo>
                          <a:pt x="94769" y="121932"/>
                          <a:pt x="110551" y="101749"/>
                          <a:pt x="110551" y="72803"/>
                        </a:cubicBezTo>
                        <a:close/>
                      </a:path>
                    </a:pathLst>
                  </a:custGeom>
                  <a:solidFill>
                    <a:srgbClr val="005952"/>
                  </a:solidFill>
                  <a:ln w="3781" cap="flat">
                    <a:noFill/>
                    <a:prstDash val="solid"/>
                    <a:miter/>
                  </a:ln>
                </p:spPr>
                <p:txBody>
                  <a:bodyPr/>
                  <a:lstStyle/>
                  <a:p>
                    <a:endParaRPr lang="ga-IE" noProof="0" dirty="0"/>
                  </a:p>
                </p:txBody>
              </p:sp>
              <p:sp>
                <p:nvSpPr>
                  <p:cNvPr id="18" name="Freeform: Shape 17">
                    <a:extLst>
                      <a:ext uri="{FF2B5EF4-FFF2-40B4-BE49-F238E27FC236}">
                        <a16:creationId xmlns:a16="http://schemas.microsoft.com/office/drawing/2014/main" id="{F6A8D118-95F5-7C77-323E-A05C8209FDE4}"/>
                      </a:ext>
                    </a:extLst>
                  </p:cNvPr>
                  <p:cNvSpPr/>
                  <p:nvPr/>
                </p:nvSpPr>
                <p:spPr>
                  <a:xfrm>
                    <a:off x="9710390" y="6101561"/>
                    <a:ext cx="31564" cy="156114"/>
                  </a:xfrm>
                  <a:custGeom>
                    <a:avLst/>
                    <a:gdLst>
                      <a:gd name="csX0" fmla="*/ 0 w 31564"/>
                      <a:gd name="csY0" fmla="*/ 15782 h 156114"/>
                      <a:gd name="csX1" fmla="*/ 15782 w 31564"/>
                      <a:gd name="csY1" fmla="*/ 0 h 156114"/>
                      <a:gd name="csX2" fmla="*/ 31564 w 31564"/>
                      <a:gd name="csY2" fmla="*/ 15782 h 156114"/>
                      <a:gd name="csX3" fmla="*/ 15782 w 31564"/>
                      <a:gd name="csY3" fmla="*/ 31564 h 156114"/>
                      <a:gd name="csX4" fmla="*/ 0 w 31564"/>
                      <a:gd name="csY4" fmla="*/ 15782 h 156114"/>
                      <a:gd name="csX5" fmla="*/ 873 w 31564"/>
                      <a:gd name="csY5" fmla="*/ 59638 h 156114"/>
                      <a:gd name="csX6" fmla="*/ 28947 w 31564"/>
                      <a:gd name="csY6" fmla="*/ 53492 h 156114"/>
                      <a:gd name="csX7" fmla="*/ 28947 w 31564"/>
                      <a:gd name="csY7" fmla="*/ 156114 h 156114"/>
                      <a:gd name="csX8" fmla="*/ 873 w 31564"/>
                      <a:gd name="csY8" fmla="*/ 156114 h 156114"/>
                      <a:gd name="csX9" fmla="*/ 873 w 31564"/>
                      <a:gd name="csY9" fmla="*/ 59638 h 1561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1564" h="156114">
                        <a:moveTo>
                          <a:pt x="0" y="15782"/>
                        </a:moveTo>
                        <a:cubicBezTo>
                          <a:pt x="0" y="7018"/>
                          <a:pt x="6146" y="0"/>
                          <a:pt x="15782" y="0"/>
                        </a:cubicBezTo>
                        <a:cubicBezTo>
                          <a:pt x="25418" y="0"/>
                          <a:pt x="31564" y="6146"/>
                          <a:pt x="31564" y="15782"/>
                        </a:cubicBezTo>
                        <a:cubicBezTo>
                          <a:pt x="31564" y="24546"/>
                          <a:pt x="25418" y="31564"/>
                          <a:pt x="15782" y="31564"/>
                        </a:cubicBezTo>
                        <a:cubicBezTo>
                          <a:pt x="6146" y="31564"/>
                          <a:pt x="0" y="25418"/>
                          <a:pt x="0" y="15782"/>
                        </a:cubicBezTo>
                        <a:close/>
                        <a:moveTo>
                          <a:pt x="873" y="59638"/>
                        </a:moveTo>
                        <a:lnTo>
                          <a:pt x="28947" y="53492"/>
                        </a:lnTo>
                        <a:lnTo>
                          <a:pt x="28947" y="156114"/>
                        </a:lnTo>
                        <a:lnTo>
                          <a:pt x="873" y="156114"/>
                        </a:lnTo>
                        <a:lnTo>
                          <a:pt x="873" y="59638"/>
                        </a:lnTo>
                        <a:close/>
                      </a:path>
                    </a:pathLst>
                  </a:custGeom>
                  <a:solidFill>
                    <a:srgbClr val="005952"/>
                  </a:solidFill>
                  <a:ln w="3781" cap="flat">
                    <a:noFill/>
                    <a:prstDash val="solid"/>
                    <a:miter/>
                  </a:ln>
                </p:spPr>
                <p:txBody>
                  <a:bodyPr/>
                  <a:lstStyle/>
                  <a:p>
                    <a:endParaRPr lang="ga-IE" noProof="0" dirty="0"/>
                  </a:p>
                </p:txBody>
              </p:sp>
              <p:sp>
                <p:nvSpPr>
                  <p:cNvPr id="19" name="Freeform: Shape 18">
                    <a:extLst>
                      <a:ext uri="{FF2B5EF4-FFF2-40B4-BE49-F238E27FC236}">
                        <a16:creationId xmlns:a16="http://schemas.microsoft.com/office/drawing/2014/main" id="{105A6D34-0D30-3222-C3BB-611D7D486BF8}"/>
                      </a:ext>
                    </a:extLst>
                  </p:cNvPr>
                  <p:cNvSpPr/>
                  <p:nvPr/>
                </p:nvSpPr>
                <p:spPr>
                  <a:xfrm>
                    <a:off x="9758609" y="6101561"/>
                    <a:ext cx="99131" cy="158769"/>
                  </a:xfrm>
                  <a:custGeom>
                    <a:avLst/>
                    <a:gdLst>
                      <a:gd name="csX0" fmla="*/ 71058 w 99131"/>
                      <a:gd name="csY0" fmla="*/ 146706 h 158769"/>
                      <a:gd name="csX1" fmla="*/ 42984 w 99131"/>
                      <a:gd name="csY1" fmla="*/ 158770 h 158769"/>
                      <a:gd name="csX2" fmla="*/ 0 w 99131"/>
                      <a:gd name="csY2" fmla="*/ 107023 h 158769"/>
                      <a:gd name="csX3" fmla="*/ 54403 w 99131"/>
                      <a:gd name="csY3" fmla="*/ 53530 h 158769"/>
                      <a:gd name="csX4" fmla="*/ 71058 w 99131"/>
                      <a:gd name="csY4" fmla="*/ 56148 h 158769"/>
                      <a:gd name="csX5" fmla="*/ 71058 w 99131"/>
                      <a:gd name="csY5" fmla="*/ 6146 h 158769"/>
                      <a:gd name="csX6" fmla="*/ 99132 w 99131"/>
                      <a:gd name="csY6" fmla="*/ 0 h 158769"/>
                      <a:gd name="csX7" fmla="*/ 99132 w 99131"/>
                      <a:gd name="csY7" fmla="*/ 152624 h 158769"/>
                      <a:gd name="csX8" fmla="*/ 71058 w 99131"/>
                      <a:gd name="csY8" fmla="*/ 158770 h 158769"/>
                      <a:gd name="csX9" fmla="*/ 71058 w 99131"/>
                      <a:gd name="csY9" fmla="*/ 146706 h 158769"/>
                      <a:gd name="csX10" fmla="*/ 71058 w 99131"/>
                      <a:gd name="csY10" fmla="*/ 135969 h 158769"/>
                      <a:gd name="csX11" fmla="*/ 71058 w 99131"/>
                      <a:gd name="csY11" fmla="*/ 90368 h 158769"/>
                      <a:gd name="csX12" fmla="*/ 53530 w 99131"/>
                      <a:gd name="csY12" fmla="*/ 71058 h 158769"/>
                      <a:gd name="csX13" fmla="*/ 28985 w 99131"/>
                      <a:gd name="csY13" fmla="*/ 103494 h 158769"/>
                      <a:gd name="csX14" fmla="*/ 57059 w 99131"/>
                      <a:gd name="csY14" fmla="*/ 139459 h 158769"/>
                      <a:gd name="csX15" fmla="*/ 71096 w 99131"/>
                      <a:gd name="csY15" fmla="*/ 135931 h 1587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99131" h="158769">
                        <a:moveTo>
                          <a:pt x="71058" y="146706"/>
                        </a:moveTo>
                        <a:cubicBezTo>
                          <a:pt x="64039" y="153952"/>
                          <a:pt x="55503" y="158770"/>
                          <a:pt x="42984" y="158770"/>
                        </a:cubicBezTo>
                        <a:cubicBezTo>
                          <a:pt x="17565" y="158770"/>
                          <a:pt x="0" y="142115"/>
                          <a:pt x="0" y="107023"/>
                        </a:cubicBezTo>
                        <a:cubicBezTo>
                          <a:pt x="0" y="71930"/>
                          <a:pt x="25456" y="53530"/>
                          <a:pt x="54403" y="53530"/>
                        </a:cubicBezTo>
                        <a:cubicBezTo>
                          <a:pt x="60094" y="53530"/>
                          <a:pt x="64722" y="53986"/>
                          <a:pt x="71058" y="56148"/>
                        </a:cubicBezTo>
                        <a:lnTo>
                          <a:pt x="71058" y="6146"/>
                        </a:lnTo>
                        <a:lnTo>
                          <a:pt x="99132" y="0"/>
                        </a:lnTo>
                        <a:lnTo>
                          <a:pt x="99132" y="152624"/>
                        </a:lnTo>
                        <a:lnTo>
                          <a:pt x="71058" y="158770"/>
                        </a:lnTo>
                        <a:lnTo>
                          <a:pt x="71058" y="146706"/>
                        </a:lnTo>
                        <a:close/>
                        <a:moveTo>
                          <a:pt x="71058" y="135969"/>
                        </a:moveTo>
                        <a:lnTo>
                          <a:pt x="71058" y="90368"/>
                        </a:lnTo>
                        <a:cubicBezTo>
                          <a:pt x="71058" y="78949"/>
                          <a:pt x="64912" y="71058"/>
                          <a:pt x="53530" y="71058"/>
                        </a:cubicBezTo>
                        <a:cubicBezTo>
                          <a:pt x="40366" y="71058"/>
                          <a:pt x="28985" y="81566"/>
                          <a:pt x="28985" y="103494"/>
                        </a:cubicBezTo>
                        <a:cubicBezTo>
                          <a:pt x="28985" y="127168"/>
                          <a:pt x="37748" y="139459"/>
                          <a:pt x="57059" y="139459"/>
                        </a:cubicBezTo>
                        <a:cubicBezTo>
                          <a:pt x="61459" y="139459"/>
                          <a:pt x="66695" y="138587"/>
                          <a:pt x="71096" y="135931"/>
                        </a:cubicBezTo>
                        <a:close/>
                      </a:path>
                    </a:pathLst>
                  </a:custGeom>
                  <a:solidFill>
                    <a:srgbClr val="005952"/>
                  </a:solidFill>
                  <a:ln w="3781" cap="flat">
                    <a:noFill/>
                    <a:prstDash val="solid"/>
                    <a:miter/>
                  </a:ln>
                </p:spPr>
                <p:txBody>
                  <a:bodyPr/>
                  <a:lstStyle/>
                  <a:p>
                    <a:endParaRPr lang="ga-IE" noProof="0" dirty="0"/>
                  </a:p>
                </p:txBody>
              </p:sp>
              <p:sp>
                <p:nvSpPr>
                  <p:cNvPr id="20" name="Freeform: Shape 19">
                    <a:extLst>
                      <a:ext uri="{FF2B5EF4-FFF2-40B4-BE49-F238E27FC236}">
                        <a16:creationId xmlns:a16="http://schemas.microsoft.com/office/drawing/2014/main" id="{76620C5C-483C-C9C8-42DA-7FD1BC118830}"/>
                      </a:ext>
                    </a:extLst>
                  </p:cNvPr>
                  <p:cNvSpPr/>
                  <p:nvPr/>
                </p:nvSpPr>
                <p:spPr>
                  <a:xfrm>
                    <a:off x="9877013" y="6155091"/>
                    <a:ext cx="91240" cy="105239"/>
                  </a:xfrm>
                  <a:custGeom>
                    <a:avLst/>
                    <a:gdLst>
                      <a:gd name="csX0" fmla="*/ 26367 w 91240"/>
                      <a:gd name="csY0" fmla="*/ 55237 h 105239"/>
                      <a:gd name="csX1" fmla="*/ 54441 w 91240"/>
                      <a:gd name="csY1" fmla="*/ 84184 h 105239"/>
                      <a:gd name="csX2" fmla="*/ 86878 w 91240"/>
                      <a:gd name="csY2" fmla="*/ 75420 h 105239"/>
                      <a:gd name="csX3" fmla="*/ 81604 w 91240"/>
                      <a:gd name="csY3" fmla="*/ 99094 h 105239"/>
                      <a:gd name="csX4" fmla="*/ 49130 w 91240"/>
                      <a:gd name="csY4" fmla="*/ 105239 h 105239"/>
                      <a:gd name="csX5" fmla="*/ 0 w 91240"/>
                      <a:gd name="csY5" fmla="*/ 53492 h 105239"/>
                      <a:gd name="csX6" fmla="*/ 50002 w 91240"/>
                      <a:gd name="csY6" fmla="*/ 0 h 105239"/>
                      <a:gd name="csX7" fmla="*/ 91241 w 91240"/>
                      <a:gd name="csY7" fmla="*/ 35965 h 105239"/>
                      <a:gd name="csX8" fmla="*/ 88623 w 91240"/>
                      <a:gd name="csY8" fmla="*/ 53492 h 105239"/>
                      <a:gd name="csX9" fmla="*/ 26329 w 91240"/>
                      <a:gd name="csY9" fmla="*/ 55237 h 105239"/>
                      <a:gd name="csX10" fmla="*/ 27884 w 91240"/>
                      <a:gd name="csY10" fmla="*/ 38583 h 105239"/>
                      <a:gd name="csX11" fmla="*/ 64305 w 91240"/>
                      <a:gd name="csY11" fmla="*/ 37710 h 105239"/>
                      <a:gd name="csX12" fmla="*/ 64950 w 91240"/>
                      <a:gd name="csY12" fmla="*/ 30692 h 105239"/>
                      <a:gd name="csX13" fmla="*/ 49167 w 91240"/>
                      <a:gd name="csY13" fmla="*/ 17527 h 105239"/>
                      <a:gd name="csX14" fmla="*/ 27884 w 91240"/>
                      <a:gd name="csY14" fmla="*/ 38583 h 1052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91240" h="105239">
                        <a:moveTo>
                          <a:pt x="26367" y="55237"/>
                        </a:moveTo>
                        <a:cubicBezTo>
                          <a:pt x="26367" y="72765"/>
                          <a:pt x="36876" y="84184"/>
                          <a:pt x="54441" y="84184"/>
                        </a:cubicBezTo>
                        <a:cubicBezTo>
                          <a:pt x="67605" y="84184"/>
                          <a:pt x="78987" y="79783"/>
                          <a:pt x="86878" y="75420"/>
                        </a:cubicBezTo>
                        <a:lnTo>
                          <a:pt x="81604" y="99094"/>
                        </a:lnTo>
                        <a:cubicBezTo>
                          <a:pt x="73713" y="102811"/>
                          <a:pt x="61421" y="105239"/>
                          <a:pt x="49130" y="105239"/>
                        </a:cubicBezTo>
                        <a:cubicBezTo>
                          <a:pt x="19310" y="105239"/>
                          <a:pt x="0" y="87712"/>
                          <a:pt x="0" y="53492"/>
                        </a:cubicBezTo>
                        <a:cubicBezTo>
                          <a:pt x="0" y="23673"/>
                          <a:pt x="17527" y="0"/>
                          <a:pt x="50002" y="0"/>
                        </a:cubicBezTo>
                        <a:cubicBezTo>
                          <a:pt x="75458" y="0"/>
                          <a:pt x="91241" y="11419"/>
                          <a:pt x="91241" y="35965"/>
                        </a:cubicBezTo>
                        <a:cubicBezTo>
                          <a:pt x="91241" y="40366"/>
                          <a:pt x="90368" y="48257"/>
                          <a:pt x="88623" y="53492"/>
                        </a:cubicBezTo>
                        <a:lnTo>
                          <a:pt x="26329" y="55237"/>
                        </a:lnTo>
                        <a:close/>
                        <a:moveTo>
                          <a:pt x="27884" y="38583"/>
                        </a:moveTo>
                        <a:lnTo>
                          <a:pt x="64305" y="37710"/>
                        </a:lnTo>
                        <a:cubicBezTo>
                          <a:pt x="64760" y="35510"/>
                          <a:pt x="64950" y="32437"/>
                          <a:pt x="64950" y="30692"/>
                        </a:cubicBezTo>
                        <a:cubicBezTo>
                          <a:pt x="64950" y="22801"/>
                          <a:pt x="58804" y="17527"/>
                          <a:pt x="49167" y="17527"/>
                        </a:cubicBezTo>
                        <a:cubicBezTo>
                          <a:pt x="39531" y="17527"/>
                          <a:pt x="31640" y="23901"/>
                          <a:pt x="27884" y="38583"/>
                        </a:cubicBezTo>
                        <a:close/>
                      </a:path>
                    </a:pathLst>
                  </a:custGeom>
                  <a:solidFill>
                    <a:srgbClr val="005952"/>
                  </a:solidFill>
                  <a:ln w="3781" cap="flat">
                    <a:noFill/>
                    <a:prstDash val="solid"/>
                    <a:miter/>
                  </a:ln>
                </p:spPr>
                <p:txBody>
                  <a:bodyPr/>
                  <a:lstStyle/>
                  <a:p>
                    <a:endParaRPr lang="ga-IE" noProof="0" dirty="0"/>
                  </a:p>
                </p:txBody>
              </p:sp>
            </p:grpSp>
          </p:grpSp>
        </p:grpSp>
      </p:grpSp>
    </p:spTree>
    <p:extLst>
      <p:ext uri="{BB962C8B-B14F-4D97-AF65-F5344CB8AC3E}">
        <p14:creationId xmlns:p14="http://schemas.microsoft.com/office/powerpoint/2010/main" val="335530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2ED2C-C6DC-9320-02DA-3AFE64A9831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990EC94-96D5-3FB8-18FA-346BA1E02A85}"/>
              </a:ext>
            </a:extLst>
          </p:cNvPr>
          <p:cNvGrpSpPr/>
          <p:nvPr/>
        </p:nvGrpSpPr>
        <p:grpSpPr>
          <a:xfrm rot="10800000">
            <a:off x="98854" y="294923"/>
            <a:ext cx="9414556" cy="6268154"/>
            <a:chOff x="357634" y="294923"/>
            <a:chExt cx="9414556" cy="6268154"/>
          </a:xfrm>
        </p:grpSpPr>
        <p:sp>
          <p:nvSpPr>
            <p:cNvPr id="3" name="Rectangle: Rounded Corners 2">
              <a:extLst>
                <a:ext uri="{FF2B5EF4-FFF2-40B4-BE49-F238E27FC236}">
                  <a16:creationId xmlns:a16="http://schemas.microsoft.com/office/drawing/2014/main" id="{F32E84F5-D845-D52D-4E51-AE95A42BE4AF}"/>
                </a:ext>
              </a:extLst>
            </p:cNvPr>
            <p:cNvSpPr/>
            <p:nvPr/>
          </p:nvSpPr>
          <p:spPr>
            <a:xfrm rot="16200000">
              <a:off x="1897557" y="-911969"/>
              <a:ext cx="6268152" cy="8681938"/>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ga-IE" sz="1400" noProof="0" dirty="0">
                  <a:solidFill>
                    <a:srgbClr val="1C88A8"/>
                  </a:solidFill>
                  <a:latin typeface="Arial" panose="020B0604020202020204" pitchFamily="34" charset="0"/>
                  <a:cs typeface="Arial" panose="020B0604020202020204" pitchFamily="34" charset="0"/>
                </a:rPr>
                <a:t>Rúibric don Chritéir Ratha  </a:t>
              </a:r>
            </a:p>
            <a:p>
              <a:pPr algn="ctr"/>
              <a:r>
                <a:rPr lang="ga-IE" sz="1400" noProof="0" dirty="0">
                  <a:solidFill>
                    <a:srgbClr val="1C88A8"/>
                  </a:solidFill>
                  <a:latin typeface="Arial" panose="020B0604020202020204" pitchFamily="34" charset="0"/>
                  <a:cs typeface="Arial" panose="020B0604020202020204" pitchFamily="34" charset="0"/>
                </a:rPr>
                <a:t>Toradh </a:t>
              </a:r>
              <a:endParaRPr lang="ga-IE" sz="1200" b="1" noProof="0" dirty="0">
                <a:solidFill>
                  <a:srgbClr val="1C88A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6FA021-0F3F-B7B5-F81A-AD99D7722B28}"/>
                </a:ext>
              </a:extLst>
            </p:cNvPr>
            <p:cNvSpPr txBox="1"/>
            <p:nvPr/>
          </p:nvSpPr>
          <p:spPr>
            <a:xfrm rot="16200000">
              <a:off x="-2637943" y="3290500"/>
              <a:ext cx="6268154" cy="276999"/>
            </a:xfrm>
            <a:prstGeom prst="rect">
              <a:avLst/>
            </a:prstGeom>
            <a:noFill/>
          </p:spPr>
          <p:txBody>
            <a:bodyPr wrap="square" rtlCol="0">
              <a:spAutoFit/>
            </a:bodyPr>
            <a:lstStyle/>
            <a:p>
              <a:pPr algn="ctr"/>
              <a:r>
                <a:rPr lang="ga-IE" sz="1200" b="1" noProof="0" dirty="0">
                  <a:solidFill>
                    <a:srgbClr val="1C88A8"/>
                  </a:solidFill>
                  <a:latin typeface="Arial" panose="020B0604020202020204" pitchFamily="34" charset="0"/>
                  <a:cs typeface="Arial" panose="020B0604020202020204" pitchFamily="34" charset="0"/>
                </a:rPr>
                <a:t>Critéir Ratha atá Soiléir a Chruthú do Thionscadail Scoláirí </a:t>
              </a:r>
            </a:p>
          </p:txBody>
        </p:sp>
        <p:pic>
          <p:nvPicPr>
            <p:cNvPr id="7" name="Picture 6" descr="Creative Commons">
              <a:extLst>
                <a:ext uri="{FF2B5EF4-FFF2-40B4-BE49-F238E27FC236}">
                  <a16:creationId xmlns:a16="http://schemas.microsoft.com/office/drawing/2014/main" id="{26590096-E508-1B6E-2C4B-0C9268E04667}"/>
                </a:ext>
              </a:extLst>
            </p:cNvPr>
            <p:cNvPicPr>
              <a:picLocks noChangeAspect="1"/>
            </p:cNvPicPr>
            <p:nvPr/>
          </p:nvPicPr>
          <p:blipFill>
            <a:blip r:embed="rId2"/>
            <a:stretch>
              <a:fillRect/>
            </a:stretch>
          </p:blipFill>
          <p:spPr>
            <a:xfrm rot="16200000">
              <a:off x="9290087" y="490728"/>
              <a:ext cx="600004" cy="208393"/>
            </a:xfrm>
            <a:prstGeom prst="rect">
              <a:avLst/>
            </a:prstGeom>
          </p:spPr>
        </p:pic>
        <p:pic>
          <p:nvPicPr>
            <p:cNvPr id="8" name="Oide logo">
              <a:extLst>
                <a:ext uri="{FF2B5EF4-FFF2-40B4-BE49-F238E27FC236}">
                  <a16:creationId xmlns:a16="http://schemas.microsoft.com/office/drawing/2014/main" id="{4596798E-0950-7ED6-A92C-CE8DE29264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9212607" y="6003492"/>
              <a:ext cx="754964" cy="364203"/>
            </a:xfrm>
            <a:prstGeom prst="rect">
              <a:avLst/>
            </a:prstGeom>
          </p:spPr>
        </p:pic>
      </p:grpSp>
      <p:pic>
        <p:nvPicPr>
          <p:cNvPr id="9" name="Picture 8">
            <a:extLst>
              <a:ext uri="{FF2B5EF4-FFF2-40B4-BE49-F238E27FC236}">
                <a16:creationId xmlns:a16="http://schemas.microsoft.com/office/drawing/2014/main" id="{F482DFD6-8019-16BC-C319-7BD17F9D90A3}"/>
              </a:ext>
            </a:extLst>
          </p:cNvPr>
          <p:cNvPicPr>
            <a:picLocks noChangeAspect="1"/>
          </p:cNvPicPr>
          <p:nvPr/>
        </p:nvPicPr>
        <p:blipFill>
          <a:blip r:embed="rId4"/>
          <a:stretch>
            <a:fillRect/>
          </a:stretch>
        </p:blipFill>
        <p:spPr>
          <a:xfrm rot="5400000">
            <a:off x="1974999" y="155748"/>
            <a:ext cx="6153347" cy="6546503"/>
          </a:xfrm>
          <a:prstGeom prst="rect">
            <a:avLst/>
          </a:prstGeom>
        </p:spPr>
      </p:pic>
    </p:spTree>
    <p:extLst>
      <p:ext uri="{BB962C8B-B14F-4D97-AF65-F5344CB8AC3E}">
        <p14:creationId xmlns:p14="http://schemas.microsoft.com/office/powerpoint/2010/main" val="212453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7E93B-0F86-83C6-4130-1534779BD12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67C7CCA-94AA-3378-A947-C458E6C67806}"/>
              </a:ext>
            </a:extLst>
          </p:cNvPr>
          <p:cNvGrpSpPr/>
          <p:nvPr/>
        </p:nvGrpSpPr>
        <p:grpSpPr>
          <a:xfrm rot="10800000">
            <a:off x="91899" y="294922"/>
            <a:ext cx="9448916" cy="6268153"/>
            <a:chOff x="488714" y="294923"/>
            <a:chExt cx="9283476" cy="6268153"/>
          </a:xfrm>
        </p:grpSpPr>
        <p:sp>
          <p:nvSpPr>
            <p:cNvPr id="3" name="Rectangle: Rounded Corners 2">
              <a:extLst>
                <a:ext uri="{FF2B5EF4-FFF2-40B4-BE49-F238E27FC236}">
                  <a16:creationId xmlns:a16="http://schemas.microsoft.com/office/drawing/2014/main" id="{F4C953D0-18AC-BB41-868C-5E52550A1198}"/>
                </a:ext>
              </a:extLst>
            </p:cNvPr>
            <p:cNvSpPr/>
            <p:nvPr/>
          </p:nvSpPr>
          <p:spPr>
            <a:xfrm rot="16200000">
              <a:off x="1796582" y="-1012944"/>
              <a:ext cx="6268152" cy="8883888"/>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ga-IE" sz="1400" noProof="0" dirty="0">
                  <a:solidFill>
                    <a:srgbClr val="1C88A8"/>
                  </a:solidFill>
                  <a:latin typeface="Arial" panose="020B0604020202020204" pitchFamily="34" charset="0"/>
                  <a:cs typeface="Arial" panose="020B0604020202020204" pitchFamily="34" charset="0"/>
                </a:rPr>
                <a:t> </a:t>
              </a: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pPr algn="ctr"/>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a:p>
              <a:endParaRPr lang="ga-IE" sz="1100" b="1" noProof="0" dirty="0">
                <a:solidFill>
                  <a:srgbClr val="1C88A8"/>
                </a:solidFill>
                <a:latin typeface="Arial" panose="020B0604020202020204" pitchFamily="34" charset="0"/>
                <a:cs typeface="Arial" panose="020B0604020202020204" pitchFamily="34" charset="0"/>
              </a:endParaRPr>
            </a:p>
          </p:txBody>
        </p:sp>
        <p:pic>
          <p:nvPicPr>
            <p:cNvPr id="7" name="Picture 6" descr="Creative Commons">
              <a:extLst>
                <a:ext uri="{FF2B5EF4-FFF2-40B4-BE49-F238E27FC236}">
                  <a16:creationId xmlns:a16="http://schemas.microsoft.com/office/drawing/2014/main" id="{5D65FF01-714B-111A-4916-992924DD27A5}"/>
                </a:ext>
              </a:extLst>
            </p:cNvPr>
            <p:cNvPicPr>
              <a:picLocks noChangeAspect="1"/>
            </p:cNvPicPr>
            <p:nvPr/>
          </p:nvPicPr>
          <p:blipFill>
            <a:blip r:embed="rId2"/>
            <a:stretch>
              <a:fillRect/>
            </a:stretch>
          </p:blipFill>
          <p:spPr>
            <a:xfrm rot="16200000">
              <a:off x="9290087" y="490728"/>
              <a:ext cx="600004" cy="208393"/>
            </a:xfrm>
            <a:prstGeom prst="rect">
              <a:avLst/>
            </a:prstGeom>
          </p:spPr>
        </p:pic>
        <p:pic>
          <p:nvPicPr>
            <p:cNvPr id="8" name="Oide logo">
              <a:extLst>
                <a:ext uri="{FF2B5EF4-FFF2-40B4-BE49-F238E27FC236}">
                  <a16:creationId xmlns:a16="http://schemas.microsoft.com/office/drawing/2014/main" id="{82ADC4BB-4232-14EC-C4C2-3DFDDBA943D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9212607" y="6003492"/>
              <a:ext cx="754964" cy="364203"/>
            </a:xfrm>
            <a:prstGeom prst="rect">
              <a:avLst/>
            </a:prstGeom>
          </p:spPr>
        </p:pic>
      </p:grpSp>
    </p:spTree>
    <p:extLst>
      <p:ext uri="{BB962C8B-B14F-4D97-AF65-F5344CB8AC3E}">
        <p14:creationId xmlns:p14="http://schemas.microsoft.com/office/powerpoint/2010/main" val="286046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07662C7-D16D-AD83-BD31-F51BBF88D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375" y="302170"/>
            <a:ext cx="2097206" cy="2005758"/>
          </a:xfrm>
          <a:prstGeom prst="rect">
            <a:avLst/>
          </a:prstGeom>
        </p:spPr>
      </p:pic>
      <p:graphicFrame>
        <p:nvGraphicFramePr>
          <p:cNvPr id="4" name="Table 3">
            <a:extLst>
              <a:ext uri="{FF2B5EF4-FFF2-40B4-BE49-F238E27FC236}">
                <a16:creationId xmlns:a16="http://schemas.microsoft.com/office/drawing/2014/main" id="{F684B553-5035-F96D-4B41-EFDEC04826BE}"/>
              </a:ext>
            </a:extLst>
          </p:cNvPr>
          <p:cNvGraphicFramePr>
            <a:graphicFrameLocks noGrp="1"/>
          </p:cNvGraphicFramePr>
          <p:nvPr>
            <p:extLst>
              <p:ext uri="{D42A27DB-BD31-4B8C-83A1-F6EECF244321}">
                <p14:modId xmlns:p14="http://schemas.microsoft.com/office/powerpoint/2010/main" val="1809130480"/>
              </p:ext>
            </p:extLst>
          </p:nvPr>
        </p:nvGraphicFramePr>
        <p:xfrm>
          <a:off x="248919" y="220006"/>
          <a:ext cx="4443791" cy="6210188"/>
        </p:xfrm>
        <a:graphic>
          <a:graphicData uri="http://schemas.openxmlformats.org/drawingml/2006/table">
            <a:tbl>
              <a:tblPr firstRow="1" bandRow="1">
                <a:tableStyleId>{5C22544A-7EE6-4342-B048-85BDC9FD1C3A}</a:tableStyleId>
              </a:tblPr>
              <a:tblGrid>
                <a:gridCol w="4443791">
                  <a:extLst>
                    <a:ext uri="{9D8B030D-6E8A-4147-A177-3AD203B41FA5}">
                      <a16:colId xmlns:a16="http://schemas.microsoft.com/office/drawing/2014/main" val="2047624726"/>
                    </a:ext>
                  </a:extLst>
                </a:gridCol>
              </a:tblGrid>
              <a:tr h="6210188">
                <a:tc>
                  <a:txBody>
                    <a:bodyPr/>
                    <a:lstStyle/>
                    <a:p>
                      <a:r>
                        <a:rPr lang="ga-IE" sz="1200" b="1" i="0" u="none" strike="noStrike" kern="1200" noProof="0" dirty="0">
                          <a:solidFill>
                            <a:srgbClr val="0D7FA3"/>
                          </a:solidFill>
                          <a:effectLst/>
                          <a:latin typeface="+mn-lt"/>
                          <a:ea typeface="+mn-ea"/>
                          <a:cs typeface="Arial" panose="020B0604020202020204" pitchFamily="34" charset="0"/>
                        </a:rPr>
                        <a:t>Fréamhshamhail de Dhroichead do </a:t>
                      </a:r>
                    </a:p>
                    <a:p>
                      <a:r>
                        <a:rPr lang="ga-IE" sz="1200" b="1" i="0" u="none" strike="noStrike" kern="1200" noProof="0" dirty="0">
                          <a:solidFill>
                            <a:srgbClr val="0D7FA3"/>
                          </a:solidFill>
                          <a:effectLst/>
                          <a:latin typeface="+mn-lt"/>
                          <a:ea typeface="+mn-ea"/>
                          <a:cs typeface="Arial" panose="020B0604020202020204" pitchFamily="34" charset="0"/>
                        </a:rPr>
                        <a:t>Chonair Iarnróid an Iarthair</a:t>
                      </a:r>
                    </a:p>
                    <a:p>
                      <a:r>
                        <a:rPr lang="ga-IE" sz="1200" b="1" i="0" u="none" strike="noStrike" kern="1200" noProof="0" dirty="0">
                          <a:solidFill>
                            <a:srgbClr val="0D7FA3"/>
                          </a:solidFill>
                          <a:effectLst/>
                          <a:latin typeface="+mn-lt"/>
                          <a:ea typeface="+mn-ea"/>
                          <a:cs typeface="Arial" panose="020B0604020202020204" pitchFamily="34" charset="0"/>
                        </a:rPr>
                        <a:t> </a:t>
                      </a:r>
                    </a:p>
                    <a:p>
                      <a:endParaRPr lang="ga-IE" sz="1200" b="0" i="0" u="none" strike="noStrike" kern="1200" noProof="0" dirty="0">
                        <a:solidFill>
                          <a:srgbClr val="0D7FA3"/>
                        </a:solidFill>
                        <a:effectLst/>
                        <a:latin typeface="+mn-lt"/>
                        <a:ea typeface="+mn-ea"/>
                        <a:cs typeface="Arial" panose="020B0604020202020204" pitchFamily="34" charset="0"/>
                      </a:endParaRPr>
                    </a:p>
                    <a:p>
                      <a:endParaRPr lang="ga-IE" sz="1200" b="0" i="0" u="none" strike="noStrike" kern="1200" noProof="0" dirty="0">
                        <a:solidFill>
                          <a:srgbClr val="0D7FA3"/>
                        </a:solidFill>
                        <a:effectLst/>
                        <a:latin typeface="+mn-lt"/>
                        <a:ea typeface="+mn-ea"/>
                        <a:cs typeface="Arial" panose="020B0604020202020204" pitchFamily="34" charset="0"/>
                      </a:endParaRPr>
                    </a:p>
                    <a:p>
                      <a:endParaRPr lang="ga-IE" sz="1200" b="0" i="0" u="none" strike="noStrike" kern="1200" noProof="0" dirty="0">
                        <a:solidFill>
                          <a:srgbClr val="0D7FA3"/>
                        </a:solidFill>
                        <a:effectLst/>
                        <a:latin typeface="+mn-lt"/>
                        <a:ea typeface="+mn-ea"/>
                        <a:cs typeface="Arial" panose="020B0604020202020204" pitchFamily="34" charset="0"/>
                      </a:endParaRPr>
                    </a:p>
                    <a:p>
                      <a:endParaRPr lang="ga-IE" sz="1200" b="0" i="0" u="none" strike="noStrike" kern="1200" noProof="0" dirty="0">
                        <a:solidFill>
                          <a:srgbClr val="0D7FA3"/>
                        </a:solidFill>
                        <a:effectLst/>
                        <a:latin typeface="+mn-lt"/>
                        <a:ea typeface="+mn-ea"/>
                        <a:cs typeface="Arial" panose="020B0604020202020204" pitchFamily="34" charset="0"/>
                      </a:endParaRPr>
                    </a:p>
                    <a:p>
                      <a:endParaRPr lang="ga-IE" sz="1200" b="0" i="0" u="none" strike="noStrike" kern="1200" noProof="0" dirty="0">
                        <a:solidFill>
                          <a:srgbClr val="0D7FA3"/>
                        </a:solidFill>
                        <a:effectLst/>
                        <a:latin typeface="+mn-lt"/>
                        <a:ea typeface="+mn-ea"/>
                        <a:cs typeface="Arial" panose="020B0604020202020204" pitchFamily="34" charset="0"/>
                      </a:endParaRPr>
                    </a:p>
                    <a:p>
                      <a:endParaRPr lang="ga-IE" sz="1100" b="0" i="0" u="none" strike="noStrike" kern="1200" noProof="0" dirty="0">
                        <a:solidFill>
                          <a:srgbClr val="0D7FA3"/>
                        </a:solidFill>
                        <a:effectLst/>
                        <a:latin typeface="+mn-lt"/>
                        <a:ea typeface="+mn-ea"/>
                        <a:cs typeface="Arial"/>
                      </a:endParaRPr>
                    </a:p>
                    <a:p>
                      <a:endParaRPr lang="ga-IE" sz="1100" b="0" i="0" u="none" strike="noStrike" kern="1200" noProof="0" dirty="0">
                        <a:solidFill>
                          <a:srgbClr val="0D7FA3"/>
                        </a:solidFill>
                        <a:effectLst/>
                        <a:latin typeface="+mn-lt"/>
                        <a:ea typeface="+mn-ea"/>
                        <a:cs typeface="Arial"/>
                      </a:endParaRPr>
                    </a:p>
                    <a:p>
                      <a:endParaRPr lang="ga-IE" sz="1100" b="0" i="0" u="none" strike="noStrike" kern="1200" noProof="0" dirty="0">
                        <a:solidFill>
                          <a:srgbClr val="0D7FA3"/>
                        </a:solidFill>
                        <a:effectLst/>
                        <a:latin typeface="+mn-lt"/>
                        <a:ea typeface="+mn-ea"/>
                        <a:cs typeface="Arial"/>
                      </a:endParaRPr>
                    </a:p>
                    <a:p>
                      <a:endParaRPr lang="ga-IE" sz="1100" b="0" i="0" u="none" strike="noStrike" kern="1200" noProof="0" dirty="0">
                        <a:solidFill>
                          <a:srgbClr val="0D7FA3"/>
                        </a:solidFill>
                        <a:effectLst/>
                        <a:latin typeface="+mn-lt"/>
                        <a:ea typeface="+mn-ea"/>
                        <a:cs typeface="Arial"/>
                      </a:endParaRPr>
                    </a:p>
                    <a:p>
                      <a:r>
                        <a:rPr lang="ga-IE" sz="1100" b="0" i="0" u="none" strike="noStrike" kern="1200" noProof="0" dirty="0">
                          <a:solidFill>
                            <a:srgbClr val="0D7FA3"/>
                          </a:solidFill>
                          <a:effectLst/>
                          <a:latin typeface="+mn-lt"/>
                          <a:ea typeface="+mn-ea"/>
                          <a:cs typeface="Arial"/>
                        </a:rPr>
                        <a:t>Tar éis na mblianta, tá Conair Iarnróid an Iarthair le hathoscailt. Cuirfidh seo borradh faoin gheilleagar áitiúil in Iarthar na hÉireann. Cruthaíonn sé dúshláin chomh maith áfach, mar is gá bonneagar iarnróid a dhearadh agus a uasghrádú. Tá cuidiú á lorg ag Iarnród Éireann ó scoláirí na Teicneolaíochta Feidhmí chun na córais/meicníochtaí rialaithe a úsáidtear a mheas agus a thástáil. </a:t>
                      </a:r>
                    </a:p>
                    <a:p>
                      <a:endParaRPr lang="ga-IE" sz="1100" b="1" i="0" u="none" strike="noStrike" kern="1200" noProof="0" dirty="0">
                        <a:solidFill>
                          <a:srgbClr val="0D7FA3"/>
                        </a:solidFill>
                        <a:effectLst/>
                        <a:latin typeface="+mn-lt"/>
                        <a:ea typeface="+mn-ea"/>
                        <a:cs typeface="Arial"/>
                      </a:endParaRPr>
                    </a:p>
                    <a:p>
                      <a:r>
                        <a:rPr lang="ga-IE" sz="1100" b="1" i="0" u="none" strike="noStrike" kern="1200" noProof="0" dirty="0">
                          <a:solidFill>
                            <a:srgbClr val="0D7FA3"/>
                          </a:solidFill>
                          <a:effectLst/>
                          <a:latin typeface="+mn-lt"/>
                          <a:ea typeface="+mn-ea"/>
                          <a:cs typeface="Arial"/>
                        </a:rPr>
                        <a:t>Córas Rialaithe </a:t>
                      </a:r>
                    </a:p>
                    <a:p>
                      <a:r>
                        <a:rPr lang="ga-IE" sz="1100" b="0" i="0" u="none" strike="noStrike" kern="1200" noProof="0" dirty="0">
                          <a:solidFill>
                            <a:srgbClr val="0D7FA3"/>
                          </a:solidFill>
                          <a:effectLst/>
                          <a:latin typeface="+mn-lt"/>
                          <a:ea typeface="+mn-ea"/>
                          <a:cs typeface="Arial"/>
                        </a:rPr>
                        <a:t>Tá cuidiú á lorg ag innealtóirí in Iarnród Éireann maidir le córas rialaithe atá ag droichead. Teastaíonn uathu lasc dhá phoil dhébhealaigh (DPDT) a úsáid taobh le lasca teorann. Tugadh scéimléaráid (Figiúr 1) dóibh agus ba mhaith leo cuidiú chun é a athrú ina  léaráid phictiúrtha de chiorcad (Figiúr 2). Agus pinn/pinn luaidhe in úsáid agat, léirigh an sreangú i bhFigiúr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428207"/>
                  </a:ext>
                </a:extLst>
              </a:tr>
            </a:tbl>
          </a:graphicData>
        </a:graphic>
      </p:graphicFrame>
      <p:pic>
        <p:nvPicPr>
          <p:cNvPr id="7" name="Picture 6">
            <a:extLst>
              <a:ext uri="{FF2B5EF4-FFF2-40B4-BE49-F238E27FC236}">
                <a16:creationId xmlns:a16="http://schemas.microsoft.com/office/drawing/2014/main" id="{B4899CDE-E89C-8178-1CD4-6E1FB7DA1A0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0238" y="4710891"/>
            <a:ext cx="4522617" cy="1635392"/>
          </a:xfrm>
          <a:prstGeom prst="rect">
            <a:avLst/>
          </a:prstGeom>
        </p:spPr>
      </p:pic>
      <p:pic>
        <p:nvPicPr>
          <p:cNvPr id="18" name="Picture 17">
            <a:extLst>
              <a:ext uri="{FF2B5EF4-FFF2-40B4-BE49-F238E27FC236}">
                <a16:creationId xmlns:a16="http://schemas.microsoft.com/office/drawing/2014/main" id="{C109115D-9F94-2930-3F0F-33667587EAB4}"/>
              </a:ext>
            </a:extLst>
          </p:cNvPr>
          <p:cNvPicPr>
            <a:picLocks noChangeAspect="1"/>
          </p:cNvPicPr>
          <p:nvPr/>
        </p:nvPicPr>
        <p:blipFill>
          <a:blip r:embed="rId5"/>
          <a:stretch>
            <a:fillRect/>
          </a:stretch>
        </p:blipFill>
        <p:spPr>
          <a:xfrm rot="16200000">
            <a:off x="4149068" y="2161324"/>
            <a:ext cx="6159491" cy="2276855"/>
          </a:xfrm>
          <a:prstGeom prst="rect">
            <a:avLst/>
          </a:prstGeom>
        </p:spPr>
      </p:pic>
      <p:pic>
        <p:nvPicPr>
          <p:cNvPr id="20" name="Picture 19">
            <a:extLst>
              <a:ext uri="{FF2B5EF4-FFF2-40B4-BE49-F238E27FC236}">
                <a16:creationId xmlns:a16="http://schemas.microsoft.com/office/drawing/2014/main" id="{8025792E-2E40-ECE0-AF1E-FAEFDD255DD2}"/>
              </a:ext>
            </a:extLst>
          </p:cNvPr>
          <p:cNvPicPr>
            <a:picLocks noChangeAspect="1"/>
          </p:cNvPicPr>
          <p:nvPr/>
        </p:nvPicPr>
        <p:blipFill>
          <a:blip r:embed="rId6"/>
          <a:stretch>
            <a:fillRect/>
          </a:stretch>
        </p:blipFill>
        <p:spPr>
          <a:xfrm>
            <a:off x="289827" y="799586"/>
            <a:ext cx="2152846" cy="1010926"/>
          </a:xfrm>
          <a:prstGeom prst="rect">
            <a:avLst/>
          </a:prstGeom>
        </p:spPr>
      </p:pic>
      <p:sp>
        <p:nvSpPr>
          <p:cNvPr id="3" name="Rectangle: Rounded Corners 2">
            <a:extLst>
              <a:ext uri="{FF2B5EF4-FFF2-40B4-BE49-F238E27FC236}">
                <a16:creationId xmlns:a16="http://schemas.microsoft.com/office/drawing/2014/main" id="{51144820-A33A-2C23-1751-91408D3832B2}"/>
              </a:ext>
            </a:extLst>
          </p:cNvPr>
          <p:cNvSpPr/>
          <p:nvPr/>
        </p:nvSpPr>
        <p:spPr>
          <a:xfrm>
            <a:off x="4960804" y="179308"/>
            <a:ext cx="4652100" cy="625088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ga-IE" sz="1200" b="1" noProof="0" dirty="0">
              <a:solidFill>
                <a:srgbClr val="1C88A8"/>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F871E24D-617B-220D-2DD1-D6FE3B386D2A}"/>
              </a:ext>
            </a:extLst>
          </p:cNvPr>
          <p:cNvGraphicFramePr>
            <a:graphicFrameLocks noGrp="1"/>
          </p:cNvGraphicFramePr>
          <p:nvPr>
            <p:extLst>
              <p:ext uri="{D42A27DB-BD31-4B8C-83A1-F6EECF244321}">
                <p14:modId xmlns:p14="http://schemas.microsoft.com/office/powerpoint/2010/main" val="342888912"/>
              </p:ext>
            </p:extLst>
          </p:nvPr>
        </p:nvGraphicFramePr>
        <p:xfrm>
          <a:off x="4953000" y="146304"/>
          <a:ext cx="4524248" cy="6455664"/>
        </p:xfrm>
        <a:graphic>
          <a:graphicData uri="http://schemas.openxmlformats.org/drawingml/2006/table">
            <a:tbl>
              <a:tblPr firstRow="1" bandRow="1">
                <a:tableStyleId>{5C22544A-7EE6-4342-B048-85BDC9FD1C3A}</a:tableStyleId>
              </a:tblPr>
              <a:tblGrid>
                <a:gridCol w="4524248">
                  <a:extLst>
                    <a:ext uri="{9D8B030D-6E8A-4147-A177-3AD203B41FA5}">
                      <a16:colId xmlns:a16="http://schemas.microsoft.com/office/drawing/2014/main" val="2047624726"/>
                    </a:ext>
                  </a:extLst>
                </a:gridCol>
              </a:tblGrid>
              <a:tr h="6455664">
                <a:tc>
                  <a:txBody>
                    <a:bodyPr/>
                    <a:lstStyle/>
                    <a:p>
                      <a:endParaRPr lang="ga-IE" sz="14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428207"/>
                  </a:ext>
                </a:extLst>
              </a:tr>
            </a:tbl>
          </a:graphicData>
        </a:graphic>
      </p:graphicFrame>
      <p:pic>
        <p:nvPicPr>
          <p:cNvPr id="8" name="Picture 7" descr="Creative Commons">
            <a:extLst>
              <a:ext uri="{FF2B5EF4-FFF2-40B4-BE49-F238E27FC236}">
                <a16:creationId xmlns:a16="http://schemas.microsoft.com/office/drawing/2014/main" id="{BF0016E0-E319-E4AE-AEAB-31EB457DC9ED}"/>
              </a:ext>
            </a:extLst>
          </p:cNvPr>
          <p:cNvPicPr>
            <a:picLocks noChangeAspect="1"/>
          </p:cNvPicPr>
          <p:nvPr/>
        </p:nvPicPr>
        <p:blipFill>
          <a:blip r:embed="rId7"/>
          <a:stretch>
            <a:fillRect/>
          </a:stretch>
        </p:blipFill>
        <p:spPr>
          <a:xfrm>
            <a:off x="9012900" y="6478305"/>
            <a:ext cx="600004" cy="209550"/>
          </a:xfrm>
          <a:prstGeom prst="rect">
            <a:avLst/>
          </a:prstGeom>
        </p:spPr>
      </p:pic>
      <p:pic>
        <p:nvPicPr>
          <p:cNvPr id="9" name="Oide logo">
            <a:extLst>
              <a:ext uri="{FF2B5EF4-FFF2-40B4-BE49-F238E27FC236}">
                <a16:creationId xmlns:a16="http://schemas.microsoft.com/office/drawing/2014/main" id="{3D932E2C-05A4-0826-9929-0315FD2D549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52073" y="6430194"/>
            <a:ext cx="754124" cy="363798"/>
          </a:xfrm>
          <a:prstGeom prst="rect">
            <a:avLst/>
          </a:prstGeom>
        </p:spPr>
      </p:pic>
      <p:sp>
        <p:nvSpPr>
          <p:cNvPr id="10" name="TextBox 9">
            <a:extLst>
              <a:ext uri="{FF2B5EF4-FFF2-40B4-BE49-F238E27FC236}">
                <a16:creationId xmlns:a16="http://schemas.microsoft.com/office/drawing/2014/main" id="{94CB631F-1C26-2AD8-B50E-4526CC755ED5}"/>
              </a:ext>
            </a:extLst>
          </p:cNvPr>
          <p:cNvSpPr txBox="1"/>
          <p:nvPr/>
        </p:nvSpPr>
        <p:spPr>
          <a:xfrm>
            <a:off x="289971" y="6000761"/>
            <a:ext cx="486030" cy="261610"/>
          </a:xfrm>
          <a:prstGeom prst="rect">
            <a:avLst/>
          </a:prstGeom>
          <a:noFill/>
        </p:spPr>
        <p:txBody>
          <a:bodyPr wrap="none" rtlCol="0">
            <a:spAutoFit/>
          </a:bodyPr>
          <a:lstStyle/>
          <a:p>
            <a:r>
              <a:rPr lang="ga-IE" sz="1100" noProof="0" dirty="0">
                <a:solidFill>
                  <a:srgbClr val="0D7FA3"/>
                </a:solidFill>
                <a:cs typeface="Arial"/>
              </a:rPr>
              <a:t>Fig. 1</a:t>
            </a:r>
            <a:endParaRPr lang="ga-IE" sz="1100" noProof="0" dirty="0"/>
          </a:p>
        </p:txBody>
      </p:sp>
      <p:sp>
        <p:nvSpPr>
          <p:cNvPr id="11" name="TextBox 10">
            <a:extLst>
              <a:ext uri="{FF2B5EF4-FFF2-40B4-BE49-F238E27FC236}">
                <a16:creationId xmlns:a16="http://schemas.microsoft.com/office/drawing/2014/main" id="{178D5B78-0914-B492-5C56-DE7EFE7429C7}"/>
              </a:ext>
            </a:extLst>
          </p:cNvPr>
          <p:cNvSpPr txBox="1"/>
          <p:nvPr/>
        </p:nvSpPr>
        <p:spPr>
          <a:xfrm>
            <a:off x="5088806" y="6000761"/>
            <a:ext cx="486030" cy="261610"/>
          </a:xfrm>
          <a:prstGeom prst="rect">
            <a:avLst/>
          </a:prstGeom>
          <a:noFill/>
        </p:spPr>
        <p:txBody>
          <a:bodyPr wrap="none" rtlCol="0">
            <a:spAutoFit/>
          </a:bodyPr>
          <a:lstStyle/>
          <a:p>
            <a:r>
              <a:rPr lang="ga-IE" sz="1100" noProof="0" dirty="0">
                <a:solidFill>
                  <a:srgbClr val="0D7FA3"/>
                </a:solidFill>
                <a:cs typeface="Arial"/>
              </a:rPr>
              <a:t>Fig. 2</a:t>
            </a:r>
            <a:endParaRPr lang="ga-IE" sz="1100" noProof="0" dirty="0"/>
          </a:p>
        </p:txBody>
      </p:sp>
      <p:sp>
        <p:nvSpPr>
          <p:cNvPr id="2" name="Rectangle: Rounded Corners 1">
            <a:extLst>
              <a:ext uri="{FF2B5EF4-FFF2-40B4-BE49-F238E27FC236}">
                <a16:creationId xmlns:a16="http://schemas.microsoft.com/office/drawing/2014/main" id="{16523290-3F24-E6E1-EE0F-BF6D1DFE2A65}"/>
              </a:ext>
            </a:extLst>
          </p:cNvPr>
          <p:cNvSpPr/>
          <p:nvPr/>
        </p:nvSpPr>
        <p:spPr>
          <a:xfrm>
            <a:off x="248919" y="179308"/>
            <a:ext cx="4460133" cy="625088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ga-IE" sz="1200" b="1" noProof="0" dirty="0">
              <a:solidFill>
                <a:srgbClr val="1C88A8"/>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12E6E4-1DEB-5919-8511-5C1F6E41D405}"/>
              </a:ext>
            </a:extLst>
          </p:cNvPr>
          <p:cNvSpPr/>
          <p:nvPr/>
        </p:nvSpPr>
        <p:spPr>
          <a:xfrm>
            <a:off x="300238" y="5205413"/>
            <a:ext cx="628450" cy="4315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13" name="TextBox 12">
            <a:extLst>
              <a:ext uri="{FF2B5EF4-FFF2-40B4-BE49-F238E27FC236}">
                <a16:creationId xmlns:a16="http://schemas.microsoft.com/office/drawing/2014/main" id="{E483A679-C8FF-7C7C-6D94-133A1FA1E2BA}"/>
              </a:ext>
            </a:extLst>
          </p:cNvPr>
          <p:cNvSpPr txBox="1"/>
          <p:nvPr/>
        </p:nvSpPr>
        <p:spPr>
          <a:xfrm>
            <a:off x="300238" y="5251911"/>
            <a:ext cx="638861" cy="338554"/>
          </a:xfrm>
          <a:prstGeom prst="rect">
            <a:avLst/>
          </a:prstGeom>
          <a:solidFill>
            <a:schemeClr val="bg1"/>
          </a:solidFill>
        </p:spPr>
        <p:txBody>
          <a:bodyPr wrap="square" rtlCol="0">
            <a:spAutoFit/>
          </a:bodyPr>
          <a:lstStyle/>
          <a:p>
            <a:r>
              <a:rPr lang="ga-IE" sz="800" noProof="0" dirty="0"/>
              <a:t>Cumhacht </a:t>
            </a:r>
          </a:p>
          <a:p>
            <a:r>
              <a:rPr lang="ga-IE" sz="800" noProof="0" dirty="0"/>
              <a:t>USB 5v</a:t>
            </a:r>
          </a:p>
        </p:txBody>
      </p:sp>
      <p:sp>
        <p:nvSpPr>
          <p:cNvPr id="16" name="TextBox 15">
            <a:extLst>
              <a:ext uri="{FF2B5EF4-FFF2-40B4-BE49-F238E27FC236}">
                <a16:creationId xmlns:a16="http://schemas.microsoft.com/office/drawing/2014/main" id="{9496BD07-FF8C-0EE3-AAB7-D94A4BD6A096}"/>
              </a:ext>
            </a:extLst>
          </p:cNvPr>
          <p:cNvSpPr txBox="1"/>
          <p:nvPr/>
        </p:nvSpPr>
        <p:spPr>
          <a:xfrm>
            <a:off x="1776064" y="5893039"/>
            <a:ext cx="486029" cy="215444"/>
          </a:xfrm>
          <a:prstGeom prst="rect">
            <a:avLst/>
          </a:prstGeom>
          <a:solidFill>
            <a:schemeClr val="bg1"/>
          </a:solidFill>
        </p:spPr>
        <p:txBody>
          <a:bodyPr wrap="square" rtlCol="0">
            <a:spAutoFit/>
          </a:bodyPr>
          <a:lstStyle/>
          <a:p>
            <a:r>
              <a:rPr lang="ga-IE" sz="800" noProof="0" dirty="0"/>
              <a:t>(DPDB)</a:t>
            </a:r>
          </a:p>
        </p:txBody>
      </p:sp>
      <p:sp>
        <p:nvSpPr>
          <p:cNvPr id="17" name="TextBox 16">
            <a:extLst>
              <a:ext uri="{FF2B5EF4-FFF2-40B4-BE49-F238E27FC236}">
                <a16:creationId xmlns:a16="http://schemas.microsoft.com/office/drawing/2014/main" id="{F57DD623-07C7-343C-E803-3B4194967E14}"/>
              </a:ext>
            </a:extLst>
          </p:cNvPr>
          <p:cNvSpPr txBox="1"/>
          <p:nvPr/>
        </p:nvSpPr>
        <p:spPr>
          <a:xfrm>
            <a:off x="3004352" y="6065073"/>
            <a:ext cx="1013109" cy="215444"/>
          </a:xfrm>
          <a:prstGeom prst="rect">
            <a:avLst/>
          </a:prstGeom>
          <a:solidFill>
            <a:schemeClr val="bg1"/>
          </a:solidFill>
        </p:spPr>
        <p:txBody>
          <a:bodyPr wrap="square" rtlCol="0">
            <a:spAutoFit/>
          </a:bodyPr>
          <a:lstStyle/>
          <a:p>
            <a:r>
              <a:rPr lang="ga-IE" sz="800" noProof="0" dirty="0"/>
              <a:t>Lasc Teorann NC</a:t>
            </a:r>
          </a:p>
        </p:txBody>
      </p:sp>
      <p:sp>
        <p:nvSpPr>
          <p:cNvPr id="22" name="TextBox 21">
            <a:extLst>
              <a:ext uri="{FF2B5EF4-FFF2-40B4-BE49-F238E27FC236}">
                <a16:creationId xmlns:a16="http://schemas.microsoft.com/office/drawing/2014/main" id="{D2CF410D-F3DF-5208-7B7A-61461D5F179A}"/>
              </a:ext>
            </a:extLst>
          </p:cNvPr>
          <p:cNvSpPr txBox="1"/>
          <p:nvPr/>
        </p:nvSpPr>
        <p:spPr>
          <a:xfrm>
            <a:off x="3004351" y="4883973"/>
            <a:ext cx="1013109" cy="215444"/>
          </a:xfrm>
          <a:prstGeom prst="rect">
            <a:avLst/>
          </a:prstGeom>
          <a:solidFill>
            <a:schemeClr val="bg1"/>
          </a:solidFill>
        </p:spPr>
        <p:txBody>
          <a:bodyPr wrap="square" rtlCol="0">
            <a:spAutoFit/>
          </a:bodyPr>
          <a:lstStyle/>
          <a:p>
            <a:r>
              <a:rPr lang="ga-IE" sz="800" noProof="0" dirty="0"/>
              <a:t>Lasc Teorann NC</a:t>
            </a:r>
          </a:p>
        </p:txBody>
      </p:sp>
      <p:sp>
        <p:nvSpPr>
          <p:cNvPr id="23" name="TextBox 22">
            <a:extLst>
              <a:ext uri="{FF2B5EF4-FFF2-40B4-BE49-F238E27FC236}">
                <a16:creationId xmlns:a16="http://schemas.microsoft.com/office/drawing/2014/main" id="{613C14D1-CE6A-047E-9DEC-039577429111}"/>
              </a:ext>
            </a:extLst>
          </p:cNvPr>
          <p:cNvSpPr txBox="1"/>
          <p:nvPr/>
        </p:nvSpPr>
        <p:spPr>
          <a:xfrm>
            <a:off x="3924300" y="5561608"/>
            <a:ext cx="690787" cy="215444"/>
          </a:xfrm>
          <a:prstGeom prst="rect">
            <a:avLst/>
          </a:prstGeom>
          <a:solidFill>
            <a:schemeClr val="bg1"/>
          </a:solidFill>
        </p:spPr>
        <p:txBody>
          <a:bodyPr wrap="square" rtlCol="0">
            <a:spAutoFit/>
          </a:bodyPr>
          <a:lstStyle/>
          <a:p>
            <a:r>
              <a:rPr lang="ga-IE" sz="800" noProof="0" dirty="0"/>
              <a:t>Mótar</a:t>
            </a:r>
          </a:p>
        </p:txBody>
      </p:sp>
    </p:spTree>
    <p:extLst>
      <p:ext uri="{BB962C8B-B14F-4D97-AF65-F5344CB8AC3E}">
        <p14:creationId xmlns:p14="http://schemas.microsoft.com/office/powerpoint/2010/main" val="91000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DA9BB-48FC-A9BE-9196-FD32D2328D7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6246EB0-9CA5-31F8-5ADA-3C2B00A2F62E}"/>
              </a:ext>
            </a:extLst>
          </p:cNvPr>
          <p:cNvGraphicFramePr>
            <a:graphicFrameLocks noGrp="1"/>
          </p:cNvGraphicFramePr>
          <p:nvPr>
            <p:extLst>
              <p:ext uri="{D42A27DB-BD31-4B8C-83A1-F6EECF244321}">
                <p14:modId xmlns:p14="http://schemas.microsoft.com/office/powerpoint/2010/main" val="849970590"/>
              </p:ext>
            </p:extLst>
          </p:nvPr>
        </p:nvGraphicFramePr>
        <p:xfrm>
          <a:off x="248920" y="179308"/>
          <a:ext cx="4524248" cy="6250886"/>
        </p:xfrm>
        <a:graphic>
          <a:graphicData uri="http://schemas.openxmlformats.org/drawingml/2006/table">
            <a:tbl>
              <a:tblPr firstRow="1" bandRow="1">
                <a:tableStyleId>{5C22544A-7EE6-4342-B048-85BDC9FD1C3A}</a:tableStyleId>
              </a:tblPr>
              <a:tblGrid>
                <a:gridCol w="4524248">
                  <a:extLst>
                    <a:ext uri="{9D8B030D-6E8A-4147-A177-3AD203B41FA5}">
                      <a16:colId xmlns:a16="http://schemas.microsoft.com/office/drawing/2014/main" val="2047624726"/>
                    </a:ext>
                  </a:extLst>
                </a:gridCol>
              </a:tblGrid>
              <a:tr h="6250886">
                <a:tc>
                  <a:txBody>
                    <a:bodyPr/>
                    <a:lstStyle/>
                    <a:p>
                      <a:endParaRPr lang="ga-IE" sz="1100" b="1" i="0" u="none" strike="noStrike" kern="1200" noProof="0" dirty="0">
                        <a:solidFill>
                          <a:srgbClr val="0D7FA3"/>
                        </a:solidFill>
                        <a:effectLst/>
                        <a:latin typeface="Calibri"/>
                      </a:endParaRPr>
                    </a:p>
                    <a:p>
                      <a:r>
                        <a:rPr lang="ga-IE" sz="1100" b="1" i="0" u="none" strike="noStrike" kern="1200" noProof="0" dirty="0">
                          <a:solidFill>
                            <a:srgbClr val="0D7FA3"/>
                          </a:solidFill>
                          <a:effectLst/>
                          <a:latin typeface="+mn-lt"/>
                        </a:rPr>
                        <a:t>Meicníocht Tiomána Indírigh </a:t>
                      </a:r>
                    </a:p>
                    <a:p>
                      <a:r>
                        <a:rPr lang="ga-IE" sz="1100" b="0" i="0" u="none" strike="noStrike" kern="1200" noProof="0" dirty="0">
                          <a:solidFill>
                            <a:srgbClr val="0D7FA3"/>
                          </a:solidFill>
                          <a:effectLst/>
                          <a:latin typeface="+mn-lt"/>
                        </a:rPr>
                        <a:t>Is ionann meicníocht tiomána indírigh agus nuair nach dtiontaíonn mótar ná hanla rud go díreach. An féidir leat trí shampla de thiomáint indíreach a aithint?</a:t>
                      </a:r>
                    </a:p>
                    <a:p>
                      <a:r>
                        <a:rPr lang="ga-IE" sz="1100" b="0" i="0" u="none" strike="noStrike" kern="1200" noProof="0" dirty="0">
                          <a:solidFill>
                            <a:srgbClr val="0D7FA3"/>
                          </a:solidFill>
                          <a:effectLst/>
                          <a:latin typeface="Calibri"/>
                        </a:rPr>
                        <a:t>1.__________________________________________________</a:t>
                      </a:r>
                    </a:p>
                    <a:p>
                      <a:pPr lvl="0" algn="l">
                        <a:lnSpc>
                          <a:spcPct val="100000"/>
                        </a:lnSpc>
                        <a:spcBef>
                          <a:spcPts val="0"/>
                        </a:spcBef>
                        <a:spcAft>
                          <a:spcPts val="0"/>
                        </a:spcAft>
                        <a:buNone/>
                      </a:pPr>
                      <a:r>
                        <a:rPr lang="ga-IE" sz="1100" b="0" i="0" u="none" strike="noStrike" kern="1200" noProof="0" dirty="0">
                          <a:solidFill>
                            <a:srgbClr val="0D7FA3"/>
                          </a:solidFill>
                          <a:effectLst/>
                          <a:latin typeface="Calibri"/>
                        </a:rPr>
                        <a:t>2.__________________________________________________</a:t>
                      </a:r>
                    </a:p>
                    <a:p>
                      <a:pPr lvl="0" algn="l">
                        <a:lnSpc>
                          <a:spcPct val="100000"/>
                        </a:lnSpc>
                        <a:spcBef>
                          <a:spcPts val="0"/>
                        </a:spcBef>
                        <a:spcAft>
                          <a:spcPts val="0"/>
                        </a:spcAft>
                        <a:buNone/>
                      </a:pPr>
                      <a:r>
                        <a:rPr lang="ga-IE" sz="1100" b="0" i="0" u="none" strike="noStrike" kern="1200" noProof="0" dirty="0">
                          <a:solidFill>
                            <a:srgbClr val="0D7FA3"/>
                          </a:solidFill>
                          <a:effectLst/>
                          <a:latin typeface="Calibri"/>
                        </a:rPr>
                        <a:t>3.__________________________________________________</a:t>
                      </a:r>
                    </a:p>
                    <a:p>
                      <a:pPr lvl="0">
                        <a:buNone/>
                      </a:pPr>
                      <a:endParaRPr lang="ga-IE" sz="1100" b="1" i="0" u="none" strike="noStrike" kern="1200" noProof="0" dirty="0">
                        <a:solidFill>
                          <a:srgbClr val="0D7FA3"/>
                        </a:solidFill>
                        <a:effectLst/>
                        <a:latin typeface="+mn-lt"/>
                        <a:ea typeface="+mn-ea"/>
                        <a:cs typeface="+mn-cs"/>
                      </a:endParaRPr>
                    </a:p>
                    <a:p>
                      <a:pPr lvl="0">
                        <a:buNone/>
                      </a:pPr>
                      <a:endParaRPr lang="ga-IE" sz="1100" b="1" i="0" u="none" strike="noStrike" kern="1200" noProof="0" dirty="0">
                        <a:solidFill>
                          <a:srgbClr val="0D7FA3"/>
                        </a:solidFill>
                        <a:effectLst/>
                        <a:latin typeface="+mn-lt"/>
                        <a:ea typeface="+mn-ea"/>
                        <a:cs typeface="+mn-cs"/>
                      </a:endParaRPr>
                    </a:p>
                    <a:p>
                      <a:pPr lvl="0">
                        <a:buNone/>
                      </a:pPr>
                      <a:r>
                        <a:rPr lang="ga-IE" sz="1100" b="1" i="0" u="none" strike="noStrike" kern="1200" noProof="0" dirty="0">
                          <a:solidFill>
                            <a:srgbClr val="0D7FA3"/>
                          </a:solidFill>
                          <a:effectLst/>
                          <a:latin typeface="+mn-lt"/>
                        </a:rPr>
                        <a:t>Meicníochtaí</a:t>
                      </a:r>
                    </a:p>
                    <a:p>
                      <a:pPr lvl="0">
                        <a:buNone/>
                      </a:pPr>
                      <a:r>
                        <a:rPr lang="ga-IE" sz="1100" b="0" i="0" u="none" strike="noStrike" kern="1200" noProof="0" dirty="0">
                          <a:solidFill>
                            <a:srgbClr val="0D7FA3"/>
                          </a:solidFill>
                          <a:effectLst/>
                          <a:latin typeface="+mn-lt"/>
                        </a:rPr>
                        <a:t>Anois agus an ghné leictreonaice den </a:t>
                      </a:r>
                    </a:p>
                    <a:p>
                      <a:pPr lvl="0">
                        <a:buNone/>
                      </a:pPr>
                      <a:r>
                        <a:rPr lang="ga-IE" sz="1100" b="0" i="0" u="none" strike="noStrike" kern="1200" noProof="0" dirty="0">
                          <a:solidFill>
                            <a:srgbClr val="0D7FA3"/>
                          </a:solidFill>
                          <a:effectLst/>
                          <a:latin typeface="+mn-lt"/>
                        </a:rPr>
                        <a:t>chóras rialaithe curtha i gcrích, </a:t>
                      </a:r>
                    </a:p>
                    <a:p>
                      <a:pPr lvl="0">
                        <a:buNone/>
                      </a:pPr>
                      <a:r>
                        <a:rPr lang="ga-IE" sz="1100" b="0" i="0" u="none" strike="noStrike" kern="1200" noProof="0" dirty="0">
                          <a:solidFill>
                            <a:srgbClr val="0D7FA3"/>
                          </a:solidFill>
                          <a:effectLst/>
                          <a:latin typeface="+mn-lt"/>
                        </a:rPr>
                        <a:t>amharcaimis ar na meicníochtaí. </a:t>
                      </a:r>
                    </a:p>
                    <a:p>
                      <a:pPr lvl="0">
                        <a:buNone/>
                      </a:pPr>
                      <a:r>
                        <a:rPr lang="ga-IE" sz="1100" b="0" i="0" u="none" strike="noStrike" kern="1200" noProof="0" dirty="0">
                          <a:solidFill>
                            <a:srgbClr val="0D7FA3"/>
                          </a:solidFill>
                          <a:effectLst/>
                          <a:latin typeface="+mn-lt"/>
                        </a:rPr>
                        <a:t>Bain úsáid as an bhfearas don </a:t>
                      </a:r>
                    </a:p>
                    <a:p>
                      <a:pPr lvl="0">
                        <a:buNone/>
                      </a:pPr>
                      <a:r>
                        <a:rPr lang="ga-IE" sz="1100" b="0" i="0" u="none" strike="noStrike" kern="1200" noProof="0" dirty="0">
                          <a:solidFill>
                            <a:srgbClr val="0D7FA3"/>
                          </a:solidFill>
                          <a:effectLst/>
                          <a:latin typeface="+mn-lt"/>
                        </a:rPr>
                        <a:t>fhréamhshamhail de dhroichead agus</a:t>
                      </a:r>
                    </a:p>
                    <a:p>
                      <a:pPr lvl="0">
                        <a:buNone/>
                      </a:pPr>
                      <a:r>
                        <a:rPr lang="ga-IE" sz="1100" b="0" i="0" u="none" strike="noStrike" kern="1200" noProof="0" dirty="0">
                          <a:solidFill>
                            <a:srgbClr val="0D7FA3"/>
                          </a:solidFill>
                          <a:effectLst/>
                          <a:latin typeface="+mn-lt"/>
                        </a:rPr>
                        <a:t> freagair na ceisteanna seo a leanas:</a:t>
                      </a:r>
                    </a:p>
                    <a:p>
                      <a:pPr lvl="0">
                        <a:buNone/>
                      </a:pPr>
                      <a:br>
                        <a:rPr lang="ga-IE" sz="1100" b="0" i="0" u="none" strike="noStrike" kern="1200" noProof="0" dirty="0">
                          <a:solidFill>
                            <a:srgbClr val="0D7FA3"/>
                          </a:solidFill>
                          <a:effectLst/>
                          <a:latin typeface="Calibri"/>
                        </a:rPr>
                      </a:br>
                      <a:endParaRPr lang="ga-IE" sz="1100" b="0" i="0" u="none" strike="noStrike" kern="1200" noProof="0" dirty="0">
                        <a:solidFill>
                          <a:srgbClr val="0D7FA3"/>
                        </a:solidFill>
                        <a:effectLst/>
                        <a:latin typeface="Calibri"/>
                      </a:endParaRPr>
                    </a:p>
                    <a:p>
                      <a:pPr lvl="0" defTabSz="914400">
                        <a:buNone/>
                        <a:tabLst/>
                        <a:defRPr/>
                      </a:pPr>
                      <a:endParaRPr lang="ga-IE" sz="1100" b="0" noProof="0" dirty="0">
                        <a:solidFill>
                          <a:srgbClr val="0D7FA3"/>
                        </a:solidFill>
                      </a:endParaRPr>
                    </a:p>
                    <a:p>
                      <a:r>
                        <a:rPr lang="ga-IE" sz="1100" b="0" noProof="0" dirty="0">
                          <a:solidFill>
                            <a:srgbClr val="0D7FA3"/>
                          </a:solidFill>
                        </a:rPr>
                        <a:t>Cad é an buntáiste a bhaineann le meicníocht a úsáid chun an droichead a ardú agus a ísliú?</a:t>
                      </a:r>
                    </a:p>
                    <a:p>
                      <a:endParaRPr lang="ga-IE" sz="1100" b="0" noProof="0" dirty="0">
                        <a:solidFill>
                          <a:srgbClr val="0D7FA3"/>
                        </a:solidFill>
                      </a:endParaRPr>
                    </a:p>
                    <a:p>
                      <a:endParaRPr lang="ga-IE" sz="1100" b="0" noProof="0" dirty="0">
                        <a:solidFill>
                          <a:srgbClr val="0D7FA3"/>
                        </a:solidFill>
                      </a:endParaRPr>
                    </a:p>
                    <a:p>
                      <a:endParaRPr lang="ga-IE" sz="1100" b="0" noProof="0" dirty="0">
                        <a:solidFill>
                          <a:srgbClr val="0D7FA3"/>
                        </a:solidFill>
                      </a:endParaRPr>
                    </a:p>
                    <a:p>
                      <a:endParaRPr lang="ga-IE" sz="1100" b="0" noProof="0" dirty="0">
                        <a:solidFill>
                          <a:srgbClr val="0D7FA3"/>
                        </a:solidFill>
                      </a:endParaRPr>
                    </a:p>
                    <a:p>
                      <a:endParaRPr lang="ga-IE" sz="1100" b="0" noProof="0" dirty="0">
                        <a:solidFill>
                          <a:srgbClr val="0D7FA3"/>
                        </a:solidFill>
                      </a:endParaRPr>
                    </a:p>
                    <a:p>
                      <a:endParaRPr lang="ga-IE" sz="1100" b="0" noProof="0" dirty="0">
                        <a:solidFill>
                          <a:srgbClr val="0D7FA3"/>
                        </a:solidFill>
                      </a:endParaRPr>
                    </a:p>
                    <a:p>
                      <a:endParaRPr lang="ga-IE" sz="1100" b="0" noProof="0" dirty="0">
                        <a:solidFill>
                          <a:srgbClr val="0D7FA3"/>
                        </a:solidFill>
                      </a:endParaRPr>
                    </a:p>
                    <a:p>
                      <a:r>
                        <a:rPr lang="ga-IE" sz="1100" b="0" noProof="0" dirty="0">
                          <a:solidFill>
                            <a:srgbClr val="0D7FA3"/>
                          </a:solidFill>
                        </a:rPr>
                        <a:t>Cé acu meicníocht a mholfá d’Iarnród Éireann agus cén fáth?</a:t>
                      </a: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lvl="0">
                        <a:buNone/>
                      </a:pPr>
                      <a:endParaRPr lang="ga-IE" sz="1100" b="0" i="0" u="none" strike="noStrike" baseline="0" noProof="0" dirty="0">
                        <a:solidFill>
                          <a:srgbClr val="0D7FA3"/>
                        </a:solidFill>
                        <a:latin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428207"/>
                  </a:ext>
                </a:extLst>
              </a:tr>
            </a:tbl>
          </a:graphicData>
        </a:graphic>
      </p:graphicFrame>
      <p:sp>
        <p:nvSpPr>
          <p:cNvPr id="5" name="Rectangle: Rounded Corners 4">
            <a:extLst>
              <a:ext uri="{FF2B5EF4-FFF2-40B4-BE49-F238E27FC236}">
                <a16:creationId xmlns:a16="http://schemas.microsoft.com/office/drawing/2014/main" id="{FC993421-FACD-2C0B-F18B-62D59BFB79DA}"/>
              </a:ext>
            </a:extLst>
          </p:cNvPr>
          <p:cNvSpPr/>
          <p:nvPr/>
        </p:nvSpPr>
        <p:spPr>
          <a:xfrm>
            <a:off x="248919" y="179308"/>
            <a:ext cx="4460133" cy="625088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ga-IE" sz="1200" b="1" noProof="0" dirty="0">
              <a:solidFill>
                <a:srgbClr val="0D7FA3"/>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698DCD3-309C-404F-B506-A519F587295B}"/>
              </a:ext>
            </a:extLst>
          </p:cNvPr>
          <p:cNvPicPr>
            <a:picLocks noChangeAspect="1"/>
          </p:cNvPicPr>
          <p:nvPr/>
        </p:nvPicPr>
        <p:blipFill>
          <a:blip r:embed="rId3"/>
          <a:srcRect l="4944" t="2778" r="4072" b="4444"/>
          <a:stretch>
            <a:fillRect/>
          </a:stretch>
        </p:blipFill>
        <p:spPr>
          <a:xfrm>
            <a:off x="2555494" y="1667025"/>
            <a:ext cx="1902983" cy="1579982"/>
          </a:xfrm>
          <a:prstGeom prst="rect">
            <a:avLst/>
          </a:prstGeom>
        </p:spPr>
      </p:pic>
      <p:sp>
        <p:nvSpPr>
          <p:cNvPr id="2" name="Rectangle: Rounded Corners 1">
            <a:extLst>
              <a:ext uri="{FF2B5EF4-FFF2-40B4-BE49-F238E27FC236}">
                <a16:creationId xmlns:a16="http://schemas.microsoft.com/office/drawing/2014/main" id="{50FA3E2F-D9F7-8546-1DDC-B0F00EA21EC0}"/>
              </a:ext>
            </a:extLst>
          </p:cNvPr>
          <p:cNvSpPr/>
          <p:nvPr/>
        </p:nvSpPr>
        <p:spPr>
          <a:xfrm>
            <a:off x="4953000" y="179308"/>
            <a:ext cx="4659904" cy="625088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ga-IE" sz="1200" b="1" noProof="0" dirty="0">
              <a:solidFill>
                <a:srgbClr val="0D7FA3"/>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B15A60D-5B4A-03AC-C7DE-FB40E708949D}"/>
              </a:ext>
            </a:extLst>
          </p:cNvPr>
          <p:cNvGraphicFramePr>
            <a:graphicFrameLocks noGrp="1"/>
          </p:cNvGraphicFramePr>
          <p:nvPr>
            <p:extLst>
              <p:ext uri="{D42A27DB-BD31-4B8C-83A1-F6EECF244321}">
                <p14:modId xmlns:p14="http://schemas.microsoft.com/office/powerpoint/2010/main" val="3170253907"/>
              </p:ext>
            </p:extLst>
          </p:nvPr>
        </p:nvGraphicFramePr>
        <p:xfrm>
          <a:off x="4953000" y="181614"/>
          <a:ext cx="4659904" cy="6459236"/>
        </p:xfrm>
        <a:graphic>
          <a:graphicData uri="http://schemas.openxmlformats.org/drawingml/2006/table">
            <a:tbl>
              <a:tblPr firstRow="1" bandRow="1">
                <a:tableStyleId>{5C22544A-7EE6-4342-B048-85BDC9FD1C3A}</a:tableStyleId>
              </a:tblPr>
              <a:tblGrid>
                <a:gridCol w="4659904">
                  <a:extLst>
                    <a:ext uri="{9D8B030D-6E8A-4147-A177-3AD203B41FA5}">
                      <a16:colId xmlns:a16="http://schemas.microsoft.com/office/drawing/2014/main" val="2047624726"/>
                    </a:ext>
                  </a:extLst>
                </a:gridCol>
              </a:tblGrid>
              <a:tr h="6459236">
                <a:tc>
                  <a:txBody>
                    <a:bodyPr/>
                    <a:lstStyle/>
                    <a:p>
                      <a:endParaRPr lang="ga-IE" sz="1100" b="1" i="0" u="none" strike="noStrike" noProof="0" dirty="0">
                        <a:solidFill>
                          <a:srgbClr val="FFFFFF"/>
                        </a:solidFill>
                        <a:latin typeface="Calibri"/>
                      </a:endParaRPr>
                    </a:p>
                    <a:p>
                      <a:pPr lvl="0" algn="l">
                        <a:lnSpc>
                          <a:spcPct val="100000"/>
                        </a:lnSpc>
                        <a:spcBef>
                          <a:spcPts val="0"/>
                        </a:spcBef>
                        <a:spcAft>
                          <a:spcPts val="0"/>
                        </a:spcAft>
                        <a:buNone/>
                      </a:pPr>
                      <a:r>
                        <a:rPr lang="ga-IE" sz="1100" b="0" i="0" u="none" strike="noStrike" baseline="0" noProof="0" dirty="0">
                          <a:solidFill>
                            <a:srgbClr val="0D7FA3"/>
                          </a:solidFill>
                        </a:rPr>
                        <a:t>Tá 20 fiacail ag an ngiar tiomána agus tá 30 fiacail ag an ngiar tiomáinte. </a:t>
                      </a:r>
                    </a:p>
                    <a:p>
                      <a:pPr lvl="0" algn="l">
                        <a:lnSpc>
                          <a:spcPct val="100000"/>
                        </a:lnSpc>
                        <a:spcBef>
                          <a:spcPts val="0"/>
                        </a:spcBef>
                        <a:spcAft>
                          <a:spcPts val="0"/>
                        </a:spcAft>
                        <a:buNone/>
                      </a:pPr>
                      <a:r>
                        <a:rPr lang="ga-IE" sz="1100" b="0" i="0" u="none" strike="noStrike" baseline="0" noProof="0" dirty="0">
                          <a:solidFill>
                            <a:srgbClr val="0D7FA3"/>
                          </a:solidFill>
                        </a:rPr>
                        <a:t>A. Oibrigh amach an buntáiste meicniúil (cóimheas giarála) den chóras giarála.</a:t>
                      </a: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i="0" u="none" strike="noStrike" baseline="0" noProof="0" dirty="0">
                        <a:solidFill>
                          <a:srgbClr val="0D7FA3"/>
                        </a:solidFill>
                      </a:endParaRPr>
                    </a:p>
                    <a:p>
                      <a:pPr marL="228600" lvl="0" indent="-228600" algn="l">
                        <a:lnSpc>
                          <a:spcPct val="100000"/>
                        </a:lnSpc>
                        <a:spcBef>
                          <a:spcPts val="0"/>
                        </a:spcBef>
                        <a:spcAft>
                          <a:spcPts val="0"/>
                        </a:spcAft>
                        <a:buAutoNum type="alphaUcPeriod"/>
                      </a:pPr>
                      <a:endParaRPr lang="ga-IE" sz="1100" b="0" noProof="0" dirty="0"/>
                    </a:p>
                    <a:p>
                      <a:pPr marL="0" lvl="0" indent="0" algn="l">
                        <a:lnSpc>
                          <a:spcPct val="100000"/>
                        </a:lnSpc>
                        <a:spcBef>
                          <a:spcPts val="0"/>
                        </a:spcBef>
                        <a:spcAft>
                          <a:spcPts val="0"/>
                        </a:spcAft>
                        <a:buNone/>
                      </a:pPr>
                      <a:r>
                        <a:rPr lang="ga-IE" sz="1100" b="0" i="0" u="none" strike="noStrike" baseline="0" noProof="0" dirty="0">
                          <a:solidFill>
                            <a:srgbClr val="0D7FA3"/>
                          </a:solidFill>
                        </a:rPr>
                        <a:t>B. Rothlaíonn an giar tiomána ag 80 ISN ( imrothluithe sa nóiméad). </a:t>
                      </a:r>
                    </a:p>
                    <a:p>
                      <a:pPr marL="0" lvl="0" indent="0" algn="l">
                        <a:lnSpc>
                          <a:spcPct val="100000"/>
                        </a:lnSpc>
                        <a:spcBef>
                          <a:spcPts val="0"/>
                        </a:spcBef>
                        <a:spcAft>
                          <a:spcPts val="0"/>
                        </a:spcAft>
                        <a:buNone/>
                      </a:pPr>
                      <a:r>
                        <a:rPr lang="ga-IE" sz="1100" b="0" i="0" u="none" strike="noStrike" baseline="0" noProof="0" dirty="0">
                          <a:solidFill>
                            <a:srgbClr val="0D7FA3"/>
                          </a:solidFill>
                        </a:rPr>
                        <a:t>Oibrigh amach an luas atá ag an ngiar tiomáinte.</a:t>
                      </a:r>
                      <a:endParaRPr lang="ga-IE" sz="1100" b="0" noProof="0" dirty="0"/>
                    </a:p>
                    <a:p>
                      <a:endParaRPr lang="ga-IE" sz="1100" b="0" noProof="0" dirty="0">
                        <a:solidFill>
                          <a:srgbClr val="0D7FA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428207"/>
                  </a:ext>
                </a:extLst>
              </a:tr>
            </a:tbl>
          </a:graphicData>
        </a:graphic>
      </p:graphicFrame>
      <p:pic>
        <p:nvPicPr>
          <p:cNvPr id="9" name="Oide logo">
            <a:extLst>
              <a:ext uri="{FF2B5EF4-FFF2-40B4-BE49-F238E27FC236}">
                <a16:creationId xmlns:a16="http://schemas.microsoft.com/office/drawing/2014/main" id="{E265704F-C352-10D2-D3C8-1AC6BE9C51E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2073" y="6423382"/>
            <a:ext cx="768242" cy="370609"/>
          </a:xfrm>
          <a:prstGeom prst="rect">
            <a:avLst/>
          </a:prstGeom>
        </p:spPr>
      </p:pic>
      <p:pic>
        <p:nvPicPr>
          <p:cNvPr id="7" name="Picture 6" descr="Creative Commons">
            <a:extLst>
              <a:ext uri="{FF2B5EF4-FFF2-40B4-BE49-F238E27FC236}">
                <a16:creationId xmlns:a16="http://schemas.microsoft.com/office/drawing/2014/main" id="{5C8F1756-D8D8-AB70-7649-008D90A57309}"/>
              </a:ext>
            </a:extLst>
          </p:cNvPr>
          <p:cNvPicPr>
            <a:picLocks noChangeAspect="1"/>
          </p:cNvPicPr>
          <p:nvPr/>
        </p:nvPicPr>
        <p:blipFill>
          <a:blip r:embed="rId5"/>
          <a:stretch>
            <a:fillRect/>
          </a:stretch>
        </p:blipFill>
        <p:spPr>
          <a:xfrm>
            <a:off x="9012900" y="6478305"/>
            <a:ext cx="600004" cy="209550"/>
          </a:xfrm>
          <a:prstGeom prst="rect">
            <a:avLst/>
          </a:prstGeom>
        </p:spPr>
      </p:pic>
    </p:spTree>
    <p:extLst>
      <p:ext uri="{BB962C8B-B14F-4D97-AF65-F5344CB8AC3E}">
        <p14:creationId xmlns:p14="http://schemas.microsoft.com/office/powerpoint/2010/main" val="231712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0C56F-D4D8-FD28-A45E-22ED6F1121E9}"/>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FBC8FC2-E71E-7906-2BE4-044F14DA498D}"/>
              </a:ext>
            </a:extLst>
          </p:cNvPr>
          <p:cNvGraphicFramePr>
            <a:graphicFrameLocks noGrp="1"/>
          </p:cNvGraphicFramePr>
          <p:nvPr>
            <p:extLst>
              <p:ext uri="{D42A27DB-BD31-4B8C-83A1-F6EECF244321}">
                <p14:modId xmlns:p14="http://schemas.microsoft.com/office/powerpoint/2010/main" val="2848234119"/>
              </p:ext>
            </p:extLst>
          </p:nvPr>
        </p:nvGraphicFramePr>
        <p:xfrm>
          <a:off x="248920" y="179308"/>
          <a:ext cx="4524248" cy="6250886"/>
        </p:xfrm>
        <a:graphic>
          <a:graphicData uri="http://schemas.openxmlformats.org/drawingml/2006/table">
            <a:tbl>
              <a:tblPr firstRow="1" bandRow="1">
                <a:tableStyleId>{5C22544A-7EE6-4342-B048-85BDC9FD1C3A}</a:tableStyleId>
              </a:tblPr>
              <a:tblGrid>
                <a:gridCol w="4524248">
                  <a:extLst>
                    <a:ext uri="{9D8B030D-6E8A-4147-A177-3AD203B41FA5}">
                      <a16:colId xmlns:a16="http://schemas.microsoft.com/office/drawing/2014/main" val="2047624726"/>
                    </a:ext>
                  </a:extLst>
                </a:gridCol>
              </a:tblGrid>
              <a:tr h="6250886">
                <a:tc>
                  <a:txBody>
                    <a:bodyPr/>
                    <a:lstStyle/>
                    <a:p>
                      <a:pPr marL="0" lvl="0" indent="0" algn="l">
                        <a:lnSpc>
                          <a:spcPct val="100000"/>
                        </a:lnSpc>
                        <a:spcBef>
                          <a:spcPts val="0"/>
                        </a:spcBef>
                        <a:spcAft>
                          <a:spcPts val="0"/>
                        </a:spcAft>
                        <a:buNone/>
                      </a:pPr>
                      <a:endParaRPr lang="ga-IE" sz="1100" b="0" i="0" u="none" strike="noStrike" baseline="0" noProof="0" dirty="0">
                        <a:solidFill>
                          <a:srgbClr val="0D7FA3"/>
                        </a:solidFill>
                        <a:latin typeface="Arial" panose="020B0604020202020204" pitchFamily="34" charset="0"/>
                        <a:cs typeface="Arial" panose="020B0604020202020204" pitchFamily="34" charset="0"/>
                      </a:endParaRPr>
                    </a:p>
                    <a:p>
                      <a:r>
                        <a:rPr lang="ga-IE" sz="1100" b="1" i="0" u="none" strike="noStrike" kern="1200" noProof="0" dirty="0">
                          <a:solidFill>
                            <a:srgbClr val="0D7FA3"/>
                          </a:solidFill>
                          <a:effectLst/>
                          <a:latin typeface="Arial" panose="020B0604020202020204" pitchFamily="34" charset="0"/>
                          <a:ea typeface="+mn-ea"/>
                          <a:cs typeface="Arial" panose="020B0604020202020204" pitchFamily="34" charset="0"/>
                        </a:rPr>
                        <a:t>Giar Réchasta</a:t>
                      </a:r>
                    </a:p>
                    <a:p>
                      <a:r>
                        <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rPr>
                        <a:t>Aistríonn an giar réchasta gluaisne ó ghiar amháin go giar eile. Fiosraigh giaranna réchasta de mhéideanna éagsúla agus meas an tionchar atá acu. </a:t>
                      </a: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endParaRPr lang="ga-IE" sz="1100" b="0" i="0" u="none" strike="noStrike" kern="1200" noProof="0" dirty="0">
                        <a:solidFill>
                          <a:srgbClr val="0D7FA3"/>
                        </a:solidFill>
                        <a:effectLst/>
                        <a:latin typeface="Arial" panose="020B0604020202020204" pitchFamily="34" charset="0"/>
                        <a:cs typeface="Arial" panose="020B0604020202020204" pitchFamily="34" charset="0"/>
                      </a:endParaRPr>
                    </a:p>
                    <a:p>
                      <a:r>
                        <a:rPr lang="ga-IE" sz="1100" b="1" i="0" u="none" strike="noStrike" kern="1200" noProof="0" dirty="0">
                          <a:solidFill>
                            <a:srgbClr val="0D7FA3"/>
                          </a:solidFill>
                          <a:effectLst/>
                          <a:latin typeface="Arial" panose="020B0604020202020204" pitchFamily="34" charset="0"/>
                          <a:ea typeface="+mn-ea"/>
                          <a:cs typeface="Arial" panose="020B0604020202020204" pitchFamily="34" charset="0"/>
                        </a:rPr>
                        <a:t>Teannasóirí </a:t>
                      </a:r>
                    </a:p>
                    <a:p>
                      <a:r>
                        <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rPr>
                        <a:t>Úsáidtear teannasóirí chun  slabhrathiomáint nó criostiomáint a theannadh i réimse de mheaisíní agus meicníochtaí. Cad chuige a mbeadh ceann de dhíth ar Iarnród Éireann sa chás seo?</a:t>
                      </a:r>
                      <a:endParaRPr lang="ga-IE" sz="1100" b="0" noProof="0" dirty="0">
                        <a:solidFill>
                          <a:srgbClr val="0D7FA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428207"/>
                  </a:ext>
                </a:extLst>
              </a:tr>
            </a:tbl>
          </a:graphicData>
        </a:graphic>
      </p:graphicFrame>
      <p:sp>
        <p:nvSpPr>
          <p:cNvPr id="5" name="Rectangle: Rounded Corners 4">
            <a:extLst>
              <a:ext uri="{FF2B5EF4-FFF2-40B4-BE49-F238E27FC236}">
                <a16:creationId xmlns:a16="http://schemas.microsoft.com/office/drawing/2014/main" id="{CF148899-B537-1FA3-3C4A-D53582DD4089}"/>
              </a:ext>
            </a:extLst>
          </p:cNvPr>
          <p:cNvSpPr/>
          <p:nvPr/>
        </p:nvSpPr>
        <p:spPr>
          <a:xfrm>
            <a:off x="248919" y="179308"/>
            <a:ext cx="4460133" cy="625088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ga-IE" sz="1200" b="1" noProof="0" dirty="0">
              <a:solidFill>
                <a:srgbClr val="0D7FA3"/>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B233003D-A3F0-FEBD-313D-73CC8A073FF3}"/>
              </a:ext>
            </a:extLst>
          </p:cNvPr>
          <p:cNvSpPr/>
          <p:nvPr/>
        </p:nvSpPr>
        <p:spPr>
          <a:xfrm>
            <a:off x="4953000" y="179308"/>
            <a:ext cx="4659904" cy="625088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ga-IE" sz="1200" b="1" noProof="0" dirty="0">
              <a:solidFill>
                <a:srgbClr val="0D7FA3"/>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FF78D7C3-7E1E-220D-D5F0-4BAB3A4AABA6}"/>
              </a:ext>
            </a:extLst>
          </p:cNvPr>
          <p:cNvGraphicFramePr>
            <a:graphicFrameLocks noGrp="1"/>
          </p:cNvGraphicFramePr>
          <p:nvPr>
            <p:extLst>
              <p:ext uri="{D42A27DB-BD31-4B8C-83A1-F6EECF244321}">
                <p14:modId xmlns:p14="http://schemas.microsoft.com/office/powerpoint/2010/main" val="527383230"/>
              </p:ext>
            </p:extLst>
          </p:nvPr>
        </p:nvGraphicFramePr>
        <p:xfrm>
          <a:off x="4953000" y="181614"/>
          <a:ext cx="4659904" cy="6459236"/>
        </p:xfrm>
        <a:graphic>
          <a:graphicData uri="http://schemas.openxmlformats.org/drawingml/2006/table">
            <a:tbl>
              <a:tblPr firstRow="1" bandRow="1">
                <a:tableStyleId>{5C22544A-7EE6-4342-B048-85BDC9FD1C3A}</a:tableStyleId>
              </a:tblPr>
              <a:tblGrid>
                <a:gridCol w="4659904">
                  <a:extLst>
                    <a:ext uri="{9D8B030D-6E8A-4147-A177-3AD203B41FA5}">
                      <a16:colId xmlns:a16="http://schemas.microsoft.com/office/drawing/2014/main" val="2047624726"/>
                    </a:ext>
                  </a:extLst>
                </a:gridCol>
              </a:tblGrid>
              <a:tr h="6459236">
                <a:tc>
                  <a:txBody>
                    <a:bodyPr/>
                    <a:lstStyle/>
                    <a:p>
                      <a:pPr marL="0" marR="0" lvl="0" indent="0" algn="l" defTabSz="914400">
                        <a:lnSpc>
                          <a:spcPct val="100000"/>
                        </a:lnSpc>
                        <a:spcBef>
                          <a:spcPts val="0"/>
                        </a:spcBef>
                        <a:spcAft>
                          <a:spcPts val="0"/>
                        </a:spcAft>
                        <a:buClrTx/>
                        <a:buSzTx/>
                        <a:buFontTx/>
                        <a:buNone/>
                        <a:tabLst/>
                        <a:defRPr/>
                      </a:pPr>
                      <a:endParaRPr lang="ga-IE" sz="1100" b="0" i="0" u="none" strike="noStrike" kern="1200" noProof="0" dirty="0">
                        <a:solidFill>
                          <a:srgbClr val="0D7FA3"/>
                        </a:solidFill>
                        <a:effectLst/>
                        <a:latin typeface="Arial" panose="020B0604020202020204" pitchFamily="34" charset="0"/>
                        <a:ea typeface="+mn-ea"/>
                        <a:cs typeface="Arial" panose="020B0604020202020204" pitchFamily="34" charset="0"/>
                      </a:endParaRPr>
                    </a:p>
                    <a:p>
                      <a:pPr marL="0" marR="0" lvl="0" indent="0" algn="l">
                        <a:lnSpc>
                          <a:spcPts val="1275"/>
                        </a:lnSpc>
                        <a:spcBef>
                          <a:spcPts val="0"/>
                        </a:spcBef>
                        <a:spcAft>
                          <a:spcPts val="0"/>
                        </a:spcAft>
                        <a:buNone/>
                      </a:pPr>
                      <a:r>
                        <a:rPr lang="ga-IE" sz="1100" b="1" i="0" u="none" strike="noStrike" kern="1200" noProof="0" dirty="0">
                          <a:solidFill>
                            <a:srgbClr val="0D7FA3"/>
                          </a:solidFill>
                          <a:effectLst/>
                          <a:latin typeface="Arial" panose="020B0604020202020204" pitchFamily="34" charset="0"/>
                          <a:cs typeface="Arial" panose="020B0604020202020204" pitchFamily="34" charset="0"/>
                        </a:rPr>
                        <a:t>Dearadh an Droichid</a:t>
                      </a:r>
                    </a:p>
                    <a:p>
                      <a:pPr marL="0" marR="0" lvl="0" indent="0" algn="l">
                        <a:lnSpc>
                          <a:spcPts val="1275"/>
                        </a:lnSpc>
                        <a:spcBef>
                          <a:spcPts val="0"/>
                        </a:spcBef>
                        <a:spcAft>
                          <a:spcPts val="0"/>
                        </a:spcAft>
                        <a:buNone/>
                      </a:pPr>
                      <a:r>
                        <a:rPr lang="ga-IE" sz="1100" b="0" i="0" u="none" strike="noStrike" kern="1200" noProof="0" dirty="0">
                          <a:solidFill>
                            <a:srgbClr val="0D7FA3"/>
                          </a:solidFill>
                          <a:effectLst/>
                          <a:latin typeface="Arial" panose="020B0604020202020204" pitchFamily="34" charset="0"/>
                          <a:cs typeface="Arial" panose="020B0604020202020204" pitchFamily="34" charset="0"/>
                        </a:rPr>
                        <a:t>Bunaíodh dearadh den droichead mionsamhlach ar Dhroichead Brian Boru i gCorcaigh, a tógadh sa bhliain 1911 ionas go mbeadh traenacha in ann dul thar an Laoi. Bain úsáid as nótaí agus sceitsí chun roinnt fáthanna a bhfuil an droichead go fóill in úsáid sa lá atá inniu ann a mhíniú, 115 bliain níos faide anonn. </a:t>
                      </a: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endParaRPr lang="ga-IE" sz="1100" b="1" i="0" u="none" strike="noStrike" noProof="0" dirty="0">
                        <a:solidFill>
                          <a:srgbClr val="0D7FA3"/>
                        </a:solidFill>
                        <a:latin typeface="Arial" panose="020B0604020202020204" pitchFamily="34" charset="0"/>
                        <a:cs typeface="Arial" panose="020B0604020202020204" pitchFamily="34" charset="0"/>
                      </a:endParaRPr>
                    </a:p>
                    <a:p>
                      <a:pPr lvl="0">
                        <a:buNone/>
                      </a:pPr>
                      <a:r>
                        <a:rPr lang="ga-IE" sz="1100" b="1" i="0" u="none" strike="noStrike" noProof="0" dirty="0">
                          <a:solidFill>
                            <a:srgbClr val="0D7FA3"/>
                          </a:solidFill>
                          <a:latin typeface="Arial" panose="020B0604020202020204" pitchFamily="34" charset="0"/>
                          <a:cs typeface="Arial" panose="020B0604020202020204" pitchFamily="34" charset="0"/>
                        </a:rPr>
                        <a:t>Dearadh Traenach </a:t>
                      </a:r>
                    </a:p>
                    <a:p>
                      <a:pPr lvl="0">
                        <a:buNone/>
                      </a:pPr>
                      <a:r>
                        <a:rPr lang="ga-IE" sz="1100" b="0" i="0" u="none" strike="noStrike" noProof="0" dirty="0">
                          <a:solidFill>
                            <a:srgbClr val="0D7FA3"/>
                          </a:solidFill>
                          <a:latin typeface="Arial" panose="020B0604020202020204" pitchFamily="34" charset="0"/>
                          <a:cs typeface="Arial" panose="020B0604020202020204" pitchFamily="34" charset="0"/>
                        </a:rPr>
                        <a:t>Bíonn Iarnród Éireann i gcónaí ag iarraidh a fhlít a uasghrádú chun coinneáil suas le caighdeáin an lae inniu. Is traein idirchathrach í an ceann sa phictiúr a dearadh chun taisteal ar ardluasanna. Bain úsáid as nótaí agus sceitsí chun na gnéithe </a:t>
                      </a:r>
                    </a:p>
                    <a:p>
                      <a:pPr lvl="0">
                        <a:buNone/>
                      </a:pPr>
                      <a:r>
                        <a:rPr lang="ga-IE" sz="1100" b="0" i="0" u="none" strike="noStrike" noProof="0" dirty="0">
                          <a:solidFill>
                            <a:srgbClr val="0D7FA3"/>
                          </a:solidFill>
                          <a:latin typeface="Arial" panose="020B0604020202020204" pitchFamily="34" charset="0"/>
                          <a:cs typeface="Arial" panose="020B0604020202020204" pitchFamily="34" charset="0"/>
                        </a:rPr>
                        <a:t>dearthóireachta a mhíniú a fhágann </a:t>
                      </a:r>
                    </a:p>
                    <a:p>
                      <a:pPr lvl="0">
                        <a:buNone/>
                      </a:pPr>
                      <a:r>
                        <a:rPr lang="ga-IE" sz="1100" b="0" i="0" u="none" strike="noStrike" noProof="0" dirty="0">
                          <a:solidFill>
                            <a:srgbClr val="0D7FA3"/>
                          </a:solidFill>
                          <a:latin typeface="Arial" panose="020B0604020202020204" pitchFamily="34" charset="0"/>
                          <a:cs typeface="Arial" panose="020B0604020202020204" pitchFamily="34" charset="0"/>
                        </a:rPr>
                        <a:t>gur féidir taisteal ag na hardluasanna sin.</a:t>
                      </a:r>
                      <a:br>
                        <a:rPr lang="ga-IE" sz="1100" b="0" i="0" u="none" strike="noStrike" noProof="0" dirty="0">
                          <a:solidFill>
                            <a:srgbClr val="0D7FA3"/>
                          </a:solidFill>
                          <a:latin typeface="Arial" panose="020B0604020202020204" pitchFamily="34" charset="0"/>
                          <a:cs typeface="Arial" panose="020B0604020202020204" pitchFamily="34" charset="0"/>
                        </a:rPr>
                      </a:br>
                      <a:br>
                        <a:rPr lang="ga-IE" sz="1100" b="0" i="0" u="none" strike="noStrike" noProof="0" dirty="0">
                          <a:solidFill>
                            <a:srgbClr val="0D7FA3"/>
                          </a:solidFill>
                          <a:latin typeface="Arial" panose="020B0604020202020204" pitchFamily="34" charset="0"/>
                          <a:cs typeface="Arial" panose="020B0604020202020204" pitchFamily="34" charset="0"/>
                        </a:rPr>
                      </a:br>
                      <a:br>
                        <a:rPr lang="ga-IE" sz="1100" b="0" i="0" u="none" strike="noStrike" noProof="0" dirty="0">
                          <a:solidFill>
                            <a:srgbClr val="0D7FA3"/>
                          </a:solidFill>
                          <a:latin typeface="Arial" panose="020B0604020202020204" pitchFamily="34" charset="0"/>
                          <a:cs typeface="Arial" panose="020B0604020202020204" pitchFamily="34" charset="0"/>
                        </a:rPr>
                      </a:br>
                      <a:endParaRPr lang="ga-IE" sz="1100" b="1" i="0" u="none" strike="noStrike" noProof="0" dirty="0">
                        <a:solidFill>
                          <a:srgbClr val="FFFFFF"/>
                        </a:solidFill>
                        <a:latin typeface="Arial" panose="020B0604020202020204" pitchFamily="34" charset="0"/>
                        <a:cs typeface="Arial" panose="020B0604020202020204" pitchFamily="34" charset="0"/>
                      </a:endParaRPr>
                    </a:p>
                    <a:p>
                      <a:endParaRPr lang="ga-IE" sz="1100" b="0" noProof="0" dirty="0">
                        <a:solidFill>
                          <a:srgbClr val="0D7FA3"/>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428207"/>
                  </a:ext>
                </a:extLst>
              </a:tr>
            </a:tbl>
          </a:graphicData>
        </a:graphic>
      </p:graphicFrame>
      <p:pic>
        <p:nvPicPr>
          <p:cNvPr id="9" name="Oide logo">
            <a:extLst>
              <a:ext uri="{FF2B5EF4-FFF2-40B4-BE49-F238E27FC236}">
                <a16:creationId xmlns:a16="http://schemas.microsoft.com/office/drawing/2014/main" id="{9B121AAD-997E-C6F9-415F-583AE5A3B9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2073" y="6423382"/>
            <a:ext cx="768242" cy="370609"/>
          </a:xfrm>
          <a:prstGeom prst="rect">
            <a:avLst/>
          </a:prstGeom>
        </p:spPr>
      </p:pic>
      <p:pic>
        <p:nvPicPr>
          <p:cNvPr id="7" name="Picture 6" descr="Creative Commons">
            <a:extLst>
              <a:ext uri="{FF2B5EF4-FFF2-40B4-BE49-F238E27FC236}">
                <a16:creationId xmlns:a16="http://schemas.microsoft.com/office/drawing/2014/main" id="{B1D5146C-4FCE-9CC3-0F8F-148829236F1E}"/>
              </a:ext>
            </a:extLst>
          </p:cNvPr>
          <p:cNvPicPr>
            <a:picLocks noChangeAspect="1"/>
          </p:cNvPicPr>
          <p:nvPr/>
        </p:nvPicPr>
        <p:blipFill>
          <a:blip r:embed="rId4"/>
          <a:stretch>
            <a:fillRect/>
          </a:stretch>
        </p:blipFill>
        <p:spPr>
          <a:xfrm>
            <a:off x="9012900" y="6478305"/>
            <a:ext cx="600004" cy="209550"/>
          </a:xfrm>
          <a:prstGeom prst="rect">
            <a:avLst/>
          </a:prstGeom>
        </p:spPr>
      </p:pic>
      <p:pic>
        <p:nvPicPr>
          <p:cNvPr id="11" name="Picture 10">
            <a:extLst>
              <a:ext uri="{FF2B5EF4-FFF2-40B4-BE49-F238E27FC236}">
                <a16:creationId xmlns:a16="http://schemas.microsoft.com/office/drawing/2014/main" id="{B3D2B9AB-99D1-45C3-0AF3-31714435F4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3090" y="3780226"/>
            <a:ext cx="1776758" cy="1184505"/>
          </a:xfrm>
          <a:prstGeom prst="rect">
            <a:avLst/>
          </a:prstGeom>
        </p:spPr>
      </p:pic>
      <p:pic>
        <p:nvPicPr>
          <p:cNvPr id="3" name="Picture 2" descr="A metal bridge with blue railing&#10;&#10;AI-generated content may be incorrect.">
            <a:extLst>
              <a:ext uri="{FF2B5EF4-FFF2-40B4-BE49-F238E27FC236}">
                <a16:creationId xmlns:a16="http://schemas.microsoft.com/office/drawing/2014/main" id="{1BD2E38B-4EF9-6FF5-DF89-38A0B42825C3}"/>
              </a:ext>
            </a:extLst>
          </p:cNvPr>
          <p:cNvPicPr>
            <a:picLocks noChangeAspect="1"/>
          </p:cNvPicPr>
          <p:nvPr/>
        </p:nvPicPr>
        <p:blipFill>
          <a:blip r:embed="rId6"/>
          <a:stretch>
            <a:fillRect/>
          </a:stretch>
        </p:blipFill>
        <p:spPr>
          <a:xfrm>
            <a:off x="6998870" y="1134580"/>
            <a:ext cx="2423828" cy="843165"/>
          </a:xfrm>
          <a:prstGeom prst="rect">
            <a:avLst/>
          </a:prstGeom>
        </p:spPr>
      </p:pic>
    </p:spTree>
    <p:extLst>
      <p:ext uri="{BB962C8B-B14F-4D97-AF65-F5344CB8AC3E}">
        <p14:creationId xmlns:p14="http://schemas.microsoft.com/office/powerpoint/2010/main" val="211770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5319BE32-BD9B-C0D0-D29E-506A43C25206}"/>
              </a:ext>
            </a:extLst>
          </p:cNvPr>
          <p:cNvPicPr/>
          <p:nvPr/>
        </p:nvPicPr>
        <p:blipFill rotWithShape="1">
          <a:blip r:embed="rId3">
            <a:extLst>
              <a:ext uri="{28A0092B-C50C-407E-A947-70E740481C1C}">
                <a14:useLocalDpi xmlns:a14="http://schemas.microsoft.com/office/drawing/2010/main" val="0"/>
              </a:ext>
            </a:extLst>
          </a:blip>
          <a:srcRect/>
          <a:stretch/>
        </p:blipFill>
        <p:spPr>
          <a:xfrm>
            <a:off x="104033" y="26101"/>
            <a:ext cx="9697935" cy="427327"/>
          </a:xfrm>
          <a:prstGeom prst="rect">
            <a:avLst/>
          </a:prstGeom>
        </p:spPr>
      </p:pic>
      <p:graphicFrame>
        <p:nvGraphicFramePr>
          <p:cNvPr id="14" name="Table 13">
            <a:extLst>
              <a:ext uri="{FF2B5EF4-FFF2-40B4-BE49-F238E27FC236}">
                <a16:creationId xmlns:a16="http://schemas.microsoft.com/office/drawing/2014/main" id="{97F79EB0-ABF8-E630-8AE8-1C5DBB9F44EC}"/>
              </a:ext>
            </a:extLst>
          </p:cNvPr>
          <p:cNvGraphicFramePr>
            <a:graphicFrameLocks noGrp="1"/>
          </p:cNvGraphicFramePr>
          <p:nvPr/>
        </p:nvGraphicFramePr>
        <p:xfrm>
          <a:off x="1899496" y="470891"/>
          <a:ext cx="6189838" cy="6249488"/>
        </p:xfrm>
        <a:graphic>
          <a:graphicData uri="http://schemas.openxmlformats.org/drawingml/2006/table">
            <a:tbl>
              <a:tblPr firstRow="1" firstCol="1" bandRow="1"/>
              <a:tblGrid>
                <a:gridCol w="1541710">
                  <a:extLst>
                    <a:ext uri="{9D8B030D-6E8A-4147-A177-3AD203B41FA5}">
                      <a16:colId xmlns:a16="http://schemas.microsoft.com/office/drawing/2014/main" val="2846210069"/>
                    </a:ext>
                  </a:extLst>
                </a:gridCol>
                <a:gridCol w="1546278">
                  <a:extLst>
                    <a:ext uri="{9D8B030D-6E8A-4147-A177-3AD203B41FA5}">
                      <a16:colId xmlns:a16="http://schemas.microsoft.com/office/drawing/2014/main" val="864967437"/>
                    </a:ext>
                  </a:extLst>
                </a:gridCol>
                <a:gridCol w="1552828">
                  <a:extLst>
                    <a:ext uri="{9D8B030D-6E8A-4147-A177-3AD203B41FA5}">
                      <a16:colId xmlns:a16="http://schemas.microsoft.com/office/drawing/2014/main" val="377735093"/>
                    </a:ext>
                  </a:extLst>
                </a:gridCol>
                <a:gridCol w="1549022">
                  <a:extLst>
                    <a:ext uri="{9D8B030D-6E8A-4147-A177-3AD203B41FA5}">
                      <a16:colId xmlns:a16="http://schemas.microsoft.com/office/drawing/2014/main" val="3274334459"/>
                    </a:ext>
                  </a:extLst>
                </a:gridCol>
              </a:tblGrid>
              <a:tr h="1591173">
                <a:tc>
                  <a:txBody>
                    <a:bodyPr/>
                    <a:lstStyle/>
                    <a:p>
                      <a:pPr algn="l">
                        <a:lnSpc>
                          <a:spcPct val="107000"/>
                        </a:lnSpc>
                        <a:spcAft>
                          <a:spcPts val="800"/>
                        </a:spcAft>
                      </a:pPr>
                      <a:r>
                        <a:rPr lang="en-IE" sz="6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600">
                        <a:effectLst/>
                        <a:latin typeface="Calibri" panose="020F0502020204030204" pitchFamily="34" charset="0"/>
                        <a:ea typeface="Calibri" panose="020F0502020204030204" pitchFamily="34" charset="0"/>
                        <a:cs typeface="Arial" panose="020B0604020202020204" pitchFamily="34" charset="0"/>
                      </a:endParaRPr>
                    </a:p>
                  </a:txBody>
                  <a:tcPr marL="22449" marR="22449" marT="14966" marB="14966">
                    <a:lnL>
                      <a:noFill/>
                    </a:lnL>
                    <a:lnR>
                      <a:noFill/>
                    </a:lnR>
                    <a:lnT>
                      <a:noFill/>
                    </a:lnT>
                    <a:lnB>
                      <a:noFill/>
                    </a:lnB>
                  </a:tcPr>
                </a:tc>
                <a:tc>
                  <a:txBody>
                    <a:bodyPr/>
                    <a:lstStyle/>
                    <a:p>
                      <a:pPr algn="l">
                        <a:lnSpc>
                          <a:spcPct val="107000"/>
                        </a:lnSpc>
                        <a:spcAft>
                          <a:spcPts val="600"/>
                        </a:spcAft>
                      </a:pPr>
                      <a:r>
                        <a:rPr lang="en-GB" sz="600" b="1" err="1">
                          <a:solidFill>
                            <a:srgbClr val="FFFFFF"/>
                          </a:solidFill>
                          <a:effectLst/>
                          <a:latin typeface="+mn-lt"/>
                          <a:ea typeface="Times New Roman" panose="02020603050405020304" pitchFamily="18" charset="0"/>
                          <a:cs typeface="Calibri"/>
                        </a:rPr>
                        <a:t>Snáithe</a:t>
                      </a:r>
                      <a:r>
                        <a:rPr lang="en-GB" sz="600" b="1">
                          <a:solidFill>
                            <a:srgbClr val="FFFFFF"/>
                          </a:solidFill>
                          <a:effectLst/>
                          <a:latin typeface="+mn-lt"/>
                          <a:ea typeface="Times New Roman" panose="02020603050405020304" pitchFamily="18" charset="0"/>
                          <a:cs typeface="Calibri"/>
                        </a:rPr>
                        <a:t> 1: </a:t>
                      </a:r>
                      <a:r>
                        <a:rPr lang="en-GB" sz="600" b="1" err="1">
                          <a:solidFill>
                            <a:srgbClr val="FFFFFF"/>
                          </a:solidFill>
                          <a:effectLst/>
                          <a:latin typeface="+mn-lt"/>
                          <a:ea typeface="Times New Roman" panose="02020603050405020304" pitchFamily="18" charset="0"/>
                          <a:cs typeface="Calibri"/>
                        </a:rPr>
                        <a:t>Prionsabail</a:t>
                      </a:r>
                      <a:r>
                        <a:rPr lang="en-GB" sz="600" b="1">
                          <a:solidFill>
                            <a:srgbClr val="FFFFFF"/>
                          </a:solidFill>
                          <a:effectLst/>
                          <a:latin typeface="+mn-lt"/>
                          <a:ea typeface="Times New Roman" panose="02020603050405020304" pitchFamily="18" charset="0"/>
                          <a:cs typeface="Calibri"/>
                        </a:rPr>
                        <a:t> </a:t>
                      </a:r>
                      <a:r>
                        <a:rPr lang="en-GB" sz="600" b="1" err="1">
                          <a:solidFill>
                            <a:srgbClr val="FFFFFF"/>
                          </a:solidFill>
                          <a:effectLst/>
                          <a:latin typeface="+mn-lt"/>
                          <a:ea typeface="Times New Roman" panose="02020603050405020304" pitchFamily="18" charset="0"/>
                          <a:cs typeface="Calibri"/>
                        </a:rPr>
                        <a:t>agus</a:t>
                      </a:r>
                      <a:r>
                        <a:rPr lang="en-GB" sz="600" b="1">
                          <a:solidFill>
                            <a:srgbClr val="FFFFFF"/>
                          </a:solidFill>
                          <a:effectLst/>
                          <a:latin typeface="+mn-lt"/>
                          <a:ea typeface="Times New Roman" panose="02020603050405020304" pitchFamily="18" charset="0"/>
                          <a:cs typeface="Calibri"/>
                        </a:rPr>
                        <a:t> </a:t>
                      </a:r>
                      <a:r>
                        <a:rPr lang="en-GB" sz="600" b="1" err="1">
                          <a:solidFill>
                            <a:srgbClr val="FFFFFF"/>
                          </a:solidFill>
                          <a:effectLst/>
                          <a:latin typeface="+mn-lt"/>
                          <a:ea typeface="Times New Roman" panose="02020603050405020304" pitchFamily="18" charset="0"/>
                          <a:cs typeface="Calibri"/>
                        </a:rPr>
                        <a:t>cleachtais</a:t>
                      </a:r>
                      <a:r>
                        <a:rPr lang="en-GB" sz="600" b="1">
                          <a:solidFill>
                            <a:srgbClr val="FFFFFF"/>
                          </a:solidFill>
                          <a:effectLst/>
                          <a:latin typeface="+mn-lt"/>
                          <a:ea typeface="Times New Roman" panose="02020603050405020304" pitchFamily="18" charset="0"/>
                          <a:cs typeface="Calibri"/>
                        </a:rPr>
                        <a:t> </a:t>
                      </a:r>
                    </a:p>
                    <a:p>
                      <a:pPr algn="l">
                        <a:lnSpc>
                          <a:spcPct val="107000"/>
                        </a:lnSpc>
                        <a:spcAft>
                          <a:spcPts val="600"/>
                        </a:spcAft>
                      </a:pPr>
                      <a:r>
                        <a:rPr lang="en-IE" sz="600">
                          <a:solidFill>
                            <a:srgbClr val="FFFFFF"/>
                          </a:solidFill>
                          <a:effectLst/>
                          <a:latin typeface="+mn-lt"/>
                          <a:ea typeface="Times New Roman" panose="02020603050405020304" pitchFamily="18" charset="0"/>
                          <a:cs typeface="Calibri"/>
                        </a:rPr>
                        <a:t>Sa </a:t>
                      </a:r>
                      <a:r>
                        <a:rPr lang="en-IE" sz="600" err="1">
                          <a:solidFill>
                            <a:srgbClr val="FFFFFF"/>
                          </a:solidFill>
                          <a:effectLst/>
                          <a:latin typeface="+mn-lt"/>
                          <a:ea typeface="Times New Roman" panose="02020603050405020304" pitchFamily="18" charset="0"/>
                          <a:cs typeface="Calibri"/>
                        </a:rPr>
                        <a:t>snáithe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seo</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foghlaimeoidh</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faoi</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prionsabail</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cleachtais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bhunúsacha</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bhaineann</a:t>
                      </a:r>
                      <a:r>
                        <a:rPr lang="en-IE" sz="600">
                          <a:solidFill>
                            <a:srgbClr val="FFFFFF"/>
                          </a:solidFill>
                          <a:effectLst/>
                          <a:latin typeface="+mn-lt"/>
                          <a:ea typeface="Times New Roman" panose="02020603050405020304" pitchFamily="18" charset="0"/>
                          <a:cs typeface="Calibri"/>
                        </a:rPr>
                        <a:t> le </a:t>
                      </a:r>
                      <a:r>
                        <a:rPr lang="en-IE" sz="600" err="1">
                          <a:solidFill>
                            <a:srgbClr val="FFFFFF"/>
                          </a:solidFill>
                          <a:effectLst/>
                          <a:latin typeface="+mn-lt"/>
                          <a:ea typeface="Times New Roman" panose="02020603050405020304" pitchFamily="18" charset="0"/>
                          <a:cs typeface="Calibri"/>
                        </a:rPr>
                        <a:t>staidéar</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dhéanamh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Teicneolaíocht</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Fheidhmeach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cuirfidh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sé</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i</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bhfeidhm</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iad</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Cuirfidh</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an t-</a:t>
                      </a:r>
                      <a:r>
                        <a:rPr lang="en-IE" sz="600" err="1">
                          <a:solidFill>
                            <a:srgbClr val="FFFFFF"/>
                          </a:solidFill>
                          <a:effectLst/>
                          <a:latin typeface="+mn-lt"/>
                          <a:ea typeface="Times New Roman" panose="02020603050405020304" pitchFamily="18" charset="0"/>
                          <a:cs typeface="Calibri"/>
                        </a:rPr>
                        <a:t>eolas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atá</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aige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ábhair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threalamh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i</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bhfeidhm</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chun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réitigh</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chruthú</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gcuireann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eispéireas</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úsáideora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deiridh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san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áireamh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Éascaíonn</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staidéar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phrionsabail</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chleachtais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eolas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faoi</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theicneolaíochtaí</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idir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chinn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atá</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ann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cheana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chinn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atá</a:t>
                      </a:r>
                      <a:r>
                        <a:rPr lang="en-IE" sz="600">
                          <a:solidFill>
                            <a:srgbClr val="FFFFFF"/>
                          </a:solidFill>
                          <a:effectLst/>
                          <a:latin typeface="+mn-lt"/>
                          <a:ea typeface="Times New Roman" panose="02020603050405020304" pitchFamily="18" charset="0"/>
                          <a:cs typeface="Calibri"/>
                        </a:rPr>
                        <a:t> ag </a:t>
                      </a:r>
                      <a:r>
                        <a:rPr lang="en-IE" sz="600" err="1">
                          <a:solidFill>
                            <a:srgbClr val="FFFFFF"/>
                          </a:solidFill>
                          <a:effectLst/>
                          <a:latin typeface="+mn-lt"/>
                          <a:ea typeface="Times New Roman" panose="02020603050405020304" pitchFamily="18" charset="0"/>
                          <a:cs typeface="Calibri"/>
                        </a:rPr>
                        <a:t>teacht</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chun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cinn</a:t>
                      </a:r>
                      <a:r>
                        <a:rPr lang="en-IE" sz="600">
                          <a:solidFill>
                            <a:srgbClr val="FFFFFF"/>
                          </a:solidFill>
                          <a:effectLst/>
                          <a:latin typeface="+mn-lt"/>
                          <a:ea typeface="Times New Roman" panose="02020603050405020304" pitchFamily="18" charset="0"/>
                          <a:cs typeface="Calibri"/>
                        </a:rPr>
                        <a:t>, a chur </a:t>
                      </a:r>
                      <a:r>
                        <a:rPr lang="en-IE" sz="600" err="1">
                          <a:solidFill>
                            <a:srgbClr val="FFFFFF"/>
                          </a:solidFill>
                          <a:effectLst/>
                          <a:latin typeface="+mn-lt"/>
                          <a:ea typeface="Times New Roman" panose="02020603050405020304" pitchFamily="18" charset="0"/>
                          <a:cs typeface="Calibri"/>
                        </a:rPr>
                        <a:t>chun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feidhme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bíonn</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in </a:t>
                      </a:r>
                      <a:r>
                        <a:rPr lang="en-IE" sz="600" err="1">
                          <a:solidFill>
                            <a:srgbClr val="FFFFFF"/>
                          </a:solidFill>
                          <a:effectLst/>
                          <a:latin typeface="+mn-lt"/>
                          <a:ea typeface="Times New Roman" panose="02020603050405020304" pitchFamily="18" charset="0"/>
                          <a:cs typeface="Calibri"/>
                        </a:rPr>
                        <a:t>ann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cinneadh</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dhéanamh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maidir</a:t>
                      </a:r>
                      <a:r>
                        <a:rPr lang="en-IE" sz="600">
                          <a:solidFill>
                            <a:srgbClr val="FFFFFF"/>
                          </a:solidFill>
                          <a:effectLst/>
                          <a:latin typeface="+mn-lt"/>
                          <a:ea typeface="Times New Roman" panose="02020603050405020304" pitchFamily="18" charset="0"/>
                          <a:cs typeface="Calibri"/>
                        </a:rPr>
                        <a:t> leis an </a:t>
                      </a:r>
                      <a:r>
                        <a:rPr lang="en-IE" sz="600" err="1">
                          <a:solidFill>
                            <a:srgbClr val="FFFFFF"/>
                          </a:solidFill>
                          <a:effectLst/>
                          <a:latin typeface="+mn-lt"/>
                          <a:ea typeface="Times New Roman" panose="02020603050405020304" pitchFamily="18" charset="0"/>
                          <a:cs typeface="Calibri"/>
                        </a:rPr>
                        <a:t>gcaoi</a:t>
                      </a:r>
                      <a:r>
                        <a:rPr lang="en-IE" sz="600">
                          <a:solidFill>
                            <a:srgbClr val="FFFFFF"/>
                          </a:solidFill>
                          <a:effectLst/>
                          <a:latin typeface="+mn-lt"/>
                          <a:ea typeface="Times New Roman" panose="02020603050405020304" pitchFamily="18" charset="0"/>
                          <a:cs typeface="Calibri"/>
                        </a:rPr>
                        <a:t> is </a:t>
                      </a:r>
                      <a:r>
                        <a:rPr lang="en-IE" sz="600" err="1">
                          <a:solidFill>
                            <a:srgbClr val="FFFFFF"/>
                          </a:solidFill>
                          <a:effectLst/>
                          <a:latin typeface="+mn-lt"/>
                          <a:ea typeface="Times New Roman" panose="02020603050405020304" pitchFamily="18" charset="0"/>
                          <a:cs typeface="Calibri"/>
                        </a:rPr>
                        <a:t>fearr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chun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fadhb</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réadúil</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réiteach</a:t>
                      </a:r>
                      <a:r>
                        <a:rPr lang="en-IE" sz="600">
                          <a:solidFill>
                            <a:srgbClr val="FFFFFF"/>
                          </a:solidFill>
                          <a:effectLst/>
                          <a:latin typeface="+mn-lt"/>
                          <a:ea typeface="Times New Roman" panose="02020603050405020304" pitchFamily="18" charset="0"/>
                          <a:cs typeface="Calibri"/>
                        </a:rPr>
                        <a:t> go </a:t>
                      </a:r>
                      <a:r>
                        <a:rPr lang="en-IE" sz="600" err="1">
                          <a:solidFill>
                            <a:srgbClr val="FFFFFF"/>
                          </a:solidFill>
                          <a:effectLst/>
                          <a:latin typeface="+mn-lt"/>
                          <a:ea typeface="Times New Roman" panose="02020603050405020304" pitchFamily="18" charset="0"/>
                          <a:cs typeface="Calibri"/>
                        </a:rPr>
                        <a:t>cruthaitheach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réiteach</a:t>
                      </a:r>
                      <a:r>
                        <a:rPr lang="en-IE" sz="600">
                          <a:solidFill>
                            <a:srgbClr val="FFFFFF"/>
                          </a:solidFill>
                          <a:effectLst/>
                          <a:latin typeface="+mn-lt"/>
                          <a:ea typeface="Times New Roman" panose="02020603050405020304" pitchFamily="18" charset="0"/>
                          <a:cs typeface="Calibri"/>
                        </a:rPr>
                        <a:t> a chur </a:t>
                      </a:r>
                      <a:r>
                        <a:rPr lang="en-IE" sz="600" err="1">
                          <a:solidFill>
                            <a:srgbClr val="FFFFFF"/>
                          </a:solidFill>
                          <a:effectLst/>
                          <a:latin typeface="+mn-lt"/>
                          <a:ea typeface="Times New Roman" panose="02020603050405020304" pitchFamily="18" charset="0"/>
                          <a:cs typeface="Calibri"/>
                        </a:rPr>
                        <a:t>i</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gcrích</a:t>
                      </a:r>
                      <a:r>
                        <a:rPr lang="en-IE" sz="600">
                          <a:solidFill>
                            <a:srgbClr val="FFFFFF"/>
                          </a:solidFill>
                          <a:effectLst/>
                          <a:latin typeface="+mn-lt"/>
                          <a:ea typeface="Times New Roman" panose="02020603050405020304" pitchFamily="18" charset="0"/>
                          <a:cs typeface="Calibri"/>
                        </a:rPr>
                        <a:t>.</a:t>
                      </a:r>
                    </a:p>
                  </a:txBody>
                  <a:tcPr marL="22449" marR="22449" marT="14966" marB="14966">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4B78"/>
                    </a:solidFill>
                  </a:tcPr>
                </a:tc>
                <a:tc>
                  <a:txBody>
                    <a:bodyPr/>
                    <a:lstStyle/>
                    <a:p>
                      <a:pPr algn="l">
                        <a:lnSpc>
                          <a:spcPct val="107000"/>
                        </a:lnSpc>
                        <a:spcAft>
                          <a:spcPts val="600"/>
                        </a:spcAft>
                      </a:pPr>
                      <a:r>
                        <a:rPr lang="en-IE" sz="600" b="1" err="1">
                          <a:solidFill>
                            <a:srgbClr val="FFFFFF"/>
                          </a:solidFill>
                          <a:effectLst/>
                          <a:latin typeface="+mn-lt"/>
                          <a:ea typeface="Times New Roman" panose="02020603050405020304" pitchFamily="18" charset="0"/>
                          <a:cs typeface="Calibri"/>
                        </a:rPr>
                        <a:t>Snáithe</a:t>
                      </a:r>
                      <a:r>
                        <a:rPr lang="en-IE" sz="600" b="1">
                          <a:solidFill>
                            <a:srgbClr val="FFFFFF"/>
                          </a:solidFill>
                          <a:effectLst/>
                          <a:latin typeface="+mn-lt"/>
                          <a:ea typeface="Times New Roman" panose="02020603050405020304" pitchFamily="18" charset="0"/>
                          <a:cs typeface="Calibri"/>
                        </a:rPr>
                        <a:t> 2: </a:t>
                      </a:r>
                      <a:r>
                        <a:rPr lang="en-IE" sz="600" b="1" err="1">
                          <a:solidFill>
                            <a:srgbClr val="FFFFFF"/>
                          </a:solidFill>
                          <a:effectLst/>
                          <a:latin typeface="+mn-lt"/>
                          <a:ea typeface="Times New Roman" panose="02020603050405020304" pitchFamily="18" charset="0"/>
                          <a:cs typeface="Calibri"/>
                        </a:rPr>
                        <a:t>Fuinneamh</a:t>
                      </a:r>
                      <a:r>
                        <a:rPr lang="en-IE" sz="600" b="1">
                          <a:solidFill>
                            <a:srgbClr val="FFFFFF"/>
                          </a:solidFill>
                          <a:effectLst/>
                          <a:latin typeface="+mn-lt"/>
                          <a:ea typeface="Times New Roman" panose="02020603050405020304" pitchFamily="18" charset="0"/>
                          <a:cs typeface="Calibri"/>
                        </a:rPr>
                        <a:t> </a:t>
                      </a:r>
                      <a:r>
                        <a:rPr lang="en-IE" sz="600" b="1" err="1">
                          <a:solidFill>
                            <a:srgbClr val="FFFFFF"/>
                          </a:solidFill>
                          <a:effectLst/>
                          <a:latin typeface="+mn-lt"/>
                          <a:ea typeface="Times New Roman" panose="02020603050405020304" pitchFamily="18" charset="0"/>
                          <a:cs typeface="Calibri"/>
                        </a:rPr>
                        <a:t>agus</a:t>
                      </a:r>
                      <a:r>
                        <a:rPr lang="en-IE" sz="600" b="1">
                          <a:solidFill>
                            <a:srgbClr val="FFFFFF"/>
                          </a:solidFill>
                          <a:effectLst/>
                          <a:latin typeface="+mn-lt"/>
                          <a:ea typeface="Times New Roman" panose="02020603050405020304" pitchFamily="18" charset="0"/>
                          <a:cs typeface="Calibri"/>
                        </a:rPr>
                        <a:t> </a:t>
                      </a:r>
                      <a:r>
                        <a:rPr lang="en-IE" sz="600" b="1" err="1">
                          <a:solidFill>
                            <a:srgbClr val="FFFFFF"/>
                          </a:solidFill>
                          <a:effectLst/>
                          <a:latin typeface="+mn-lt"/>
                          <a:ea typeface="Times New Roman" panose="02020603050405020304" pitchFamily="18" charset="0"/>
                          <a:cs typeface="Calibri"/>
                        </a:rPr>
                        <a:t>rialú</a:t>
                      </a:r>
                      <a:endParaRPr lang="en-IE" sz="600" b="1">
                        <a:solidFill>
                          <a:srgbClr val="FFFFFF"/>
                        </a:solidFill>
                        <a:effectLst/>
                        <a:latin typeface="+mn-lt"/>
                        <a:ea typeface="Times New Roman" panose="02020603050405020304" pitchFamily="18" charset="0"/>
                        <a:cs typeface="Calibri"/>
                      </a:endParaRPr>
                    </a:p>
                    <a:p>
                      <a:pPr algn="l">
                        <a:lnSpc>
                          <a:spcPct val="107000"/>
                        </a:lnSpc>
                        <a:spcAft>
                          <a:spcPts val="600"/>
                        </a:spcAft>
                      </a:pPr>
                      <a:r>
                        <a:rPr lang="en-IE" sz="600">
                          <a:solidFill>
                            <a:srgbClr val="FFFFFF"/>
                          </a:solidFill>
                          <a:effectLst/>
                          <a:latin typeface="+mn-lt"/>
                          <a:ea typeface="Times New Roman" panose="02020603050405020304" pitchFamily="18" charset="0"/>
                          <a:cs typeface="Calibri"/>
                        </a:rPr>
                        <a:t>Mar </a:t>
                      </a:r>
                      <a:r>
                        <a:rPr lang="en-IE" sz="600" err="1">
                          <a:solidFill>
                            <a:srgbClr val="FFFFFF"/>
                          </a:solidFill>
                          <a:effectLst/>
                          <a:latin typeface="+mn-lt"/>
                          <a:ea typeface="Times New Roman" panose="02020603050405020304" pitchFamily="18" charset="0"/>
                          <a:cs typeface="Calibri"/>
                        </a:rPr>
                        <a:t>chuid</a:t>
                      </a:r>
                      <a:r>
                        <a:rPr lang="en-IE" sz="600">
                          <a:solidFill>
                            <a:srgbClr val="FFFFFF"/>
                          </a:solidFill>
                          <a:effectLst/>
                          <a:latin typeface="+mn-lt"/>
                          <a:ea typeface="Times New Roman" panose="02020603050405020304" pitchFamily="18" charset="0"/>
                          <a:cs typeface="Calibri"/>
                        </a:rPr>
                        <a:t> den </a:t>
                      </a:r>
                      <a:r>
                        <a:rPr lang="en-IE" sz="600" err="1">
                          <a:solidFill>
                            <a:srgbClr val="FFFFFF"/>
                          </a:solidFill>
                          <a:effectLst/>
                          <a:latin typeface="+mn-lt"/>
                          <a:ea typeface="Times New Roman" panose="02020603050405020304" pitchFamily="18" charset="0"/>
                          <a:cs typeface="Calibri"/>
                        </a:rPr>
                        <a:t>snáithe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seo</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fiosraíonn</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foinsí</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éagsúla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fuinnimh</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chuireann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chumas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gléasanna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tascanna</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dhéanamh</a:t>
                      </a:r>
                      <a:r>
                        <a:rPr lang="en-IE" sz="600">
                          <a:solidFill>
                            <a:srgbClr val="FFFFFF"/>
                          </a:solidFill>
                          <a:effectLst/>
                          <a:latin typeface="+mn-lt"/>
                          <a:ea typeface="Times New Roman" panose="02020603050405020304" pitchFamily="18" charset="0"/>
                          <a:cs typeface="Calibri"/>
                        </a:rPr>
                        <a:t> go </a:t>
                      </a:r>
                      <a:r>
                        <a:rPr lang="en-IE" sz="600" err="1">
                          <a:solidFill>
                            <a:srgbClr val="FFFFFF"/>
                          </a:solidFill>
                          <a:effectLst/>
                          <a:latin typeface="+mn-lt"/>
                          <a:ea typeface="Times New Roman" panose="02020603050405020304" pitchFamily="18" charset="0"/>
                          <a:cs typeface="Calibri"/>
                        </a:rPr>
                        <a:t>sábháilte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go </a:t>
                      </a:r>
                      <a:r>
                        <a:rPr lang="en-IE" sz="600" err="1">
                          <a:solidFill>
                            <a:srgbClr val="FFFFFF"/>
                          </a:solidFill>
                          <a:effectLst/>
                          <a:latin typeface="+mn-lt"/>
                          <a:ea typeface="Times New Roman" panose="02020603050405020304" pitchFamily="18" charset="0"/>
                          <a:cs typeface="Calibri"/>
                        </a:rPr>
                        <a:t>héifeachtúil</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nuair</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athraítear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nó</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nuair</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rialaítear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foinsí</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fuinnimh</a:t>
                      </a:r>
                      <a:r>
                        <a:rPr lang="en-IE" sz="600">
                          <a:solidFill>
                            <a:srgbClr val="FFFFFF"/>
                          </a:solidFill>
                          <a:effectLst/>
                          <a:latin typeface="+mn-lt"/>
                          <a:ea typeface="Times New Roman" panose="02020603050405020304" pitchFamily="18" charset="0"/>
                          <a:cs typeface="Calibri"/>
                        </a:rPr>
                        <a:t> sin. </a:t>
                      </a:r>
                      <a:r>
                        <a:rPr lang="en-IE" sz="600" err="1">
                          <a:solidFill>
                            <a:srgbClr val="FFFFFF"/>
                          </a:solidFill>
                          <a:effectLst/>
                          <a:latin typeface="+mn-lt"/>
                          <a:ea typeface="Times New Roman" panose="02020603050405020304" pitchFamily="18" charset="0"/>
                          <a:cs typeface="Calibri"/>
                        </a:rPr>
                        <a:t>Spreagtar</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le </a:t>
                      </a:r>
                      <a:r>
                        <a:rPr lang="en-IE" sz="600" err="1">
                          <a:solidFill>
                            <a:srgbClr val="FFFFFF"/>
                          </a:solidFill>
                          <a:effectLst/>
                          <a:latin typeface="+mn-lt"/>
                          <a:ea typeface="Times New Roman" panose="02020603050405020304" pitchFamily="18" charset="0"/>
                          <a:cs typeface="Calibri"/>
                        </a:rPr>
                        <a:t>haithint</a:t>
                      </a:r>
                      <a:r>
                        <a:rPr lang="en-IE" sz="600">
                          <a:solidFill>
                            <a:srgbClr val="FFFFFF"/>
                          </a:solidFill>
                          <a:effectLst/>
                          <a:latin typeface="+mn-lt"/>
                          <a:ea typeface="Times New Roman" panose="02020603050405020304" pitchFamily="18" charset="0"/>
                          <a:cs typeface="Calibri"/>
                        </a:rPr>
                        <a:t> gur </a:t>
                      </a:r>
                      <a:r>
                        <a:rPr lang="en-IE" sz="600" err="1">
                          <a:solidFill>
                            <a:srgbClr val="FFFFFF"/>
                          </a:solidFill>
                          <a:effectLst/>
                          <a:latin typeface="+mn-lt"/>
                          <a:ea typeface="Times New Roman" panose="02020603050405020304" pitchFamily="18" charset="0"/>
                          <a:cs typeface="Calibri"/>
                        </a:rPr>
                        <a:t>gá</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fuinneamh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ábhar</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úsáid</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bhealach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tíosach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inbhuanaithe</a:t>
                      </a:r>
                      <a:r>
                        <a:rPr lang="en-IE" sz="600">
                          <a:solidFill>
                            <a:srgbClr val="FFFFFF"/>
                          </a:solidFill>
                          <a:effectLst/>
                          <a:latin typeface="+mn-lt"/>
                          <a:ea typeface="Times New Roman" panose="02020603050405020304" pitchFamily="18" charset="0"/>
                          <a:cs typeface="Calibri"/>
                        </a:rPr>
                        <a:t>.</a:t>
                      </a:r>
                    </a:p>
                    <a:p>
                      <a:pPr algn="l">
                        <a:lnSpc>
                          <a:spcPct val="107000"/>
                        </a:lnSpc>
                        <a:spcAft>
                          <a:spcPts val="600"/>
                        </a:spcAft>
                      </a:pPr>
                      <a:r>
                        <a:rPr lang="en-IE" sz="600" err="1">
                          <a:solidFill>
                            <a:srgbClr val="FFFFFF"/>
                          </a:solidFill>
                          <a:effectLst/>
                          <a:latin typeface="+mn-lt"/>
                          <a:ea typeface="Times New Roman" panose="02020603050405020304" pitchFamily="18" charset="0"/>
                          <a:cs typeface="Calibri"/>
                        </a:rPr>
                        <a:t>Cruthaíonn</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réitigh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rialaithe</a:t>
                      </a:r>
                      <a:r>
                        <a:rPr lang="en-IE" sz="600">
                          <a:solidFill>
                            <a:srgbClr val="FFFFFF"/>
                          </a:solidFill>
                          <a:effectLst/>
                          <a:latin typeface="+mn-lt"/>
                          <a:ea typeface="Times New Roman" panose="02020603050405020304" pitchFamily="18" charset="0"/>
                          <a:cs typeface="Calibri"/>
                        </a:rPr>
                        <a:t> ach </a:t>
                      </a:r>
                      <a:r>
                        <a:rPr lang="en-IE" sz="600" err="1">
                          <a:solidFill>
                            <a:srgbClr val="FFFFFF"/>
                          </a:solidFill>
                          <a:effectLst/>
                          <a:latin typeface="+mn-lt"/>
                          <a:ea typeface="Times New Roman" panose="02020603050405020304" pitchFamily="18" charset="0"/>
                          <a:cs typeface="Calibri"/>
                        </a:rPr>
                        <a:t>úsáid</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bhaint</a:t>
                      </a:r>
                      <a:r>
                        <a:rPr lang="en-IE" sz="600">
                          <a:solidFill>
                            <a:srgbClr val="FFFFFF"/>
                          </a:solidFill>
                          <a:effectLst/>
                          <a:latin typeface="+mn-lt"/>
                          <a:ea typeface="Times New Roman" panose="02020603050405020304" pitchFamily="18" charset="0"/>
                          <a:cs typeface="Calibri"/>
                        </a:rPr>
                        <a:t> as </a:t>
                      </a:r>
                      <a:r>
                        <a:rPr lang="en-IE" sz="600" err="1">
                          <a:solidFill>
                            <a:srgbClr val="FFFFFF"/>
                          </a:solidFill>
                          <a:effectLst/>
                          <a:latin typeface="+mn-lt"/>
                          <a:ea typeface="Times New Roman" panose="02020603050405020304" pitchFamily="18" charset="0"/>
                          <a:cs typeface="Calibri"/>
                        </a:rPr>
                        <a:t>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scileanna</a:t>
                      </a:r>
                      <a:r>
                        <a:rPr lang="en-IE" sz="600">
                          <a:solidFill>
                            <a:srgbClr val="FFFFFF"/>
                          </a:solidFill>
                          <a:effectLst/>
                          <a:latin typeface="+mn-lt"/>
                          <a:ea typeface="Times New Roman" panose="02020603050405020304" pitchFamily="18" charset="0"/>
                          <a:cs typeface="Calibri"/>
                        </a:rPr>
                        <a:t>, an t-</a:t>
                      </a:r>
                      <a:r>
                        <a:rPr lang="en-IE" sz="600" err="1">
                          <a:solidFill>
                            <a:srgbClr val="FFFFFF"/>
                          </a:solidFill>
                          <a:effectLst/>
                          <a:latin typeface="+mn-lt"/>
                          <a:ea typeface="Times New Roman" panose="02020603050405020304" pitchFamily="18" charset="0"/>
                          <a:cs typeface="Calibri"/>
                        </a:rPr>
                        <a:t>eolas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luachanna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meon</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fhorbraítear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trí</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staidéar</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dhéanamh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snáitheanna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eile</a:t>
                      </a:r>
                      <a:r>
                        <a:rPr lang="en-IE" sz="600">
                          <a:solidFill>
                            <a:srgbClr val="FFFFFF"/>
                          </a:solidFill>
                          <a:effectLst/>
                          <a:latin typeface="+mn-lt"/>
                          <a:ea typeface="Times New Roman" panose="02020603050405020304" pitchFamily="18" charset="0"/>
                          <a:cs typeface="Calibri"/>
                        </a:rPr>
                        <a:t>.</a:t>
                      </a:r>
                    </a:p>
                  </a:txBody>
                  <a:tcPr marL="22449" marR="22449" marT="14966" marB="149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9028"/>
                    </a:solidFill>
                  </a:tcPr>
                </a:tc>
                <a:tc>
                  <a:txBody>
                    <a:bodyPr/>
                    <a:lstStyle/>
                    <a:p>
                      <a:pPr algn="l">
                        <a:lnSpc>
                          <a:spcPct val="107000"/>
                        </a:lnSpc>
                        <a:spcAft>
                          <a:spcPts val="600"/>
                        </a:spcAft>
                      </a:pPr>
                      <a:r>
                        <a:rPr lang="en-IE" sz="700" b="1" err="1">
                          <a:solidFill>
                            <a:srgbClr val="FFFFFF"/>
                          </a:solidFill>
                          <a:effectLst/>
                          <a:latin typeface="+mn-lt"/>
                          <a:ea typeface="Times New Roman" panose="02020603050405020304" pitchFamily="18" charset="0"/>
                          <a:cs typeface="Calibri"/>
                        </a:rPr>
                        <a:t>Snáithe</a:t>
                      </a:r>
                      <a:r>
                        <a:rPr lang="en-IE" sz="700" b="1">
                          <a:solidFill>
                            <a:srgbClr val="FFFFFF"/>
                          </a:solidFill>
                          <a:effectLst/>
                          <a:latin typeface="+mn-lt"/>
                          <a:ea typeface="Times New Roman" panose="02020603050405020304" pitchFamily="18" charset="0"/>
                          <a:cs typeface="Calibri"/>
                        </a:rPr>
                        <a:t> 3: An </a:t>
                      </a:r>
                      <a:r>
                        <a:rPr lang="en-IE" sz="700" b="1" err="1">
                          <a:solidFill>
                            <a:srgbClr val="FFFFFF"/>
                          </a:solidFill>
                          <a:effectLst/>
                          <a:latin typeface="+mn-lt"/>
                          <a:ea typeface="Times New Roman" panose="02020603050405020304" pitchFamily="18" charset="0"/>
                          <a:cs typeface="Calibri"/>
                        </a:rPr>
                        <a:t>teicneolaíocht</a:t>
                      </a:r>
                      <a:r>
                        <a:rPr lang="en-IE" sz="700" b="1">
                          <a:solidFill>
                            <a:srgbClr val="FFFFFF"/>
                          </a:solidFill>
                          <a:effectLst/>
                          <a:latin typeface="+mn-lt"/>
                          <a:ea typeface="Times New Roman" panose="02020603050405020304" pitchFamily="18" charset="0"/>
                          <a:cs typeface="Calibri"/>
                        </a:rPr>
                        <a:t> </a:t>
                      </a:r>
                      <a:r>
                        <a:rPr lang="en-IE" sz="700" b="1" err="1">
                          <a:solidFill>
                            <a:srgbClr val="FFFFFF"/>
                          </a:solidFill>
                          <a:effectLst/>
                          <a:latin typeface="+mn-lt"/>
                          <a:ea typeface="Times New Roman" panose="02020603050405020304" pitchFamily="18" charset="0"/>
                          <a:cs typeface="Calibri"/>
                        </a:rPr>
                        <a:t>agus</a:t>
                      </a:r>
                      <a:r>
                        <a:rPr lang="en-IE" sz="700" b="1">
                          <a:solidFill>
                            <a:srgbClr val="FFFFFF"/>
                          </a:solidFill>
                          <a:effectLst/>
                          <a:latin typeface="+mn-lt"/>
                          <a:ea typeface="Times New Roman" panose="02020603050405020304" pitchFamily="18" charset="0"/>
                          <a:cs typeface="Calibri"/>
                        </a:rPr>
                        <a:t> an </a:t>
                      </a:r>
                      <a:r>
                        <a:rPr lang="en-IE" sz="700" b="1" err="1">
                          <a:solidFill>
                            <a:srgbClr val="FFFFFF"/>
                          </a:solidFill>
                          <a:effectLst/>
                          <a:latin typeface="+mn-lt"/>
                          <a:ea typeface="Times New Roman" panose="02020603050405020304" pitchFamily="18" charset="0"/>
                          <a:cs typeface="Calibri"/>
                        </a:rPr>
                        <a:t>tsochaí</a:t>
                      </a:r>
                      <a:endParaRPr lang="en-IE" sz="700" b="1">
                        <a:solidFill>
                          <a:srgbClr val="FFFFFF"/>
                        </a:solidFill>
                        <a:effectLst/>
                        <a:latin typeface="+mn-lt"/>
                        <a:ea typeface="Times New Roman" panose="02020603050405020304" pitchFamily="18" charset="0"/>
                        <a:cs typeface="Calibri"/>
                      </a:endParaRPr>
                    </a:p>
                    <a:p>
                      <a:pPr algn="l">
                        <a:lnSpc>
                          <a:spcPct val="107000"/>
                        </a:lnSpc>
                        <a:spcAft>
                          <a:spcPts val="600"/>
                        </a:spcAft>
                      </a:pPr>
                      <a:r>
                        <a:rPr lang="en-IE" sz="600">
                          <a:solidFill>
                            <a:srgbClr val="FFFFFF"/>
                          </a:solidFill>
                          <a:effectLst/>
                          <a:latin typeface="+mn-lt"/>
                          <a:ea typeface="Times New Roman" panose="02020603050405020304" pitchFamily="18" charset="0"/>
                          <a:cs typeface="Calibri"/>
                        </a:rPr>
                        <a:t>Sa </a:t>
                      </a:r>
                      <a:r>
                        <a:rPr lang="en-IE" sz="600" err="1">
                          <a:solidFill>
                            <a:srgbClr val="FFFFFF"/>
                          </a:solidFill>
                          <a:effectLst/>
                          <a:latin typeface="+mn-lt"/>
                          <a:ea typeface="Times New Roman" panose="02020603050405020304" pitchFamily="18" charset="0"/>
                          <a:cs typeface="Calibri"/>
                        </a:rPr>
                        <a:t>snáithe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seo</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faigheann</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taithí</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idirghníomhú</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idir</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teicneolaíocht</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tsochaí</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Scrúdaíonn</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tionchar</a:t>
                      </a:r>
                      <a:r>
                        <a:rPr lang="en-IE" sz="600">
                          <a:solidFill>
                            <a:srgbClr val="FFFFFF"/>
                          </a:solidFill>
                          <a:effectLst/>
                          <a:latin typeface="+mn-lt"/>
                          <a:ea typeface="Times New Roman" panose="02020603050405020304" pitchFamily="18" charset="0"/>
                          <a:cs typeface="Calibri"/>
                        </a:rPr>
                        <a:t> a </a:t>
                      </a:r>
                      <a:r>
                        <a:rPr lang="en-IE" sz="600" err="1">
                          <a:solidFill>
                            <a:srgbClr val="FFFFFF"/>
                          </a:solidFill>
                          <a:effectLst/>
                          <a:latin typeface="+mn-lt"/>
                          <a:ea typeface="Times New Roman" panose="02020603050405020304" pitchFamily="18" charset="0"/>
                          <a:cs typeface="Calibri"/>
                        </a:rPr>
                        <a:t>bheidh</a:t>
                      </a:r>
                      <a:r>
                        <a:rPr lang="en-IE" sz="600">
                          <a:solidFill>
                            <a:srgbClr val="FFFFFF"/>
                          </a:solidFill>
                          <a:effectLst/>
                          <a:latin typeface="+mn-lt"/>
                          <a:ea typeface="Times New Roman" panose="02020603050405020304" pitchFamily="18" charset="0"/>
                          <a:cs typeface="Calibri"/>
                        </a:rPr>
                        <a:t> ag a </a:t>
                      </a:r>
                      <a:r>
                        <a:rPr lang="en-IE" sz="600" err="1">
                          <a:solidFill>
                            <a:srgbClr val="FFFFFF"/>
                          </a:solidFill>
                          <a:effectLst/>
                          <a:latin typeface="+mn-lt"/>
                          <a:ea typeface="Times New Roman" panose="02020603050405020304" pitchFamily="18" charset="0"/>
                          <a:cs typeface="Calibri"/>
                        </a:rPr>
                        <a:t>chinntí</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dearaidh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gcomhshaol</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déanann</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sé</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machnamh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riachtanais</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úsáideora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i</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ndáil</a:t>
                      </a:r>
                      <a:r>
                        <a:rPr lang="en-IE" sz="600">
                          <a:solidFill>
                            <a:srgbClr val="FFFFFF"/>
                          </a:solidFill>
                          <a:effectLst/>
                          <a:latin typeface="+mn-lt"/>
                          <a:ea typeface="Times New Roman" panose="02020603050405020304" pitchFamily="18" charset="0"/>
                          <a:cs typeface="Calibri"/>
                        </a:rPr>
                        <a:t> le </a:t>
                      </a:r>
                      <a:r>
                        <a:rPr lang="en-IE" sz="600" err="1">
                          <a:solidFill>
                            <a:srgbClr val="FFFFFF"/>
                          </a:solidFill>
                          <a:effectLst/>
                          <a:latin typeface="+mn-lt"/>
                          <a:ea typeface="Times New Roman" panose="02020603050405020304" pitchFamily="18" charset="0"/>
                          <a:cs typeface="Calibri"/>
                        </a:rPr>
                        <a:t>réitigh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Faigheann</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tuiscint</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bhunúsach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ceisteanna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atá</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ann</a:t>
                      </a:r>
                      <a:r>
                        <a:rPr lang="en-IE" sz="600">
                          <a:solidFill>
                            <a:srgbClr val="FFFFFF"/>
                          </a:solidFill>
                          <a:effectLst/>
                          <a:latin typeface="+mn-lt"/>
                          <a:ea typeface="Times New Roman" panose="02020603050405020304" pitchFamily="18" charset="0"/>
                          <a:cs typeface="Calibri"/>
                        </a:rPr>
                        <a:t> don </a:t>
                      </a:r>
                      <a:r>
                        <a:rPr lang="en-IE" sz="600" err="1">
                          <a:solidFill>
                            <a:srgbClr val="FFFFFF"/>
                          </a:solidFill>
                          <a:effectLst/>
                          <a:latin typeface="+mn-lt"/>
                          <a:ea typeface="Times New Roman" panose="02020603050405020304" pitchFamily="18" charset="0"/>
                          <a:cs typeface="Calibri"/>
                        </a:rPr>
                        <a:t>tsochaí</a:t>
                      </a:r>
                      <a:r>
                        <a:rPr lang="en-IE" sz="600">
                          <a:solidFill>
                            <a:srgbClr val="FFFFFF"/>
                          </a:solidFill>
                          <a:effectLst/>
                          <a:latin typeface="+mn-lt"/>
                          <a:ea typeface="Times New Roman" panose="02020603050405020304" pitchFamily="18" charset="0"/>
                          <a:cs typeface="Calibri"/>
                        </a:rPr>
                        <a:t> mar </a:t>
                      </a:r>
                      <a:r>
                        <a:rPr lang="en-IE" sz="600" err="1">
                          <a:solidFill>
                            <a:srgbClr val="FFFFFF"/>
                          </a:solidFill>
                          <a:effectLst/>
                          <a:latin typeface="+mn-lt"/>
                          <a:ea typeface="Times New Roman" panose="02020603050405020304" pitchFamily="18" charset="0"/>
                          <a:cs typeface="Calibri"/>
                        </a:rPr>
                        <a:t>gheall</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fhorbairtí</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teicneolaíochta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agus</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músclaítear</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fiosracht</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ina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dtaobh</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dá</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bharr</a:t>
                      </a:r>
                      <a:r>
                        <a:rPr lang="en-IE" sz="600">
                          <a:solidFill>
                            <a:srgbClr val="FFFFFF"/>
                          </a:solidFill>
                          <a:effectLst/>
                          <a:latin typeface="+mn-lt"/>
                          <a:ea typeface="Times New Roman" panose="02020603050405020304" pitchFamily="18" charset="0"/>
                          <a:cs typeface="Calibri"/>
                        </a:rPr>
                        <a:t> sin, </a:t>
                      </a:r>
                      <a:r>
                        <a:rPr lang="en-IE" sz="600" err="1">
                          <a:solidFill>
                            <a:srgbClr val="FFFFFF"/>
                          </a:solidFill>
                          <a:effectLst/>
                          <a:latin typeface="+mn-lt"/>
                          <a:ea typeface="Times New Roman" panose="02020603050405020304" pitchFamily="18" charset="0"/>
                          <a:cs typeface="Calibri"/>
                        </a:rPr>
                        <a:t>fiosraíonn</a:t>
                      </a:r>
                      <a:r>
                        <a:rPr lang="en-IE" sz="600">
                          <a:solidFill>
                            <a:srgbClr val="FFFFFF"/>
                          </a:solidFill>
                          <a:effectLst/>
                          <a:latin typeface="+mn-lt"/>
                          <a:ea typeface="Times New Roman" panose="02020603050405020304" pitchFamily="18" charset="0"/>
                          <a:cs typeface="Calibri"/>
                        </a:rPr>
                        <a:t> an </a:t>
                      </a:r>
                      <a:r>
                        <a:rPr lang="en-IE" sz="600" err="1">
                          <a:solidFill>
                            <a:srgbClr val="FFFFFF"/>
                          </a:solidFill>
                          <a:effectLst/>
                          <a:latin typeface="+mn-lt"/>
                          <a:ea typeface="Times New Roman" panose="02020603050405020304" pitchFamily="18" charset="0"/>
                          <a:cs typeface="Calibri"/>
                        </a:rPr>
                        <a:t>scoláire</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úsáid</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fhéideartha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na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bhforbairtí</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teicneolaíochta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sa</a:t>
                      </a:r>
                      <a:r>
                        <a:rPr lang="en-IE" sz="600">
                          <a:solidFill>
                            <a:srgbClr val="FFFFFF"/>
                          </a:solidFill>
                          <a:effectLst/>
                          <a:latin typeface="+mn-lt"/>
                          <a:ea typeface="Times New Roman" panose="02020603050405020304" pitchFamily="18" charset="0"/>
                          <a:cs typeface="Calibri"/>
                        </a:rPr>
                        <a:t> </a:t>
                      </a:r>
                      <a:r>
                        <a:rPr lang="en-IE" sz="600" err="1">
                          <a:solidFill>
                            <a:srgbClr val="FFFFFF"/>
                          </a:solidFill>
                          <a:effectLst/>
                          <a:latin typeface="+mn-lt"/>
                          <a:ea typeface="Times New Roman" panose="02020603050405020304" pitchFamily="18" charset="0"/>
                          <a:cs typeface="Calibri"/>
                        </a:rPr>
                        <a:t>tsochaí</a:t>
                      </a:r>
                      <a:r>
                        <a:rPr lang="en-IE" sz="600">
                          <a:solidFill>
                            <a:srgbClr val="FFFFFF"/>
                          </a:solidFill>
                          <a:effectLst/>
                          <a:latin typeface="+mn-lt"/>
                          <a:ea typeface="Times New Roman" panose="02020603050405020304" pitchFamily="18" charset="0"/>
                          <a:cs typeface="Calibri"/>
                        </a:rPr>
                        <a:t>.</a:t>
                      </a:r>
                      <a:endParaRPr lang="en-IE" sz="600">
                        <a:effectLst/>
                        <a:latin typeface="+mn-lt"/>
                        <a:ea typeface="Calibri" panose="020F0502020204030204" pitchFamily="34" charset="0"/>
                        <a:cs typeface="Calibri"/>
                      </a:endParaRPr>
                    </a:p>
                  </a:txBody>
                  <a:tcPr marL="22449" marR="22449" marT="14966" marB="14966">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6C8C5D"/>
                    </a:solidFill>
                  </a:tcPr>
                </a:tc>
                <a:extLst>
                  <a:ext uri="{0D108BD9-81ED-4DB2-BD59-A6C34878D82A}">
                    <a16:rowId xmlns:a16="http://schemas.microsoft.com/office/drawing/2014/main" val="80493665"/>
                  </a:ext>
                </a:extLst>
              </a:tr>
              <a:tr h="151528">
                <a:tc>
                  <a:txBody>
                    <a:bodyPr/>
                    <a:lstStyle/>
                    <a:p>
                      <a:pPr algn="l">
                        <a:lnSpc>
                          <a:spcPct val="107000"/>
                        </a:lnSpc>
                        <a:spcAft>
                          <a:spcPts val="800"/>
                        </a:spcAft>
                      </a:pPr>
                      <a:r>
                        <a:rPr lang="en-IE" sz="6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IE" sz="600">
                        <a:effectLst/>
                        <a:latin typeface="Calibri" panose="020F0502020204030204" pitchFamily="34" charset="0"/>
                        <a:ea typeface="Calibri" panose="020F0502020204030204" pitchFamily="34" charset="0"/>
                        <a:cs typeface="Arial" panose="020B0604020202020204" pitchFamily="34" charset="0"/>
                      </a:endParaRPr>
                    </a:p>
                  </a:txBody>
                  <a:tcPr marL="22449" marR="22449" marT="14966" marB="14966">
                    <a:lnL>
                      <a:noFill/>
                    </a:lnL>
                    <a:lnR>
                      <a:noFill/>
                    </a:lnR>
                    <a:lnT>
                      <a:noFill/>
                    </a:lnT>
                    <a:lnB>
                      <a:noFill/>
                    </a:lnB>
                  </a:tcPr>
                </a:tc>
                <a:tc>
                  <a:txBody>
                    <a:bodyPr/>
                    <a:lstStyle/>
                    <a:p>
                      <a:pPr algn="l">
                        <a:lnSpc>
                          <a:spcPct val="107000"/>
                        </a:lnSpc>
                        <a:spcAft>
                          <a:spcPts val="800"/>
                        </a:spcAft>
                      </a:pPr>
                      <a:r>
                        <a:rPr lang="en-IE" sz="600" i="1">
                          <a:solidFill>
                            <a:srgbClr val="FFFFFF"/>
                          </a:solidFill>
                          <a:effectLst/>
                          <a:latin typeface="+mn-lt"/>
                          <a:ea typeface="Times New Roman" panose="02020603050405020304" pitchFamily="18" charset="0"/>
                          <a:cs typeface="Calibri"/>
                        </a:rPr>
                        <a:t>Ba </a:t>
                      </a:r>
                      <a:r>
                        <a:rPr lang="en-IE" sz="600" i="1" err="1">
                          <a:solidFill>
                            <a:srgbClr val="FFFFFF"/>
                          </a:solidFill>
                          <a:effectLst/>
                          <a:latin typeface="+mn-lt"/>
                          <a:ea typeface="Times New Roman" panose="02020603050405020304" pitchFamily="18" charset="0"/>
                          <a:cs typeface="Calibri"/>
                        </a:rPr>
                        <a:t>chóir</a:t>
                      </a:r>
                      <a:r>
                        <a:rPr lang="en-IE" sz="600" i="1">
                          <a:solidFill>
                            <a:srgbClr val="FFFFFF"/>
                          </a:solidFill>
                          <a:effectLst/>
                          <a:latin typeface="+mn-lt"/>
                          <a:ea typeface="Times New Roman" panose="02020603050405020304" pitchFamily="18" charset="0"/>
                          <a:cs typeface="Calibri"/>
                        </a:rPr>
                        <a:t> don </a:t>
                      </a:r>
                      <a:r>
                        <a:rPr lang="en-IE" sz="600" i="1" err="1">
                          <a:solidFill>
                            <a:srgbClr val="FFFFFF"/>
                          </a:solidFill>
                          <a:effectLst/>
                          <a:latin typeface="+mn-lt"/>
                          <a:ea typeface="Times New Roman" panose="02020603050405020304" pitchFamily="18" charset="0"/>
                          <a:cs typeface="Calibri"/>
                        </a:rPr>
                        <a:t>scoláire</a:t>
                      </a:r>
                      <a:r>
                        <a:rPr lang="en-IE" sz="600" i="1">
                          <a:solidFill>
                            <a:srgbClr val="FFFFFF"/>
                          </a:solidFill>
                          <a:effectLst/>
                          <a:latin typeface="+mn-lt"/>
                          <a:ea typeface="Times New Roman" panose="02020603050405020304" pitchFamily="18" charset="0"/>
                          <a:cs typeface="Calibri"/>
                        </a:rPr>
                        <a:t> a </a:t>
                      </a:r>
                      <a:r>
                        <a:rPr lang="en-IE" sz="600" i="1" err="1">
                          <a:solidFill>
                            <a:srgbClr val="FFFFFF"/>
                          </a:solidFill>
                          <a:effectLst/>
                          <a:latin typeface="+mn-lt"/>
                          <a:ea typeface="Times New Roman" panose="02020603050405020304" pitchFamily="18" charset="0"/>
                          <a:cs typeface="Calibri"/>
                        </a:rPr>
                        <a:t>bheith</a:t>
                      </a:r>
                      <a:r>
                        <a:rPr lang="en-IE" sz="600" i="1">
                          <a:solidFill>
                            <a:srgbClr val="FFFFFF"/>
                          </a:solidFill>
                          <a:effectLst/>
                          <a:latin typeface="+mn-lt"/>
                          <a:ea typeface="Times New Roman" panose="02020603050405020304" pitchFamily="18" charset="0"/>
                          <a:cs typeface="Calibri"/>
                        </a:rPr>
                        <a:t> </a:t>
                      </a:r>
                      <a:r>
                        <a:rPr lang="en-IE" sz="600" i="1" err="1">
                          <a:solidFill>
                            <a:srgbClr val="FFFFFF"/>
                          </a:solidFill>
                          <a:effectLst/>
                          <a:latin typeface="+mn-lt"/>
                          <a:ea typeface="Times New Roman" panose="02020603050405020304" pitchFamily="18" charset="0"/>
                          <a:cs typeface="Calibri"/>
                        </a:rPr>
                        <a:t>ábalta</a:t>
                      </a:r>
                      <a:r>
                        <a:rPr lang="en-IE" sz="600" i="1">
                          <a:solidFill>
                            <a:srgbClr val="FFFFFF"/>
                          </a:solidFill>
                          <a:effectLst/>
                          <a:latin typeface="+mn-lt"/>
                          <a:ea typeface="Times New Roman" panose="02020603050405020304" pitchFamily="18" charset="0"/>
                          <a:cs typeface="Calibri"/>
                        </a:rPr>
                        <a:t> a:</a:t>
                      </a:r>
                      <a:endParaRPr lang="en-IE" sz="600">
                        <a:effectLst/>
                        <a:latin typeface="+mn-lt"/>
                        <a:ea typeface="Calibri" panose="020F0502020204030204" pitchFamily="34" charset="0"/>
                        <a:cs typeface="Calibri"/>
                      </a:endParaRPr>
                    </a:p>
                  </a:txBody>
                  <a:tcPr marL="22449" marR="22449" marT="14966" marB="14966"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4B78"/>
                    </a:solidFill>
                  </a:tcPr>
                </a:tc>
                <a:tc>
                  <a:txBody>
                    <a:bodyPr/>
                    <a:lstStyle/>
                    <a:p>
                      <a:pPr algn="l">
                        <a:lnSpc>
                          <a:spcPct val="107000"/>
                        </a:lnSpc>
                        <a:spcAft>
                          <a:spcPts val="800"/>
                        </a:spcAft>
                      </a:pPr>
                      <a:r>
                        <a:rPr lang="en-IE" sz="600" i="1">
                          <a:solidFill>
                            <a:srgbClr val="FFFFFF"/>
                          </a:solidFill>
                          <a:effectLst/>
                          <a:latin typeface="+mn-lt"/>
                          <a:ea typeface="Times New Roman" panose="02020603050405020304" pitchFamily="18" charset="0"/>
                          <a:cs typeface="Calibri"/>
                        </a:rPr>
                        <a:t>Ba </a:t>
                      </a:r>
                      <a:r>
                        <a:rPr lang="en-IE" sz="600" i="1" err="1">
                          <a:solidFill>
                            <a:srgbClr val="FFFFFF"/>
                          </a:solidFill>
                          <a:effectLst/>
                          <a:latin typeface="+mn-lt"/>
                          <a:ea typeface="Times New Roman" panose="02020603050405020304" pitchFamily="18" charset="0"/>
                          <a:cs typeface="Calibri"/>
                        </a:rPr>
                        <a:t>chóir</a:t>
                      </a:r>
                      <a:r>
                        <a:rPr lang="en-IE" sz="600" i="1">
                          <a:solidFill>
                            <a:srgbClr val="FFFFFF"/>
                          </a:solidFill>
                          <a:effectLst/>
                          <a:latin typeface="+mn-lt"/>
                          <a:ea typeface="Times New Roman" panose="02020603050405020304" pitchFamily="18" charset="0"/>
                          <a:cs typeface="Calibri"/>
                        </a:rPr>
                        <a:t> don </a:t>
                      </a:r>
                      <a:r>
                        <a:rPr lang="en-IE" sz="600" i="1" err="1">
                          <a:solidFill>
                            <a:srgbClr val="FFFFFF"/>
                          </a:solidFill>
                          <a:effectLst/>
                          <a:latin typeface="+mn-lt"/>
                          <a:ea typeface="Times New Roman" panose="02020603050405020304" pitchFamily="18" charset="0"/>
                          <a:cs typeface="Calibri"/>
                        </a:rPr>
                        <a:t>scoláire</a:t>
                      </a:r>
                      <a:r>
                        <a:rPr lang="en-IE" sz="600" i="1">
                          <a:solidFill>
                            <a:srgbClr val="FFFFFF"/>
                          </a:solidFill>
                          <a:effectLst/>
                          <a:latin typeface="+mn-lt"/>
                          <a:ea typeface="Times New Roman" panose="02020603050405020304" pitchFamily="18" charset="0"/>
                          <a:cs typeface="Calibri"/>
                        </a:rPr>
                        <a:t> a </a:t>
                      </a:r>
                      <a:r>
                        <a:rPr lang="en-IE" sz="600" i="1" err="1">
                          <a:solidFill>
                            <a:srgbClr val="FFFFFF"/>
                          </a:solidFill>
                          <a:effectLst/>
                          <a:latin typeface="+mn-lt"/>
                          <a:ea typeface="Times New Roman" panose="02020603050405020304" pitchFamily="18" charset="0"/>
                          <a:cs typeface="Calibri"/>
                        </a:rPr>
                        <a:t>bheith</a:t>
                      </a:r>
                      <a:r>
                        <a:rPr lang="en-IE" sz="600" i="1">
                          <a:solidFill>
                            <a:srgbClr val="FFFFFF"/>
                          </a:solidFill>
                          <a:effectLst/>
                          <a:latin typeface="+mn-lt"/>
                          <a:ea typeface="Times New Roman" panose="02020603050405020304" pitchFamily="18" charset="0"/>
                          <a:cs typeface="Calibri"/>
                        </a:rPr>
                        <a:t> </a:t>
                      </a:r>
                      <a:r>
                        <a:rPr lang="en-IE" sz="600" i="1" err="1">
                          <a:solidFill>
                            <a:srgbClr val="FFFFFF"/>
                          </a:solidFill>
                          <a:effectLst/>
                          <a:latin typeface="+mn-lt"/>
                          <a:ea typeface="Times New Roman" panose="02020603050405020304" pitchFamily="18" charset="0"/>
                          <a:cs typeface="Calibri"/>
                        </a:rPr>
                        <a:t>ábalta</a:t>
                      </a:r>
                      <a:r>
                        <a:rPr lang="en-IE" sz="600" i="1">
                          <a:solidFill>
                            <a:srgbClr val="FFFFFF"/>
                          </a:solidFill>
                          <a:effectLst/>
                          <a:latin typeface="+mn-lt"/>
                          <a:ea typeface="Times New Roman" panose="02020603050405020304" pitchFamily="18" charset="0"/>
                          <a:cs typeface="Calibri"/>
                        </a:rPr>
                        <a:t> a:</a:t>
                      </a:r>
                      <a:endParaRPr lang="en-IE" sz="600">
                        <a:effectLst/>
                        <a:latin typeface="+mn-lt"/>
                        <a:ea typeface="Calibri" panose="020F0502020204030204" pitchFamily="34" charset="0"/>
                        <a:cs typeface="Calibri"/>
                      </a:endParaRPr>
                    </a:p>
                  </a:txBody>
                  <a:tcPr marL="22449" marR="22449" marT="14966" marB="149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9028"/>
                    </a:solidFill>
                  </a:tcPr>
                </a:tc>
                <a:tc>
                  <a:txBody>
                    <a:bodyPr/>
                    <a:lstStyle/>
                    <a:p>
                      <a:pPr algn="l">
                        <a:lnSpc>
                          <a:spcPct val="107000"/>
                        </a:lnSpc>
                        <a:spcAft>
                          <a:spcPts val="800"/>
                        </a:spcAft>
                      </a:pPr>
                      <a:r>
                        <a:rPr lang="en-IE" sz="600" i="1">
                          <a:solidFill>
                            <a:srgbClr val="FFFFFF"/>
                          </a:solidFill>
                          <a:effectLst/>
                          <a:latin typeface="+mn-lt"/>
                          <a:ea typeface="Times New Roman" panose="02020603050405020304" pitchFamily="18" charset="0"/>
                          <a:cs typeface="Calibri"/>
                        </a:rPr>
                        <a:t>Ba </a:t>
                      </a:r>
                      <a:r>
                        <a:rPr lang="en-IE" sz="600" i="1" err="1">
                          <a:solidFill>
                            <a:srgbClr val="FFFFFF"/>
                          </a:solidFill>
                          <a:effectLst/>
                          <a:latin typeface="+mn-lt"/>
                          <a:ea typeface="Times New Roman" panose="02020603050405020304" pitchFamily="18" charset="0"/>
                          <a:cs typeface="Calibri"/>
                        </a:rPr>
                        <a:t>chóir</a:t>
                      </a:r>
                      <a:r>
                        <a:rPr lang="en-IE" sz="600" i="1">
                          <a:solidFill>
                            <a:srgbClr val="FFFFFF"/>
                          </a:solidFill>
                          <a:effectLst/>
                          <a:latin typeface="+mn-lt"/>
                          <a:ea typeface="Times New Roman" panose="02020603050405020304" pitchFamily="18" charset="0"/>
                          <a:cs typeface="Calibri"/>
                        </a:rPr>
                        <a:t> don </a:t>
                      </a:r>
                      <a:r>
                        <a:rPr lang="en-IE" sz="600" i="1" err="1">
                          <a:solidFill>
                            <a:srgbClr val="FFFFFF"/>
                          </a:solidFill>
                          <a:effectLst/>
                          <a:latin typeface="+mn-lt"/>
                          <a:ea typeface="Times New Roman" panose="02020603050405020304" pitchFamily="18" charset="0"/>
                          <a:cs typeface="Calibri"/>
                        </a:rPr>
                        <a:t>scoláire</a:t>
                      </a:r>
                      <a:r>
                        <a:rPr lang="en-IE" sz="600" i="1">
                          <a:solidFill>
                            <a:srgbClr val="FFFFFF"/>
                          </a:solidFill>
                          <a:effectLst/>
                          <a:latin typeface="+mn-lt"/>
                          <a:ea typeface="Times New Roman" panose="02020603050405020304" pitchFamily="18" charset="0"/>
                          <a:cs typeface="Calibri"/>
                        </a:rPr>
                        <a:t> a </a:t>
                      </a:r>
                      <a:r>
                        <a:rPr lang="en-IE" sz="600" i="1" err="1">
                          <a:solidFill>
                            <a:srgbClr val="FFFFFF"/>
                          </a:solidFill>
                          <a:effectLst/>
                          <a:latin typeface="+mn-lt"/>
                          <a:ea typeface="Times New Roman" panose="02020603050405020304" pitchFamily="18" charset="0"/>
                          <a:cs typeface="Calibri"/>
                        </a:rPr>
                        <a:t>bheith</a:t>
                      </a:r>
                      <a:r>
                        <a:rPr lang="en-IE" sz="600" i="1">
                          <a:solidFill>
                            <a:srgbClr val="FFFFFF"/>
                          </a:solidFill>
                          <a:effectLst/>
                          <a:latin typeface="+mn-lt"/>
                          <a:ea typeface="Times New Roman" panose="02020603050405020304" pitchFamily="18" charset="0"/>
                          <a:cs typeface="Calibri"/>
                        </a:rPr>
                        <a:t> </a:t>
                      </a:r>
                      <a:r>
                        <a:rPr lang="en-IE" sz="600" i="1" err="1">
                          <a:solidFill>
                            <a:srgbClr val="FFFFFF"/>
                          </a:solidFill>
                          <a:effectLst/>
                          <a:latin typeface="+mn-lt"/>
                          <a:ea typeface="Times New Roman" panose="02020603050405020304" pitchFamily="18" charset="0"/>
                          <a:cs typeface="Calibri"/>
                        </a:rPr>
                        <a:t>ábalta</a:t>
                      </a:r>
                      <a:r>
                        <a:rPr lang="en-IE" sz="600" i="1">
                          <a:solidFill>
                            <a:srgbClr val="FFFFFF"/>
                          </a:solidFill>
                          <a:effectLst/>
                          <a:latin typeface="+mn-lt"/>
                          <a:ea typeface="Times New Roman" panose="02020603050405020304" pitchFamily="18" charset="0"/>
                          <a:cs typeface="Calibri"/>
                        </a:rPr>
                        <a:t> a:</a:t>
                      </a:r>
                      <a:endParaRPr lang="en-IE" sz="600">
                        <a:effectLst/>
                        <a:latin typeface="+mn-lt"/>
                        <a:ea typeface="Calibri" panose="020F0502020204030204" pitchFamily="34" charset="0"/>
                        <a:cs typeface="Calibri"/>
                      </a:endParaRPr>
                    </a:p>
                  </a:txBody>
                  <a:tcPr marL="22449" marR="22449" marT="14966" marB="14966"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C8C5D"/>
                    </a:solidFill>
                  </a:tcPr>
                </a:tc>
                <a:extLst>
                  <a:ext uri="{0D108BD9-81ED-4DB2-BD59-A6C34878D82A}">
                    <a16:rowId xmlns:a16="http://schemas.microsoft.com/office/drawing/2014/main" val="721416227"/>
                  </a:ext>
                </a:extLst>
              </a:tr>
              <a:tr h="1074466">
                <a:tc>
                  <a:txBody>
                    <a:bodyPr/>
                    <a:lstStyle/>
                    <a:p>
                      <a:pPr algn="l">
                        <a:lnSpc>
                          <a:spcPct val="107000"/>
                        </a:lnSpc>
                        <a:spcAft>
                          <a:spcPts val="800"/>
                        </a:spcAft>
                      </a:pPr>
                      <a:r>
                        <a:rPr lang="en-IE" sz="600" b="1">
                          <a:solidFill>
                            <a:srgbClr val="000000"/>
                          </a:solidFill>
                          <a:effectLst/>
                          <a:latin typeface="+mn-lt"/>
                          <a:ea typeface="Times New Roman" panose="02020603050405020304" pitchFamily="18" charset="0"/>
                          <a:cs typeface="Calibri"/>
                        </a:rPr>
                        <a:t>Anailís a dhéanamh agus fadhbanna a réiteach</a:t>
                      </a:r>
                    </a:p>
                    <a:p>
                      <a:pPr algn="l">
                        <a:lnSpc>
                          <a:spcPct val="107000"/>
                        </a:lnSpc>
                        <a:spcAft>
                          <a:spcPts val="800"/>
                        </a:spcAft>
                      </a:pPr>
                      <a:r>
                        <a:rPr lang="en-GB" sz="500">
                          <a:effectLst/>
                          <a:latin typeface="+mn-lt"/>
                          <a:ea typeface="Calibri" panose="020F0502020204030204" pitchFamily="34" charset="0"/>
                          <a:cs typeface="Arial"/>
                        </a:rPr>
                        <a:t>Spreagann na torthaí foghlama sa ghné seo an scoláire le hiniúchadh a dhéanamh ar smaointe agus ar chaidrimh a chabhraíonn leis a réitigh ar fhadhbanna a bheachtú. Foghlaimeoidh an scoláire le cuir chuige chórasacha a fhorbairt chun anailís a dhéanamh ar fhadhbanna a chabhróidh le réitigh a fhorbairt. Spreagann an ghné seo an fhoghlaim atá riachtanach sa Teicneolaíocht Fheidhmeach agus forbraítear scileanna don fhoghlaim ar feadh an tsaoil léi.</a:t>
                      </a:r>
                      <a:endParaRPr lang="en-IE" sz="500">
                        <a:effectLst/>
                        <a:latin typeface="+mn-lt"/>
                        <a:ea typeface="Calibri" panose="020F0502020204030204" pitchFamily="34" charset="0"/>
                        <a:cs typeface="Arial" panose="020B0604020202020204" pitchFamily="34" charset="0"/>
                      </a:endParaRPr>
                    </a:p>
                  </a:txBody>
                  <a:tcPr marL="22449" marR="22449" marT="14966" marB="14966">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C8D5"/>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1.1 	</a:t>
                      </a:r>
                      <a:r>
                        <a:rPr lang="en-IE" sz="600" b="0">
                          <a:solidFill>
                            <a:srgbClr val="000000"/>
                          </a:solidFill>
                          <a:effectLst/>
                          <a:latin typeface="+mn-lt"/>
                          <a:ea typeface="Times New Roman" panose="02020603050405020304" pitchFamily="18" charset="0"/>
                          <a:cs typeface="Calibri"/>
                        </a:rPr>
                        <a:t>réiteach dearaidh </a:t>
                      </a:r>
                      <a:r>
                        <a:rPr lang="en-IE" sz="600" b="1">
                          <a:solidFill>
                            <a:srgbClr val="000000"/>
                          </a:solidFill>
                          <a:effectLst/>
                          <a:latin typeface="+mn-lt"/>
                          <a:ea typeface="Times New Roman" panose="02020603050405020304" pitchFamily="18" charset="0"/>
                          <a:cs typeface="Calibri"/>
                        </a:rPr>
                        <a:t>a fhorbairt </a:t>
                      </a:r>
                      <a:r>
                        <a:rPr lang="en-IE" sz="600" b="0">
                          <a:solidFill>
                            <a:srgbClr val="000000"/>
                          </a:solidFill>
                          <a:effectLst/>
                          <a:latin typeface="+mn-lt"/>
                          <a:ea typeface="Times New Roman" panose="02020603050405020304" pitchFamily="18" charset="0"/>
                          <a:cs typeface="Calibri"/>
                        </a:rPr>
                        <a:t>bunaithe ar thaithí agus úsáid á baint as fianaise, as réasúnaíocht agus as cinnteoireacht</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1.2 	</a:t>
                      </a:r>
                      <a:r>
                        <a:rPr lang="en-IE" sz="600" b="1">
                          <a:solidFill>
                            <a:srgbClr val="000000"/>
                          </a:solidFill>
                          <a:effectLst/>
                          <a:latin typeface="+mn-lt"/>
                          <a:ea typeface="Times New Roman" panose="02020603050405020304" pitchFamily="18" charset="0"/>
                          <a:cs typeface="Calibri"/>
                        </a:rPr>
                        <a:t>anailís</a:t>
                      </a:r>
                      <a:r>
                        <a:rPr lang="en-IE" sz="600" b="0">
                          <a:solidFill>
                            <a:srgbClr val="000000"/>
                          </a:solidFill>
                          <a:effectLst/>
                          <a:latin typeface="+mn-lt"/>
                          <a:ea typeface="Times New Roman" panose="02020603050405020304" pitchFamily="18" charset="0"/>
                          <a:cs typeface="Calibri"/>
                        </a:rPr>
                        <a:t> a dhéanamh ar fhadhbanna le cur chuige córasach</a:t>
                      </a:r>
                      <a:endParaRPr lang="en-IE" sz="600" b="0">
                        <a:effectLst/>
                        <a:latin typeface="+mn-lt"/>
                        <a:ea typeface="Calibri" panose="020F0502020204030204" pitchFamily="34" charset="0"/>
                        <a:cs typeface="Calibri"/>
                      </a:endParaRP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1.3 	</a:t>
                      </a:r>
                      <a:r>
                        <a:rPr lang="en-IE" sz="600" b="0">
                          <a:solidFill>
                            <a:srgbClr val="000000"/>
                          </a:solidFill>
                          <a:effectLst/>
                          <a:latin typeface="+mn-lt"/>
                          <a:ea typeface="Times New Roman" panose="02020603050405020304" pitchFamily="18" charset="0"/>
                          <a:cs typeface="Calibri"/>
                        </a:rPr>
                        <a:t>smaointe </a:t>
                      </a:r>
                      <a:r>
                        <a:rPr lang="en-IE" sz="600" b="1">
                          <a:solidFill>
                            <a:srgbClr val="000000"/>
                          </a:solidFill>
                          <a:effectLst/>
                          <a:latin typeface="+mn-lt"/>
                          <a:ea typeface="Times New Roman" panose="02020603050405020304" pitchFamily="18" charset="0"/>
                          <a:cs typeface="Calibri"/>
                        </a:rPr>
                        <a:t>a bheachtú </a:t>
                      </a:r>
                      <a:r>
                        <a:rPr lang="en-IE" sz="600" b="0">
                          <a:solidFill>
                            <a:srgbClr val="000000"/>
                          </a:solidFill>
                          <a:effectLst/>
                          <a:latin typeface="+mn-lt"/>
                          <a:ea typeface="Times New Roman" panose="02020603050405020304" pitchFamily="18" charset="0"/>
                          <a:cs typeface="Calibri"/>
                        </a:rPr>
                        <a:t>ach úsáid a bhaint as an bhfréamhshamhaltú</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1.4 	</a:t>
                      </a:r>
                      <a:r>
                        <a:rPr lang="en-IE" sz="600" b="1">
                          <a:solidFill>
                            <a:srgbClr val="000000"/>
                          </a:solidFill>
                          <a:effectLst/>
                          <a:latin typeface="+mn-lt"/>
                          <a:ea typeface="Times New Roman" panose="02020603050405020304" pitchFamily="18" charset="0"/>
                          <a:cs typeface="Calibri"/>
                        </a:rPr>
                        <a:t>athbhreithniú</a:t>
                      </a:r>
                      <a:r>
                        <a:rPr lang="en-IE" sz="600" b="0">
                          <a:solidFill>
                            <a:srgbClr val="000000"/>
                          </a:solidFill>
                          <a:effectLst/>
                          <a:latin typeface="+mn-lt"/>
                          <a:ea typeface="Times New Roman" panose="02020603050405020304" pitchFamily="18" charset="0"/>
                          <a:cs typeface="Calibri"/>
                        </a:rPr>
                        <a:t> a dhéanamh ar chinntí pleanála síos tríd an bpróiseas</a:t>
                      </a:r>
                      <a:endParaRPr lang="en-IE" sz="600" b="0">
                        <a:effectLst/>
                        <a:latin typeface="+mn-lt"/>
                        <a:ea typeface="Calibri" panose="020F0502020204030204" pitchFamily="34" charset="0"/>
                        <a:cs typeface="Calibri"/>
                      </a:endParaRPr>
                    </a:p>
                  </a:txBody>
                  <a:tcPr marL="22449" marR="22449" marT="14966" marB="149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C8D5"/>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2.1 	</a:t>
                      </a:r>
                      <a:r>
                        <a:rPr lang="en-IE" sz="600" b="1">
                          <a:solidFill>
                            <a:srgbClr val="000000"/>
                          </a:solidFill>
                          <a:effectLst/>
                          <a:latin typeface="+mn-lt"/>
                          <a:ea typeface="Times New Roman" panose="02020603050405020304" pitchFamily="18" charset="0"/>
                          <a:cs typeface="Calibri"/>
                        </a:rPr>
                        <a:t>iniúchadh </a:t>
                      </a:r>
                      <a:r>
                        <a:rPr lang="en-IE" sz="600" b="0">
                          <a:solidFill>
                            <a:srgbClr val="000000"/>
                          </a:solidFill>
                          <a:effectLst/>
                          <a:latin typeface="+mn-lt"/>
                          <a:ea typeface="Times New Roman" panose="02020603050405020304" pitchFamily="18" charset="0"/>
                          <a:cs typeface="Calibri"/>
                        </a:rPr>
                        <a:t>a dhéanamh ar an gcaidreamh idir ionchuir, claochluithe agus aschuir taobh istigh de chórais shimplí rialaithe</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2.2	</a:t>
                      </a:r>
                      <a:r>
                        <a:rPr lang="en-GB" sz="600" b="0">
                          <a:solidFill>
                            <a:srgbClr val="000000"/>
                          </a:solidFill>
                          <a:effectLst/>
                          <a:latin typeface="+mn-lt"/>
                          <a:ea typeface="Times New Roman" panose="02020603050405020304" pitchFamily="18" charset="0"/>
                          <a:cs typeface="Calibri"/>
                        </a:rPr>
                        <a:t>smaointe </a:t>
                      </a:r>
                      <a:r>
                        <a:rPr lang="en-GB" sz="600" b="1">
                          <a:solidFill>
                            <a:srgbClr val="000000"/>
                          </a:solidFill>
                          <a:effectLst/>
                          <a:latin typeface="+mn-lt"/>
                          <a:ea typeface="Times New Roman" panose="02020603050405020304" pitchFamily="18" charset="0"/>
                          <a:cs typeface="Calibri"/>
                        </a:rPr>
                        <a:t>a mheasúnú </a:t>
                      </a:r>
                      <a:r>
                        <a:rPr lang="en-GB" sz="600" b="0">
                          <a:solidFill>
                            <a:srgbClr val="000000"/>
                          </a:solidFill>
                          <a:effectLst/>
                          <a:latin typeface="+mn-lt"/>
                          <a:ea typeface="Times New Roman" panose="02020603050405020304" pitchFamily="18" charset="0"/>
                          <a:cs typeface="Calibri"/>
                        </a:rPr>
                        <a:t>ach úsáid a bhaint as an ionsamhlú</a:t>
                      </a:r>
                      <a:r>
                        <a:rPr lang="en-GB" sz="600" b="0" baseline="30000">
                          <a:solidFill>
                            <a:srgbClr val="000000"/>
                          </a:solidFill>
                          <a:effectLst/>
                          <a:latin typeface="+mn-lt"/>
                          <a:ea typeface="Times New Roman" panose="02020603050405020304" pitchFamily="18" charset="0"/>
                          <a:cs typeface="Calibri"/>
                        </a:rPr>
                        <a:t>1</a:t>
                      </a:r>
                      <a:br>
                        <a:rPr lang="en-IE" sz="600" baseline="30000">
                          <a:solidFill>
                            <a:srgbClr val="000000"/>
                          </a:solidFill>
                          <a:effectLst/>
                          <a:latin typeface="+mn-lt"/>
                          <a:ea typeface="Times New Roman" panose="02020603050405020304" pitchFamily="18" charset="0"/>
                          <a:cs typeface="Calibri"/>
                        </a:rPr>
                      </a:br>
                      <a:br>
                        <a:rPr lang="en-IE" sz="600" baseline="30000">
                          <a:solidFill>
                            <a:srgbClr val="000000"/>
                          </a:solidFill>
                          <a:effectLst/>
                          <a:latin typeface="+mn-lt"/>
                          <a:ea typeface="Times New Roman" panose="02020603050405020304" pitchFamily="18" charset="0"/>
                          <a:cs typeface="Calibri"/>
                        </a:rPr>
                      </a:br>
                      <a:r>
                        <a:rPr lang="en-IE" sz="600" baseline="30000">
                          <a:solidFill>
                            <a:srgbClr val="000000"/>
                          </a:solidFill>
                          <a:effectLst/>
                          <a:latin typeface="+mn-lt"/>
                          <a:ea typeface="Times New Roman" panose="02020603050405020304" pitchFamily="18" charset="0"/>
                          <a:cs typeface="Calibri"/>
                        </a:rPr>
                        <a:t>1</a:t>
                      </a:r>
                      <a:r>
                        <a:rPr lang="en-IE" sz="600">
                          <a:solidFill>
                            <a:srgbClr val="000000"/>
                          </a:solidFill>
                          <a:effectLst/>
                          <a:latin typeface="+mn-lt"/>
                          <a:ea typeface="Times New Roman" panose="02020603050405020304" pitchFamily="18" charset="0"/>
                          <a:cs typeface="Calibri"/>
                        </a:rPr>
                        <a:t> (Ar nós samhaltú meicniúil, samhaltú leictreach nó samhaltú digiteach)</a:t>
                      </a:r>
                      <a:endParaRPr lang="en-IE" sz="600">
                        <a:effectLst/>
                        <a:latin typeface="+mn-lt"/>
                        <a:ea typeface="Calibri" panose="020F0502020204030204" pitchFamily="34" charset="0"/>
                        <a:cs typeface="Calibri"/>
                      </a:endParaRPr>
                    </a:p>
                  </a:txBody>
                  <a:tcPr marL="22449" marR="22449" marT="14966" marB="149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C8D5"/>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3.1	</a:t>
                      </a:r>
                      <a:r>
                        <a:rPr lang="pt-BR" sz="600" b="1">
                          <a:solidFill>
                            <a:srgbClr val="000000"/>
                          </a:solidFill>
                          <a:effectLst/>
                          <a:latin typeface="+mn-lt"/>
                          <a:ea typeface="Times New Roman" panose="02020603050405020304" pitchFamily="18" charset="0"/>
                          <a:cs typeface="Calibri"/>
                        </a:rPr>
                        <a:t>anailís</a:t>
                      </a:r>
                      <a:r>
                        <a:rPr lang="pt-BR" sz="600" b="0">
                          <a:solidFill>
                            <a:srgbClr val="000000"/>
                          </a:solidFill>
                          <a:effectLst/>
                          <a:latin typeface="+mn-lt"/>
                          <a:ea typeface="Times New Roman" panose="02020603050405020304" pitchFamily="18" charset="0"/>
                          <a:cs typeface="Calibri"/>
                        </a:rPr>
                        <a:t> a dhéanamh ar thionchar na srianta ar réitigh a dhearadh</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3.2	</a:t>
                      </a:r>
                      <a:r>
                        <a:rPr lang="en-IE" sz="600" b="1" err="1">
                          <a:solidFill>
                            <a:srgbClr val="000000"/>
                          </a:solidFill>
                          <a:effectLst/>
                          <a:latin typeface="+mn-lt"/>
                          <a:ea typeface="Times New Roman" panose="02020603050405020304" pitchFamily="18" charset="0"/>
                          <a:cs typeface="Calibri"/>
                        </a:rPr>
                        <a:t>measúnú</a:t>
                      </a:r>
                      <a:r>
                        <a:rPr lang="en-IE" sz="600" b="1">
                          <a:solidFill>
                            <a:srgbClr val="000000"/>
                          </a:solidFill>
                          <a:effectLst/>
                          <a:latin typeface="+mn-lt"/>
                          <a:ea typeface="Times New Roman" panose="02020603050405020304" pitchFamily="18" charset="0"/>
                          <a:cs typeface="Calibri"/>
                        </a:rPr>
                        <a:t> </a:t>
                      </a:r>
                      <a:r>
                        <a:rPr lang="en-IE" sz="600" b="0">
                          <a:solidFill>
                            <a:srgbClr val="000000"/>
                          </a:solidFill>
                          <a:effectLst/>
                          <a:latin typeface="+mn-lt"/>
                          <a:ea typeface="Times New Roman" panose="02020603050405020304" pitchFamily="18" charset="0"/>
                          <a:cs typeface="Calibri"/>
                        </a:rPr>
                        <a:t>a </a:t>
                      </a:r>
                      <a:r>
                        <a:rPr lang="en-IE" sz="600" b="0" err="1">
                          <a:solidFill>
                            <a:srgbClr val="000000"/>
                          </a:solidFill>
                          <a:effectLst/>
                          <a:latin typeface="+mn-lt"/>
                          <a:ea typeface="Times New Roman" panose="02020603050405020304" pitchFamily="18" charset="0"/>
                          <a:cs typeface="Calibri"/>
                        </a:rPr>
                        <a:t>dhéanamh</a:t>
                      </a:r>
                      <a:r>
                        <a:rPr lang="en-IE" sz="600" b="0">
                          <a:solidFill>
                            <a:srgbClr val="000000"/>
                          </a:solidFill>
                          <a:effectLst/>
                          <a:latin typeface="+mn-lt"/>
                          <a:ea typeface="Times New Roman" panose="02020603050405020304" pitchFamily="18" charset="0"/>
                          <a:cs typeface="Calibri"/>
                        </a:rPr>
                        <a:t> </a:t>
                      </a:r>
                      <a:r>
                        <a:rPr lang="en-IE" sz="600" b="0" err="1">
                          <a:solidFill>
                            <a:srgbClr val="000000"/>
                          </a:solidFill>
                          <a:effectLst/>
                          <a:latin typeface="+mn-lt"/>
                          <a:ea typeface="Times New Roman" panose="02020603050405020304" pitchFamily="18" charset="0"/>
                          <a:cs typeface="Calibri"/>
                        </a:rPr>
                        <a:t>ar</a:t>
                      </a:r>
                      <a:r>
                        <a:rPr lang="en-IE" sz="600" b="0">
                          <a:solidFill>
                            <a:srgbClr val="000000"/>
                          </a:solidFill>
                          <a:effectLst/>
                          <a:latin typeface="+mn-lt"/>
                          <a:ea typeface="Times New Roman" panose="02020603050405020304" pitchFamily="18" charset="0"/>
                          <a:cs typeface="Calibri"/>
                        </a:rPr>
                        <a:t> a </a:t>
                      </a:r>
                      <a:r>
                        <a:rPr lang="en-IE" sz="600" b="0" err="1">
                          <a:solidFill>
                            <a:srgbClr val="000000"/>
                          </a:solidFill>
                          <a:effectLst/>
                          <a:latin typeface="+mn-lt"/>
                          <a:ea typeface="Times New Roman" panose="02020603050405020304" pitchFamily="18" charset="0"/>
                          <a:cs typeface="Calibri"/>
                        </a:rPr>
                        <a:t>éifeachtaí</a:t>
                      </a:r>
                      <a:r>
                        <a:rPr lang="en-IE" sz="600" b="0">
                          <a:solidFill>
                            <a:srgbClr val="000000"/>
                          </a:solidFill>
                          <a:effectLst/>
                          <a:latin typeface="+mn-lt"/>
                          <a:ea typeface="Times New Roman" panose="02020603050405020304" pitchFamily="18" charset="0"/>
                          <a:cs typeface="Calibri"/>
                        </a:rPr>
                        <a:t> </a:t>
                      </a:r>
                      <a:r>
                        <a:rPr lang="en-IE" sz="600" b="0" err="1">
                          <a:solidFill>
                            <a:srgbClr val="000000"/>
                          </a:solidFill>
                          <a:effectLst/>
                          <a:latin typeface="+mn-lt"/>
                          <a:ea typeface="Times New Roman" panose="02020603050405020304" pitchFamily="18" charset="0"/>
                          <a:cs typeface="Calibri"/>
                        </a:rPr>
                        <a:t>agus</a:t>
                      </a:r>
                      <a:r>
                        <a:rPr lang="en-IE" sz="600" b="0">
                          <a:solidFill>
                            <a:srgbClr val="000000"/>
                          </a:solidFill>
                          <a:effectLst/>
                          <a:latin typeface="+mn-lt"/>
                          <a:ea typeface="Times New Roman" panose="02020603050405020304" pitchFamily="18" charset="0"/>
                          <a:cs typeface="Calibri"/>
                        </a:rPr>
                        <a:t> </a:t>
                      </a:r>
                      <a:r>
                        <a:rPr lang="en-IE" sz="600" b="0" err="1">
                          <a:solidFill>
                            <a:srgbClr val="000000"/>
                          </a:solidFill>
                          <a:effectLst/>
                          <a:latin typeface="+mn-lt"/>
                          <a:ea typeface="Times New Roman" panose="02020603050405020304" pitchFamily="18" charset="0"/>
                          <a:cs typeface="Calibri"/>
                        </a:rPr>
                        <a:t>atá</a:t>
                      </a:r>
                      <a:r>
                        <a:rPr lang="en-IE" sz="600" b="0">
                          <a:solidFill>
                            <a:srgbClr val="000000"/>
                          </a:solidFill>
                          <a:effectLst/>
                          <a:latin typeface="+mn-lt"/>
                          <a:ea typeface="Times New Roman" panose="02020603050405020304" pitchFamily="18" charset="0"/>
                          <a:cs typeface="Calibri"/>
                        </a:rPr>
                        <a:t> </a:t>
                      </a:r>
                      <a:r>
                        <a:rPr lang="en-IE" sz="600" b="0" err="1">
                          <a:solidFill>
                            <a:srgbClr val="000000"/>
                          </a:solidFill>
                          <a:effectLst/>
                          <a:latin typeface="+mn-lt"/>
                          <a:ea typeface="Times New Roman" panose="02020603050405020304" pitchFamily="18" charset="0"/>
                          <a:cs typeface="Calibri"/>
                        </a:rPr>
                        <a:t>na</a:t>
                      </a:r>
                      <a:r>
                        <a:rPr lang="en-IE" sz="600" b="0">
                          <a:solidFill>
                            <a:srgbClr val="000000"/>
                          </a:solidFill>
                          <a:effectLst/>
                          <a:latin typeface="+mn-lt"/>
                          <a:ea typeface="Times New Roman" panose="02020603050405020304" pitchFamily="18" charset="0"/>
                          <a:cs typeface="Calibri"/>
                        </a:rPr>
                        <a:t> </a:t>
                      </a:r>
                      <a:r>
                        <a:rPr lang="en-IE" sz="600" b="0" err="1">
                          <a:solidFill>
                            <a:srgbClr val="000000"/>
                          </a:solidFill>
                          <a:effectLst/>
                          <a:latin typeface="+mn-lt"/>
                          <a:ea typeface="Times New Roman" panose="02020603050405020304" pitchFamily="18" charset="0"/>
                          <a:cs typeface="Calibri"/>
                        </a:rPr>
                        <a:t>réitigh</a:t>
                      </a:r>
                      <a:endParaRPr lang="en-IE" sz="600" b="0">
                        <a:effectLst/>
                        <a:latin typeface="+mn-lt"/>
                        <a:ea typeface="Calibri" panose="020F0502020204030204" pitchFamily="34" charset="0"/>
                        <a:cs typeface="Calibri"/>
                      </a:endParaRPr>
                    </a:p>
                  </a:txBody>
                  <a:tcPr marL="22449" marR="22449" marT="14966" marB="1496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C8D5"/>
                    </a:solidFill>
                  </a:tcPr>
                </a:tc>
                <a:extLst>
                  <a:ext uri="{0D108BD9-81ED-4DB2-BD59-A6C34878D82A}">
                    <a16:rowId xmlns:a16="http://schemas.microsoft.com/office/drawing/2014/main" val="4236222414"/>
                  </a:ext>
                </a:extLst>
              </a:tr>
              <a:tr h="1064812">
                <a:tc>
                  <a:txBody>
                    <a:bodyPr/>
                    <a:lstStyle/>
                    <a:p>
                      <a:pPr algn="l">
                        <a:lnSpc>
                          <a:spcPct val="107000"/>
                        </a:lnSpc>
                        <a:spcAft>
                          <a:spcPts val="800"/>
                        </a:spcAft>
                      </a:pPr>
                      <a:r>
                        <a:rPr lang="en-IE" sz="600" b="1">
                          <a:solidFill>
                            <a:srgbClr val="000000"/>
                          </a:solidFill>
                          <a:effectLst/>
                          <a:latin typeface="+mj-lt"/>
                          <a:ea typeface="Times New Roman" panose="02020603050405020304" pitchFamily="18" charset="0"/>
                          <a:cs typeface="Calibri"/>
                        </a:rPr>
                        <a:t>Dearadh agus nuálaíocht</a:t>
                      </a:r>
                    </a:p>
                    <a:p>
                      <a:pPr algn="l">
                        <a:lnSpc>
                          <a:spcPct val="107000"/>
                        </a:lnSpc>
                        <a:spcAft>
                          <a:spcPts val="800"/>
                        </a:spcAft>
                      </a:pPr>
                      <a:r>
                        <a:rPr lang="en-GB" sz="500">
                          <a:effectLst/>
                          <a:latin typeface="+mj-lt"/>
                          <a:ea typeface="Calibri" panose="020F0502020204030204" pitchFamily="34" charset="0"/>
                          <a:cs typeface="Arial"/>
                        </a:rPr>
                        <a:t>Spreagann na torthaí foghlama sa ghné seo an scoláire le breathnú ar rudaí ar bhealach éagsúil. Ní hamháin go mbeidh deis ag an scoláire staidéar a dhéanamh ar theicneolaíochtaí atá ann cheana féin a bhaineann leis an ábhar, ach beidh deis aige freisin forbairtí nua agus atá ag teacht chun cinn a fhiosrú. Rachaidh an fhoghlaim a dhéanfaidh an scoláire sna trí shnáithe i bhfeidhm ar na réitigh dearaidh a fhorbraíonn sé.</a:t>
                      </a:r>
                    </a:p>
                  </a:txBody>
                  <a:tcPr marL="22449" marR="22449" marT="14966" marB="14966">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DD2"/>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1.5 	</a:t>
                      </a:r>
                      <a:r>
                        <a:rPr lang="en-IE" sz="600" b="1">
                          <a:solidFill>
                            <a:srgbClr val="000000"/>
                          </a:solidFill>
                          <a:effectLst/>
                          <a:latin typeface="+mn-lt"/>
                          <a:ea typeface="Times New Roman" panose="02020603050405020304" pitchFamily="18" charset="0"/>
                          <a:cs typeface="Calibri"/>
                        </a:rPr>
                        <a:t>machnamh </a:t>
                      </a:r>
                      <a:r>
                        <a:rPr lang="en-IE" sz="600" b="0">
                          <a:solidFill>
                            <a:srgbClr val="000000"/>
                          </a:solidFill>
                          <a:effectLst/>
                          <a:latin typeface="+mn-lt"/>
                          <a:ea typeface="Times New Roman" panose="02020603050405020304" pitchFamily="18" charset="0"/>
                          <a:cs typeface="Calibri"/>
                        </a:rPr>
                        <a:t>a dhéanamh ar eispéireas an úsáideora deiridh ag gach céim den phróiseas deartha</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1.6 	</a:t>
                      </a:r>
                      <a:r>
                        <a:rPr lang="en-IE" sz="600" b="0">
                          <a:solidFill>
                            <a:srgbClr val="000000"/>
                          </a:solidFill>
                          <a:effectLst/>
                          <a:latin typeface="+mn-lt"/>
                          <a:ea typeface="Times New Roman" panose="02020603050405020304" pitchFamily="18" charset="0"/>
                          <a:cs typeface="Calibri"/>
                        </a:rPr>
                        <a:t>an ról agus an tionchar a bhíonn ag teicneolaíochtaí atá ann cheana agus ag teicneolaíochtaí atá ag teacht chun cinn </a:t>
                      </a:r>
                      <a:r>
                        <a:rPr lang="en-IE" sz="600" b="1">
                          <a:solidFill>
                            <a:srgbClr val="000000"/>
                          </a:solidFill>
                          <a:effectLst/>
                          <a:latin typeface="+mn-lt"/>
                          <a:ea typeface="Times New Roman" panose="02020603050405020304" pitchFamily="18" charset="0"/>
                          <a:cs typeface="Calibri"/>
                        </a:rPr>
                        <a:t>a thuiscint</a:t>
                      </a:r>
                      <a:r>
                        <a:rPr lang="en-IE" sz="600" b="0">
                          <a:solidFill>
                            <a:srgbClr val="000000"/>
                          </a:solidFill>
                          <a:effectLst/>
                          <a:latin typeface="+mn-lt"/>
                          <a:ea typeface="Times New Roman" panose="02020603050405020304" pitchFamily="18" charset="0"/>
                          <a:cs typeface="Calibri"/>
                        </a:rPr>
                        <a:t>, chomh maith leis an úsáid a d’fhéadfaí a bhaint astu</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1.7	</a:t>
                      </a:r>
                      <a:r>
                        <a:rPr lang="en-IE" sz="600" b="0">
                          <a:solidFill>
                            <a:srgbClr val="000000"/>
                          </a:solidFill>
                          <a:effectLst/>
                          <a:latin typeface="+mn-lt"/>
                          <a:ea typeface="Times New Roman" panose="02020603050405020304" pitchFamily="18" charset="0"/>
                          <a:cs typeface="Calibri"/>
                        </a:rPr>
                        <a:t>cuir chuige nuálacha </a:t>
                      </a:r>
                      <a:r>
                        <a:rPr lang="en-IE" sz="600" b="1">
                          <a:solidFill>
                            <a:srgbClr val="000000"/>
                          </a:solidFill>
                          <a:effectLst/>
                          <a:latin typeface="+mn-lt"/>
                          <a:ea typeface="Times New Roman" panose="02020603050405020304" pitchFamily="18" charset="0"/>
                          <a:cs typeface="Calibri"/>
                        </a:rPr>
                        <a:t>a chur i bhfeidhm </a:t>
                      </a:r>
                      <a:r>
                        <a:rPr lang="en-IE" sz="600" b="0">
                          <a:solidFill>
                            <a:srgbClr val="000000"/>
                          </a:solidFill>
                          <a:effectLst/>
                          <a:latin typeface="+mn-lt"/>
                          <a:ea typeface="Times New Roman" panose="02020603050405020304" pitchFamily="18" charset="0"/>
                          <a:cs typeface="Calibri"/>
                        </a:rPr>
                        <a:t>ar réitigh dearaidh</a:t>
                      </a:r>
                      <a:endParaRPr lang="en-IE" sz="600" b="0">
                        <a:effectLst/>
                        <a:latin typeface="+mn-lt"/>
                        <a:ea typeface="Calibri" panose="020F0502020204030204" pitchFamily="34" charset="0"/>
                        <a:cs typeface="Calibri"/>
                      </a:endParaRPr>
                    </a:p>
                  </a:txBody>
                  <a:tcPr marL="22449" marR="22449" marT="14966" marB="149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DD2"/>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2.3	</a:t>
                      </a:r>
                      <a:r>
                        <a:rPr lang="en-IE" sz="600" b="0">
                          <a:solidFill>
                            <a:srgbClr val="000000"/>
                          </a:solidFill>
                          <a:effectLst/>
                          <a:latin typeface="+mn-lt"/>
                          <a:ea typeface="Times New Roman" panose="02020603050405020304" pitchFamily="18" charset="0"/>
                          <a:cs typeface="Calibri"/>
                        </a:rPr>
                        <a:t>na prionsabail a bhaineann le córais rialaithe </a:t>
                      </a:r>
                      <a:r>
                        <a:rPr lang="en-IE" sz="600" b="1">
                          <a:solidFill>
                            <a:srgbClr val="000000"/>
                          </a:solidFill>
                          <a:effectLst/>
                          <a:latin typeface="+mn-lt"/>
                          <a:ea typeface="Times New Roman" panose="02020603050405020304" pitchFamily="18" charset="0"/>
                          <a:cs typeface="Calibri"/>
                        </a:rPr>
                        <a:t>a aithint </a:t>
                      </a:r>
                      <a:r>
                        <a:rPr lang="en-IE" sz="600" b="0">
                          <a:solidFill>
                            <a:srgbClr val="000000"/>
                          </a:solidFill>
                          <a:effectLst/>
                          <a:latin typeface="+mn-lt"/>
                          <a:ea typeface="Times New Roman" panose="02020603050405020304" pitchFamily="18" charset="0"/>
                          <a:cs typeface="Calibri"/>
                        </a:rPr>
                        <a:t>agus an réiteach á fhorbairt</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2.4	</a:t>
                      </a:r>
                      <a:r>
                        <a:rPr lang="en-IE" sz="600" b="0">
                          <a:solidFill>
                            <a:srgbClr val="000000"/>
                          </a:solidFill>
                          <a:effectLst/>
                          <a:latin typeface="+mn-lt"/>
                          <a:ea typeface="Times New Roman" panose="02020603050405020304" pitchFamily="18" charset="0"/>
                          <a:cs typeface="Calibri"/>
                        </a:rPr>
                        <a:t>sraith loighciúil treoracha </a:t>
                      </a:r>
                      <a:r>
                        <a:rPr lang="en-IE" sz="600" b="1">
                          <a:solidFill>
                            <a:srgbClr val="000000"/>
                          </a:solidFill>
                          <a:effectLst/>
                          <a:latin typeface="+mn-lt"/>
                          <a:ea typeface="Times New Roman" panose="02020603050405020304" pitchFamily="18" charset="0"/>
                          <a:cs typeface="Calibri"/>
                        </a:rPr>
                        <a:t>a dhearadh </a:t>
                      </a:r>
                      <a:r>
                        <a:rPr lang="en-IE" sz="600" b="0">
                          <a:solidFill>
                            <a:srgbClr val="000000"/>
                          </a:solidFill>
                          <a:effectLst/>
                          <a:latin typeface="+mn-lt"/>
                          <a:ea typeface="Times New Roman" panose="02020603050405020304" pitchFamily="18" charset="0"/>
                          <a:cs typeface="Calibri"/>
                        </a:rPr>
                        <a:t>i ndáil le gléas nó córas a rialú</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2.5	</a:t>
                      </a:r>
                      <a:r>
                        <a:rPr lang="en-IE" sz="600" b="0">
                          <a:solidFill>
                            <a:srgbClr val="000000"/>
                          </a:solidFill>
                          <a:effectLst/>
                          <a:latin typeface="+mn-lt"/>
                          <a:ea typeface="Times New Roman" panose="02020603050405020304" pitchFamily="18" charset="0"/>
                          <a:cs typeface="Calibri"/>
                        </a:rPr>
                        <a:t>cuir chuige nuálacha </a:t>
                      </a:r>
                      <a:r>
                        <a:rPr lang="en-IE" sz="600" b="1">
                          <a:solidFill>
                            <a:srgbClr val="000000"/>
                          </a:solidFill>
                          <a:effectLst/>
                          <a:latin typeface="+mn-lt"/>
                          <a:ea typeface="Times New Roman" panose="02020603050405020304" pitchFamily="18" charset="0"/>
                          <a:cs typeface="Calibri"/>
                        </a:rPr>
                        <a:t>a chur i bhfeidhm </a:t>
                      </a:r>
                      <a:r>
                        <a:rPr lang="en-IE" sz="600" b="0">
                          <a:solidFill>
                            <a:srgbClr val="000000"/>
                          </a:solidFill>
                          <a:effectLst/>
                          <a:latin typeface="+mn-lt"/>
                          <a:ea typeface="Times New Roman" panose="02020603050405020304" pitchFamily="18" charset="0"/>
                          <a:cs typeface="Calibri"/>
                        </a:rPr>
                        <a:t>i leith réitigh córais rialaithe a dhearadh</a:t>
                      </a:r>
                      <a:endParaRPr lang="en-IE" sz="600" b="0">
                        <a:effectLst/>
                        <a:latin typeface="+mn-lt"/>
                        <a:ea typeface="Calibri" panose="020F0502020204030204" pitchFamily="34" charset="0"/>
                        <a:cs typeface="Calibri"/>
                      </a:endParaRPr>
                    </a:p>
                  </a:txBody>
                  <a:tcPr marL="22449" marR="22449" marT="14966" marB="149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DD2"/>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3.3	</a:t>
                      </a:r>
                      <a:r>
                        <a:rPr lang="en-IE" sz="600" b="1">
                          <a:solidFill>
                            <a:srgbClr val="000000"/>
                          </a:solidFill>
                          <a:effectLst/>
                          <a:latin typeface="+mn-lt"/>
                          <a:ea typeface="Times New Roman" panose="02020603050405020304" pitchFamily="18" charset="0"/>
                          <a:cs typeface="Calibri"/>
                        </a:rPr>
                        <a:t>míniú </a:t>
                      </a:r>
                      <a:r>
                        <a:rPr lang="en-IE" sz="600" b="0">
                          <a:solidFill>
                            <a:srgbClr val="000000"/>
                          </a:solidFill>
                          <a:effectLst/>
                          <a:latin typeface="+mn-lt"/>
                          <a:ea typeface="Times New Roman" panose="02020603050405020304" pitchFamily="18" charset="0"/>
                          <a:cs typeface="Calibri"/>
                        </a:rPr>
                        <a:t>a thabhairt ar an gcaoi a dtéann an cine daonna, an tsochaí agus an comhshaol i bhfeidhm ar réitigh agus ar thorthaí</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3.4	</a:t>
                      </a:r>
                      <a:r>
                        <a:rPr lang="en-IE" sz="600" b="0">
                          <a:solidFill>
                            <a:srgbClr val="000000"/>
                          </a:solidFill>
                          <a:effectLst/>
                          <a:latin typeface="+mn-lt"/>
                          <a:ea typeface="Times New Roman" panose="02020603050405020304" pitchFamily="18" charset="0"/>
                          <a:cs typeface="Calibri"/>
                        </a:rPr>
                        <a:t>an chaoi a gcuirtear an teicneolaíocht i bhfeidhm i gcomhthéacsanna áitiúla </a:t>
                      </a:r>
                      <a:r>
                        <a:rPr lang="en-IE" sz="600" b="1">
                          <a:solidFill>
                            <a:srgbClr val="000000"/>
                          </a:solidFill>
                          <a:effectLst/>
                          <a:latin typeface="+mn-lt"/>
                          <a:ea typeface="Times New Roman" panose="02020603050405020304" pitchFamily="18" charset="0"/>
                          <a:cs typeface="Calibri"/>
                        </a:rPr>
                        <a:t>a fhiosrú</a:t>
                      </a:r>
                      <a:endParaRPr lang="en-IE" sz="600">
                        <a:effectLst/>
                        <a:latin typeface="+mn-lt"/>
                        <a:ea typeface="Calibri" panose="020F0502020204030204" pitchFamily="34" charset="0"/>
                        <a:cs typeface="Calibri"/>
                      </a:endParaRPr>
                    </a:p>
                  </a:txBody>
                  <a:tcPr marL="22449" marR="22449" marT="14966" marB="1496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DD2"/>
                    </a:solidFill>
                  </a:tcPr>
                </a:tc>
                <a:extLst>
                  <a:ext uri="{0D108BD9-81ED-4DB2-BD59-A6C34878D82A}">
                    <a16:rowId xmlns:a16="http://schemas.microsoft.com/office/drawing/2014/main" val="2425702236"/>
                  </a:ext>
                </a:extLst>
              </a:tr>
              <a:tr h="970684">
                <a:tc>
                  <a:txBody>
                    <a:bodyPr/>
                    <a:lstStyle/>
                    <a:p>
                      <a:pPr algn="l">
                        <a:lnSpc>
                          <a:spcPct val="107000"/>
                        </a:lnSpc>
                        <a:spcAft>
                          <a:spcPts val="800"/>
                        </a:spcAft>
                      </a:pPr>
                      <a:r>
                        <a:rPr lang="en-IE" sz="600" b="1">
                          <a:solidFill>
                            <a:srgbClr val="000000"/>
                          </a:solidFill>
                          <a:effectLst/>
                          <a:latin typeface="+mj-lt"/>
                          <a:ea typeface="Times New Roman" panose="02020603050405020304" pitchFamily="18" charset="0"/>
                          <a:cs typeface="Calibri"/>
                        </a:rPr>
                        <a:t>Pleanáil, bainistiú agus cruthú</a:t>
                      </a:r>
                    </a:p>
                    <a:p>
                      <a:pPr algn="l">
                        <a:lnSpc>
                          <a:spcPct val="107000"/>
                        </a:lnSpc>
                        <a:spcAft>
                          <a:spcPts val="800"/>
                        </a:spcAft>
                      </a:pPr>
                      <a:r>
                        <a:rPr lang="en-GB" sz="500">
                          <a:effectLst/>
                          <a:latin typeface="+mj-lt"/>
                          <a:ea typeface="Calibri" panose="020F0502020204030204" pitchFamily="34" charset="0"/>
                          <a:cs typeface="Arial"/>
                        </a:rPr>
                        <a:t>Spreagann na torthaí foghlama sa ghné seo an scoláire le réimse scileanna bainistíochta tionscadal a fhorbairt agus a dhearaí á dtabhairt go dtí céim a ndéanta. Forbróidh an scoláire na scileanna a theastaíonn chun ábhair a ionramháil agus roghnóidh sé an trealamh oiriúnach chun na réitigh a chur i gcrích.</a:t>
                      </a:r>
                    </a:p>
                  </a:txBody>
                  <a:tcPr marL="22449" marR="22449" marT="14966" marB="14966">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AC5"/>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1.8 	</a:t>
                      </a:r>
                      <a:r>
                        <a:rPr lang="en-GB" sz="600" b="0">
                          <a:solidFill>
                            <a:srgbClr val="000000"/>
                          </a:solidFill>
                          <a:effectLst/>
                          <a:latin typeface="+mn-lt"/>
                          <a:ea typeface="Times New Roman" panose="02020603050405020304" pitchFamily="18" charset="0"/>
                          <a:cs typeface="Calibri"/>
                        </a:rPr>
                        <a:t>plean </a:t>
                      </a:r>
                      <a:r>
                        <a:rPr lang="en-GB" sz="600" b="1">
                          <a:solidFill>
                            <a:srgbClr val="000000"/>
                          </a:solidFill>
                          <a:effectLst/>
                          <a:latin typeface="+mn-lt"/>
                          <a:ea typeface="Times New Roman" panose="02020603050405020304" pitchFamily="18" charset="0"/>
                          <a:cs typeface="Calibri"/>
                        </a:rPr>
                        <a:t>a fhorbairt </a:t>
                      </a:r>
                      <a:r>
                        <a:rPr lang="en-GB" sz="600" b="0">
                          <a:solidFill>
                            <a:srgbClr val="000000"/>
                          </a:solidFill>
                          <a:effectLst/>
                          <a:latin typeface="+mn-lt"/>
                          <a:ea typeface="Times New Roman" panose="02020603050405020304" pitchFamily="18" charset="0"/>
                          <a:cs typeface="Calibri"/>
                        </a:rPr>
                        <a:t>chun réiteach a thabhairt chun críche</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1.9	</a:t>
                      </a:r>
                      <a:r>
                        <a:rPr lang="en-IE" sz="600" b="0">
                          <a:solidFill>
                            <a:srgbClr val="000000"/>
                          </a:solidFill>
                          <a:effectLst/>
                          <a:latin typeface="+mn-lt"/>
                          <a:ea typeface="Times New Roman" panose="02020603050405020304" pitchFamily="18" charset="0"/>
                          <a:cs typeface="Calibri"/>
                        </a:rPr>
                        <a:t>ábhair, trealamh agus próisis chuí </a:t>
                      </a:r>
                      <a:r>
                        <a:rPr lang="en-IE" sz="600" b="1">
                          <a:solidFill>
                            <a:srgbClr val="000000"/>
                          </a:solidFill>
                          <a:effectLst/>
                          <a:latin typeface="+mn-lt"/>
                          <a:ea typeface="Times New Roman" panose="02020603050405020304" pitchFamily="18" charset="0"/>
                          <a:cs typeface="Calibri"/>
                        </a:rPr>
                        <a:t>a roghnú</a:t>
                      </a:r>
                      <a:r>
                        <a:rPr lang="en-IE" sz="600" b="0">
                          <a:solidFill>
                            <a:srgbClr val="000000"/>
                          </a:solidFill>
                          <a:effectLst/>
                          <a:latin typeface="+mn-lt"/>
                          <a:ea typeface="Times New Roman" panose="02020603050405020304" pitchFamily="18" charset="0"/>
                          <a:cs typeface="Calibri"/>
                        </a:rPr>
                        <a:t> chun fadhb a réiteach</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1.10	</a:t>
                      </a:r>
                      <a:r>
                        <a:rPr lang="en-IE" sz="600" b="0">
                          <a:solidFill>
                            <a:srgbClr val="000000"/>
                          </a:solidFill>
                          <a:effectLst/>
                          <a:latin typeface="+mn-lt"/>
                          <a:ea typeface="Times New Roman" panose="02020603050405020304" pitchFamily="18" charset="0"/>
                          <a:cs typeface="Calibri"/>
                        </a:rPr>
                        <a:t>plean </a:t>
                      </a:r>
                      <a:r>
                        <a:rPr lang="en-IE" sz="600" b="1">
                          <a:solidFill>
                            <a:srgbClr val="000000"/>
                          </a:solidFill>
                          <a:effectLst/>
                          <a:latin typeface="+mn-lt"/>
                          <a:ea typeface="Times New Roman" panose="02020603050405020304" pitchFamily="18" charset="0"/>
                          <a:cs typeface="Calibri"/>
                        </a:rPr>
                        <a:t>a chur chun feidhme </a:t>
                      </a:r>
                      <a:r>
                        <a:rPr lang="en-IE" sz="600" b="0">
                          <a:solidFill>
                            <a:srgbClr val="000000"/>
                          </a:solidFill>
                          <a:effectLst/>
                          <a:latin typeface="+mn-lt"/>
                          <a:ea typeface="Times New Roman" panose="02020603050405020304" pitchFamily="18" charset="0"/>
                          <a:cs typeface="Calibri"/>
                        </a:rPr>
                        <a:t>agus úsáid á baint as uirlisí, ábhair agus próisis chuí</a:t>
                      </a:r>
                    </a:p>
                    <a:p>
                      <a:pPr marL="266700" indent="-266700" algn="l">
                        <a:lnSpc>
                          <a:spcPct val="107000"/>
                        </a:lnSpc>
                        <a:spcAft>
                          <a:spcPts val="600"/>
                        </a:spcAft>
                      </a:pPr>
                      <a:r>
                        <a:rPr lang="en-IE" sz="600" b="0">
                          <a:solidFill>
                            <a:srgbClr val="000000"/>
                          </a:solidFill>
                          <a:effectLst/>
                          <a:latin typeface="+mn-lt"/>
                          <a:ea typeface="Times New Roman" panose="02020603050405020304" pitchFamily="18" charset="0"/>
                          <a:cs typeface="Calibri"/>
                        </a:rPr>
                        <a:t>1.</a:t>
                      </a:r>
                      <a:r>
                        <a:rPr lang="en-IE" sz="600">
                          <a:solidFill>
                            <a:srgbClr val="000000"/>
                          </a:solidFill>
                          <a:effectLst/>
                          <a:latin typeface="+mn-lt"/>
                          <a:ea typeface="Times New Roman" panose="02020603050405020304" pitchFamily="18" charset="0"/>
                          <a:cs typeface="Calibri"/>
                        </a:rPr>
                        <a:t>11	</a:t>
                      </a:r>
                      <a:r>
                        <a:rPr lang="en-IE" sz="600" b="1" kern="1200">
                          <a:solidFill>
                            <a:srgbClr val="000000"/>
                          </a:solidFill>
                          <a:effectLst/>
                          <a:latin typeface="+mn-lt"/>
                          <a:ea typeface="+mn-ea"/>
                          <a:cs typeface="Calibri"/>
                        </a:rPr>
                        <a:t>a léiriú </a:t>
                      </a:r>
                      <a:r>
                        <a:rPr lang="en-IE" sz="600" b="0" kern="1200">
                          <a:solidFill>
                            <a:srgbClr val="000000"/>
                          </a:solidFill>
                          <a:effectLst/>
                          <a:latin typeface="+mn-lt"/>
                          <a:ea typeface="+mn-ea"/>
                          <a:cs typeface="Calibri"/>
                        </a:rPr>
                        <a:t>gur cloíodh leis na caighdeáin aitheanta sláinte agus sábháilteachta</a:t>
                      </a:r>
                      <a:endParaRPr lang="en-IE" sz="600" b="0" kern="1200">
                        <a:solidFill>
                          <a:srgbClr val="000000"/>
                        </a:solidFill>
                        <a:effectLst/>
                        <a:latin typeface="+mn-lt"/>
                        <a:ea typeface="Calibri" panose="020F0502020204030204" pitchFamily="34" charset="0"/>
                        <a:cs typeface="Calibri"/>
                      </a:endParaRPr>
                    </a:p>
                  </a:txBody>
                  <a:tcPr marL="22449" marR="22449" marT="14966" marB="149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AC5"/>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a:rPr>
                        <a:t>2.6	</a:t>
                      </a:r>
                      <a:r>
                        <a:rPr lang="en-IE" sz="600" b="0">
                          <a:solidFill>
                            <a:srgbClr val="000000"/>
                          </a:solidFill>
                          <a:effectLst/>
                          <a:latin typeface="+mn-lt"/>
                          <a:ea typeface="Times New Roman" panose="02020603050405020304" pitchFamily="18" charset="0"/>
                          <a:cs typeface="Calibri"/>
                        </a:rPr>
                        <a:t>caomhnú agus éifeachtúlacht fuinnimh </a:t>
                      </a:r>
                      <a:r>
                        <a:rPr lang="en-IE" sz="600" b="1">
                          <a:solidFill>
                            <a:srgbClr val="000000"/>
                          </a:solidFill>
                          <a:effectLst/>
                          <a:latin typeface="+mn-lt"/>
                          <a:ea typeface="Times New Roman" panose="02020603050405020304" pitchFamily="18" charset="0"/>
                          <a:cs typeface="Calibri"/>
                        </a:rPr>
                        <a:t>a fhiosrú</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panose="020F0502020204030204" pitchFamily="34" charset="0"/>
                        </a:rPr>
                        <a:t>2.7	</a:t>
                      </a:r>
                      <a:r>
                        <a:rPr lang="en-IE" sz="600" b="0">
                          <a:solidFill>
                            <a:srgbClr val="000000"/>
                          </a:solidFill>
                          <a:effectLst/>
                          <a:latin typeface="+mn-lt"/>
                          <a:ea typeface="Times New Roman" panose="02020603050405020304" pitchFamily="18" charset="0"/>
                          <a:cs typeface="Calibri" panose="020F0502020204030204" pitchFamily="34" charset="0"/>
                        </a:rPr>
                        <a:t>córais chuí fuinnimh agus rialaithe </a:t>
                      </a:r>
                      <a:r>
                        <a:rPr lang="en-IE" sz="600" b="1">
                          <a:solidFill>
                            <a:srgbClr val="000000"/>
                          </a:solidFill>
                          <a:effectLst/>
                          <a:latin typeface="+mn-lt"/>
                          <a:ea typeface="Times New Roman" panose="02020603050405020304" pitchFamily="18" charset="0"/>
                          <a:cs typeface="Calibri" panose="020F0502020204030204" pitchFamily="34" charset="0"/>
                        </a:rPr>
                        <a:t>a shainaithint</a:t>
                      </a:r>
                      <a:r>
                        <a:rPr lang="en-IE" sz="600" b="0">
                          <a:solidFill>
                            <a:srgbClr val="000000"/>
                          </a:solidFill>
                          <a:effectLst/>
                          <a:latin typeface="+mn-lt"/>
                          <a:ea typeface="Times New Roman" panose="02020603050405020304" pitchFamily="18" charset="0"/>
                          <a:cs typeface="Calibri" panose="020F0502020204030204" pitchFamily="34" charset="0"/>
                        </a:rPr>
                        <a:t> do na réitigh dearaidh</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panose="020F0502020204030204" pitchFamily="34" charset="0"/>
                        </a:rPr>
                        <a:t>2.8	</a:t>
                      </a:r>
                      <a:r>
                        <a:rPr lang="en-IE" sz="600" b="0">
                          <a:solidFill>
                            <a:srgbClr val="000000"/>
                          </a:solidFill>
                          <a:effectLst/>
                          <a:latin typeface="+mn-lt"/>
                          <a:ea typeface="Times New Roman" panose="02020603050405020304" pitchFamily="18" charset="0"/>
                          <a:cs typeface="Calibri" panose="020F0502020204030204" pitchFamily="34" charset="0"/>
                        </a:rPr>
                        <a:t>réitigh rialaithe </a:t>
                      </a:r>
                      <a:r>
                        <a:rPr lang="en-IE" sz="600" b="1">
                          <a:solidFill>
                            <a:srgbClr val="000000"/>
                          </a:solidFill>
                          <a:effectLst/>
                          <a:latin typeface="+mn-lt"/>
                          <a:ea typeface="Times New Roman" panose="02020603050405020304" pitchFamily="18" charset="0"/>
                          <a:cs typeface="Calibri" panose="020F0502020204030204" pitchFamily="34" charset="0"/>
                        </a:rPr>
                        <a:t>a chruthú </a:t>
                      </a:r>
                      <a:r>
                        <a:rPr lang="en-IE" sz="600" b="0">
                          <a:solidFill>
                            <a:srgbClr val="000000"/>
                          </a:solidFill>
                          <a:effectLst/>
                          <a:latin typeface="+mn-lt"/>
                          <a:ea typeface="Times New Roman" panose="02020603050405020304" pitchFamily="18" charset="0"/>
                          <a:cs typeface="Calibri" panose="020F0502020204030204" pitchFamily="34" charset="0"/>
                        </a:rPr>
                        <a:t>ar fhadhbanna a shainaithnítear</a:t>
                      </a:r>
                      <a:endParaRPr lang="en-IE" sz="600" b="0">
                        <a:effectLst/>
                        <a:latin typeface="+mn-lt"/>
                        <a:ea typeface="Calibri" panose="020F0502020204030204" pitchFamily="34" charset="0"/>
                        <a:cs typeface="Arial" panose="020B0604020202020204" pitchFamily="34" charset="0"/>
                      </a:endParaRPr>
                    </a:p>
                  </a:txBody>
                  <a:tcPr marL="22449" marR="22449" marT="14966" marB="149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AC5"/>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panose="020F0502020204030204" pitchFamily="34" charset="0"/>
                        </a:rPr>
                        <a:t>3.5</a:t>
                      </a:r>
                      <a:r>
                        <a:rPr lang="en-IE" sz="600" b="1">
                          <a:solidFill>
                            <a:srgbClr val="000000"/>
                          </a:solidFill>
                          <a:effectLst/>
                          <a:latin typeface="+mn-lt"/>
                          <a:ea typeface="Times New Roman" panose="02020603050405020304" pitchFamily="18" charset="0"/>
                          <a:cs typeface="Calibri" panose="020F0502020204030204" pitchFamily="34" charset="0"/>
                        </a:rPr>
                        <a:t>	</a:t>
                      </a:r>
                      <a:r>
                        <a:rPr lang="en-IE" sz="600" b="0">
                          <a:solidFill>
                            <a:srgbClr val="000000"/>
                          </a:solidFill>
                          <a:effectLst/>
                          <a:latin typeface="+mn-lt"/>
                          <a:ea typeface="Times New Roman" panose="02020603050405020304" pitchFamily="18" charset="0"/>
                          <a:cs typeface="Calibri" panose="020F0502020204030204" pitchFamily="34" charset="0"/>
                        </a:rPr>
                        <a:t>na cúiseanna a bhí le hábhair agus próisis ar leith a roghnú </a:t>
                      </a:r>
                      <a:r>
                        <a:rPr lang="en-IE" sz="600" b="1">
                          <a:solidFill>
                            <a:srgbClr val="000000"/>
                          </a:solidFill>
                          <a:effectLst/>
                          <a:latin typeface="+mn-lt"/>
                          <a:ea typeface="Times New Roman" panose="02020603050405020304" pitchFamily="18" charset="0"/>
                          <a:cs typeface="Calibri" panose="020F0502020204030204" pitchFamily="34" charset="0"/>
                        </a:rPr>
                        <a:t>a chosaint</a:t>
                      </a:r>
                      <a:r>
                        <a:rPr lang="en-IE" sz="600" b="0">
                          <a:solidFill>
                            <a:srgbClr val="000000"/>
                          </a:solidFill>
                          <a:effectLst/>
                          <a:latin typeface="+mn-lt"/>
                          <a:ea typeface="Times New Roman" panose="02020603050405020304" pitchFamily="18" charset="0"/>
                          <a:cs typeface="Calibri" panose="020F0502020204030204" pitchFamily="34" charset="0"/>
                        </a:rPr>
                        <a:t>, bunaithe ar thosca éagsúla ar nós cúinsí comhshaoil, cúinsí geilleagracha agus cúinsí eiticiúla</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panose="020F0502020204030204" pitchFamily="34" charset="0"/>
                        </a:rPr>
                        <a:t>3.6	</a:t>
                      </a:r>
                      <a:r>
                        <a:rPr lang="en-IE" sz="600" b="1">
                          <a:solidFill>
                            <a:srgbClr val="000000"/>
                          </a:solidFill>
                          <a:effectLst/>
                          <a:latin typeface="+mn-lt"/>
                          <a:ea typeface="Times New Roman" panose="02020603050405020304" pitchFamily="18" charset="0"/>
                          <a:cs typeface="Calibri" panose="020F0502020204030204" pitchFamily="34" charset="0"/>
                        </a:rPr>
                        <a:t>machnamh</a:t>
                      </a:r>
                      <a:r>
                        <a:rPr lang="en-IE" sz="600" b="0">
                          <a:solidFill>
                            <a:srgbClr val="000000"/>
                          </a:solidFill>
                          <a:effectLst/>
                          <a:latin typeface="+mn-lt"/>
                          <a:ea typeface="Times New Roman" panose="02020603050405020304" pitchFamily="18" charset="0"/>
                          <a:cs typeface="Calibri" panose="020F0502020204030204" pitchFamily="34" charset="0"/>
                        </a:rPr>
                        <a:t> a dhéanamh ar riachtanais an úsáideora ag gach céim den dearadh</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panose="020F0502020204030204" pitchFamily="34" charset="0"/>
                        </a:rPr>
                        <a:t>3.7</a:t>
                      </a:r>
                      <a:r>
                        <a:rPr lang="en-IE" sz="600" b="1">
                          <a:solidFill>
                            <a:srgbClr val="000000"/>
                          </a:solidFill>
                          <a:effectLst/>
                          <a:latin typeface="+mn-lt"/>
                          <a:ea typeface="Times New Roman" panose="02020603050405020304" pitchFamily="18" charset="0"/>
                          <a:cs typeface="Calibri" panose="020F0502020204030204" pitchFamily="34" charset="0"/>
                        </a:rPr>
                        <a:t>	</a:t>
                      </a:r>
                      <a:r>
                        <a:rPr lang="en-IE" sz="600" b="0">
                          <a:solidFill>
                            <a:srgbClr val="000000"/>
                          </a:solidFill>
                          <a:effectLst/>
                          <a:latin typeface="+mn-lt"/>
                          <a:ea typeface="Times New Roman" panose="02020603050405020304" pitchFamily="18" charset="0"/>
                          <a:cs typeface="Calibri" panose="020F0502020204030204" pitchFamily="34" charset="0"/>
                        </a:rPr>
                        <a:t>an fhreagracht atá ar an scoláire maidir lena chinntiú go gcoinnítear sonraí pearsanta slán agus príobháideach </a:t>
                      </a:r>
                      <a:r>
                        <a:rPr lang="en-IE" sz="600" b="1">
                          <a:solidFill>
                            <a:srgbClr val="000000"/>
                          </a:solidFill>
                          <a:effectLst/>
                          <a:latin typeface="+mn-lt"/>
                          <a:ea typeface="Times New Roman" panose="02020603050405020304" pitchFamily="18" charset="0"/>
                          <a:cs typeface="Calibri" panose="020F0502020204030204" pitchFamily="34" charset="0"/>
                        </a:rPr>
                        <a:t>a aithint</a:t>
                      </a:r>
                      <a:endParaRPr lang="en-IE" sz="600" b="1">
                        <a:effectLst/>
                        <a:latin typeface="+mn-lt"/>
                        <a:ea typeface="Calibri" panose="020F0502020204030204" pitchFamily="34" charset="0"/>
                        <a:cs typeface="Arial" panose="020B0604020202020204" pitchFamily="34" charset="0"/>
                      </a:endParaRPr>
                    </a:p>
                  </a:txBody>
                  <a:tcPr marL="22449" marR="22449" marT="14966" marB="1496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DAC5"/>
                    </a:solidFill>
                  </a:tcPr>
                </a:tc>
                <a:extLst>
                  <a:ext uri="{0D108BD9-81ED-4DB2-BD59-A6C34878D82A}">
                    <a16:rowId xmlns:a16="http://schemas.microsoft.com/office/drawing/2014/main" val="1601892303"/>
                  </a:ext>
                </a:extLst>
              </a:tr>
              <a:tr h="729274">
                <a:tc>
                  <a:txBody>
                    <a:bodyPr/>
                    <a:lstStyle/>
                    <a:p>
                      <a:pPr algn="l">
                        <a:lnSpc>
                          <a:spcPct val="107000"/>
                        </a:lnSpc>
                        <a:spcAft>
                          <a:spcPts val="800"/>
                        </a:spcAft>
                      </a:pPr>
                      <a:r>
                        <a:rPr lang="en-IE" sz="600" b="1">
                          <a:solidFill>
                            <a:srgbClr val="000000"/>
                          </a:solidFill>
                          <a:effectLst/>
                          <a:latin typeface="+mj-lt"/>
                          <a:ea typeface="Times New Roman" panose="02020603050405020304" pitchFamily="18" charset="0"/>
                          <a:cs typeface="Calibri" panose="020F0502020204030204" pitchFamily="34" charset="0"/>
                        </a:rPr>
                        <a:t>Cumarsáid</a:t>
                      </a:r>
                    </a:p>
                    <a:p>
                      <a:pPr algn="l">
                        <a:lnSpc>
                          <a:spcPct val="107000"/>
                        </a:lnSpc>
                        <a:spcAft>
                          <a:spcPts val="800"/>
                        </a:spcAft>
                      </a:pPr>
                      <a:r>
                        <a:rPr lang="en-GB" sz="500">
                          <a:effectLst/>
                          <a:latin typeface="+mj-lt"/>
                          <a:ea typeface="Calibri" panose="020F0502020204030204" pitchFamily="34" charset="0"/>
                          <a:cs typeface="Arial" panose="020B0604020202020204" pitchFamily="34" charset="0"/>
                        </a:rPr>
                        <a:t>Spreagann na torthaí foghlama sa ghné seo an scoláire le meáin oiriúnacha a roghnú agus a úsáid chun eolas teicniúil a chur in iúl, smaointe a dhearadh, agus foghlaim faoin gcaoi a dtéann an teicneolaíocht i bhfeidhm ar an timpeallacht mórthimpeall air.</a:t>
                      </a:r>
                    </a:p>
                  </a:txBody>
                  <a:tcPr marL="22449" marR="22449" marT="14966" marB="14966">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6F7C8"/>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panose="020F0502020204030204" pitchFamily="34" charset="0"/>
                        </a:rPr>
                        <a:t>1.12</a:t>
                      </a:r>
                      <a:r>
                        <a:rPr lang="en-IE" sz="600" b="0">
                          <a:solidFill>
                            <a:srgbClr val="000000"/>
                          </a:solidFill>
                          <a:effectLst/>
                          <a:latin typeface="+mn-lt"/>
                          <a:ea typeface="Times New Roman" panose="02020603050405020304" pitchFamily="18" charset="0"/>
                          <a:cs typeface="Calibri" panose="020F0502020204030204" pitchFamily="34" charset="0"/>
                        </a:rPr>
                        <a:t> </a:t>
                      </a:r>
                      <a:r>
                        <a:rPr lang="en-GB" sz="600" b="1">
                          <a:solidFill>
                            <a:srgbClr val="000000"/>
                          </a:solidFill>
                          <a:effectLst/>
                          <a:latin typeface="+mn-lt"/>
                          <a:ea typeface="Times New Roman" panose="02020603050405020304" pitchFamily="18" charset="0"/>
                          <a:cs typeface="Calibri" panose="020F0502020204030204" pitchFamily="34" charset="0"/>
                        </a:rPr>
                        <a:t>taifead </a:t>
                      </a:r>
                      <a:r>
                        <a:rPr lang="en-GB" sz="600" b="0">
                          <a:solidFill>
                            <a:srgbClr val="000000"/>
                          </a:solidFill>
                          <a:effectLst/>
                          <a:latin typeface="+mn-lt"/>
                          <a:ea typeface="Times New Roman" panose="02020603050405020304" pitchFamily="18" charset="0"/>
                          <a:cs typeface="Calibri" panose="020F0502020204030204" pitchFamily="34" charset="0"/>
                        </a:rPr>
                        <a:t>a choinneáil ar an dul chun cinn a dhéantar ó choincheap a cheapadh go dtí é a thabhairt chun críche</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panose="020F0502020204030204" pitchFamily="34" charset="0"/>
                        </a:rPr>
                        <a:t>1.13 </a:t>
                      </a:r>
                      <a:r>
                        <a:rPr lang="en-GB" sz="600" b="0">
                          <a:solidFill>
                            <a:srgbClr val="000000"/>
                          </a:solidFill>
                          <a:effectLst/>
                          <a:latin typeface="+mn-lt"/>
                          <a:ea typeface="Times New Roman" panose="02020603050405020304" pitchFamily="18" charset="0"/>
                          <a:cs typeface="Calibri" panose="020F0502020204030204" pitchFamily="34" charset="0"/>
                        </a:rPr>
                        <a:t>fianaise ar an bpróiseas atriallach a bhaineann leis an dearadh </a:t>
                      </a:r>
                      <a:r>
                        <a:rPr lang="en-GB" sz="600" b="1">
                          <a:solidFill>
                            <a:srgbClr val="000000"/>
                          </a:solidFill>
                          <a:effectLst/>
                          <a:latin typeface="+mn-lt"/>
                          <a:ea typeface="Times New Roman" panose="02020603050405020304" pitchFamily="18" charset="0"/>
                          <a:cs typeface="Calibri" panose="020F0502020204030204" pitchFamily="34" charset="0"/>
                        </a:rPr>
                        <a:t>a chur in iúl</a:t>
                      </a:r>
                      <a:endParaRPr lang="en-IE" sz="600" b="1">
                        <a:effectLst/>
                        <a:latin typeface="+mn-lt"/>
                        <a:ea typeface="Calibri" panose="020F0502020204030204" pitchFamily="34" charset="0"/>
                        <a:cs typeface="Arial" panose="020B0604020202020204" pitchFamily="34" charset="0"/>
                      </a:endParaRPr>
                    </a:p>
                  </a:txBody>
                  <a:tcPr marL="22449" marR="22449" marT="14966" marB="149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6F7C8"/>
                    </a:solidFill>
                  </a:tcPr>
                </a:tc>
                <a:tc>
                  <a:txBody>
                    <a:bodyPr/>
                    <a:lstStyle/>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panose="020F0502020204030204" pitchFamily="34" charset="0"/>
                        </a:rPr>
                        <a:t>2.9	</a:t>
                      </a:r>
                      <a:r>
                        <a:rPr lang="en-IE" sz="600" b="0">
                          <a:solidFill>
                            <a:srgbClr val="000000"/>
                          </a:solidFill>
                          <a:effectLst/>
                          <a:latin typeface="+mn-lt"/>
                          <a:ea typeface="Times New Roman" panose="02020603050405020304" pitchFamily="18" charset="0"/>
                          <a:cs typeface="Calibri" panose="020F0502020204030204" pitchFamily="34" charset="0"/>
                        </a:rPr>
                        <a:t>faisnéis theicniúil </a:t>
                      </a:r>
                      <a:r>
                        <a:rPr lang="en-IE" sz="600" b="1">
                          <a:solidFill>
                            <a:srgbClr val="000000"/>
                          </a:solidFill>
                          <a:effectLst/>
                          <a:latin typeface="+mn-lt"/>
                          <a:ea typeface="Times New Roman" panose="02020603050405020304" pitchFamily="18" charset="0"/>
                          <a:cs typeface="Calibri" panose="020F0502020204030204" pitchFamily="34" charset="0"/>
                        </a:rPr>
                        <a:t>a chur in iúl </a:t>
                      </a:r>
                      <a:r>
                        <a:rPr lang="en-IE" sz="600" b="0">
                          <a:solidFill>
                            <a:srgbClr val="000000"/>
                          </a:solidFill>
                          <a:effectLst/>
                          <a:latin typeface="+mn-lt"/>
                          <a:ea typeface="Times New Roman" panose="02020603050405020304" pitchFamily="18" charset="0"/>
                          <a:cs typeface="Calibri" panose="020F0502020204030204" pitchFamily="34" charset="0"/>
                        </a:rPr>
                        <a:t>i bhfoirmeacha cuí</a:t>
                      </a:r>
                    </a:p>
                    <a:p>
                      <a:pPr marL="266700" indent="-266700" algn="l">
                        <a:lnSpc>
                          <a:spcPct val="107000"/>
                        </a:lnSpc>
                        <a:spcAft>
                          <a:spcPts val="600"/>
                        </a:spcAft>
                      </a:pPr>
                      <a:r>
                        <a:rPr lang="en-IE" sz="600">
                          <a:solidFill>
                            <a:srgbClr val="000000"/>
                          </a:solidFill>
                          <a:effectLst/>
                          <a:latin typeface="+mn-lt"/>
                          <a:ea typeface="Times New Roman" panose="02020603050405020304" pitchFamily="18" charset="0"/>
                          <a:cs typeface="Calibri" panose="020F0502020204030204" pitchFamily="34" charset="0"/>
                        </a:rPr>
                        <a:t>2.10	</a:t>
                      </a:r>
                      <a:r>
                        <a:rPr lang="en-IE" sz="600" b="1">
                          <a:solidFill>
                            <a:srgbClr val="000000"/>
                          </a:solidFill>
                          <a:effectLst/>
                          <a:latin typeface="+mn-lt"/>
                          <a:ea typeface="Times New Roman" panose="02020603050405020304" pitchFamily="18" charset="0"/>
                          <a:cs typeface="Calibri" panose="020F0502020204030204" pitchFamily="34" charset="0"/>
                        </a:rPr>
                        <a:t>míniú </a:t>
                      </a:r>
                      <a:r>
                        <a:rPr lang="en-IE" sz="600" b="0">
                          <a:solidFill>
                            <a:srgbClr val="000000"/>
                          </a:solidFill>
                          <a:effectLst/>
                          <a:latin typeface="+mn-lt"/>
                          <a:ea typeface="Times New Roman" panose="02020603050405020304" pitchFamily="18" charset="0"/>
                          <a:cs typeface="Calibri" panose="020F0502020204030204" pitchFamily="34" charset="0"/>
                        </a:rPr>
                        <a:t>a thabhairt ar an gclaochlú a thagann ar ionchuir nuair a iompaítear ina n-aschuir iad</a:t>
                      </a:r>
                      <a:endParaRPr lang="en-IE" sz="600" b="0">
                        <a:effectLst/>
                        <a:latin typeface="+mn-lt"/>
                        <a:ea typeface="Calibri" panose="020F0502020204030204" pitchFamily="34" charset="0"/>
                        <a:cs typeface="Arial" panose="020B0604020202020204" pitchFamily="34" charset="0"/>
                      </a:endParaRPr>
                    </a:p>
                  </a:txBody>
                  <a:tcPr marL="22449" marR="22449" marT="14966" marB="149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6F7C8"/>
                    </a:solidFill>
                  </a:tcPr>
                </a:tc>
                <a:tc>
                  <a:txBody>
                    <a:bodyPr/>
                    <a:lstStyle/>
                    <a:p>
                      <a:pPr marL="266700" indent="-266700" algn="l">
                        <a:lnSpc>
                          <a:spcPct val="107000"/>
                        </a:lnSpc>
                        <a:spcAft>
                          <a:spcPts val="600"/>
                        </a:spcAft>
                      </a:pPr>
                      <a:r>
                        <a:rPr lang="en-IE" sz="600" dirty="0">
                          <a:solidFill>
                            <a:srgbClr val="000000"/>
                          </a:solidFill>
                          <a:effectLst/>
                          <a:latin typeface="+mn-lt"/>
                          <a:ea typeface="Times New Roman" panose="02020603050405020304" pitchFamily="18" charset="0"/>
                          <a:cs typeface="Calibri" panose="020F0502020204030204" pitchFamily="34" charset="0"/>
                        </a:rPr>
                        <a:t>3.8 	</a:t>
                      </a:r>
                      <a:r>
                        <a:rPr lang="en-IE" sz="600" b="1" dirty="0" err="1">
                          <a:solidFill>
                            <a:srgbClr val="000000"/>
                          </a:solidFill>
                          <a:effectLst/>
                          <a:latin typeface="+mn-lt"/>
                          <a:ea typeface="Times New Roman" panose="02020603050405020304" pitchFamily="18" charset="0"/>
                          <a:cs typeface="Calibri" panose="020F0502020204030204" pitchFamily="34" charset="0"/>
                        </a:rPr>
                        <a:t>measúnú</a:t>
                      </a:r>
                      <a:r>
                        <a:rPr lang="en-IE" sz="600" b="1" dirty="0">
                          <a:solidFill>
                            <a:srgbClr val="000000"/>
                          </a:solidFill>
                          <a:effectLst/>
                          <a:latin typeface="+mn-lt"/>
                          <a:ea typeface="Times New Roman" panose="02020603050405020304" pitchFamily="18" charset="0"/>
                          <a:cs typeface="Calibri" panose="020F0502020204030204" pitchFamily="34" charset="0"/>
                        </a:rPr>
                        <a:t> </a:t>
                      </a:r>
                      <a:r>
                        <a:rPr lang="en-IE" sz="600" b="0" dirty="0">
                          <a:solidFill>
                            <a:srgbClr val="000000"/>
                          </a:solidFill>
                          <a:effectLst/>
                          <a:latin typeface="+mn-lt"/>
                          <a:ea typeface="Times New Roman" panose="02020603050405020304" pitchFamily="18" charset="0"/>
                          <a:cs typeface="Calibri" panose="020F0502020204030204" pitchFamily="34" charset="0"/>
                        </a:rPr>
                        <a:t>a </a:t>
                      </a:r>
                      <a:r>
                        <a:rPr lang="en-IE" sz="600" b="0" dirty="0" err="1">
                          <a:solidFill>
                            <a:srgbClr val="000000"/>
                          </a:solidFill>
                          <a:effectLst/>
                          <a:latin typeface="+mn-lt"/>
                          <a:ea typeface="Times New Roman" panose="02020603050405020304" pitchFamily="18" charset="0"/>
                          <a:cs typeface="Calibri" panose="020F0502020204030204" pitchFamily="34" charset="0"/>
                        </a:rPr>
                        <a:t>dhéanamh</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ar</a:t>
                      </a:r>
                      <a:r>
                        <a:rPr lang="en-IE" sz="600" b="0" dirty="0">
                          <a:solidFill>
                            <a:srgbClr val="000000"/>
                          </a:solidFill>
                          <a:effectLst/>
                          <a:latin typeface="+mn-lt"/>
                          <a:ea typeface="Times New Roman" panose="02020603050405020304" pitchFamily="18" charset="0"/>
                          <a:cs typeface="Calibri" panose="020F0502020204030204" pitchFamily="34" charset="0"/>
                        </a:rPr>
                        <a:t> an </a:t>
                      </a:r>
                      <a:r>
                        <a:rPr lang="en-IE" sz="600" b="0" dirty="0" err="1">
                          <a:solidFill>
                            <a:srgbClr val="000000"/>
                          </a:solidFill>
                          <a:effectLst/>
                          <a:latin typeface="+mn-lt"/>
                          <a:ea typeface="Times New Roman" panose="02020603050405020304" pitchFamily="18" charset="0"/>
                          <a:cs typeface="Calibri" panose="020F0502020204030204" pitchFamily="34" charset="0"/>
                        </a:rPr>
                        <a:t>tionchar</a:t>
                      </a:r>
                      <a:r>
                        <a:rPr lang="en-IE" sz="600" b="0" dirty="0">
                          <a:solidFill>
                            <a:srgbClr val="000000"/>
                          </a:solidFill>
                          <a:effectLst/>
                          <a:latin typeface="+mn-lt"/>
                          <a:ea typeface="Times New Roman" panose="02020603050405020304" pitchFamily="18" charset="0"/>
                          <a:cs typeface="Calibri" panose="020F0502020204030204" pitchFamily="34" charset="0"/>
                        </a:rPr>
                        <a:t> a </a:t>
                      </a:r>
                      <a:r>
                        <a:rPr lang="en-IE" sz="600" b="0" dirty="0" err="1">
                          <a:solidFill>
                            <a:srgbClr val="000000"/>
                          </a:solidFill>
                          <a:effectLst/>
                          <a:latin typeface="+mn-lt"/>
                          <a:ea typeface="Times New Roman" panose="02020603050405020304" pitchFamily="18" charset="0"/>
                          <a:cs typeface="Calibri" panose="020F0502020204030204" pitchFamily="34" charset="0"/>
                        </a:rPr>
                        <a:t>bhíonn</a:t>
                      </a:r>
                      <a:r>
                        <a:rPr lang="en-IE" sz="600" b="0" dirty="0">
                          <a:solidFill>
                            <a:srgbClr val="000000"/>
                          </a:solidFill>
                          <a:effectLst/>
                          <a:latin typeface="+mn-lt"/>
                          <a:ea typeface="Times New Roman" panose="02020603050405020304" pitchFamily="18" charset="0"/>
                          <a:cs typeface="Calibri" panose="020F0502020204030204" pitchFamily="34" charset="0"/>
                        </a:rPr>
                        <a:t> ag </a:t>
                      </a:r>
                      <a:r>
                        <a:rPr lang="en-IE" sz="600" b="0" dirty="0" err="1">
                          <a:solidFill>
                            <a:srgbClr val="000000"/>
                          </a:solidFill>
                          <a:effectLst/>
                          <a:latin typeface="+mn-lt"/>
                          <a:ea typeface="Times New Roman" panose="02020603050405020304" pitchFamily="18" charset="0"/>
                          <a:cs typeface="Calibri" panose="020F0502020204030204" pitchFamily="34" charset="0"/>
                        </a:rPr>
                        <a:t>teicneolaíochtaí</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ar</a:t>
                      </a:r>
                      <a:r>
                        <a:rPr lang="en-IE" sz="600" b="0" dirty="0">
                          <a:solidFill>
                            <a:srgbClr val="000000"/>
                          </a:solidFill>
                          <a:effectLst/>
                          <a:latin typeface="+mn-lt"/>
                          <a:ea typeface="Times New Roman" panose="02020603050405020304" pitchFamily="18" charset="0"/>
                          <a:cs typeface="Calibri" panose="020F0502020204030204" pitchFamily="34" charset="0"/>
                        </a:rPr>
                        <a:t> a </a:t>
                      </a:r>
                      <a:r>
                        <a:rPr lang="en-IE" sz="600" b="0" dirty="0" err="1">
                          <a:solidFill>
                            <a:srgbClr val="000000"/>
                          </a:solidFill>
                          <a:effectLst/>
                          <a:latin typeface="+mn-lt"/>
                          <a:ea typeface="Times New Roman" panose="02020603050405020304" pitchFamily="18" charset="0"/>
                          <a:cs typeface="Calibri" panose="020F0502020204030204" pitchFamily="34" charset="0"/>
                        </a:rPr>
                        <a:t>shaol</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féin</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ar</a:t>
                      </a:r>
                      <a:r>
                        <a:rPr lang="en-IE" sz="600" b="0" dirty="0">
                          <a:solidFill>
                            <a:srgbClr val="000000"/>
                          </a:solidFill>
                          <a:effectLst/>
                          <a:latin typeface="+mn-lt"/>
                          <a:ea typeface="Times New Roman" panose="02020603050405020304" pitchFamily="18" charset="0"/>
                          <a:cs typeface="Calibri" panose="020F0502020204030204" pitchFamily="34" charset="0"/>
                        </a:rPr>
                        <a:t> an </a:t>
                      </a:r>
                      <a:r>
                        <a:rPr lang="en-IE" sz="600" b="0" dirty="0" err="1">
                          <a:solidFill>
                            <a:srgbClr val="000000"/>
                          </a:solidFill>
                          <a:effectLst/>
                          <a:latin typeface="+mn-lt"/>
                          <a:ea typeface="Times New Roman" panose="02020603050405020304" pitchFamily="18" charset="0"/>
                          <a:cs typeface="Calibri" panose="020F0502020204030204" pitchFamily="34" charset="0"/>
                        </a:rPr>
                        <a:t>tsochaí</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agus</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ar</a:t>
                      </a:r>
                      <a:r>
                        <a:rPr lang="en-IE" sz="600" b="0" dirty="0">
                          <a:solidFill>
                            <a:srgbClr val="000000"/>
                          </a:solidFill>
                          <a:effectLst/>
                          <a:latin typeface="+mn-lt"/>
                          <a:ea typeface="Times New Roman" panose="02020603050405020304" pitchFamily="18" charset="0"/>
                          <a:cs typeface="Calibri" panose="020F0502020204030204" pitchFamily="34" charset="0"/>
                        </a:rPr>
                        <a:t> an </a:t>
                      </a:r>
                      <a:r>
                        <a:rPr lang="en-IE" sz="600" b="0" dirty="0" err="1">
                          <a:solidFill>
                            <a:srgbClr val="000000"/>
                          </a:solidFill>
                          <a:effectLst/>
                          <a:latin typeface="+mn-lt"/>
                          <a:ea typeface="Times New Roman" panose="02020603050405020304" pitchFamily="18" charset="0"/>
                          <a:cs typeface="Calibri" panose="020F0502020204030204" pitchFamily="34" charset="0"/>
                        </a:rPr>
                        <a:t>gcomhshaol</a:t>
                      </a:r>
                      <a:endParaRPr lang="en-IE" sz="600" b="0" dirty="0">
                        <a:effectLst/>
                        <a:latin typeface="+mn-lt"/>
                        <a:ea typeface="Calibri" panose="020F0502020204030204" pitchFamily="34" charset="0"/>
                        <a:cs typeface="Arial" panose="020B0604020202020204" pitchFamily="34" charset="0"/>
                      </a:endParaRPr>
                    </a:p>
                    <a:p>
                      <a:pPr marL="266700" indent="-266700" algn="l">
                        <a:lnSpc>
                          <a:spcPct val="107000"/>
                        </a:lnSpc>
                        <a:spcAft>
                          <a:spcPts val="600"/>
                        </a:spcAft>
                      </a:pPr>
                      <a:r>
                        <a:rPr lang="en-IE" sz="600" dirty="0">
                          <a:solidFill>
                            <a:srgbClr val="000000"/>
                          </a:solidFill>
                          <a:effectLst/>
                          <a:latin typeface="+mn-lt"/>
                          <a:ea typeface="Times New Roman" panose="02020603050405020304" pitchFamily="18" charset="0"/>
                          <a:cs typeface="Calibri" panose="020F0502020204030204" pitchFamily="34" charset="0"/>
                        </a:rPr>
                        <a:t>3.9	</a:t>
                      </a:r>
                      <a:r>
                        <a:rPr lang="en-IE" sz="600" b="1" dirty="0" err="1">
                          <a:solidFill>
                            <a:srgbClr val="000000"/>
                          </a:solidFill>
                          <a:effectLst/>
                          <a:latin typeface="+mn-lt"/>
                          <a:ea typeface="Times New Roman" panose="02020603050405020304" pitchFamily="18" charset="0"/>
                          <a:cs typeface="Calibri" panose="020F0502020204030204" pitchFamily="34" charset="0"/>
                        </a:rPr>
                        <a:t>plé</a:t>
                      </a:r>
                      <a:r>
                        <a:rPr lang="en-IE" sz="600" b="0" dirty="0">
                          <a:solidFill>
                            <a:srgbClr val="000000"/>
                          </a:solidFill>
                          <a:effectLst/>
                          <a:latin typeface="+mn-lt"/>
                          <a:ea typeface="Times New Roman" panose="02020603050405020304" pitchFamily="18" charset="0"/>
                          <a:cs typeface="Calibri" panose="020F0502020204030204" pitchFamily="34" charset="0"/>
                        </a:rPr>
                        <a:t> a </a:t>
                      </a:r>
                      <a:r>
                        <a:rPr lang="en-IE" sz="600" b="0" dirty="0" err="1">
                          <a:solidFill>
                            <a:srgbClr val="000000"/>
                          </a:solidFill>
                          <a:effectLst/>
                          <a:latin typeface="+mn-lt"/>
                          <a:ea typeface="Times New Roman" panose="02020603050405020304" pitchFamily="18" charset="0"/>
                          <a:cs typeface="Calibri" panose="020F0502020204030204" pitchFamily="34" charset="0"/>
                        </a:rPr>
                        <a:t>dhéanamh</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ar</a:t>
                      </a:r>
                      <a:r>
                        <a:rPr lang="en-IE" sz="600" b="0" dirty="0">
                          <a:solidFill>
                            <a:srgbClr val="000000"/>
                          </a:solidFill>
                          <a:effectLst/>
                          <a:latin typeface="+mn-lt"/>
                          <a:ea typeface="Times New Roman" panose="02020603050405020304" pitchFamily="18" charset="0"/>
                          <a:cs typeface="Calibri" panose="020F0502020204030204" pitchFamily="34" charset="0"/>
                        </a:rPr>
                        <a:t> an </a:t>
                      </a:r>
                      <a:r>
                        <a:rPr lang="en-IE" sz="600" b="0" dirty="0" err="1">
                          <a:solidFill>
                            <a:srgbClr val="000000"/>
                          </a:solidFill>
                          <a:effectLst/>
                          <a:latin typeface="+mn-lt"/>
                          <a:ea typeface="Times New Roman" panose="02020603050405020304" pitchFamily="18" charset="0"/>
                          <a:cs typeface="Calibri" panose="020F0502020204030204" pitchFamily="34" charset="0"/>
                        </a:rPr>
                        <a:t>gcaoi</a:t>
                      </a:r>
                      <a:r>
                        <a:rPr lang="en-IE" sz="600" b="0" dirty="0">
                          <a:solidFill>
                            <a:srgbClr val="000000"/>
                          </a:solidFill>
                          <a:effectLst/>
                          <a:latin typeface="+mn-lt"/>
                          <a:ea typeface="Times New Roman" panose="02020603050405020304" pitchFamily="18" charset="0"/>
                          <a:cs typeface="Calibri" panose="020F0502020204030204" pitchFamily="34" charset="0"/>
                        </a:rPr>
                        <a:t> a </a:t>
                      </a:r>
                      <a:r>
                        <a:rPr lang="en-IE" sz="600" b="0" dirty="0" err="1">
                          <a:solidFill>
                            <a:srgbClr val="000000"/>
                          </a:solidFill>
                          <a:effectLst/>
                          <a:latin typeface="+mn-lt"/>
                          <a:ea typeface="Times New Roman" panose="02020603050405020304" pitchFamily="18" charset="0"/>
                          <a:cs typeface="Calibri" panose="020F0502020204030204" pitchFamily="34" charset="0"/>
                        </a:rPr>
                        <a:t>bhféadfadh</a:t>
                      </a:r>
                      <a:r>
                        <a:rPr lang="en-IE" sz="600" b="0" dirty="0">
                          <a:solidFill>
                            <a:srgbClr val="000000"/>
                          </a:solidFill>
                          <a:effectLst/>
                          <a:latin typeface="+mn-lt"/>
                          <a:ea typeface="Times New Roman" panose="02020603050405020304" pitchFamily="18" charset="0"/>
                          <a:cs typeface="Calibri" panose="020F0502020204030204" pitchFamily="34" charset="0"/>
                        </a:rPr>
                        <a:t> an </a:t>
                      </a:r>
                      <a:r>
                        <a:rPr lang="en-IE" sz="600" b="0" dirty="0" err="1">
                          <a:solidFill>
                            <a:srgbClr val="000000"/>
                          </a:solidFill>
                          <a:effectLst/>
                          <a:latin typeface="+mn-lt"/>
                          <a:ea typeface="Times New Roman" panose="02020603050405020304" pitchFamily="18" charset="0"/>
                          <a:cs typeface="Calibri" panose="020F0502020204030204" pitchFamily="34" charset="0"/>
                        </a:rPr>
                        <a:t>teicneolaíocht</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dul</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i</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bhfeidhm</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ar</a:t>
                      </a:r>
                      <a:r>
                        <a:rPr lang="en-IE" sz="600" b="0" dirty="0">
                          <a:solidFill>
                            <a:srgbClr val="000000"/>
                          </a:solidFill>
                          <a:effectLst/>
                          <a:latin typeface="+mn-lt"/>
                          <a:ea typeface="Times New Roman" panose="02020603050405020304" pitchFamily="18" charset="0"/>
                          <a:cs typeface="Calibri" panose="020F0502020204030204" pitchFamily="34" charset="0"/>
                        </a:rPr>
                        <a:t> an </a:t>
                      </a:r>
                      <a:r>
                        <a:rPr lang="en-IE" sz="600" b="0" dirty="0" err="1">
                          <a:solidFill>
                            <a:srgbClr val="000000"/>
                          </a:solidFill>
                          <a:effectLst/>
                          <a:latin typeface="+mn-lt"/>
                          <a:ea typeface="Times New Roman" panose="02020603050405020304" pitchFamily="18" charset="0"/>
                          <a:cs typeface="Calibri" panose="020F0502020204030204" pitchFamily="34" charset="0"/>
                        </a:rPr>
                        <a:t>tsochaí</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agus</a:t>
                      </a:r>
                      <a:r>
                        <a:rPr lang="en-IE" sz="600" b="0" dirty="0">
                          <a:solidFill>
                            <a:srgbClr val="000000"/>
                          </a:solidFill>
                          <a:effectLst/>
                          <a:latin typeface="+mn-lt"/>
                          <a:ea typeface="Times New Roman" panose="02020603050405020304" pitchFamily="18" charset="0"/>
                          <a:cs typeface="Calibri" panose="020F0502020204030204" pitchFamily="34" charset="0"/>
                        </a:rPr>
                        <a:t> </a:t>
                      </a:r>
                      <a:r>
                        <a:rPr lang="en-IE" sz="600" b="0" dirty="0" err="1">
                          <a:solidFill>
                            <a:srgbClr val="000000"/>
                          </a:solidFill>
                          <a:effectLst/>
                          <a:latin typeface="+mn-lt"/>
                          <a:ea typeface="Times New Roman" panose="02020603050405020304" pitchFamily="18" charset="0"/>
                          <a:cs typeface="Calibri" panose="020F0502020204030204" pitchFamily="34" charset="0"/>
                        </a:rPr>
                        <a:t>ar</a:t>
                      </a:r>
                      <a:r>
                        <a:rPr lang="en-IE" sz="600" b="0" dirty="0">
                          <a:solidFill>
                            <a:srgbClr val="000000"/>
                          </a:solidFill>
                          <a:effectLst/>
                          <a:latin typeface="+mn-lt"/>
                          <a:ea typeface="Times New Roman" panose="02020603050405020304" pitchFamily="18" charset="0"/>
                          <a:cs typeface="Calibri" panose="020F0502020204030204" pitchFamily="34" charset="0"/>
                        </a:rPr>
                        <a:t> an </a:t>
                      </a:r>
                      <a:r>
                        <a:rPr lang="en-IE" sz="600" b="0" dirty="0" err="1">
                          <a:solidFill>
                            <a:srgbClr val="000000"/>
                          </a:solidFill>
                          <a:effectLst/>
                          <a:latin typeface="+mn-lt"/>
                          <a:ea typeface="Times New Roman" panose="02020603050405020304" pitchFamily="18" charset="0"/>
                          <a:cs typeface="Calibri" panose="020F0502020204030204" pitchFamily="34" charset="0"/>
                        </a:rPr>
                        <a:t>gcomhshaol</a:t>
                      </a:r>
                      <a:endParaRPr lang="en-IE" sz="600" b="0" dirty="0">
                        <a:effectLst/>
                        <a:latin typeface="+mn-lt"/>
                        <a:ea typeface="Calibri" panose="020F0502020204030204" pitchFamily="34" charset="0"/>
                        <a:cs typeface="Arial" panose="020B0604020202020204" pitchFamily="34" charset="0"/>
                      </a:endParaRPr>
                    </a:p>
                  </a:txBody>
                  <a:tcPr marL="22449" marR="22449" marT="14966" marB="1496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6F7C8"/>
                    </a:solidFill>
                  </a:tcPr>
                </a:tc>
                <a:extLst>
                  <a:ext uri="{0D108BD9-81ED-4DB2-BD59-A6C34878D82A}">
                    <a16:rowId xmlns:a16="http://schemas.microsoft.com/office/drawing/2014/main" val="770033994"/>
                  </a:ext>
                </a:extLst>
              </a:tr>
            </a:tbl>
          </a:graphicData>
        </a:graphic>
      </p:graphicFrame>
      <p:sp>
        <p:nvSpPr>
          <p:cNvPr id="4" name="Rectangle 3">
            <a:extLst>
              <a:ext uri="{FF2B5EF4-FFF2-40B4-BE49-F238E27FC236}">
                <a16:creationId xmlns:a16="http://schemas.microsoft.com/office/drawing/2014/main" id="{9CEB2B43-4B85-ACDC-2E8F-C2FF026FC9D2}"/>
              </a:ext>
            </a:extLst>
          </p:cNvPr>
          <p:cNvSpPr/>
          <p:nvPr/>
        </p:nvSpPr>
        <p:spPr>
          <a:xfrm>
            <a:off x="3398892" y="0"/>
            <a:ext cx="5138885" cy="4283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sz="1668" b="1" err="1">
                <a:solidFill>
                  <a:srgbClr val="24647C"/>
                </a:solidFill>
                <a:latin typeface="Arial" panose="020B0604020202020204" pitchFamily="34" charset="0"/>
                <a:ea typeface="Calibri" panose="020F0502020204030204" pitchFamily="34" charset="0"/>
                <a:cs typeface="Arial" panose="020B0604020202020204" pitchFamily="34" charset="0"/>
              </a:rPr>
              <a:t>Pleanáil</a:t>
            </a:r>
            <a:r>
              <a:rPr lang="en-IE" sz="1668" b="1">
                <a:solidFill>
                  <a:srgbClr val="24647C"/>
                </a:solidFill>
                <a:latin typeface="Arial" panose="020B0604020202020204" pitchFamily="34" charset="0"/>
                <a:ea typeface="Calibri" panose="020F0502020204030204" pitchFamily="34" charset="0"/>
                <a:cs typeface="Arial" panose="020B0604020202020204" pitchFamily="34" charset="0"/>
              </a:rPr>
              <a:t> do </a:t>
            </a:r>
            <a:r>
              <a:rPr lang="en-IE" sz="1668" b="1" err="1">
                <a:solidFill>
                  <a:srgbClr val="24647C"/>
                </a:solidFill>
                <a:latin typeface="Arial" panose="020B0604020202020204" pitchFamily="34" charset="0"/>
                <a:ea typeface="Calibri" panose="020F0502020204030204" pitchFamily="34" charset="0"/>
                <a:cs typeface="Arial" panose="020B0604020202020204" pitchFamily="34" charset="0"/>
              </a:rPr>
              <a:t>Theicneolaíocht</a:t>
            </a:r>
            <a:r>
              <a:rPr lang="en-IE" sz="1668" b="1">
                <a:solidFill>
                  <a:srgbClr val="24647C"/>
                </a:solidFill>
                <a:latin typeface="Arial" panose="020B0604020202020204" pitchFamily="34" charset="0"/>
                <a:ea typeface="Calibri" panose="020F0502020204030204" pitchFamily="34" charset="0"/>
                <a:cs typeface="Arial" panose="020B0604020202020204" pitchFamily="34" charset="0"/>
              </a:rPr>
              <a:t> </a:t>
            </a:r>
            <a:r>
              <a:rPr lang="en-IE" sz="1668" b="1" err="1">
                <a:solidFill>
                  <a:srgbClr val="24647C"/>
                </a:solidFill>
                <a:latin typeface="Arial" panose="020B0604020202020204" pitchFamily="34" charset="0"/>
                <a:ea typeface="Calibri" panose="020F0502020204030204" pitchFamily="34" charset="0"/>
                <a:cs typeface="Arial" panose="020B0604020202020204" pitchFamily="34" charset="0"/>
              </a:rPr>
              <a:t>Fheidhmeach</a:t>
            </a:r>
            <a:endParaRPr lang="en-IE" sz="1668">
              <a:solidFill>
                <a:srgbClr val="24647C"/>
              </a:solidFill>
            </a:endParaRPr>
          </a:p>
        </p:txBody>
      </p:sp>
      <p:pic>
        <p:nvPicPr>
          <p:cNvPr id="13" name="Picture 12">
            <a:extLst>
              <a:ext uri="{FF2B5EF4-FFF2-40B4-BE49-F238E27FC236}">
                <a16:creationId xmlns:a16="http://schemas.microsoft.com/office/drawing/2014/main" id="{54352FA9-0E2D-4A48-5FD8-A94D6F6522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917735" y="624962"/>
            <a:ext cx="1481156" cy="1416029"/>
          </a:xfrm>
          <a:prstGeom prst="rect">
            <a:avLst/>
          </a:prstGeom>
          <a:noFill/>
          <a:ln>
            <a:noFill/>
          </a:ln>
        </p:spPr>
      </p:pic>
      <p:sp>
        <p:nvSpPr>
          <p:cNvPr id="20" name="TextBox 19">
            <a:extLst>
              <a:ext uri="{FF2B5EF4-FFF2-40B4-BE49-F238E27FC236}">
                <a16:creationId xmlns:a16="http://schemas.microsoft.com/office/drawing/2014/main" id="{7109673E-22F8-33F4-97B0-556DF96D4B49}"/>
              </a:ext>
            </a:extLst>
          </p:cNvPr>
          <p:cNvSpPr txBox="1"/>
          <p:nvPr/>
        </p:nvSpPr>
        <p:spPr>
          <a:xfrm>
            <a:off x="8197800" y="1031398"/>
            <a:ext cx="1565340" cy="289566"/>
          </a:xfrm>
          <a:prstGeom prst="rect">
            <a:avLst/>
          </a:prstGeom>
          <a:noFill/>
        </p:spPr>
        <p:txBody>
          <a:bodyPr wrap="square" rtlCol="0">
            <a:spAutoFit/>
          </a:bodyPr>
          <a:lstStyle/>
          <a:p>
            <a:pPr algn="ctr"/>
            <a:r>
              <a:rPr lang="en-GB" sz="641" err="1">
                <a:solidFill>
                  <a:srgbClr val="24647C"/>
                </a:solidFill>
              </a:rPr>
              <a:t>Sonraíocht</a:t>
            </a:r>
            <a:r>
              <a:rPr lang="en-GB" sz="641">
                <a:solidFill>
                  <a:srgbClr val="24647C"/>
                </a:solidFill>
              </a:rPr>
              <a:t> do </a:t>
            </a:r>
            <a:r>
              <a:rPr lang="en-GB" sz="641" err="1">
                <a:solidFill>
                  <a:srgbClr val="24647C"/>
                </a:solidFill>
              </a:rPr>
              <a:t>Theicneolaíocht</a:t>
            </a:r>
            <a:r>
              <a:rPr lang="en-GB" sz="641">
                <a:solidFill>
                  <a:srgbClr val="24647C"/>
                </a:solidFill>
              </a:rPr>
              <a:t> </a:t>
            </a:r>
          </a:p>
          <a:p>
            <a:pPr algn="ctr"/>
            <a:r>
              <a:rPr lang="en-GB" sz="641" err="1">
                <a:solidFill>
                  <a:srgbClr val="24647C"/>
                </a:solidFill>
              </a:rPr>
              <a:t>Fheidhmeach</a:t>
            </a:r>
            <a:r>
              <a:rPr lang="en-GB" sz="641">
                <a:solidFill>
                  <a:srgbClr val="24647C"/>
                </a:solidFill>
              </a:rPr>
              <a:t> </a:t>
            </a:r>
            <a:r>
              <a:rPr lang="en-GB" sz="641" err="1">
                <a:solidFill>
                  <a:srgbClr val="24647C"/>
                </a:solidFill>
              </a:rPr>
              <a:t>na</a:t>
            </a:r>
            <a:r>
              <a:rPr lang="en-GB" sz="641">
                <a:solidFill>
                  <a:srgbClr val="24647C"/>
                </a:solidFill>
              </a:rPr>
              <a:t> </a:t>
            </a:r>
            <a:r>
              <a:rPr lang="en-GB" sz="641" err="1">
                <a:solidFill>
                  <a:srgbClr val="24647C"/>
                </a:solidFill>
              </a:rPr>
              <a:t>Sraithe</a:t>
            </a:r>
            <a:r>
              <a:rPr lang="en-GB" sz="641">
                <a:solidFill>
                  <a:srgbClr val="24647C"/>
                </a:solidFill>
              </a:rPr>
              <a:t> </a:t>
            </a:r>
            <a:r>
              <a:rPr lang="en-GB" sz="641" err="1">
                <a:solidFill>
                  <a:srgbClr val="24647C"/>
                </a:solidFill>
              </a:rPr>
              <a:t>Sóisearaí</a:t>
            </a:r>
            <a:endParaRPr lang="en-IE" sz="641">
              <a:solidFill>
                <a:srgbClr val="24647C"/>
              </a:solidFill>
            </a:endParaRPr>
          </a:p>
        </p:txBody>
      </p:sp>
      <p:sp>
        <p:nvSpPr>
          <p:cNvPr id="16" name="Text Box 26">
            <a:extLst>
              <a:ext uri="{FF2B5EF4-FFF2-40B4-BE49-F238E27FC236}">
                <a16:creationId xmlns:a16="http://schemas.microsoft.com/office/drawing/2014/main" id="{70755CF7-4ECA-144C-939D-4D8CE854DD8B}"/>
              </a:ext>
            </a:extLst>
          </p:cNvPr>
          <p:cNvSpPr txBox="1">
            <a:spLocks noChangeArrowheads="1"/>
          </p:cNvSpPr>
          <p:nvPr/>
        </p:nvSpPr>
        <p:spPr bwMode="auto">
          <a:xfrm>
            <a:off x="8101965" y="1835634"/>
            <a:ext cx="1681763" cy="4762715"/>
          </a:xfrm>
          <a:prstGeom prst="rect">
            <a:avLst/>
          </a:prstGeom>
          <a:noFill/>
          <a:ln w="9525">
            <a:noFill/>
            <a:miter lim="800000"/>
            <a:headEnd/>
            <a:tailEnd/>
          </a:ln>
        </p:spPr>
        <p:txBody>
          <a:bodyPr rot="0" vert="horz" wrap="square" lIns="58652" tIns="29326" rIns="58652" bIns="29326" anchor="t" anchorCtr="0">
            <a:noAutofit/>
          </a:bodyPr>
          <a:lstStyle/>
          <a:p>
            <a:pPr algn="ctr">
              <a:lnSpc>
                <a:spcPct val="107000"/>
              </a:lnSpc>
              <a:spcAft>
                <a:spcPts val="462"/>
              </a:spcAft>
            </a:pPr>
            <a:r>
              <a:rPr lang="en-IE" sz="641" b="1" dirty="0" err="1">
                <a:latin typeface="Arial"/>
                <a:ea typeface="Calibri" panose="020F0502020204030204" pitchFamily="34" charset="0"/>
                <a:cs typeface="Arial"/>
              </a:rPr>
              <a:t>Briathra</a:t>
            </a:r>
            <a:r>
              <a:rPr lang="en-IE" sz="641" b="1" dirty="0">
                <a:latin typeface="Arial"/>
                <a:ea typeface="Calibri" panose="020F0502020204030204" pitchFamily="34" charset="0"/>
                <a:cs typeface="Arial"/>
              </a:rPr>
              <a:t> </a:t>
            </a:r>
            <a:r>
              <a:rPr lang="en-IE" sz="641" b="1" dirty="0" err="1">
                <a:latin typeface="Arial"/>
                <a:ea typeface="Calibri" panose="020F0502020204030204" pitchFamily="34" charset="0"/>
                <a:cs typeface="Arial"/>
              </a:rPr>
              <a:t>Gnímh</a:t>
            </a:r>
            <a:r>
              <a:rPr lang="en-IE" sz="641" b="1" dirty="0">
                <a:latin typeface="Arial"/>
                <a:ea typeface="Calibri" panose="020F0502020204030204" pitchFamily="34" charset="0"/>
                <a:cs typeface="Arial"/>
              </a:rPr>
              <a:t>:</a:t>
            </a:r>
          </a:p>
          <a:p>
            <a:pPr>
              <a:lnSpc>
                <a:spcPct val="107000"/>
              </a:lnSpc>
              <a:spcAft>
                <a:spcPts val="616"/>
              </a:spcAft>
            </a:pPr>
            <a:r>
              <a:rPr lang="en-IE" sz="545" b="1" dirty="0" err="1">
                <a:ea typeface="Calibri" panose="020F0502020204030204" pitchFamily="34" charset="0"/>
                <a:cs typeface="Arial"/>
              </a:rPr>
              <a:t>Forbair</a:t>
            </a:r>
            <a:r>
              <a:rPr lang="en-IE" sz="545" b="1" dirty="0">
                <a:ea typeface="Calibri" panose="020F0502020204030204" pitchFamily="34" charset="0"/>
                <a:cs typeface="Arial"/>
              </a:rPr>
              <a:t>: </a:t>
            </a:r>
            <a:r>
              <a:rPr lang="en-IE" sz="545" dirty="0" err="1">
                <a:ea typeface="Calibri" panose="020F0502020204030204" pitchFamily="34" charset="0"/>
                <a:cs typeface="Arial"/>
              </a:rPr>
              <a:t>píosa</a:t>
            </a:r>
            <a:r>
              <a:rPr lang="en-IE" sz="545" dirty="0">
                <a:ea typeface="Calibri" panose="020F0502020204030204" pitchFamily="34" charset="0"/>
                <a:cs typeface="Arial"/>
              </a:rPr>
              <a:t> </a:t>
            </a:r>
            <a:r>
              <a:rPr lang="en-IE" sz="545" dirty="0" err="1">
                <a:ea typeface="Calibri" panose="020F0502020204030204" pitchFamily="34" charset="0"/>
                <a:cs typeface="Arial"/>
              </a:rPr>
              <a:t>oibre</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smaoineamh</a:t>
            </a:r>
            <a:r>
              <a:rPr lang="en-IE" sz="545" dirty="0">
                <a:ea typeface="Calibri" panose="020F0502020204030204" pitchFamily="34" charset="0"/>
                <a:cs typeface="Arial"/>
              </a:rPr>
              <a:t> a </a:t>
            </a:r>
            <a:r>
              <a:rPr lang="en-IE" sz="545" dirty="0" err="1">
                <a:ea typeface="Calibri" panose="020F0502020204030204" pitchFamily="34" charset="0"/>
                <a:cs typeface="Arial"/>
              </a:rPr>
              <a:t>fhorbairt</a:t>
            </a:r>
            <a:r>
              <a:rPr lang="en-IE" sz="545" dirty="0">
                <a:ea typeface="Calibri" panose="020F0502020204030204" pitchFamily="34" charset="0"/>
                <a:cs typeface="Arial"/>
              </a:rPr>
              <a:t> </a:t>
            </a:r>
            <a:r>
              <a:rPr lang="en-IE" sz="545" dirty="0" err="1">
                <a:ea typeface="Calibri" panose="020F0502020204030204" pitchFamily="34" charset="0"/>
                <a:cs typeface="Arial"/>
              </a:rPr>
              <a:t>ón</a:t>
            </a:r>
            <a:r>
              <a:rPr lang="en-IE" sz="545" dirty="0">
                <a:ea typeface="Calibri" panose="020F0502020204030204" pitchFamily="34" charset="0"/>
                <a:cs typeface="Arial"/>
              </a:rPr>
              <a:t> staid </a:t>
            </a:r>
            <a:r>
              <a:rPr lang="en-IE" sz="545" dirty="0" err="1">
                <a:ea typeface="Calibri" panose="020F0502020204030204" pitchFamily="34" charset="0"/>
                <a:cs typeface="Arial"/>
              </a:rPr>
              <a:t>tosaigh</a:t>
            </a:r>
            <a:r>
              <a:rPr lang="en-IE" sz="545" dirty="0">
                <a:ea typeface="Calibri" panose="020F0502020204030204" pitchFamily="34" charset="0"/>
                <a:cs typeface="Arial"/>
              </a:rPr>
              <a:t> go </a:t>
            </a:r>
            <a:r>
              <a:rPr lang="en-IE" sz="545" dirty="0" err="1">
                <a:ea typeface="Calibri" panose="020F0502020204030204" pitchFamily="34" charset="0"/>
                <a:cs typeface="Arial"/>
              </a:rPr>
              <a:t>dtí</a:t>
            </a:r>
            <a:r>
              <a:rPr lang="en-IE" sz="545" dirty="0">
                <a:ea typeface="Calibri" panose="020F0502020204030204" pitchFamily="34" charset="0"/>
                <a:cs typeface="Arial"/>
              </a:rPr>
              <a:t> staid </a:t>
            </a:r>
            <a:r>
              <a:rPr lang="en-IE" sz="545" dirty="0" err="1">
                <a:ea typeface="Calibri" panose="020F0502020204030204" pitchFamily="34" charset="0"/>
                <a:cs typeface="Arial"/>
              </a:rPr>
              <a:t>níos</a:t>
            </a:r>
            <a:r>
              <a:rPr lang="en-IE" sz="545" dirty="0">
                <a:ea typeface="Calibri" panose="020F0502020204030204" pitchFamily="34" charset="0"/>
                <a:cs typeface="Arial"/>
              </a:rPr>
              <a:t> </a:t>
            </a:r>
            <a:r>
              <a:rPr lang="en-IE" sz="545" dirty="0" err="1">
                <a:ea typeface="Calibri" panose="020F0502020204030204" pitchFamily="34" charset="0"/>
                <a:cs typeface="Arial"/>
              </a:rPr>
              <a:t>faide</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t>
            </a:r>
            <a:r>
              <a:rPr lang="en-IE" sz="545" dirty="0" err="1">
                <a:ea typeface="Calibri" panose="020F0502020204030204" pitchFamily="34" charset="0"/>
                <a:cs typeface="Arial"/>
              </a:rPr>
              <a:t>aghaidh</a:t>
            </a:r>
            <a:r>
              <a:rPr lang="en-IE" sz="545" dirty="0">
                <a:ea typeface="Calibri" panose="020F0502020204030204" pitchFamily="34" charset="0"/>
                <a:cs typeface="Arial"/>
              </a:rPr>
              <a:t>      </a:t>
            </a:r>
            <a:r>
              <a:rPr lang="en-IE" sz="545" b="1" dirty="0">
                <a:ea typeface="Calibri" panose="020F0502020204030204" pitchFamily="34" charset="0"/>
                <a:cs typeface="Arial"/>
              </a:rPr>
              <a:t>TF 1.1, 1.8</a:t>
            </a:r>
          </a:p>
          <a:p>
            <a:pPr>
              <a:lnSpc>
                <a:spcPct val="107000"/>
              </a:lnSpc>
              <a:spcAft>
                <a:spcPts val="616"/>
              </a:spcAft>
            </a:pPr>
            <a:r>
              <a:rPr lang="en-IE" sz="545" b="1" dirty="0" err="1">
                <a:ea typeface="Calibri" panose="020F0502020204030204" pitchFamily="34" charset="0"/>
                <a:cs typeface="Arial"/>
              </a:rPr>
              <a:t>Léirigh</a:t>
            </a:r>
            <a:r>
              <a:rPr lang="en-IE" sz="545" b="1" dirty="0">
                <a:ea typeface="Calibri" panose="020F0502020204030204" pitchFamily="34" charset="0"/>
                <a:cs typeface="Arial"/>
              </a:rPr>
              <a:t>: </a:t>
            </a:r>
            <a:r>
              <a:rPr lang="en-IE" sz="545" dirty="0" err="1">
                <a:ea typeface="Calibri" panose="020F0502020204030204" pitchFamily="34" charset="0"/>
                <a:cs typeface="Arial"/>
              </a:rPr>
              <a:t>samplaí</a:t>
            </a:r>
            <a:r>
              <a:rPr lang="en-IE" sz="545" dirty="0">
                <a:ea typeface="Calibri" panose="020F0502020204030204" pitchFamily="34" charset="0"/>
                <a:cs typeface="Arial"/>
              </a:rPr>
              <a:t> a </a:t>
            </a:r>
            <a:r>
              <a:rPr lang="en-IE" sz="545" dirty="0" err="1">
                <a:ea typeface="Calibri" panose="020F0502020204030204" pitchFamily="34" charset="0"/>
                <a:cs typeface="Arial"/>
              </a:rPr>
              <a:t>úsáid</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cur </a:t>
            </a:r>
            <a:r>
              <a:rPr lang="en-IE" sz="545" dirty="0" err="1">
                <a:ea typeface="Calibri" panose="020F0502020204030204" pitchFamily="34" charset="0"/>
                <a:cs typeface="Arial"/>
              </a:rPr>
              <a:t>síos</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t>
            </a:r>
            <a:r>
              <a:rPr lang="en-IE" sz="545" dirty="0" err="1">
                <a:ea typeface="Calibri" panose="020F0502020204030204" pitchFamily="34" charset="0"/>
                <a:cs typeface="Arial"/>
              </a:rPr>
              <a:t>rud</a:t>
            </a:r>
            <a:r>
              <a:rPr lang="en-IE" sz="545" dirty="0">
                <a:ea typeface="Calibri" panose="020F0502020204030204" pitchFamily="34" charset="0"/>
                <a:cs typeface="Arial"/>
              </a:rPr>
              <a:t> </a:t>
            </a:r>
            <a:r>
              <a:rPr lang="en-IE" sz="545" dirty="0" err="1">
                <a:ea typeface="Calibri" panose="020F0502020204030204" pitchFamily="34" charset="0"/>
                <a:cs typeface="Arial"/>
              </a:rPr>
              <a:t>éigin</a:t>
            </a:r>
            <a:r>
              <a:rPr lang="en-IE" sz="545" dirty="0">
                <a:ea typeface="Calibri" panose="020F0502020204030204" pitchFamily="34" charset="0"/>
                <a:cs typeface="Arial"/>
              </a:rPr>
              <a:t> </a:t>
            </a:r>
            <a:r>
              <a:rPr lang="en-IE" sz="545" b="1" dirty="0">
                <a:ea typeface="Calibri" panose="020F0502020204030204" pitchFamily="34" charset="0"/>
                <a:cs typeface="Arial"/>
              </a:rPr>
              <a:t>TF 1.11</a:t>
            </a:r>
          </a:p>
          <a:p>
            <a:pPr>
              <a:lnSpc>
                <a:spcPct val="107000"/>
              </a:lnSpc>
              <a:spcAft>
                <a:spcPts val="616"/>
              </a:spcAft>
            </a:pPr>
            <a:r>
              <a:rPr lang="en-IE" sz="545" b="1" dirty="0" err="1">
                <a:ea typeface="Calibri" panose="020F0502020204030204" pitchFamily="34" charset="0"/>
                <a:cs typeface="Arial"/>
              </a:rPr>
              <a:t>Machnaigh</a:t>
            </a:r>
            <a:r>
              <a:rPr lang="en-IE" sz="545" dirty="0">
                <a:ea typeface="Calibri" panose="020F0502020204030204" pitchFamily="34" charset="0"/>
                <a:cs typeface="Arial"/>
              </a:rPr>
              <a:t> </a:t>
            </a:r>
            <a:r>
              <a:rPr lang="en-IE" sz="545" b="1" dirty="0" err="1">
                <a:ea typeface="Calibri" panose="020F0502020204030204" pitchFamily="34" charset="0"/>
                <a:cs typeface="Arial"/>
              </a:rPr>
              <a:t>ar</a:t>
            </a:r>
            <a:r>
              <a:rPr lang="en-IE" sz="545" dirty="0">
                <a:ea typeface="Calibri" panose="020F0502020204030204" pitchFamily="34" charset="0"/>
                <a:cs typeface="Arial"/>
              </a:rPr>
              <a:t>: </a:t>
            </a:r>
            <a:r>
              <a:rPr lang="en-IE" sz="545" dirty="0" err="1">
                <a:ea typeface="Calibri" panose="020F0502020204030204" pitchFamily="34" charset="0"/>
                <a:cs typeface="Arial"/>
              </a:rPr>
              <a:t>cuimhneamh</a:t>
            </a:r>
            <a:r>
              <a:rPr lang="en-IE" sz="545" dirty="0">
                <a:ea typeface="Calibri" panose="020F0502020204030204" pitchFamily="34" charset="0"/>
                <a:cs typeface="Arial"/>
              </a:rPr>
              <a:t> go </a:t>
            </a:r>
            <a:r>
              <a:rPr lang="en-IE" sz="545" dirty="0" err="1">
                <a:ea typeface="Calibri" panose="020F0502020204030204" pitchFamily="34" charset="0"/>
                <a:cs typeface="Arial"/>
              </a:rPr>
              <a:t>cúramach</a:t>
            </a:r>
            <a:r>
              <a:rPr lang="en-IE" sz="545" dirty="0">
                <a:ea typeface="Calibri" panose="020F0502020204030204" pitchFamily="34" charset="0"/>
                <a:cs typeface="Arial"/>
              </a:rPr>
              <a:t> </a:t>
            </a:r>
            <a:r>
              <a:rPr lang="en-IE" sz="545" dirty="0" err="1">
                <a:ea typeface="Calibri" panose="020F0502020204030204" pitchFamily="34" charset="0"/>
                <a:cs typeface="Arial"/>
              </a:rPr>
              <a:t>faoi</a:t>
            </a:r>
            <a:r>
              <a:rPr lang="en-IE" sz="545" dirty="0">
                <a:ea typeface="Calibri" panose="020F0502020204030204" pitchFamily="34" charset="0"/>
                <a:cs typeface="Arial"/>
              </a:rPr>
              <a:t> </a:t>
            </a:r>
            <a:r>
              <a:rPr lang="en-IE" sz="545" dirty="0" err="1">
                <a:ea typeface="Calibri" panose="020F0502020204030204" pitchFamily="34" charset="0"/>
                <a:cs typeface="Arial"/>
              </a:rPr>
              <a:t>rud</a:t>
            </a:r>
            <a:r>
              <a:rPr lang="en-IE" sz="545" dirty="0">
                <a:ea typeface="Calibri" panose="020F0502020204030204" pitchFamily="34" charset="0"/>
                <a:cs typeface="Arial"/>
              </a:rPr>
              <a:t> </a:t>
            </a:r>
            <a:r>
              <a:rPr lang="en-IE" sz="545" dirty="0" err="1">
                <a:ea typeface="Calibri" panose="020F0502020204030204" pitchFamily="34" charset="0"/>
                <a:cs typeface="Arial"/>
              </a:rPr>
              <a:t>éigin</a:t>
            </a:r>
            <a:r>
              <a:rPr lang="en-IE" sz="545" dirty="0">
                <a:ea typeface="Calibri" panose="020F0502020204030204" pitchFamily="34" charset="0"/>
                <a:cs typeface="Arial"/>
              </a:rPr>
              <a:t>, </a:t>
            </a:r>
            <a:r>
              <a:rPr lang="en-IE" sz="545" dirty="0" err="1">
                <a:ea typeface="Calibri" panose="020F0502020204030204" pitchFamily="34" charset="0"/>
                <a:cs typeface="Arial"/>
              </a:rPr>
              <a:t>sular</a:t>
            </a:r>
            <a:r>
              <a:rPr lang="en-IE" sz="545" dirty="0">
                <a:ea typeface="Calibri" panose="020F0502020204030204" pitchFamily="34" charset="0"/>
                <a:cs typeface="Arial"/>
              </a:rPr>
              <a:t> </a:t>
            </a:r>
            <a:r>
              <a:rPr lang="en-IE" sz="545" dirty="0" err="1">
                <a:ea typeface="Calibri" panose="020F0502020204030204" pitchFamily="34" charset="0"/>
                <a:cs typeface="Arial"/>
              </a:rPr>
              <a:t>ndéanfar</a:t>
            </a:r>
            <a:r>
              <a:rPr lang="en-IE" sz="545" dirty="0">
                <a:ea typeface="Calibri" panose="020F0502020204030204" pitchFamily="34" charset="0"/>
                <a:cs typeface="Arial"/>
              </a:rPr>
              <a:t> </a:t>
            </a:r>
            <a:r>
              <a:rPr lang="en-IE" sz="545" dirty="0" err="1">
                <a:ea typeface="Calibri" panose="020F0502020204030204" pitchFamily="34" charset="0"/>
                <a:cs typeface="Arial"/>
              </a:rPr>
              <a:t>cinneadh</a:t>
            </a:r>
            <a:r>
              <a:rPr lang="en-IE" sz="545" dirty="0">
                <a:ea typeface="Calibri" panose="020F0502020204030204" pitchFamily="34" charset="0"/>
                <a:cs typeface="Arial"/>
              </a:rPr>
              <a:t> </a:t>
            </a:r>
            <a:r>
              <a:rPr lang="en-IE" sz="545" dirty="0" err="1">
                <a:ea typeface="Calibri" panose="020F0502020204030204" pitchFamily="34" charset="0"/>
                <a:cs typeface="Arial"/>
              </a:rPr>
              <a:t>faoi</a:t>
            </a:r>
            <a:r>
              <a:rPr lang="en-IE" sz="545" dirty="0">
                <a:ea typeface="Calibri" panose="020F0502020204030204" pitchFamily="34" charset="0"/>
                <a:cs typeface="Arial"/>
              </a:rPr>
              <a:t> go </a:t>
            </a:r>
            <a:r>
              <a:rPr lang="en-IE" sz="545" dirty="0" err="1">
                <a:ea typeface="Calibri" panose="020F0502020204030204" pitchFamily="34" charset="0"/>
                <a:cs typeface="Arial"/>
              </a:rPr>
              <a:t>hiondúil</a:t>
            </a:r>
            <a:r>
              <a:rPr lang="en-IE" sz="545" dirty="0">
                <a:ea typeface="Calibri" panose="020F0502020204030204" pitchFamily="34" charset="0"/>
                <a:cs typeface="Arial"/>
              </a:rPr>
              <a:t>    </a:t>
            </a:r>
            <a:r>
              <a:rPr lang="en-IE" sz="545" b="1" dirty="0">
                <a:ea typeface="Calibri" panose="020F0502020204030204" pitchFamily="34" charset="0"/>
                <a:cs typeface="Arial"/>
              </a:rPr>
              <a:t>TF 1.5, 3.6</a:t>
            </a:r>
          </a:p>
          <a:p>
            <a:pPr>
              <a:lnSpc>
                <a:spcPct val="107000"/>
              </a:lnSpc>
              <a:spcAft>
                <a:spcPts val="616"/>
              </a:spcAft>
            </a:pPr>
            <a:r>
              <a:rPr lang="en-IE" sz="545" b="1" dirty="0" err="1">
                <a:ea typeface="Calibri" panose="020F0502020204030204" pitchFamily="34" charset="0"/>
                <a:cs typeface="Arial"/>
              </a:rPr>
              <a:t>Mínigh</a:t>
            </a:r>
            <a:r>
              <a:rPr lang="en-IE" sz="545" b="1" dirty="0">
                <a:ea typeface="Calibri" panose="020F0502020204030204" pitchFamily="34" charset="0"/>
                <a:cs typeface="Arial"/>
              </a:rPr>
              <a:t>: </a:t>
            </a:r>
            <a:r>
              <a:rPr lang="en-IE" sz="545" dirty="0" err="1">
                <a:ea typeface="Calibri" panose="020F0502020204030204" pitchFamily="34" charset="0"/>
                <a:cs typeface="Arial"/>
              </a:rPr>
              <a:t>mionchuntas</a:t>
            </a:r>
            <a:r>
              <a:rPr lang="en-IE" sz="545" dirty="0">
                <a:ea typeface="Calibri" panose="020F0502020204030204" pitchFamily="34" charset="0"/>
                <a:cs typeface="Arial"/>
              </a:rPr>
              <a:t> a </a:t>
            </a:r>
            <a:r>
              <a:rPr lang="en-IE" sz="545" dirty="0" err="1">
                <a:ea typeface="Calibri" panose="020F0502020204030204" pitchFamily="34" charset="0"/>
                <a:cs typeface="Arial"/>
              </a:rPr>
              <a:t>thabhairt</a:t>
            </a:r>
            <a:r>
              <a:rPr lang="en-IE" sz="545" dirty="0">
                <a:ea typeface="Calibri" panose="020F0502020204030204" pitchFamily="34" charset="0"/>
                <a:cs typeface="Arial"/>
              </a:rPr>
              <a:t> </a:t>
            </a:r>
            <a:r>
              <a:rPr lang="en-IE" sz="545" dirty="0" err="1">
                <a:ea typeface="Calibri" panose="020F0502020204030204" pitchFamily="34" charset="0"/>
                <a:cs typeface="Arial"/>
              </a:rPr>
              <a:t>lena</a:t>
            </a:r>
            <a:r>
              <a:rPr lang="en-IE" sz="545" dirty="0">
                <a:ea typeface="Calibri" panose="020F0502020204030204" pitchFamily="34" charset="0"/>
                <a:cs typeface="Arial"/>
              </a:rPr>
              <a:t> n- </a:t>
            </a:r>
            <a:r>
              <a:rPr lang="en-IE" sz="545" dirty="0" err="1">
                <a:ea typeface="Calibri" panose="020F0502020204030204" pitchFamily="34" charset="0"/>
                <a:cs typeface="Arial"/>
              </a:rPr>
              <a:t>áirítear</a:t>
            </a:r>
            <a:r>
              <a:rPr lang="en-IE" sz="545" dirty="0">
                <a:ea typeface="Calibri" panose="020F0502020204030204" pitchFamily="34" charset="0"/>
                <a:cs typeface="Arial"/>
              </a:rPr>
              <a:t> </a:t>
            </a:r>
            <a:r>
              <a:rPr lang="en-IE" sz="545" dirty="0" err="1">
                <a:ea typeface="Calibri" panose="020F0502020204030204" pitchFamily="34" charset="0"/>
                <a:cs typeface="Arial"/>
              </a:rPr>
              <a:t>fáthanna</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cúiseanna</a:t>
            </a:r>
            <a:r>
              <a:rPr lang="en-IE" sz="545" dirty="0">
                <a:ea typeface="Calibri" panose="020F0502020204030204" pitchFamily="34" charset="0"/>
                <a:cs typeface="Arial"/>
              </a:rPr>
              <a:t> </a:t>
            </a:r>
            <a:r>
              <a:rPr lang="en-IE" sz="545" b="1" dirty="0">
                <a:ea typeface="Calibri" panose="020F0502020204030204" pitchFamily="34" charset="0"/>
                <a:cs typeface="Arial"/>
              </a:rPr>
              <a:t>TF 2.10, 3.3</a:t>
            </a:r>
          </a:p>
          <a:p>
            <a:pPr>
              <a:lnSpc>
                <a:spcPct val="107000"/>
              </a:lnSpc>
              <a:spcAft>
                <a:spcPts val="616"/>
              </a:spcAft>
            </a:pPr>
            <a:r>
              <a:rPr lang="en-IE" sz="545" b="1" dirty="0" err="1">
                <a:ea typeface="Calibri" panose="020F0502020204030204" pitchFamily="34" charset="0"/>
                <a:cs typeface="Arial"/>
              </a:rPr>
              <a:t>Meastóireacht</a:t>
            </a:r>
            <a:r>
              <a:rPr lang="en-IE" sz="545" b="1" dirty="0">
                <a:ea typeface="Calibri" panose="020F0502020204030204" pitchFamily="34" charset="0"/>
                <a:cs typeface="Arial"/>
              </a:rPr>
              <a:t> a </a:t>
            </a:r>
            <a:r>
              <a:rPr lang="en-IE" sz="545" b="1" dirty="0" err="1">
                <a:ea typeface="Calibri" panose="020F0502020204030204" pitchFamily="34" charset="0"/>
                <a:cs typeface="Arial"/>
              </a:rPr>
              <a:t>dhéanamh</a:t>
            </a:r>
            <a:r>
              <a:rPr lang="en-IE" sz="545" b="1" dirty="0">
                <a:ea typeface="Calibri" panose="020F0502020204030204" pitchFamily="34" charset="0"/>
                <a:cs typeface="Arial"/>
              </a:rPr>
              <a:t>: </a:t>
            </a:r>
            <a:r>
              <a:rPr lang="en-IE" sz="545" dirty="0">
                <a:ea typeface="Calibri" panose="020F0502020204030204" pitchFamily="34" charset="0"/>
                <a:cs typeface="Arial"/>
              </a:rPr>
              <a:t>(</a:t>
            </a:r>
            <a:r>
              <a:rPr lang="en-IE" sz="545" dirty="0" err="1">
                <a:ea typeface="Calibri" panose="020F0502020204030204" pitchFamily="34" charset="0"/>
                <a:cs typeface="Arial"/>
              </a:rPr>
              <a:t>sonraí</a:t>
            </a:r>
            <a:r>
              <a:rPr lang="en-IE" sz="545" dirty="0">
                <a:ea typeface="Calibri" panose="020F0502020204030204" pitchFamily="34" charset="0"/>
                <a:cs typeface="Arial"/>
              </a:rPr>
              <a:t>) </a:t>
            </a:r>
            <a:r>
              <a:rPr lang="en-IE" sz="545" dirty="0" err="1">
                <a:ea typeface="Calibri" panose="020F0502020204030204" pitchFamily="34" charset="0"/>
                <a:cs typeface="Arial"/>
              </a:rPr>
              <a:t>sonraí</a:t>
            </a:r>
            <a:r>
              <a:rPr lang="en-IE" sz="545" dirty="0">
                <a:ea typeface="Calibri" panose="020F0502020204030204" pitchFamily="34" charset="0"/>
                <a:cs typeface="Arial"/>
              </a:rPr>
              <a:t> a </a:t>
            </a:r>
            <a:r>
              <a:rPr lang="en-IE" sz="545" dirty="0" err="1">
                <a:ea typeface="Calibri" panose="020F0502020204030204" pitchFamily="34" charset="0"/>
                <a:cs typeface="Arial"/>
              </a:rPr>
              <a:t>bhailiú</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 </a:t>
            </a:r>
            <a:r>
              <a:rPr lang="en-IE" sz="545" dirty="0" err="1">
                <a:ea typeface="Calibri" panose="020F0502020204030204" pitchFamily="34" charset="0"/>
                <a:cs typeface="Arial"/>
              </a:rPr>
              <a:t>scrúdú</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breithiúnais</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t>
            </a:r>
            <a:r>
              <a:rPr lang="en-IE" sz="545" dirty="0" err="1">
                <a:ea typeface="Calibri" panose="020F0502020204030204" pitchFamily="34" charset="0"/>
                <a:cs typeface="Arial"/>
              </a:rPr>
              <a:t>breithmheas</a:t>
            </a:r>
            <a:r>
              <a:rPr lang="en-IE" sz="545" dirty="0">
                <a:ea typeface="Calibri" panose="020F0502020204030204" pitchFamily="34" charset="0"/>
                <a:cs typeface="Arial"/>
              </a:rPr>
              <a:t> a </a:t>
            </a:r>
            <a:r>
              <a:rPr lang="en-IE" sz="545" dirty="0" err="1">
                <a:ea typeface="Calibri" panose="020F0502020204030204" pitchFamily="34" charset="0"/>
                <a:cs typeface="Arial"/>
              </a:rPr>
              <a:t>dhéanamh</a:t>
            </a:r>
            <a:r>
              <a:rPr lang="en-IE" sz="545" dirty="0">
                <a:ea typeface="Calibri" panose="020F0502020204030204" pitchFamily="34" charset="0"/>
                <a:cs typeface="Arial"/>
              </a:rPr>
              <a:t>; cur </a:t>
            </a:r>
            <a:r>
              <a:rPr lang="en-IE" sz="545" dirty="0" err="1">
                <a:ea typeface="Calibri" panose="020F0502020204030204" pitchFamily="34" charset="0"/>
                <a:cs typeface="Arial"/>
              </a:rPr>
              <a:t>síos</a:t>
            </a:r>
            <a:r>
              <a:rPr lang="en-IE" sz="545" dirty="0">
                <a:ea typeface="Calibri" panose="020F0502020204030204" pitchFamily="34" charset="0"/>
                <a:cs typeface="Arial"/>
              </a:rPr>
              <a:t> a </a:t>
            </a:r>
            <a:r>
              <a:rPr lang="en-IE" sz="545" dirty="0" err="1">
                <a:ea typeface="Calibri" panose="020F0502020204030204" pitchFamily="34" charset="0"/>
                <a:cs typeface="Arial"/>
              </a:rPr>
              <a:t>dhéanamh</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an </a:t>
            </a:r>
            <a:r>
              <a:rPr lang="en-IE" sz="545" dirty="0" err="1">
                <a:ea typeface="Calibri" panose="020F0502020204030204" pitchFamily="34" charset="0"/>
                <a:cs typeface="Arial"/>
              </a:rPr>
              <a:t>gcaoi</a:t>
            </a:r>
            <a:r>
              <a:rPr lang="en-IE" sz="545" dirty="0">
                <a:ea typeface="Calibri" panose="020F0502020204030204" pitchFamily="34" charset="0"/>
                <a:cs typeface="Arial"/>
              </a:rPr>
              <a:t> a </a:t>
            </a:r>
            <a:r>
              <a:rPr lang="en-IE" sz="545" dirty="0" err="1">
                <a:ea typeface="Calibri" panose="020F0502020204030204" pitchFamily="34" charset="0"/>
                <a:cs typeface="Arial"/>
              </a:rPr>
              <a:t>dtacaíonn</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nach</a:t>
            </a:r>
            <a:r>
              <a:rPr lang="en-IE" sz="545" dirty="0">
                <a:ea typeface="Calibri" panose="020F0502020204030204" pitchFamily="34" charset="0"/>
                <a:cs typeface="Arial"/>
              </a:rPr>
              <a:t> </a:t>
            </a:r>
            <a:r>
              <a:rPr lang="en-IE" sz="545" dirty="0" err="1">
                <a:ea typeface="Calibri" panose="020F0502020204030204" pitchFamily="34" charset="0"/>
                <a:cs typeface="Arial"/>
              </a:rPr>
              <a:t>dtacaíonn</a:t>
            </a:r>
            <a:r>
              <a:rPr lang="en-IE" sz="545" dirty="0">
                <a:ea typeface="Calibri" panose="020F0502020204030204" pitchFamily="34" charset="0"/>
                <a:cs typeface="Arial"/>
              </a:rPr>
              <a:t> </a:t>
            </a:r>
            <a:r>
              <a:rPr lang="en-IE" sz="545" dirty="0" err="1">
                <a:ea typeface="Calibri" panose="020F0502020204030204" pitchFamily="34" charset="0"/>
                <a:cs typeface="Arial"/>
              </a:rPr>
              <a:t>fianaise</a:t>
            </a:r>
            <a:r>
              <a:rPr lang="en-IE" sz="545" dirty="0">
                <a:ea typeface="Calibri" panose="020F0502020204030204" pitchFamily="34" charset="0"/>
                <a:cs typeface="Arial"/>
              </a:rPr>
              <a:t> le </a:t>
            </a:r>
            <a:r>
              <a:rPr lang="en-IE" sz="545" dirty="0" err="1">
                <a:ea typeface="Calibri" panose="020F0502020204030204" pitchFamily="34" charset="0"/>
                <a:cs typeface="Arial"/>
              </a:rPr>
              <a:t>conclúid</a:t>
            </a:r>
            <a:r>
              <a:rPr lang="en-IE" sz="545" dirty="0">
                <a:ea typeface="Calibri" panose="020F0502020204030204" pitchFamily="34" charset="0"/>
                <a:cs typeface="Arial"/>
              </a:rPr>
              <a:t> </a:t>
            </a:r>
            <a:r>
              <a:rPr lang="en-IE" sz="545" dirty="0" err="1">
                <a:ea typeface="Calibri" panose="020F0502020204030204" pitchFamily="34" charset="0"/>
                <a:cs typeface="Arial"/>
              </a:rPr>
              <a:t>i</a:t>
            </a:r>
            <a:r>
              <a:rPr lang="en-IE" sz="545" dirty="0">
                <a:ea typeface="Calibri" panose="020F0502020204030204" pitchFamily="34" charset="0"/>
                <a:cs typeface="Arial"/>
              </a:rPr>
              <a:t> </a:t>
            </a:r>
            <a:r>
              <a:rPr lang="en-IE" sz="545" dirty="0" err="1">
                <a:ea typeface="Calibri" panose="020F0502020204030204" pitchFamily="34" charset="0"/>
                <a:cs typeface="Arial"/>
              </a:rPr>
              <a:t>bhfiosrúchán</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in </a:t>
            </a:r>
            <a:r>
              <a:rPr lang="en-IE" sz="545" dirty="0" err="1">
                <a:ea typeface="Calibri" panose="020F0502020204030204" pitchFamily="34" charset="0"/>
                <a:cs typeface="Arial"/>
              </a:rPr>
              <a:t>iniúchadh</a:t>
            </a:r>
            <a:r>
              <a:rPr lang="en-IE" sz="545" dirty="0">
                <a:ea typeface="Calibri" panose="020F0502020204030204" pitchFamily="34" charset="0"/>
                <a:cs typeface="Arial"/>
              </a:rPr>
              <a:t>; </a:t>
            </a:r>
            <a:r>
              <a:rPr lang="en-IE" sz="545" dirty="0" err="1">
                <a:ea typeface="Calibri" panose="020F0502020204030204" pitchFamily="34" charset="0"/>
                <a:cs typeface="Arial"/>
              </a:rPr>
              <a:t>srianta</a:t>
            </a:r>
            <a:r>
              <a:rPr lang="en-IE" sz="545" dirty="0">
                <a:ea typeface="Calibri" panose="020F0502020204030204" pitchFamily="34" charset="0"/>
                <a:cs typeface="Arial"/>
              </a:rPr>
              <a:t> </a:t>
            </a:r>
            <a:r>
              <a:rPr lang="en-IE" sz="545" dirty="0" err="1">
                <a:ea typeface="Calibri" panose="020F0502020204030204" pitchFamily="34" charset="0"/>
                <a:cs typeface="Arial"/>
              </a:rPr>
              <a:t>sonraí</a:t>
            </a:r>
            <a:r>
              <a:rPr lang="en-IE" sz="545" dirty="0">
                <a:ea typeface="Calibri" panose="020F0502020204030204" pitchFamily="34" charset="0"/>
                <a:cs typeface="Arial"/>
              </a:rPr>
              <a:t> </a:t>
            </a:r>
            <a:r>
              <a:rPr lang="en-IE" sz="545" dirty="0" err="1">
                <a:ea typeface="Calibri" panose="020F0502020204030204" pitchFamily="34" charset="0"/>
                <a:cs typeface="Arial"/>
              </a:rPr>
              <a:t>i</a:t>
            </a:r>
            <a:r>
              <a:rPr lang="en-IE" sz="545" dirty="0">
                <a:ea typeface="Calibri" panose="020F0502020204030204" pitchFamily="34" charset="0"/>
                <a:cs typeface="Arial"/>
              </a:rPr>
              <a:t> </a:t>
            </a:r>
            <a:r>
              <a:rPr lang="en-IE" sz="545" dirty="0" err="1">
                <a:ea typeface="Calibri" panose="020F0502020204030204" pitchFamily="34" charset="0"/>
                <a:cs typeface="Arial"/>
              </a:rPr>
              <a:t>gconclúidí</a:t>
            </a:r>
            <a:r>
              <a:rPr lang="en-IE" sz="545" dirty="0">
                <a:ea typeface="Calibri" panose="020F0502020204030204" pitchFamily="34" charset="0"/>
                <a:cs typeface="Arial"/>
              </a:rPr>
              <a:t> a </a:t>
            </a:r>
            <a:r>
              <a:rPr lang="en-IE" sz="545" dirty="0" err="1">
                <a:ea typeface="Calibri" panose="020F0502020204030204" pitchFamily="34" charset="0"/>
                <a:cs typeface="Arial"/>
              </a:rPr>
              <a:t>shainaithint</a:t>
            </a:r>
            <a:r>
              <a:rPr lang="en-IE" sz="545" dirty="0">
                <a:ea typeface="Calibri" panose="020F0502020204030204" pitchFamily="34" charset="0"/>
                <a:cs typeface="Arial"/>
              </a:rPr>
              <a:t>; </a:t>
            </a:r>
            <a:r>
              <a:rPr lang="en-IE" sz="545" dirty="0" err="1">
                <a:ea typeface="Calibri" panose="020F0502020204030204" pitchFamily="34" charset="0"/>
                <a:cs typeface="Arial"/>
              </a:rPr>
              <a:t>breithiúnais</a:t>
            </a:r>
            <a:r>
              <a:rPr lang="en-IE" sz="545" dirty="0">
                <a:ea typeface="Calibri" panose="020F0502020204030204" pitchFamily="34" charset="0"/>
                <a:cs typeface="Arial"/>
              </a:rPr>
              <a:t> a </a:t>
            </a:r>
            <a:r>
              <a:rPr lang="en-IE" sz="545" dirty="0" err="1">
                <a:ea typeface="Calibri" panose="020F0502020204030204" pitchFamily="34" charset="0"/>
                <a:cs typeface="Arial"/>
              </a:rPr>
              <a:t>dhéanamh</a:t>
            </a:r>
            <a:r>
              <a:rPr lang="en-IE" sz="545" dirty="0">
                <a:ea typeface="Calibri" panose="020F0502020204030204" pitchFamily="34" charset="0"/>
                <a:cs typeface="Arial"/>
              </a:rPr>
              <a:t> </a:t>
            </a:r>
            <a:r>
              <a:rPr lang="en-IE" sz="545" dirty="0" err="1">
                <a:ea typeface="Calibri" panose="020F0502020204030204" pitchFamily="34" charset="0"/>
                <a:cs typeface="Arial"/>
              </a:rPr>
              <a:t>faoi</a:t>
            </a:r>
            <a:r>
              <a:rPr lang="en-IE" sz="545" dirty="0">
                <a:ea typeface="Calibri" panose="020F0502020204030204" pitchFamily="34" charset="0"/>
                <a:cs typeface="Arial"/>
              </a:rPr>
              <a:t> </a:t>
            </a:r>
            <a:r>
              <a:rPr lang="en-IE" sz="545" dirty="0" err="1">
                <a:ea typeface="Calibri" panose="020F0502020204030204" pitchFamily="34" charset="0"/>
                <a:cs typeface="Arial"/>
              </a:rPr>
              <a:t>smaointe</a:t>
            </a:r>
            <a:r>
              <a:rPr lang="en-IE" sz="545" dirty="0">
                <a:ea typeface="Calibri" panose="020F0502020204030204" pitchFamily="34" charset="0"/>
                <a:cs typeface="Arial"/>
              </a:rPr>
              <a:t>, </a:t>
            </a:r>
            <a:r>
              <a:rPr lang="en-IE" sz="545" dirty="0" err="1">
                <a:ea typeface="Calibri" panose="020F0502020204030204" pitchFamily="34" charset="0"/>
                <a:cs typeface="Arial"/>
              </a:rPr>
              <a:t>faoi</a:t>
            </a:r>
            <a:r>
              <a:rPr lang="en-IE" sz="545" dirty="0">
                <a:ea typeface="Calibri" panose="020F0502020204030204" pitchFamily="34" charset="0"/>
                <a:cs typeface="Arial"/>
              </a:rPr>
              <a:t> </a:t>
            </a:r>
            <a:r>
              <a:rPr lang="en-IE" sz="545" dirty="0" err="1">
                <a:ea typeface="Calibri" panose="020F0502020204030204" pitchFamily="34" charset="0"/>
                <a:cs typeface="Arial"/>
              </a:rPr>
              <a:t>réitigh</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faoi</a:t>
            </a:r>
            <a:r>
              <a:rPr lang="en-IE" sz="545" dirty="0">
                <a:ea typeface="Calibri" panose="020F0502020204030204" pitchFamily="34" charset="0"/>
                <a:cs typeface="Arial"/>
              </a:rPr>
              <a:t> </a:t>
            </a:r>
            <a:r>
              <a:rPr lang="en-IE" sz="545" dirty="0" err="1">
                <a:ea typeface="Calibri" panose="020F0502020204030204" pitchFamily="34" charset="0"/>
                <a:cs typeface="Arial"/>
              </a:rPr>
              <a:t>mhodhanna</a:t>
            </a:r>
            <a:r>
              <a:rPr lang="en-IE" sz="545" dirty="0">
                <a:ea typeface="Calibri" panose="020F0502020204030204" pitchFamily="34" charset="0"/>
                <a:cs typeface="Arial"/>
              </a:rPr>
              <a:t> </a:t>
            </a:r>
            <a:r>
              <a:rPr lang="en-IE" sz="545" b="1" dirty="0">
                <a:ea typeface="Calibri" panose="020F0502020204030204" pitchFamily="34" charset="0"/>
                <a:cs typeface="Arial"/>
              </a:rPr>
              <a:t>TF 2.2, 3.2, 3.8</a:t>
            </a:r>
          </a:p>
          <a:p>
            <a:pPr>
              <a:lnSpc>
                <a:spcPct val="107000"/>
              </a:lnSpc>
              <a:spcAft>
                <a:spcPts val="616"/>
              </a:spcAft>
            </a:pPr>
            <a:r>
              <a:rPr lang="en-IE" sz="545" b="1" dirty="0" err="1">
                <a:ea typeface="Calibri" panose="020F0502020204030204" pitchFamily="34" charset="0"/>
                <a:cs typeface="Arial"/>
              </a:rPr>
              <a:t>Measúnaigh</a:t>
            </a:r>
            <a:r>
              <a:rPr lang="en-IE" sz="545" b="1" dirty="0">
                <a:ea typeface="Calibri" panose="020F0502020204030204" pitchFamily="34" charset="0"/>
                <a:cs typeface="Arial"/>
              </a:rPr>
              <a:t>: </a:t>
            </a:r>
            <a:r>
              <a:rPr lang="en-IE" sz="545" dirty="0">
                <a:ea typeface="Calibri" panose="020F0502020204030204" pitchFamily="34" charset="0"/>
                <a:cs typeface="Arial"/>
              </a:rPr>
              <a:t>(</a:t>
            </a:r>
            <a:r>
              <a:rPr lang="en-IE" sz="545" dirty="0" err="1">
                <a:ea typeface="Calibri" panose="020F0502020204030204" pitchFamily="34" charset="0"/>
                <a:cs typeface="Arial"/>
              </a:rPr>
              <a:t>breithiúnas</a:t>
            </a:r>
            <a:r>
              <a:rPr lang="en-IE" sz="545" dirty="0">
                <a:ea typeface="Calibri" panose="020F0502020204030204" pitchFamily="34" charset="0"/>
                <a:cs typeface="Arial"/>
              </a:rPr>
              <a:t> </a:t>
            </a:r>
            <a:r>
              <a:rPr lang="en-IE" sz="545" dirty="0" err="1">
                <a:ea typeface="Calibri" panose="020F0502020204030204" pitchFamily="34" charset="0"/>
                <a:cs typeface="Arial"/>
              </a:rPr>
              <a:t>eiticiúil</a:t>
            </a:r>
            <a:r>
              <a:rPr lang="en-IE" sz="545" dirty="0">
                <a:ea typeface="Calibri" panose="020F0502020204030204" pitchFamily="34" charset="0"/>
                <a:cs typeface="Arial"/>
              </a:rPr>
              <a:t>) </a:t>
            </a:r>
            <a:r>
              <a:rPr lang="en-IE" sz="545" dirty="0" err="1">
                <a:ea typeface="Calibri" panose="020F0502020204030204" pitchFamily="34" charset="0"/>
                <a:cs typeface="Arial"/>
              </a:rPr>
              <a:t>fianaise</a:t>
            </a:r>
            <a:r>
              <a:rPr lang="en-IE" sz="545" dirty="0">
                <a:ea typeface="Calibri" panose="020F0502020204030204" pitchFamily="34" charset="0"/>
                <a:cs typeface="Arial"/>
              </a:rPr>
              <a:t> a </a:t>
            </a:r>
            <a:r>
              <a:rPr lang="en-IE" sz="545" dirty="0" err="1">
                <a:ea typeface="Calibri" panose="020F0502020204030204" pitchFamily="34" charset="0"/>
                <a:cs typeface="Arial"/>
              </a:rPr>
              <a:t>bhailiú</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 </a:t>
            </a:r>
            <a:r>
              <a:rPr lang="en-IE" sz="545" dirty="0" err="1">
                <a:ea typeface="Calibri" panose="020F0502020204030204" pitchFamily="34" charset="0"/>
                <a:cs typeface="Arial"/>
              </a:rPr>
              <a:t>scrúdú</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breithiúnais</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t>
            </a:r>
            <a:r>
              <a:rPr lang="en-IE" sz="545" dirty="0" err="1">
                <a:ea typeface="Calibri" panose="020F0502020204030204" pitchFamily="34" charset="0"/>
                <a:cs typeface="Arial"/>
              </a:rPr>
              <a:t>breithmheas</a:t>
            </a:r>
            <a:r>
              <a:rPr lang="en-IE" sz="545" dirty="0">
                <a:ea typeface="Calibri" panose="020F0502020204030204" pitchFamily="34" charset="0"/>
                <a:cs typeface="Arial"/>
              </a:rPr>
              <a:t> a </a:t>
            </a:r>
            <a:r>
              <a:rPr lang="en-IE" sz="545" dirty="0" err="1">
                <a:ea typeface="Calibri" panose="020F0502020204030204" pitchFamily="34" charset="0"/>
                <a:cs typeface="Arial"/>
              </a:rPr>
              <a:t>dhéanamh</a:t>
            </a:r>
            <a:r>
              <a:rPr lang="en-IE" sz="545" dirty="0">
                <a:ea typeface="Calibri" panose="020F0502020204030204" pitchFamily="34" charset="0"/>
                <a:cs typeface="Arial"/>
              </a:rPr>
              <a:t>; cur </a:t>
            </a:r>
            <a:r>
              <a:rPr lang="en-IE" sz="545" dirty="0" err="1">
                <a:ea typeface="Calibri" panose="020F0502020204030204" pitchFamily="34" charset="0"/>
                <a:cs typeface="Arial"/>
              </a:rPr>
              <a:t>síos</a:t>
            </a:r>
            <a:r>
              <a:rPr lang="en-IE" sz="545" dirty="0">
                <a:ea typeface="Calibri" panose="020F0502020204030204" pitchFamily="34" charset="0"/>
                <a:cs typeface="Arial"/>
              </a:rPr>
              <a:t> a </a:t>
            </a:r>
            <a:r>
              <a:rPr lang="en-IE" sz="545" dirty="0" err="1">
                <a:ea typeface="Calibri" panose="020F0502020204030204" pitchFamily="34" charset="0"/>
                <a:cs typeface="Arial"/>
              </a:rPr>
              <a:t>dhéanamh</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an </a:t>
            </a:r>
            <a:r>
              <a:rPr lang="en-IE" sz="545" dirty="0" err="1">
                <a:ea typeface="Calibri" panose="020F0502020204030204" pitchFamily="34" charset="0"/>
                <a:cs typeface="Arial"/>
              </a:rPr>
              <a:t>gcaoi</a:t>
            </a:r>
            <a:r>
              <a:rPr lang="en-IE" sz="545" dirty="0">
                <a:ea typeface="Calibri" panose="020F0502020204030204" pitchFamily="34" charset="0"/>
                <a:cs typeface="Arial"/>
              </a:rPr>
              <a:t> a </a:t>
            </a:r>
            <a:r>
              <a:rPr lang="en-IE" sz="545" dirty="0" err="1">
                <a:ea typeface="Calibri" panose="020F0502020204030204" pitchFamily="34" charset="0"/>
                <a:cs typeface="Arial"/>
              </a:rPr>
              <a:t>dtacaíonn</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nach</a:t>
            </a:r>
            <a:r>
              <a:rPr lang="en-IE" sz="545" dirty="0">
                <a:ea typeface="Calibri" panose="020F0502020204030204" pitchFamily="34" charset="0"/>
                <a:cs typeface="Arial"/>
              </a:rPr>
              <a:t> </a:t>
            </a:r>
            <a:r>
              <a:rPr lang="en-IE" sz="545" dirty="0" err="1">
                <a:ea typeface="Calibri" panose="020F0502020204030204" pitchFamily="34" charset="0"/>
                <a:cs typeface="Arial"/>
              </a:rPr>
              <a:t>dtacaíonn</a:t>
            </a:r>
            <a:r>
              <a:rPr lang="en-IE" sz="545" dirty="0">
                <a:ea typeface="Calibri" panose="020F0502020204030204" pitchFamily="34" charset="0"/>
                <a:cs typeface="Arial"/>
              </a:rPr>
              <a:t> </a:t>
            </a:r>
            <a:r>
              <a:rPr lang="en-IE" sz="545" dirty="0" err="1">
                <a:ea typeface="Calibri" panose="020F0502020204030204" pitchFamily="34" charset="0"/>
                <a:cs typeface="Arial"/>
              </a:rPr>
              <a:t>fianaise</a:t>
            </a:r>
            <a:r>
              <a:rPr lang="en-IE" sz="545" dirty="0">
                <a:ea typeface="Calibri" panose="020F0502020204030204" pitchFamily="34" charset="0"/>
                <a:cs typeface="Arial"/>
              </a:rPr>
              <a:t> le </a:t>
            </a:r>
            <a:r>
              <a:rPr lang="en-IE" sz="545" dirty="0" err="1">
                <a:ea typeface="Calibri" panose="020F0502020204030204" pitchFamily="34" charset="0"/>
                <a:cs typeface="Arial"/>
              </a:rPr>
              <a:t>breithiúnas</a:t>
            </a:r>
            <a:r>
              <a:rPr lang="en-IE" sz="545" dirty="0">
                <a:ea typeface="Calibri" panose="020F0502020204030204" pitchFamily="34" charset="0"/>
                <a:cs typeface="Arial"/>
              </a:rPr>
              <a:t>; </a:t>
            </a:r>
            <a:r>
              <a:rPr lang="en-IE" sz="545" dirty="0" err="1">
                <a:ea typeface="Calibri" panose="020F0502020204030204" pitchFamily="34" charset="0"/>
                <a:cs typeface="Arial"/>
              </a:rPr>
              <a:t>srianta</a:t>
            </a:r>
            <a:r>
              <a:rPr lang="en-IE" sz="545" dirty="0">
                <a:ea typeface="Calibri" panose="020F0502020204030204" pitchFamily="34" charset="0"/>
                <a:cs typeface="Arial"/>
              </a:rPr>
              <a:t> </a:t>
            </a:r>
            <a:r>
              <a:rPr lang="en-IE" sz="545" dirty="0" err="1">
                <a:ea typeface="Calibri" panose="020F0502020204030204" pitchFamily="34" charset="0"/>
                <a:cs typeface="Arial"/>
              </a:rPr>
              <a:t>fianaise</a:t>
            </a:r>
            <a:r>
              <a:rPr lang="en-IE" sz="545" dirty="0">
                <a:ea typeface="Calibri" panose="020F0502020204030204" pitchFamily="34" charset="0"/>
                <a:cs typeface="Arial"/>
              </a:rPr>
              <a:t> </a:t>
            </a:r>
            <a:r>
              <a:rPr lang="en-IE" sz="545" dirty="0" err="1">
                <a:ea typeface="Calibri" panose="020F0502020204030204" pitchFamily="34" charset="0"/>
                <a:cs typeface="Arial"/>
              </a:rPr>
              <a:t>i</a:t>
            </a:r>
            <a:r>
              <a:rPr lang="en-IE" sz="545" dirty="0">
                <a:ea typeface="Calibri" panose="020F0502020204030204" pitchFamily="34" charset="0"/>
                <a:cs typeface="Arial"/>
              </a:rPr>
              <a:t> </a:t>
            </a:r>
            <a:r>
              <a:rPr lang="en-IE" sz="545" dirty="0" err="1">
                <a:ea typeface="Calibri" panose="020F0502020204030204" pitchFamily="34" charset="0"/>
                <a:cs typeface="Arial"/>
              </a:rPr>
              <a:t>gconclúidí</a:t>
            </a:r>
            <a:r>
              <a:rPr lang="en-IE" sz="545" dirty="0">
                <a:ea typeface="Calibri" panose="020F0502020204030204" pitchFamily="34" charset="0"/>
                <a:cs typeface="Arial"/>
              </a:rPr>
              <a:t> a </a:t>
            </a:r>
            <a:r>
              <a:rPr lang="en-IE" sz="545" dirty="0" err="1">
                <a:ea typeface="Calibri" panose="020F0502020204030204" pitchFamily="34" charset="0"/>
                <a:cs typeface="Arial"/>
              </a:rPr>
              <a:t>shainaithint</a:t>
            </a:r>
            <a:r>
              <a:rPr lang="en-IE" sz="545" dirty="0">
                <a:ea typeface="Calibri" panose="020F0502020204030204" pitchFamily="34" charset="0"/>
                <a:cs typeface="Arial"/>
              </a:rPr>
              <a:t>; </a:t>
            </a:r>
            <a:r>
              <a:rPr lang="en-IE" sz="545" dirty="0" err="1">
                <a:ea typeface="Calibri" panose="020F0502020204030204" pitchFamily="34" charset="0"/>
                <a:cs typeface="Arial"/>
              </a:rPr>
              <a:t>breithiúnais</a:t>
            </a:r>
            <a:r>
              <a:rPr lang="en-IE" sz="545" dirty="0">
                <a:ea typeface="Calibri" panose="020F0502020204030204" pitchFamily="34" charset="0"/>
                <a:cs typeface="Arial"/>
              </a:rPr>
              <a:t> a </a:t>
            </a:r>
            <a:r>
              <a:rPr lang="en-IE" sz="545" dirty="0" err="1">
                <a:ea typeface="Calibri" panose="020F0502020204030204" pitchFamily="34" charset="0"/>
                <a:cs typeface="Arial"/>
              </a:rPr>
              <a:t>dhéanamh</a:t>
            </a:r>
            <a:r>
              <a:rPr lang="en-IE" sz="545" dirty="0">
                <a:ea typeface="Calibri" panose="020F0502020204030204" pitchFamily="34" charset="0"/>
                <a:cs typeface="Arial"/>
              </a:rPr>
              <a:t> </a:t>
            </a:r>
            <a:r>
              <a:rPr lang="en-IE" sz="545" dirty="0" err="1">
                <a:ea typeface="Calibri" panose="020F0502020204030204" pitchFamily="34" charset="0"/>
                <a:cs typeface="Arial"/>
              </a:rPr>
              <a:t>faoi</a:t>
            </a:r>
            <a:r>
              <a:rPr lang="en-IE" sz="545" dirty="0">
                <a:ea typeface="Calibri" panose="020F0502020204030204" pitchFamily="34" charset="0"/>
                <a:cs typeface="Arial"/>
              </a:rPr>
              <a:t> </a:t>
            </a:r>
            <a:r>
              <a:rPr lang="en-IE" sz="545" dirty="0" err="1">
                <a:ea typeface="Calibri" panose="020F0502020204030204" pitchFamily="34" charset="0"/>
                <a:cs typeface="Arial"/>
              </a:rPr>
              <a:t>na</a:t>
            </a:r>
            <a:r>
              <a:rPr lang="en-IE" sz="545" dirty="0">
                <a:ea typeface="Calibri" panose="020F0502020204030204" pitchFamily="34" charset="0"/>
                <a:cs typeface="Arial"/>
              </a:rPr>
              <a:t> </a:t>
            </a:r>
            <a:r>
              <a:rPr lang="en-IE" sz="545" dirty="0" err="1">
                <a:ea typeface="Calibri" panose="020F0502020204030204" pitchFamily="34" charset="0"/>
                <a:cs typeface="Arial"/>
              </a:rPr>
              <a:t>smaointe</a:t>
            </a:r>
            <a:r>
              <a:rPr lang="en-IE" sz="545" dirty="0">
                <a:ea typeface="Calibri" panose="020F0502020204030204" pitchFamily="34" charset="0"/>
                <a:cs typeface="Arial"/>
              </a:rPr>
              <a:t>, </a:t>
            </a:r>
            <a:r>
              <a:rPr lang="en-IE" sz="545" dirty="0" err="1">
                <a:ea typeface="Calibri" panose="020F0502020204030204" pitchFamily="34" charset="0"/>
                <a:cs typeface="Arial"/>
              </a:rPr>
              <a:t>faoi</a:t>
            </a:r>
            <a:r>
              <a:rPr lang="en-IE" sz="545" dirty="0">
                <a:ea typeface="Calibri" panose="020F0502020204030204" pitchFamily="34" charset="0"/>
                <a:cs typeface="Arial"/>
              </a:rPr>
              <a:t> </a:t>
            </a:r>
            <a:r>
              <a:rPr lang="en-IE" sz="545" dirty="0" err="1">
                <a:ea typeface="Calibri" panose="020F0502020204030204" pitchFamily="34" charset="0"/>
                <a:cs typeface="Arial"/>
              </a:rPr>
              <a:t>réitigh</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faoi</a:t>
            </a:r>
            <a:r>
              <a:rPr lang="en-IE" sz="545" dirty="0">
                <a:ea typeface="Calibri" panose="020F0502020204030204" pitchFamily="34" charset="0"/>
                <a:cs typeface="Arial"/>
              </a:rPr>
              <a:t> </a:t>
            </a:r>
            <a:r>
              <a:rPr lang="en-IE" sz="545" dirty="0" err="1">
                <a:ea typeface="Calibri" panose="020F0502020204030204" pitchFamily="34" charset="0"/>
                <a:cs typeface="Arial"/>
              </a:rPr>
              <a:t>mhodhanna</a:t>
            </a:r>
            <a:r>
              <a:rPr lang="en-IE" sz="545" dirty="0">
                <a:ea typeface="Calibri" panose="020F0502020204030204" pitchFamily="34" charset="0"/>
                <a:cs typeface="Arial"/>
              </a:rPr>
              <a:t>            </a:t>
            </a:r>
            <a:r>
              <a:rPr lang="en-IE" sz="545" b="1" dirty="0">
                <a:ea typeface="Calibri" panose="020F0502020204030204" pitchFamily="34" charset="0"/>
                <a:cs typeface="Arial"/>
              </a:rPr>
              <a:t>TF 2.2, 3.2, 3.8</a:t>
            </a:r>
          </a:p>
          <a:p>
            <a:pPr>
              <a:lnSpc>
                <a:spcPct val="107000"/>
              </a:lnSpc>
              <a:spcAft>
                <a:spcPts val="616"/>
              </a:spcAft>
            </a:pPr>
            <a:r>
              <a:rPr lang="en-IE" sz="545" b="1" dirty="0" err="1">
                <a:ea typeface="Calibri" panose="020F0502020204030204" pitchFamily="34" charset="0"/>
                <a:cs typeface="Arial"/>
              </a:rPr>
              <a:t>Pléigh</a:t>
            </a:r>
            <a:r>
              <a:rPr lang="en-IE" sz="545" b="1" dirty="0">
                <a:ea typeface="Calibri" panose="020F0502020204030204" pitchFamily="34" charset="0"/>
                <a:cs typeface="Arial"/>
              </a:rPr>
              <a:t>: </a:t>
            </a:r>
            <a:r>
              <a:rPr lang="en-IE" sz="545" dirty="0" err="1">
                <a:ea typeface="Calibri" panose="020F0502020204030204" pitchFamily="34" charset="0"/>
                <a:cs typeface="Arial"/>
              </a:rPr>
              <a:t>athbhreithniú</a:t>
            </a:r>
            <a:r>
              <a:rPr lang="en-IE" sz="545" dirty="0">
                <a:ea typeface="Calibri" panose="020F0502020204030204" pitchFamily="34" charset="0"/>
                <a:cs typeface="Arial"/>
              </a:rPr>
              <a:t> </a:t>
            </a:r>
            <a:r>
              <a:rPr lang="en-IE" sz="545" dirty="0" err="1">
                <a:ea typeface="Calibri" panose="020F0502020204030204" pitchFamily="34" charset="0"/>
                <a:cs typeface="Arial"/>
              </a:rPr>
              <a:t>tomhaiste</a:t>
            </a:r>
            <a:r>
              <a:rPr lang="en-IE" sz="545" dirty="0">
                <a:ea typeface="Calibri" panose="020F0502020204030204" pitchFamily="34" charset="0"/>
                <a:cs typeface="Arial"/>
              </a:rPr>
              <a:t> </a:t>
            </a:r>
            <a:r>
              <a:rPr lang="en-IE" sz="545" dirty="0" err="1">
                <a:ea typeface="Calibri" panose="020F0502020204030204" pitchFamily="34" charset="0"/>
                <a:cs typeface="Arial"/>
              </a:rPr>
              <a:t>cothrom</a:t>
            </a:r>
            <a:r>
              <a:rPr lang="en-IE" sz="545" dirty="0">
                <a:ea typeface="Calibri" panose="020F0502020204030204" pitchFamily="34" charset="0"/>
                <a:cs typeface="Arial"/>
              </a:rPr>
              <a:t> a </a:t>
            </a:r>
            <a:r>
              <a:rPr lang="en-IE" sz="545" dirty="0" err="1">
                <a:ea typeface="Calibri" panose="020F0502020204030204" pitchFamily="34" charset="0"/>
                <a:cs typeface="Arial"/>
              </a:rPr>
              <a:t>thabhairt</a:t>
            </a:r>
            <a:r>
              <a:rPr lang="en-IE" sz="545" dirty="0">
                <a:ea typeface="Calibri" panose="020F0502020204030204" pitchFamily="34" charset="0"/>
                <a:cs typeface="Arial"/>
              </a:rPr>
              <a:t> a </a:t>
            </a:r>
            <a:r>
              <a:rPr lang="en-IE" sz="545" dirty="0" err="1">
                <a:ea typeface="Calibri" panose="020F0502020204030204" pitchFamily="34" charset="0"/>
                <a:cs typeface="Arial"/>
              </a:rPr>
              <a:t>chuimsíonn</a:t>
            </a:r>
            <a:r>
              <a:rPr lang="en-IE" sz="545" dirty="0">
                <a:ea typeface="Calibri" panose="020F0502020204030204" pitchFamily="34" charset="0"/>
                <a:cs typeface="Arial"/>
              </a:rPr>
              <a:t> </a:t>
            </a:r>
            <a:r>
              <a:rPr lang="en-IE" sz="545" dirty="0" err="1">
                <a:ea typeface="Calibri" panose="020F0502020204030204" pitchFamily="34" charset="0"/>
                <a:cs typeface="Arial"/>
              </a:rPr>
              <a:t>réimse</a:t>
            </a:r>
            <a:r>
              <a:rPr lang="en-IE" sz="545" dirty="0">
                <a:ea typeface="Calibri" panose="020F0502020204030204" pitchFamily="34" charset="0"/>
                <a:cs typeface="Arial"/>
              </a:rPr>
              <a:t> </a:t>
            </a:r>
            <a:r>
              <a:rPr lang="en-IE" sz="545" dirty="0" err="1">
                <a:ea typeface="Calibri" panose="020F0502020204030204" pitchFamily="34" charset="0"/>
                <a:cs typeface="Arial"/>
              </a:rPr>
              <a:t>argóintí</a:t>
            </a:r>
            <a:r>
              <a:rPr lang="en-IE" sz="545" dirty="0">
                <a:ea typeface="Calibri" panose="020F0502020204030204" pitchFamily="34" charset="0"/>
                <a:cs typeface="Arial"/>
              </a:rPr>
              <a:t>, tosca,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hipitéisí</a:t>
            </a:r>
            <a:r>
              <a:rPr lang="en-IE" sz="545" dirty="0">
                <a:ea typeface="Calibri" panose="020F0502020204030204" pitchFamily="34" charset="0"/>
                <a:cs typeface="Arial"/>
              </a:rPr>
              <a:t>: </a:t>
            </a:r>
            <a:r>
              <a:rPr lang="en-IE" sz="545" dirty="0" err="1">
                <a:ea typeface="Calibri" panose="020F0502020204030204" pitchFamily="34" charset="0"/>
                <a:cs typeface="Arial"/>
              </a:rPr>
              <a:t>tacaítear</a:t>
            </a:r>
            <a:r>
              <a:rPr lang="en-IE" sz="545" dirty="0">
                <a:ea typeface="Calibri" panose="020F0502020204030204" pitchFamily="34" charset="0"/>
                <a:cs typeface="Arial"/>
              </a:rPr>
              <a:t> le </a:t>
            </a:r>
            <a:r>
              <a:rPr lang="en-IE" sz="545" dirty="0" err="1">
                <a:ea typeface="Calibri" panose="020F0502020204030204" pitchFamily="34" charset="0"/>
                <a:cs typeface="Arial"/>
              </a:rPr>
              <a:t>tuairimí</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conclúidí</a:t>
            </a:r>
            <a:r>
              <a:rPr lang="en-IE" sz="545" dirty="0">
                <a:ea typeface="Calibri" panose="020F0502020204030204" pitchFamily="34" charset="0"/>
                <a:cs typeface="Arial"/>
              </a:rPr>
              <a:t> le </a:t>
            </a:r>
            <a:r>
              <a:rPr lang="en-IE" sz="545" dirty="0" err="1">
                <a:ea typeface="Calibri" panose="020F0502020204030204" pitchFamily="34" charset="0"/>
                <a:cs typeface="Arial"/>
              </a:rPr>
              <a:t>fianaise</a:t>
            </a:r>
            <a:r>
              <a:rPr lang="en-IE" sz="545" dirty="0">
                <a:ea typeface="Calibri" panose="020F0502020204030204" pitchFamily="34" charset="0"/>
                <a:cs typeface="Arial"/>
              </a:rPr>
              <a:t> </a:t>
            </a:r>
            <a:r>
              <a:rPr lang="en-IE" sz="545" dirty="0" err="1">
                <a:ea typeface="Calibri" panose="020F0502020204030204" pitchFamily="34" charset="0"/>
                <a:cs typeface="Arial"/>
              </a:rPr>
              <a:t>chuí</a:t>
            </a:r>
            <a:r>
              <a:rPr lang="en-IE" sz="545" b="1" dirty="0">
                <a:ea typeface="Calibri" panose="020F0502020204030204" pitchFamily="34" charset="0"/>
                <a:cs typeface="Arial"/>
              </a:rPr>
              <a:t> TF 3.9 </a:t>
            </a:r>
            <a:endParaRPr lang="en-IE" sz="545" b="1" dirty="0">
              <a:ea typeface="Calibri" panose="020F0502020204030204" pitchFamily="34" charset="0"/>
              <a:cs typeface="Arial" panose="020B0604020202020204" pitchFamily="34" charset="0"/>
            </a:endParaRPr>
          </a:p>
          <a:p>
            <a:pPr>
              <a:lnSpc>
                <a:spcPct val="107000"/>
              </a:lnSpc>
              <a:spcAft>
                <a:spcPts val="616"/>
              </a:spcAft>
            </a:pPr>
            <a:r>
              <a:rPr lang="en-GB" sz="545" b="1" dirty="0" err="1">
                <a:ea typeface="Calibri" panose="020F0502020204030204" pitchFamily="34" charset="0"/>
                <a:cs typeface="Arial"/>
              </a:rPr>
              <a:t>Roghnaigh</a:t>
            </a:r>
            <a:r>
              <a:rPr lang="en-GB" sz="545" b="1" dirty="0">
                <a:ea typeface="Calibri" panose="020F0502020204030204" pitchFamily="34" charset="0"/>
                <a:cs typeface="Arial"/>
              </a:rPr>
              <a:t>: </a:t>
            </a:r>
            <a:r>
              <a:rPr lang="en-GB" sz="545" dirty="0" err="1">
                <a:ea typeface="Calibri" panose="020F0502020204030204" pitchFamily="34" charset="0"/>
                <a:cs typeface="Arial"/>
              </a:rPr>
              <a:t>rud</a:t>
            </a:r>
            <a:r>
              <a:rPr lang="en-GB" sz="545" dirty="0">
                <a:ea typeface="Calibri" panose="020F0502020204030204" pitchFamily="34" charset="0"/>
                <a:cs typeface="Arial"/>
              </a:rPr>
              <a:t> a </a:t>
            </a:r>
            <a:r>
              <a:rPr lang="en-GB" sz="545" dirty="0" err="1">
                <a:ea typeface="Calibri" panose="020F0502020204030204" pitchFamily="34" charset="0"/>
                <a:cs typeface="Arial"/>
              </a:rPr>
              <a:t>phiocadh</a:t>
            </a:r>
            <a:r>
              <a:rPr lang="en-GB" sz="545" dirty="0">
                <a:ea typeface="Calibri" panose="020F0502020204030204" pitchFamily="34" charset="0"/>
                <a:cs typeface="Arial"/>
              </a:rPr>
              <a:t> go </a:t>
            </a:r>
            <a:r>
              <a:rPr lang="en-GB" sz="545" dirty="0" err="1">
                <a:ea typeface="Calibri" panose="020F0502020204030204" pitchFamily="34" charset="0"/>
                <a:cs typeface="Arial"/>
              </a:rPr>
              <a:t>cúramach</a:t>
            </a:r>
            <a:r>
              <a:rPr lang="en-GB" sz="545" dirty="0">
                <a:ea typeface="Calibri" panose="020F0502020204030204" pitchFamily="34" charset="0"/>
                <a:cs typeface="Arial"/>
              </a:rPr>
              <a:t> mar </a:t>
            </a:r>
            <a:r>
              <a:rPr lang="en-GB" sz="545" dirty="0" err="1">
                <a:ea typeface="Calibri" panose="020F0502020204030204" pitchFamily="34" charset="0"/>
                <a:cs typeface="Arial"/>
              </a:rPr>
              <a:t>gurb</a:t>
            </a:r>
            <a:r>
              <a:rPr lang="en-GB" sz="545" dirty="0">
                <a:ea typeface="Calibri" panose="020F0502020204030204" pitchFamily="34" charset="0"/>
                <a:cs typeface="Arial"/>
              </a:rPr>
              <a:t> é an </a:t>
            </a:r>
            <a:r>
              <a:rPr lang="en-GB" sz="545" dirty="0" err="1">
                <a:ea typeface="Calibri" panose="020F0502020204030204" pitchFamily="34" charset="0"/>
                <a:cs typeface="Arial"/>
              </a:rPr>
              <a:t>rud</a:t>
            </a:r>
            <a:r>
              <a:rPr lang="en-GB" sz="545" dirty="0">
                <a:ea typeface="Calibri" panose="020F0502020204030204" pitchFamily="34" charset="0"/>
                <a:cs typeface="Arial"/>
              </a:rPr>
              <a:t> is </a:t>
            </a:r>
            <a:r>
              <a:rPr lang="en-GB" sz="545" dirty="0" err="1">
                <a:ea typeface="Calibri" panose="020F0502020204030204" pitchFamily="34" charset="0"/>
                <a:cs typeface="Arial"/>
              </a:rPr>
              <a:t>fearr</a:t>
            </a:r>
            <a:r>
              <a:rPr lang="en-GB" sz="545" dirty="0">
                <a:ea typeface="Calibri" panose="020F0502020204030204" pitchFamily="34" charset="0"/>
                <a:cs typeface="Arial"/>
              </a:rPr>
              <a:t> </a:t>
            </a:r>
            <a:r>
              <a:rPr lang="en-GB" sz="545" dirty="0" err="1">
                <a:ea typeface="Calibri" panose="020F0502020204030204" pitchFamily="34" charset="0"/>
                <a:cs typeface="Arial"/>
              </a:rPr>
              <a:t>nó</a:t>
            </a:r>
            <a:r>
              <a:rPr lang="en-GB" sz="545" dirty="0">
                <a:ea typeface="Calibri" panose="020F0502020204030204" pitchFamily="34" charset="0"/>
                <a:cs typeface="Arial"/>
              </a:rPr>
              <a:t> is </a:t>
            </a:r>
            <a:r>
              <a:rPr lang="en-GB" sz="545" dirty="0" err="1">
                <a:ea typeface="Calibri" panose="020F0502020204030204" pitchFamily="34" charset="0"/>
                <a:cs typeface="Arial"/>
              </a:rPr>
              <a:t>oiriúnaí</a:t>
            </a:r>
            <a:r>
              <a:rPr lang="en-GB" sz="545" dirty="0">
                <a:ea typeface="Calibri" panose="020F0502020204030204" pitchFamily="34" charset="0"/>
                <a:cs typeface="Arial"/>
              </a:rPr>
              <a:t> as </a:t>
            </a:r>
            <a:r>
              <a:rPr lang="en-GB" sz="545" dirty="0" err="1">
                <a:ea typeface="Calibri" panose="020F0502020204030204" pitchFamily="34" charset="0"/>
                <a:cs typeface="Arial"/>
              </a:rPr>
              <a:t>dhá</a:t>
            </a:r>
            <a:r>
              <a:rPr lang="en-GB" sz="545" dirty="0">
                <a:ea typeface="Calibri" panose="020F0502020204030204" pitchFamily="34" charset="0"/>
                <a:cs typeface="Arial"/>
              </a:rPr>
              <a:t> </a:t>
            </a:r>
            <a:r>
              <a:rPr lang="en-GB" sz="545" dirty="0" err="1">
                <a:ea typeface="Calibri" panose="020F0502020204030204" pitchFamily="34" charset="0"/>
                <a:cs typeface="Arial"/>
              </a:rPr>
              <a:t>rogha</a:t>
            </a:r>
            <a:r>
              <a:rPr lang="en-GB" sz="545" dirty="0">
                <a:ea typeface="Calibri" panose="020F0502020204030204" pitchFamily="34" charset="0"/>
                <a:cs typeface="Arial"/>
              </a:rPr>
              <a:t> </a:t>
            </a:r>
            <a:r>
              <a:rPr lang="en-GB" sz="545" dirty="0" err="1">
                <a:ea typeface="Calibri" panose="020F0502020204030204" pitchFamily="34" charset="0"/>
                <a:cs typeface="Arial"/>
              </a:rPr>
              <a:t>nó</a:t>
            </a:r>
            <a:r>
              <a:rPr lang="en-GB" sz="545" dirty="0">
                <a:ea typeface="Calibri" panose="020F0502020204030204" pitchFamily="34" charset="0"/>
                <a:cs typeface="Arial"/>
              </a:rPr>
              <a:t> </a:t>
            </a:r>
            <a:r>
              <a:rPr lang="en-GB" sz="545" dirty="0" err="1">
                <a:ea typeface="Calibri" panose="020F0502020204030204" pitchFamily="34" charset="0"/>
                <a:cs typeface="Arial"/>
              </a:rPr>
              <a:t>níos</a:t>
            </a:r>
            <a:r>
              <a:rPr lang="en-GB" sz="545" dirty="0">
                <a:ea typeface="Calibri" panose="020F0502020204030204" pitchFamily="34" charset="0"/>
                <a:cs typeface="Arial"/>
              </a:rPr>
              <a:t> </a:t>
            </a:r>
            <a:r>
              <a:rPr lang="en-GB" sz="545" dirty="0" err="1">
                <a:ea typeface="Calibri" panose="020F0502020204030204" pitchFamily="34" charset="0"/>
                <a:cs typeface="Arial"/>
              </a:rPr>
              <a:t>mó</a:t>
            </a:r>
            <a:r>
              <a:rPr lang="en-GB" sz="545" dirty="0">
                <a:ea typeface="Calibri" panose="020F0502020204030204" pitchFamily="34" charset="0"/>
                <a:cs typeface="Arial"/>
              </a:rPr>
              <a:t>. </a:t>
            </a:r>
            <a:r>
              <a:rPr lang="en-GB" sz="545" b="1" dirty="0">
                <a:ea typeface="Calibri" panose="020F0502020204030204" pitchFamily="34" charset="0"/>
                <a:cs typeface="Arial"/>
              </a:rPr>
              <a:t>TF 1.9</a:t>
            </a:r>
          </a:p>
          <a:p>
            <a:pPr>
              <a:lnSpc>
                <a:spcPct val="107000"/>
              </a:lnSpc>
              <a:spcAft>
                <a:spcPts val="616"/>
              </a:spcAft>
            </a:pPr>
            <a:r>
              <a:rPr lang="en-IE" sz="545" b="1" dirty="0" err="1">
                <a:ea typeface="Calibri" panose="020F0502020204030204" pitchFamily="34" charset="0"/>
                <a:cs typeface="Arial"/>
              </a:rPr>
              <a:t>Sainaithin</a:t>
            </a:r>
            <a:r>
              <a:rPr lang="en-IE" sz="545" b="1" dirty="0">
                <a:ea typeface="Calibri" panose="020F0502020204030204" pitchFamily="34" charset="0"/>
                <a:cs typeface="Arial"/>
              </a:rPr>
              <a:t>: </a:t>
            </a:r>
            <a:r>
              <a:rPr lang="en-IE" sz="545" dirty="0" err="1">
                <a:ea typeface="Calibri" panose="020F0502020204030204" pitchFamily="34" charset="0"/>
                <a:cs typeface="Arial"/>
              </a:rPr>
              <a:t>patrúin</a:t>
            </a:r>
            <a:r>
              <a:rPr lang="en-IE" sz="545" dirty="0">
                <a:ea typeface="Calibri" panose="020F0502020204030204" pitchFamily="34" charset="0"/>
                <a:cs typeface="Arial"/>
              </a:rPr>
              <a:t>, </a:t>
            </a:r>
            <a:r>
              <a:rPr lang="en-IE" sz="545" dirty="0" err="1">
                <a:ea typeface="Calibri" panose="020F0502020204030204" pitchFamily="34" charset="0"/>
                <a:cs typeface="Arial"/>
              </a:rPr>
              <a:t>fíricí</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sonraí</a:t>
            </a:r>
            <a:r>
              <a:rPr lang="en-IE" sz="545" dirty="0">
                <a:ea typeface="Calibri" panose="020F0502020204030204" pitchFamily="34" charset="0"/>
                <a:cs typeface="Arial"/>
              </a:rPr>
              <a:t> a </a:t>
            </a:r>
            <a:r>
              <a:rPr lang="en-IE" sz="545" dirty="0" err="1">
                <a:ea typeface="Calibri" panose="020F0502020204030204" pitchFamily="34" charset="0"/>
                <a:cs typeface="Arial"/>
              </a:rPr>
              <a:t>aithint</a:t>
            </a:r>
            <a:r>
              <a:rPr lang="en-IE" sz="545" dirty="0">
                <a:ea typeface="Calibri" panose="020F0502020204030204" pitchFamily="34" charset="0"/>
                <a:cs typeface="Arial"/>
              </a:rPr>
              <a:t>; </a:t>
            </a:r>
            <a:r>
              <a:rPr lang="en-IE" sz="545" dirty="0" err="1">
                <a:ea typeface="Calibri" panose="020F0502020204030204" pitchFamily="34" charset="0"/>
                <a:cs typeface="Arial"/>
              </a:rPr>
              <a:t>freagra</a:t>
            </a:r>
            <a:r>
              <a:rPr lang="en-IE" sz="545" dirty="0">
                <a:ea typeface="Calibri" panose="020F0502020204030204" pitchFamily="34" charset="0"/>
                <a:cs typeface="Arial"/>
              </a:rPr>
              <a:t> a </a:t>
            </a:r>
            <a:r>
              <a:rPr lang="en-IE" sz="545" dirty="0" err="1">
                <a:ea typeface="Calibri" panose="020F0502020204030204" pitchFamily="34" charset="0"/>
                <a:cs typeface="Arial"/>
              </a:rPr>
              <a:t>sholáthar</a:t>
            </a:r>
            <a:r>
              <a:rPr lang="en-IE" sz="545" dirty="0">
                <a:ea typeface="Calibri" panose="020F0502020204030204" pitchFamily="34" charset="0"/>
                <a:cs typeface="Arial"/>
              </a:rPr>
              <a:t> ó </a:t>
            </a:r>
            <a:r>
              <a:rPr lang="en-IE" sz="545" dirty="0" err="1">
                <a:ea typeface="Calibri" panose="020F0502020204030204" pitchFamily="34" charset="0"/>
                <a:cs typeface="Arial"/>
              </a:rPr>
              <a:t>roinnt</a:t>
            </a:r>
            <a:r>
              <a:rPr lang="en-IE" sz="545" dirty="0">
                <a:ea typeface="Calibri" panose="020F0502020204030204" pitchFamily="34" charset="0"/>
                <a:cs typeface="Arial"/>
              </a:rPr>
              <a:t> </a:t>
            </a:r>
            <a:r>
              <a:rPr lang="en-IE" sz="545" dirty="0" err="1">
                <a:ea typeface="Calibri" panose="020F0502020204030204" pitchFamily="34" charset="0"/>
                <a:cs typeface="Arial"/>
              </a:rPr>
              <a:t>féidearthachtaí</a:t>
            </a:r>
            <a:r>
              <a:rPr lang="en-IE" sz="545" dirty="0">
                <a:ea typeface="Calibri" panose="020F0502020204030204" pitchFamily="34" charset="0"/>
                <a:cs typeface="Arial"/>
              </a:rPr>
              <a:t>; </a:t>
            </a:r>
            <a:r>
              <a:rPr lang="en-IE" sz="545" dirty="0" err="1">
                <a:ea typeface="Calibri" panose="020F0502020204030204" pitchFamily="34" charset="0"/>
                <a:cs typeface="Arial"/>
              </a:rPr>
              <a:t>fíoras</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gné</a:t>
            </a:r>
            <a:r>
              <a:rPr lang="en-IE" sz="545" dirty="0">
                <a:ea typeface="Calibri" panose="020F0502020204030204" pitchFamily="34" charset="0"/>
                <a:cs typeface="Arial"/>
              </a:rPr>
              <a:t> </a:t>
            </a:r>
            <a:r>
              <a:rPr lang="en-IE" sz="545" dirty="0" err="1">
                <a:ea typeface="Calibri" panose="020F0502020204030204" pitchFamily="34" charset="0"/>
                <a:cs typeface="Arial"/>
              </a:rPr>
              <a:t>shainiúil</a:t>
            </a:r>
            <a:r>
              <a:rPr lang="en-IE" sz="545" dirty="0">
                <a:ea typeface="Calibri" panose="020F0502020204030204" pitchFamily="34" charset="0"/>
                <a:cs typeface="Arial"/>
              </a:rPr>
              <a:t> a </a:t>
            </a:r>
            <a:r>
              <a:rPr lang="en-IE" sz="545" dirty="0" err="1">
                <a:ea typeface="Calibri" panose="020F0502020204030204" pitchFamily="34" charset="0"/>
                <a:cs typeface="Arial"/>
              </a:rPr>
              <a:t>aithint</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 </a:t>
            </a:r>
            <a:r>
              <a:rPr lang="en-IE" sz="545" dirty="0" err="1">
                <a:ea typeface="Calibri" panose="020F0502020204030204" pitchFamily="34" charset="0"/>
                <a:cs typeface="Arial"/>
              </a:rPr>
              <a:t>lua</a:t>
            </a:r>
            <a:r>
              <a:rPr lang="en-IE" sz="545" dirty="0">
                <a:ea typeface="Calibri" panose="020F0502020204030204" pitchFamily="34" charset="0"/>
                <a:cs typeface="Arial"/>
              </a:rPr>
              <a:t> go </a:t>
            </a:r>
            <a:r>
              <a:rPr lang="en-IE" sz="545" dirty="0" err="1">
                <a:ea typeface="Calibri" panose="020F0502020204030204" pitchFamily="34" charset="0"/>
                <a:cs typeface="Arial"/>
              </a:rPr>
              <a:t>hachomair</a:t>
            </a:r>
            <a:r>
              <a:rPr lang="en-IE" sz="545" dirty="0">
                <a:ea typeface="Calibri" panose="020F0502020204030204" pitchFamily="34" charset="0"/>
                <a:cs typeface="Arial"/>
              </a:rPr>
              <a:t> </a:t>
            </a:r>
            <a:r>
              <a:rPr lang="en-IE" sz="545" b="1" dirty="0">
                <a:ea typeface="Calibri" panose="020F0502020204030204" pitchFamily="34" charset="0"/>
                <a:cs typeface="Arial"/>
              </a:rPr>
              <a:t>TF 2.7, 2.8</a:t>
            </a:r>
          </a:p>
          <a:p>
            <a:pPr>
              <a:lnSpc>
                <a:spcPct val="107000"/>
              </a:lnSpc>
              <a:spcAft>
                <a:spcPts val="616"/>
              </a:spcAft>
            </a:pPr>
            <a:r>
              <a:rPr lang="en-IE" sz="545" b="1" dirty="0" err="1">
                <a:ea typeface="Calibri" panose="020F0502020204030204" pitchFamily="34" charset="0"/>
                <a:cs typeface="Arial"/>
              </a:rPr>
              <a:t>Taifead</a:t>
            </a:r>
            <a:r>
              <a:rPr lang="en-IE" sz="545" b="1" dirty="0">
                <a:ea typeface="Calibri" panose="020F0502020204030204" pitchFamily="34" charset="0"/>
                <a:cs typeface="Arial"/>
              </a:rPr>
              <a:t>: </a:t>
            </a:r>
            <a:r>
              <a:rPr lang="en-IE" sz="545" dirty="0" err="1">
                <a:ea typeface="Calibri" panose="020F0502020204030204" pitchFamily="34" charset="0"/>
                <a:cs typeface="Arial"/>
              </a:rPr>
              <a:t>píosa</a:t>
            </a:r>
            <a:r>
              <a:rPr lang="en-IE" sz="545" dirty="0">
                <a:ea typeface="Calibri" panose="020F0502020204030204" pitchFamily="34" charset="0"/>
                <a:cs typeface="Arial"/>
              </a:rPr>
              <a:t> </a:t>
            </a:r>
            <a:r>
              <a:rPr lang="en-IE" sz="545" dirty="0" err="1">
                <a:ea typeface="Calibri" panose="020F0502020204030204" pitchFamily="34" charset="0"/>
                <a:cs typeface="Arial"/>
              </a:rPr>
              <a:t>scríofa</a:t>
            </a:r>
            <a:r>
              <a:rPr lang="en-IE" sz="545" dirty="0">
                <a:ea typeface="Calibri" panose="020F0502020204030204" pitchFamily="34" charset="0"/>
                <a:cs typeface="Arial"/>
              </a:rPr>
              <a:t>, </a:t>
            </a:r>
            <a:r>
              <a:rPr lang="en-IE" sz="545" dirty="0" err="1">
                <a:ea typeface="Calibri" panose="020F0502020204030204" pitchFamily="34" charset="0"/>
                <a:cs typeface="Arial"/>
              </a:rPr>
              <a:t>clóite</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leictreonach</a:t>
            </a:r>
            <a:r>
              <a:rPr lang="en-IE" sz="545" dirty="0">
                <a:ea typeface="Calibri" panose="020F0502020204030204" pitchFamily="34" charset="0"/>
                <a:cs typeface="Arial"/>
              </a:rPr>
              <a:t> a </a:t>
            </a:r>
            <a:r>
              <a:rPr lang="en-IE" sz="545" dirty="0" err="1">
                <a:ea typeface="Calibri" panose="020F0502020204030204" pitchFamily="34" charset="0"/>
                <a:cs typeface="Arial"/>
              </a:rPr>
              <a:t>thugann</a:t>
            </a:r>
            <a:r>
              <a:rPr lang="en-IE" sz="545" dirty="0">
                <a:ea typeface="Calibri" panose="020F0502020204030204" pitchFamily="34" charset="0"/>
                <a:cs typeface="Arial"/>
              </a:rPr>
              <a:t> </a:t>
            </a:r>
            <a:r>
              <a:rPr lang="en-IE" sz="545" dirty="0" err="1">
                <a:ea typeface="Calibri" panose="020F0502020204030204" pitchFamily="34" charset="0"/>
                <a:cs typeface="Arial"/>
              </a:rPr>
              <a:t>eolas</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fianaise</a:t>
            </a:r>
            <a:r>
              <a:rPr lang="en-IE" sz="545" dirty="0">
                <a:ea typeface="Calibri" panose="020F0502020204030204" pitchFamily="34" charset="0"/>
                <a:cs typeface="Arial"/>
              </a:rPr>
              <a:t> a </a:t>
            </a:r>
            <a:r>
              <a:rPr lang="en-IE" sz="545" dirty="0" err="1">
                <a:ea typeface="Calibri" panose="020F0502020204030204" pitchFamily="34" charset="0"/>
                <a:cs typeface="Arial"/>
              </a:rPr>
              <a:t>dhoiciméadú</a:t>
            </a:r>
            <a:r>
              <a:rPr lang="en-IE" sz="545" dirty="0">
                <a:ea typeface="Calibri" panose="020F0502020204030204" pitchFamily="34" charset="0"/>
                <a:cs typeface="Arial"/>
              </a:rPr>
              <a:t> </a:t>
            </a:r>
            <a:r>
              <a:rPr lang="en-IE" sz="545" b="1" dirty="0">
                <a:ea typeface="Calibri" panose="020F0502020204030204" pitchFamily="34" charset="0"/>
                <a:cs typeface="Arial"/>
              </a:rPr>
              <a:t>TF 1.12</a:t>
            </a:r>
          </a:p>
          <a:p>
            <a:pPr>
              <a:lnSpc>
                <a:spcPct val="107000"/>
              </a:lnSpc>
              <a:spcAft>
                <a:spcPts val="616"/>
              </a:spcAft>
            </a:pPr>
            <a:r>
              <a:rPr lang="en-IE" sz="545" b="1" dirty="0" err="1">
                <a:ea typeface="Calibri" panose="020F0502020204030204" pitchFamily="34" charset="0"/>
                <a:cs typeface="Arial"/>
              </a:rPr>
              <a:t>Tuig</a:t>
            </a:r>
            <a:r>
              <a:rPr lang="en-IE" sz="545" b="1" dirty="0">
                <a:ea typeface="Calibri" panose="020F0502020204030204" pitchFamily="34" charset="0"/>
                <a:cs typeface="Arial"/>
              </a:rPr>
              <a:t>: </a:t>
            </a:r>
            <a:r>
              <a:rPr lang="en-IE" sz="545" dirty="0" err="1">
                <a:ea typeface="Calibri" panose="020F0502020204030204" pitchFamily="34" charset="0"/>
                <a:cs typeface="Arial"/>
              </a:rPr>
              <a:t>corpas</a:t>
            </a:r>
            <a:r>
              <a:rPr lang="en-IE" sz="545" dirty="0">
                <a:ea typeface="Calibri" panose="020F0502020204030204" pitchFamily="34" charset="0"/>
                <a:cs typeface="Arial"/>
              </a:rPr>
              <a:t> </a:t>
            </a:r>
            <a:r>
              <a:rPr lang="en-IE" sz="545" dirty="0" err="1">
                <a:ea typeface="Calibri" panose="020F0502020204030204" pitchFamily="34" charset="0"/>
                <a:cs typeface="Arial"/>
              </a:rPr>
              <a:t>dea-eagraithe</a:t>
            </a:r>
            <a:r>
              <a:rPr lang="en-IE" sz="545" dirty="0">
                <a:ea typeface="Calibri" panose="020F0502020204030204" pitchFamily="34" charset="0"/>
                <a:cs typeface="Arial"/>
              </a:rPr>
              <a:t> </a:t>
            </a:r>
            <a:r>
              <a:rPr lang="en-IE" sz="545" dirty="0" err="1">
                <a:ea typeface="Calibri" panose="020F0502020204030204" pitchFamily="34" charset="0"/>
                <a:cs typeface="Arial"/>
              </a:rPr>
              <a:t>eolais</a:t>
            </a:r>
            <a:r>
              <a:rPr lang="en-IE" sz="545" dirty="0">
                <a:ea typeface="Calibri" panose="020F0502020204030204" pitchFamily="34" charset="0"/>
                <a:cs typeface="Arial"/>
              </a:rPr>
              <a:t> a </a:t>
            </a:r>
            <a:r>
              <a:rPr lang="en-IE" sz="545" dirty="0" err="1">
                <a:ea typeface="Calibri" panose="020F0502020204030204" pitchFamily="34" charset="0"/>
                <a:cs typeface="Arial"/>
              </a:rPr>
              <a:t>bheith</a:t>
            </a:r>
            <a:r>
              <a:rPr lang="en-IE" sz="545" dirty="0">
                <a:ea typeface="Calibri" panose="020F0502020204030204" pitchFamily="34" charset="0"/>
                <a:cs typeface="Arial"/>
              </a:rPr>
              <a:t> </a:t>
            </a:r>
            <a:r>
              <a:rPr lang="en-IE" sz="545" dirty="0" err="1">
                <a:ea typeface="Calibri" panose="020F0502020204030204" pitchFamily="34" charset="0"/>
                <a:cs typeface="Arial"/>
              </a:rPr>
              <a:t>aige</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é sin a chur </a:t>
            </a:r>
            <a:r>
              <a:rPr lang="en-IE" sz="545" dirty="0" err="1">
                <a:ea typeface="Calibri" panose="020F0502020204030204" pitchFamily="34" charset="0"/>
                <a:cs typeface="Arial"/>
              </a:rPr>
              <a:t>i</a:t>
            </a:r>
            <a:r>
              <a:rPr lang="en-IE" sz="545" dirty="0">
                <a:ea typeface="Calibri" panose="020F0502020204030204" pitchFamily="34" charset="0"/>
                <a:cs typeface="Arial"/>
              </a:rPr>
              <a:t> </a:t>
            </a:r>
            <a:r>
              <a:rPr lang="en-IE" sz="545" dirty="0" err="1">
                <a:ea typeface="Calibri" panose="020F0502020204030204" pitchFamily="34" charset="0"/>
                <a:cs typeface="Arial"/>
              </a:rPr>
              <a:t>bhfeidhm</a:t>
            </a:r>
            <a:r>
              <a:rPr lang="en-IE" sz="545" dirty="0">
                <a:ea typeface="Calibri" panose="020F0502020204030204" pitchFamily="34" charset="0"/>
                <a:cs typeface="Arial"/>
              </a:rPr>
              <a:t> </a:t>
            </a:r>
            <a:r>
              <a:rPr lang="en-IE" sz="545" b="1" dirty="0">
                <a:ea typeface="Calibri" panose="020F0502020204030204" pitchFamily="34" charset="0"/>
                <a:cs typeface="Arial"/>
              </a:rPr>
              <a:t>TF 1.6</a:t>
            </a:r>
          </a:p>
          <a:p>
            <a:pPr>
              <a:lnSpc>
                <a:spcPct val="107000"/>
              </a:lnSpc>
              <a:spcAft>
                <a:spcPts val="616"/>
              </a:spcAft>
            </a:pPr>
            <a:endParaRPr lang="en-IE" sz="577">
              <a:ea typeface="Calibri" panose="020F050202020403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3E914151-FE40-FC75-76FA-CB6E13816D24}"/>
              </a:ext>
            </a:extLst>
          </p:cNvPr>
          <p:cNvSpPr/>
          <p:nvPr/>
        </p:nvSpPr>
        <p:spPr>
          <a:xfrm>
            <a:off x="8597321" y="282432"/>
            <a:ext cx="692739" cy="692739"/>
          </a:xfrm>
          <a:prstGeom prst="roundRect">
            <a:avLst>
              <a:gd name="adj" fmla="val 7192"/>
            </a:avLst>
          </a:prstGeom>
          <a:solidFill>
            <a:schemeClr val="bg1"/>
          </a:solidFill>
          <a:ln w="57150">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GB" sz="770"/>
              <a:t> </a:t>
            </a:r>
            <a:endParaRPr lang="en-IE" sz="770"/>
          </a:p>
        </p:txBody>
      </p:sp>
      <p:pic>
        <p:nvPicPr>
          <p:cNvPr id="18" name="Picture 17">
            <a:hlinkClick r:id="rId5"/>
            <a:extLst>
              <a:ext uri="{FF2B5EF4-FFF2-40B4-BE49-F238E27FC236}">
                <a16:creationId xmlns:a16="http://schemas.microsoft.com/office/drawing/2014/main" id="{4FCF2E25-2D1F-A27D-D4B5-5D2B6B2967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645824" y="333398"/>
            <a:ext cx="595007" cy="595007"/>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BB27DECE-91D6-5642-1DB0-F5C546762E6A}"/>
              </a:ext>
            </a:extLst>
          </p:cNvPr>
          <p:cNvPicPr/>
          <p:nvPr/>
        </p:nvPicPr>
        <p:blipFill rotWithShape="1">
          <a:blip r:embed="rId7">
            <a:extLst>
              <a:ext uri="{28A0092B-C50C-407E-A947-70E740481C1C}">
                <a14:useLocalDpi xmlns:a14="http://schemas.microsoft.com/office/drawing/2010/main" val="0"/>
              </a:ext>
            </a:extLst>
          </a:blip>
          <a:srcRect/>
          <a:stretch/>
        </p:blipFill>
        <p:spPr>
          <a:xfrm>
            <a:off x="102760" y="6614315"/>
            <a:ext cx="9697935" cy="233395"/>
          </a:xfrm>
          <a:prstGeom prst="rect">
            <a:avLst/>
          </a:prstGeom>
          <a:ln>
            <a:noFill/>
          </a:ln>
        </p:spPr>
      </p:pic>
      <p:pic>
        <p:nvPicPr>
          <p:cNvPr id="1026" name="Picture 2">
            <a:extLst>
              <a:ext uri="{FF2B5EF4-FFF2-40B4-BE49-F238E27FC236}">
                <a16:creationId xmlns:a16="http://schemas.microsoft.com/office/drawing/2014/main" id="{3BE5A3E9-E264-A69D-A8B5-902A7D77EA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886" y="575941"/>
            <a:ext cx="1098625" cy="14896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5">
            <a:extLst>
              <a:ext uri="{FF2B5EF4-FFF2-40B4-BE49-F238E27FC236}">
                <a16:creationId xmlns:a16="http://schemas.microsoft.com/office/drawing/2014/main" id="{44D92B08-E645-113A-F0B9-0E26AD76DE4C}"/>
              </a:ext>
            </a:extLst>
          </p:cNvPr>
          <p:cNvSpPr txBox="1">
            <a:spLocks noChangeArrowheads="1"/>
          </p:cNvSpPr>
          <p:nvPr/>
        </p:nvSpPr>
        <p:spPr bwMode="auto">
          <a:xfrm>
            <a:off x="153509" y="2180622"/>
            <a:ext cx="1727381" cy="4542990"/>
          </a:xfrm>
          <a:prstGeom prst="rect">
            <a:avLst/>
          </a:prstGeom>
          <a:noFill/>
          <a:ln w="9525">
            <a:noFill/>
            <a:miter lim="800000"/>
            <a:headEnd/>
            <a:tailEnd/>
          </a:ln>
        </p:spPr>
        <p:txBody>
          <a:bodyPr rot="0" vert="horz" wrap="square" lIns="58652" tIns="29326" rIns="58652" bIns="29326" anchor="t" anchorCtr="0">
            <a:noAutofit/>
          </a:bodyPr>
          <a:lstStyle/>
          <a:p>
            <a:pPr algn="ctr">
              <a:lnSpc>
                <a:spcPct val="107000"/>
              </a:lnSpc>
              <a:spcAft>
                <a:spcPts val="462"/>
              </a:spcAft>
            </a:pPr>
            <a:r>
              <a:rPr lang="en-IE" sz="641" b="1" dirty="0" err="1">
                <a:latin typeface="Arial"/>
                <a:ea typeface="Calibri" panose="020F0502020204030204" pitchFamily="34" charset="0"/>
                <a:cs typeface="Arial"/>
              </a:rPr>
              <a:t>Briathra</a:t>
            </a:r>
            <a:r>
              <a:rPr lang="en-IE" sz="641" b="1" dirty="0">
                <a:latin typeface="Arial"/>
                <a:ea typeface="Calibri" panose="020F0502020204030204" pitchFamily="34" charset="0"/>
                <a:cs typeface="Arial"/>
              </a:rPr>
              <a:t> </a:t>
            </a:r>
            <a:r>
              <a:rPr lang="en-IE" sz="641" b="1" dirty="0" err="1">
                <a:latin typeface="Arial"/>
                <a:ea typeface="Calibri" panose="020F0502020204030204" pitchFamily="34" charset="0"/>
                <a:cs typeface="Arial"/>
              </a:rPr>
              <a:t>Gnímh</a:t>
            </a:r>
            <a:r>
              <a:rPr lang="en-IE" sz="641" b="1" dirty="0">
                <a:latin typeface="Arial"/>
                <a:ea typeface="Calibri" panose="020F0502020204030204" pitchFamily="34" charset="0"/>
                <a:cs typeface="Arial"/>
              </a:rPr>
              <a:t>:</a:t>
            </a:r>
          </a:p>
          <a:p>
            <a:pPr>
              <a:lnSpc>
                <a:spcPct val="107000"/>
              </a:lnSpc>
              <a:spcAft>
                <a:spcPts val="462"/>
              </a:spcAft>
            </a:pPr>
            <a:r>
              <a:rPr lang="en-IE" sz="545" b="1" dirty="0" err="1">
                <a:ea typeface="Calibri" panose="020F0502020204030204" pitchFamily="34" charset="0"/>
                <a:cs typeface="Arial"/>
              </a:rPr>
              <a:t>Aithin</a:t>
            </a:r>
            <a:r>
              <a:rPr lang="en-IE" sz="545" b="1" dirty="0">
                <a:ea typeface="Calibri" panose="020F0502020204030204" pitchFamily="34" charset="0"/>
                <a:cs typeface="Arial"/>
              </a:rPr>
              <a:t>: </a:t>
            </a:r>
            <a:r>
              <a:rPr lang="en-IE" sz="545" dirty="0" err="1">
                <a:ea typeface="Calibri" panose="020F0502020204030204" pitchFamily="34" charset="0"/>
                <a:cs typeface="Arial"/>
              </a:rPr>
              <a:t>fíricí</a:t>
            </a:r>
            <a:r>
              <a:rPr lang="en-IE" sz="545" dirty="0">
                <a:ea typeface="Calibri" panose="020F0502020204030204" pitchFamily="34" charset="0"/>
                <a:cs typeface="Arial"/>
              </a:rPr>
              <a:t>, </a:t>
            </a:r>
            <a:r>
              <a:rPr lang="en-IE" sz="545" dirty="0" err="1">
                <a:ea typeface="Calibri" panose="020F0502020204030204" pitchFamily="34" charset="0"/>
                <a:cs typeface="Arial"/>
              </a:rPr>
              <a:t>saintréithe</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coincheapa</a:t>
            </a:r>
            <a:r>
              <a:rPr lang="en-IE" sz="545" dirty="0">
                <a:ea typeface="Calibri" panose="020F0502020204030204" pitchFamily="34" charset="0"/>
                <a:cs typeface="Arial"/>
              </a:rPr>
              <a:t> </a:t>
            </a:r>
            <a:r>
              <a:rPr lang="en-IE" sz="545" dirty="0" err="1">
                <a:ea typeface="Calibri" panose="020F0502020204030204" pitchFamily="34" charset="0"/>
                <a:cs typeface="Arial"/>
              </a:rPr>
              <a:t>atá</a:t>
            </a:r>
            <a:r>
              <a:rPr lang="en-IE" sz="545" dirty="0">
                <a:ea typeface="Calibri" panose="020F0502020204030204" pitchFamily="34" charset="0"/>
                <a:cs typeface="Arial"/>
              </a:rPr>
              <a:t> </a:t>
            </a:r>
            <a:r>
              <a:rPr lang="en-IE" sz="545" dirty="0" err="1">
                <a:ea typeface="Calibri" panose="020F0502020204030204" pitchFamily="34" charset="0"/>
                <a:cs typeface="Arial"/>
              </a:rPr>
              <a:t>riachtanach</a:t>
            </a:r>
            <a:r>
              <a:rPr lang="en-IE" sz="545" dirty="0">
                <a:ea typeface="Calibri" panose="020F0502020204030204" pitchFamily="34" charset="0"/>
                <a:cs typeface="Arial"/>
              </a:rPr>
              <a:t> (</a:t>
            </a:r>
            <a:r>
              <a:rPr lang="en-IE" sz="545" dirty="0" err="1">
                <a:ea typeface="Calibri" panose="020F0502020204030204" pitchFamily="34" charset="0"/>
                <a:cs typeface="Arial"/>
              </a:rPr>
              <a:t>ábhartha</a:t>
            </a:r>
            <a:r>
              <a:rPr lang="en-IE" sz="545" dirty="0">
                <a:ea typeface="Calibri" panose="020F0502020204030204" pitchFamily="34" charset="0"/>
                <a:cs typeface="Arial"/>
              </a:rPr>
              <a:t>/</a:t>
            </a:r>
            <a:r>
              <a:rPr lang="en-IE" sz="545" dirty="0" err="1">
                <a:ea typeface="Calibri" panose="020F0502020204030204" pitchFamily="34" charset="0"/>
                <a:cs typeface="Arial"/>
              </a:rPr>
              <a:t>oiriúnach</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cás</a:t>
            </a:r>
            <a:r>
              <a:rPr lang="en-IE" sz="545" dirty="0">
                <a:ea typeface="Calibri" panose="020F0502020204030204" pitchFamily="34" charset="0"/>
                <a:cs typeface="Arial"/>
              </a:rPr>
              <a:t>, </a:t>
            </a:r>
            <a:r>
              <a:rPr lang="en-IE" sz="545" dirty="0" err="1">
                <a:ea typeface="Calibri" panose="020F0502020204030204" pitchFamily="34" charset="0"/>
                <a:cs typeface="Arial"/>
              </a:rPr>
              <a:t>imeacht</a:t>
            </a:r>
            <a:r>
              <a:rPr lang="en-IE" sz="545" dirty="0">
                <a:ea typeface="Calibri" panose="020F0502020204030204" pitchFamily="34" charset="0"/>
                <a:cs typeface="Arial"/>
              </a:rPr>
              <a:t>, </a:t>
            </a:r>
            <a:r>
              <a:rPr lang="en-IE" sz="545" dirty="0" err="1">
                <a:ea typeface="Calibri" panose="020F0502020204030204" pitchFamily="34" charset="0"/>
                <a:cs typeface="Arial"/>
              </a:rPr>
              <a:t>próiseas</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feiniméan</a:t>
            </a:r>
            <a:r>
              <a:rPr lang="en-IE" sz="545" dirty="0">
                <a:ea typeface="Calibri" panose="020F0502020204030204" pitchFamily="34" charset="0"/>
                <a:cs typeface="Arial"/>
              </a:rPr>
              <a:t> a </a:t>
            </a:r>
            <a:r>
              <a:rPr lang="en-IE" sz="545" dirty="0" err="1">
                <a:ea typeface="Calibri" panose="020F0502020204030204" pitchFamily="34" charset="0"/>
                <a:cs typeface="Arial"/>
              </a:rPr>
              <a:t>thuiscint</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 </a:t>
            </a:r>
            <a:r>
              <a:rPr lang="en-IE" sz="545" dirty="0" err="1">
                <a:ea typeface="Calibri" panose="020F0502020204030204" pitchFamily="34" charset="0"/>
                <a:cs typeface="Arial"/>
              </a:rPr>
              <a:t>shainaithint</a:t>
            </a:r>
            <a:r>
              <a:rPr lang="en-IE" sz="545" dirty="0">
                <a:ea typeface="Calibri" panose="020F0502020204030204" pitchFamily="34" charset="0"/>
                <a:cs typeface="Arial"/>
              </a:rPr>
              <a:t> </a:t>
            </a:r>
            <a:r>
              <a:rPr lang="en-IE" sz="545" b="1" dirty="0">
                <a:ea typeface="Calibri" panose="020F0502020204030204" pitchFamily="34" charset="0"/>
                <a:cs typeface="Arial"/>
              </a:rPr>
              <a:t>TF 2.3, 3.7</a:t>
            </a:r>
          </a:p>
          <a:p>
            <a:pPr>
              <a:lnSpc>
                <a:spcPct val="107000"/>
              </a:lnSpc>
              <a:spcAft>
                <a:spcPts val="462"/>
              </a:spcAft>
            </a:pPr>
            <a:r>
              <a:rPr lang="en-IE" sz="545" b="1" dirty="0" err="1">
                <a:ea typeface="Calibri" panose="020F0502020204030204" pitchFamily="34" charset="0"/>
                <a:cs typeface="Arial"/>
              </a:rPr>
              <a:t>Anailísigh</a:t>
            </a:r>
            <a:r>
              <a:rPr lang="en-IE" sz="545" b="1" dirty="0">
                <a:ea typeface="Calibri" panose="020F0502020204030204" pitchFamily="34" charset="0"/>
                <a:cs typeface="Arial"/>
              </a:rPr>
              <a:t>: </a:t>
            </a:r>
            <a:r>
              <a:rPr lang="en-IE" sz="545" dirty="0" err="1">
                <a:ea typeface="Calibri" panose="020F0502020204030204" pitchFamily="34" charset="0"/>
                <a:cs typeface="Arial"/>
              </a:rPr>
              <a:t>staidéar</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scrúdú</a:t>
            </a:r>
            <a:r>
              <a:rPr lang="en-IE" sz="545" dirty="0">
                <a:ea typeface="Calibri" panose="020F0502020204030204" pitchFamily="34" charset="0"/>
                <a:cs typeface="Arial"/>
              </a:rPr>
              <a:t> a </a:t>
            </a:r>
            <a:r>
              <a:rPr lang="en-IE" sz="545" dirty="0" err="1">
                <a:ea typeface="Calibri" panose="020F0502020204030204" pitchFamily="34" charset="0"/>
                <a:cs typeface="Arial"/>
              </a:rPr>
              <a:t>dhéanamh</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t>
            </a:r>
            <a:r>
              <a:rPr lang="en-IE" sz="545" dirty="0" err="1">
                <a:ea typeface="Calibri" panose="020F0502020204030204" pitchFamily="34" charset="0"/>
                <a:cs typeface="Arial"/>
              </a:rPr>
              <a:t>rud</a:t>
            </a:r>
            <a:r>
              <a:rPr lang="en-IE" sz="545" dirty="0">
                <a:ea typeface="Calibri" panose="020F0502020204030204" pitchFamily="34" charset="0"/>
                <a:cs typeface="Arial"/>
              </a:rPr>
              <a:t> go </a:t>
            </a:r>
            <a:r>
              <a:rPr lang="en-IE" sz="545" dirty="0" err="1">
                <a:ea typeface="Calibri" panose="020F0502020204030204" pitchFamily="34" charset="0"/>
                <a:cs typeface="Arial"/>
              </a:rPr>
              <a:t>mion</a:t>
            </a:r>
            <a:r>
              <a:rPr lang="en-IE" sz="545" dirty="0">
                <a:ea typeface="Calibri" panose="020F0502020204030204" pitchFamily="34" charset="0"/>
                <a:cs typeface="Arial"/>
              </a:rPr>
              <a:t>, </a:t>
            </a:r>
            <a:r>
              <a:rPr lang="en-IE" sz="545" dirty="0" err="1">
                <a:ea typeface="Calibri" panose="020F0502020204030204" pitchFamily="34" charset="0"/>
                <a:cs typeface="Arial"/>
              </a:rPr>
              <a:t>rud</a:t>
            </a:r>
            <a:r>
              <a:rPr lang="en-IE" sz="545" dirty="0">
                <a:ea typeface="Calibri" panose="020F0502020204030204" pitchFamily="34" charset="0"/>
                <a:cs typeface="Arial"/>
              </a:rPr>
              <a:t> a </a:t>
            </a:r>
            <a:r>
              <a:rPr lang="en-IE" sz="545" dirty="0" err="1">
                <a:ea typeface="Calibri" panose="020F0502020204030204" pitchFamily="34" charset="0"/>
                <a:cs typeface="Arial"/>
              </a:rPr>
              <a:t>mhiondealú</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na</a:t>
            </a:r>
            <a:r>
              <a:rPr lang="en-IE" sz="545" dirty="0">
                <a:ea typeface="Calibri" panose="020F0502020204030204" pitchFamily="34" charset="0"/>
                <a:cs typeface="Arial"/>
              </a:rPr>
              <a:t> </a:t>
            </a:r>
            <a:r>
              <a:rPr lang="en-IE" sz="545" dirty="0" err="1">
                <a:ea typeface="Calibri" panose="020F0502020204030204" pitchFamily="34" charset="0"/>
                <a:cs typeface="Arial"/>
              </a:rPr>
              <a:t>bunghnéithe</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an </a:t>
            </a:r>
            <a:r>
              <a:rPr lang="en-IE" sz="545" dirty="0" err="1">
                <a:ea typeface="Calibri" panose="020F0502020204030204" pitchFamily="34" charset="0"/>
                <a:cs typeface="Arial"/>
              </a:rPr>
              <a:t>bunstruchtúr</a:t>
            </a:r>
            <a:r>
              <a:rPr lang="en-IE" sz="545" dirty="0">
                <a:ea typeface="Calibri" panose="020F0502020204030204" pitchFamily="34" charset="0"/>
                <a:cs typeface="Arial"/>
              </a:rPr>
              <a:t> a </a:t>
            </a:r>
            <a:r>
              <a:rPr lang="en-IE" sz="545" dirty="0" err="1">
                <a:ea typeface="Calibri" panose="020F0502020204030204" pitchFamily="34" charset="0"/>
                <a:cs typeface="Arial"/>
              </a:rPr>
              <a:t>nochtadh</a:t>
            </a:r>
            <a:r>
              <a:rPr lang="en-IE" sz="545" dirty="0">
                <a:ea typeface="Calibri" panose="020F0502020204030204" pitchFamily="34" charset="0"/>
                <a:cs typeface="Arial"/>
              </a:rPr>
              <a:t>; </a:t>
            </a:r>
            <a:r>
              <a:rPr lang="en-IE" sz="545" dirty="0" err="1">
                <a:ea typeface="Calibri" panose="020F0502020204030204" pitchFamily="34" charset="0"/>
                <a:cs typeface="Arial"/>
              </a:rPr>
              <a:t>codanna</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t>
            </a:r>
            <a:r>
              <a:rPr lang="en-IE" sz="545" dirty="0" err="1">
                <a:ea typeface="Calibri" panose="020F0502020204030204" pitchFamily="34" charset="0"/>
                <a:cs typeface="Arial"/>
              </a:rPr>
              <a:t>coibhneasa</a:t>
            </a:r>
            <a:r>
              <a:rPr lang="en-IE" sz="545" dirty="0">
                <a:ea typeface="Calibri" panose="020F0502020204030204" pitchFamily="34" charset="0"/>
                <a:cs typeface="Arial"/>
              </a:rPr>
              <a:t> a </a:t>
            </a:r>
            <a:r>
              <a:rPr lang="en-IE" sz="545" dirty="0" err="1">
                <a:ea typeface="Calibri" panose="020F0502020204030204" pitchFamily="34" charset="0"/>
                <a:cs typeface="Arial"/>
              </a:rPr>
              <a:t>shainaithint</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t>
            </a:r>
            <a:r>
              <a:rPr lang="en-IE" sz="545" dirty="0" err="1">
                <a:ea typeface="Calibri" panose="020F0502020204030204" pitchFamily="34" charset="0"/>
                <a:cs typeface="Arial"/>
              </a:rPr>
              <a:t>fianaise</a:t>
            </a:r>
            <a:r>
              <a:rPr lang="en-IE" sz="545" dirty="0">
                <a:ea typeface="Calibri" panose="020F0502020204030204" pitchFamily="34" charset="0"/>
                <a:cs typeface="Arial"/>
              </a:rPr>
              <a:t> a </a:t>
            </a:r>
            <a:r>
              <a:rPr lang="en-IE" sz="545" dirty="0" err="1">
                <a:ea typeface="Calibri" panose="020F0502020204030204" pitchFamily="34" charset="0"/>
                <a:cs typeface="Arial"/>
              </a:rPr>
              <a:t>léirmhíniú</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teacht</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t>
            </a:r>
            <a:r>
              <a:rPr lang="en-IE" sz="545" dirty="0" err="1">
                <a:ea typeface="Calibri" panose="020F0502020204030204" pitchFamily="34" charset="0"/>
                <a:cs typeface="Arial"/>
              </a:rPr>
              <a:t>chonclúidí</a:t>
            </a:r>
            <a:r>
              <a:rPr lang="en-IE" sz="545" dirty="0">
                <a:ea typeface="Calibri" panose="020F0502020204030204" pitchFamily="34" charset="0"/>
                <a:cs typeface="Arial"/>
              </a:rPr>
              <a:t> </a:t>
            </a:r>
            <a:r>
              <a:rPr lang="en-IE" sz="545" b="1" dirty="0">
                <a:ea typeface="Calibri" panose="020F0502020204030204" pitchFamily="34" charset="0"/>
                <a:cs typeface="Arial"/>
              </a:rPr>
              <a:t>TF 1.2, 3.1</a:t>
            </a:r>
          </a:p>
          <a:p>
            <a:pPr>
              <a:lnSpc>
                <a:spcPct val="107000"/>
              </a:lnSpc>
              <a:spcAft>
                <a:spcPts val="462"/>
              </a:spcAft>
            </a:pPr>
            <a:r>
              <a:rPr lang="en-IE" sz="545" b="1" dirty="0" err="1">
                <a:ea typeface="Calibri" panose="020F0502020204030204" pitchFamily="34" charset="0"/>
                <a:cs typeface="Arial"/>
              </a:rPr>
              <a:t>Athbhreithnigh</a:t>
            </a:r>
            <a:r>
              <a:rPr lang="en-IE" sz="545" b="1" dirty="0">
                <a:ea typeface="Calibri" panose="020F0502020204030204" pitchFamily="34" charset="0"/>
                <a:cs typeface="Arial"/>
              </a:rPr>
              <a:t>: </a:t>
            </a:r>
            <a:r>
              <a:rPr lang="en-IE" sz="545" dirty="0">
                <a:ea typeface="Calibri" panose="020F0502020204030204" pitchFamily="34" charset="0"/>
                <a:cs typeface="Arial"/>
              </a:rPr>
              <a:t>ag </a:t>
            </a:r>
            <a:r>
              <a:rPr lang="en-IE" sz="545" dirty="0" err="1">
                <a:ea typeface="Calibri" panose="020F0502020204030204" pitchFamily="34" charset="0"/>
                <a:cs typeface="Arial"/>
              </a:rPr>
              <a:t>féachaint</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t>
            </a:r>
            <a:r>
              <a:rPr lang="en-IE" sz="545" dirty="0" err="1">
                <a:ea typeface="Calibri" panose="020F0502020204030204" pitchFamily="34" charset="0"/>
                <a:cs typeface="Arial"/>
              </a:rPr>
              <a:t>ábhar</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ag </a:t>
            </a:r>
            <a:r>
              <a:rPr lang="en-IE" sz="545" dirty="0" err="1">
                <a:ea typeface="Calibri" panose="020F0502020204030204" pitchFamily="34" charset="0"/>
                <a:cs typeface="Arial"/>
              </a:rPr>
              <a:t>dul</a:t>
            </a:r>
            <a:r>
              <a:rPr lang="en-IE" sz="545" dirty="0">
                <a:ea typeface="Calibri" panose="020F0502020204030204" pitchFamily="34" charset="0"/>
                <a:cs typeface="Arial"/>
              </a:rPr>
              <a:t> </a:t>
            </a:r>
            <a:r>
              <a:rPr lang="en-IE" sz="545" dirty="0" err="1">
                <a:ea typeface="Calibri" panose="020F0502020204030204" pitchFamily="34" charset="0"/>
                <a:cs typeface="Arial"/>
              </a:rPr>
              <a:t>siar</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t>
            </a:r>
            <a:r>
              <a:rPr lang="en-IE" sz="545" dirty="0" err="1">
                <a:ea typeface="Calibri" panose="020F0502020204030204" pitchFamily="34" charset="0"/>
                <a:cs typeface="Arial"/>
              </a:rPr>
              <a:t>ábhar</a:t>
            </a:r>
            <a:r>
              <a:rPr lang="en-IE" sz="545" dirty="0">
                <a:ea typeface="Calibri" panose="020F0502020204030204" pitchFamily="34" charset="0"/>
                <a:cs typeface="Arial"/>
              </a:rPr>
              <a:t> </a:t>
            </a:r>
            <a:r>
              <a:rPr lang="en-IE" sz="545" dirty="0" err="1">
                <a:ea typeface="Calibri" panose="020F0502020204030204" pitchFamily="34" charset="0"/>
                <a:cs typeface="Arial"/>
              </a:rPr>
              <a:t>d'fhonn</a:t>
            </a:r>
            <a:r>
              <a:rPr lang="en-IE" sz="545" dirty="0">
                <a:ea typeface="Calibri" panose="020F0502020204030204" pitchFamily="34" charset="0"/>
                <a:cs typeface="Arial"/>
              </a:rPr>
              <a:t> é a </a:t>
            </a:r>
            <a:r>
              <a:rPr lang="en-IE" sz="545" dirty="0" err="1">
                <a:ea typeface="Calibri" panose="020F0502020204030204" pitchFamily="34" charset="0"/>
                <a:cs typeface="Arial"/>
              </a:rPr>
              <a:t>cheartú</a:t>
            </a:r>
            <a:r>
              <a:rPr lang="en-IE" sz="545" dirty="0">
                <a:ea typeface="Calibri" panose="020F0502020204030204" pitchFamily="34" charset="0"/>
                <a:cs typeface="Arial"/>
              </a:rPr>
              <a:t>, a </a:t>
            </a:r>
            <a:r>
              <a:rPr lang="en-IE" sz="545" dirty="0" err="1">
                <a:ea typeface="Calibri" panose="020F0502020204030204" pitchFamily="34" charset="0"/>
                <a:cs typeface="Arial"/>
              </a:rPr>
              <a:t>fheabhsú</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 </a:t>
            </a:r>
            <a:r>
              <a:rPr lang="en-IE" sz="545" dirty="0" err="1">
                <a:ea typeface="Calibri" panose="020F0502020204030204" pitchFamily="34" charset="0"/>
                <a:cs typeface="Arial"/>
              </a:rPr>
              <a:t>leasú</a:t>
            </a:r>
            <a:r>
              <a:rPr lang="en-IE" sz="545" dirty="0">
                <a:ea typeface="Calibri" panose="020F0502020204030204" pitchFamily="34" charset="0"/>
                <a:cs typeface="Arial"/>
              </a:rPr>
              <a:t> </a:t>
            </a:r>
            <a:r>
              <a:rPr lang="en-IE" sz="545" b="1" dirty="0">
                <a:ea typeface="Calibri" panose="020F0502020204030204" pitchFamily="34" charset="0"/>
                <a:cs typeface="Arial"/>
              </a:rPr>
              <a:t>TF</a:t>
            </a:r>
            <a:r>
              <a:rPr lang="en-IE" sz="545" dirty="0">
                <a:ea typeface="Calibri" panose="020F0502020204030204" pitchFamily="34" charset="0"/>
                <a:cs typeface="Arial"/>
              </a:rPr>
              <a:t> </a:t>
            </a:r>
            <a:r>
              <a:rPr lang="en-IE" sz="545" b="1" dirty="0">
                <a:ea typeface="Calibri" panose="020F0502020204030204" pitchFamily="34" charset="0"/>
                <a:cs typeface="Arial"/>
              </a:rPr>
              <a:t>1.4</a:t>
            </a:r>
          </a:p>
          <a:p>
            <a:pPr>
              <a:lnSpc>
                <a:spcPct val="107000"/>
              </a:lnSpc>
              <a:spcAft>
                <a:spcPts val="462"/>
              </a:spcAft>
            </a:pPr>
            <a:r>
              <a:rPr lang="en-IE" sz="545" b="1" dirty="0" err="1">
                <a:ea typeface="Calibri" panose="020F0502020204030204" pitchFamily="34" charset="0"/>
                <a:cs typeface="Arial"/>
              </a:rPr>
              <a:t>Beachtaigh</a:t>
            </a:r>
            <a:r>
              <a:rPr lang="en-IE" sz="545" b="1" dirty="0">
                <a:ea typeface="Calibri" panose="020F0502020204030204" pitchFamily="34" charset="0"/>
                <a:cs typeface="Arial"/>
              </a:rPr>
              <a:t>: </a:t>
            </a:r>
            <a:r>
              <a:rPr lang="en-IE" sz="545" dirty="0" err="1">
                <a:ea typeface="Calibri" panose="020F0502020204030204" pitchFamily="34" charset="0"/>
                <a:cs typeface="Arial"/>
              </a:rPr>
              <a:t>mionathruithe</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feabhais</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t>
            </a:r>
            <a:r>
              <a:rPr lang="en-IE" sz="545" dirty="0" err="1">
                <a:ea typeface="Calibri" panose="020F0502020204030204" pitchFamily="34" charset="0"/>
                <a:cs typeface="Arial"/>
              </a:rPr>
              <a:t>mhaithe</a:t>
            </a:r>
            <a:r>
              <a:rPr lang="en-IE" sz="545" dirty="0">
                <a:ea typeface="Calibri" panose="020F0502020204030204" pitchFamily="34" charset="0"/>
                <a:cs typeface="Arial"/>
              </a:rPr>
              <a:t> le </a:t>
            </a:r>
            <a:r>
              <a:rPr lang="en-IE" sz="545" dirty="0" err="1">
                <a:ea typeface="Calibri" panose="020F0502020204030204" pitchFamily="34" charset="0"/>
                <a:cs typeface="Arial"/>
              </a:rPr>
              <a:t>soiléiriú</a:t>
            </a:r>
            <a:r>
              <a:rPr lang="en-IE" sz="545" dirty="0">
                <a:ea typeface="Calibri" panose="020F0502020204030204" pitchFamily="34" charset="0"/>
                <a:cs typeface="Arial"/>
              </a:rPr>
              <a:t> a </a:t>
            </a:r>
            <a:r>
              <a:rPr lang="en-IE" sz="545" dirty="0" err="1">
                <a:ea typeface="Calibri" panose="020F0502020204030204" pitchFamily="34" charset="0"/>
                <a:cs typeface="Arial"/>
              </a:rPr>
              <a:t>dhéanamh</a:t>
            </a:r>
            <a:r>
              <a:rPr lang="en-IE" sz="545" dirty="0">
                <a:ea typeface="Calibri" panose="020F0502020204030204" pitchFamily="34" charset="0"/>
                <a:cs typeface="Arial"/>
              </a:rPr>
              <a:t> </a:t>
            </a:r>
            <a:r>
              <a:rPr lang="en-IE" sz="545" b="1" dirty="0">
                <a:ea typeface="Calibri" panose="020F0502020204030204" pitchFamily="34" charset="0"/>
                <a:cs typeface="Arial"/>
              </a:rPr>
              <a:t>TF 1.3</a:t>
            </a:r>
          </a:p>
          <a:p>
            <a:pPr>
              <a:lnSpc>
                <a:spcPct val="107000"/>
              </a:lnSpc>
              <a:spcAft>
                <a:spcPts val="462"/>
              </a:spcAft>
            </a:pPr>
            <a:r>
              <a:rPr lang="en-IE" sz="545" b="1" dirty="0" err="1">
                <a:ea typeface="Calibri" panose="020F0502020204030204" pitchFamily="34" charset="0"/>
                <a:cs typeface="Arial"/>
              </a:rPr>
              <a:t>Cosain</a:t>
            </a:r>
            <a:r>
              <a:rPr lang="en-IE" sz="545" b="1" dirty="0">
                <a:ea typeface="Calibri" panose="020F0502020204030204" pitchFamily="34" charset="0"/>
                <a:cs typeface="Arial"/>
              </a:rPr>
              <a:t>: </a:t>
            </a:r>
            <a:r>
              <a:rPr lang="en-IE" sz="545" dirty="0" err="1">
                <a:ea typeface="Calibri" panose="020F0502020204030204" pitchFamily="34" charset="0"/>
                <a:cs typeface="Arial"/>
              </a:rPr>
              <a:t>cúiseanna</a:t>
            </a:r>
            <a:r>
              <a:rPr lang="en-IE" sz="545" dirty="0">
                <a:ea typeface="Calibri" panose="020F0502020204030204" pitchFamily="34" charset="0"/>
                <a:cs typeface="Arial"/>
              </a:rPr>
              <a:t> </a:t>
            </a:r>
            <a:r>
              <a:rPr lang="en-IE" sz="545" dirty="0" err="1">
                <a:ea typeface="Calibri" panose="020F0502020204030204" pitchFamily="34" charset="0"/>
                <a:cs typeface="Arial"/>
              </a:rPr>
              <a:t>bailí</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fianaise</a:t>
            </a:r>
            <a:r>
              <a:rPr lang="en-IE" sz="545" dirty="0">
                <a:ea typeface="Calibri" panose="020F0502020204030204" pitchFamily="34" charset="0"/>
                <a:cs typeface="Arial"/>
              </a:rPr>
              <a:t> </a:t>
            </a:r>
            <a:r>
              <a:rPr lang="en-IE" sz="545" dirty="0" err="1">
                <a:ea typeface="Calibri" panose="020F0502020204030204" pitchFamily="34" charset="0"/>
                <a:cs typeface="Arial"/>
              </a:rPr>
              <a:t>bhailí</a:t>
            </a:r>
            <a:r>
              <a:rPr lang="en-IE" sz="545" dirty="0">
                <a:ea typeface="Calibri" panose="020F0502020204030204" pitchFamily="34" charset="0"/>
                <a:cs typeface="Arial"/>
              </a:rPr>
              <a:t> a </a:t>
            </a:r>
            <a:r>
              <a:rPr lang="en-IE" sz="545" dirty="0" err="1">
                <a:ea typeface="Calibri" panose="020F0502020204030204" pitchFamily="34" charset="0"/>
                <a:cs typeface="Arial"/>
              </a:rPr>
              <a:t>thabhairt</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tacú</a:t>
            </a:r>
            <a:r>
              <a:rPr lang="en-IE" sz="545" dirty="0">
                <a:ea typeface="Calibri" panose="020F0502020204030204" pitchFamily="34" charset="0"/>
                <a:cs typeface="Arial"/>
              </a:rPr>
              <a:t> le </a:t>
            </a:r>
            <a:r>
              <a:rPr lang="en-IE" sz="545" dirty="0" err="1">
                <a:ea typeface="Calibri" panose="020F0502020204030204" pitchFamily="34" charset="0"/>
                <a:cs typeface="Arial"/>
              </a:rPr>
              <a:t>freagra</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le </a:t>
            </a:r>
            <a:r>
              <a:rPr lang="en-IE" sz="545" dirty="0" err="1">
                <a:ea typeface="Calibri" panose="020F0502020204030204" pitchFamily="34" charset="0"/>
                <a:cs typeface="Arial"/>
              </a:rPr>
              <a:t>conclúid</a:t>
            </a:r>
            <a:r>
              <a:rPr lang="en-IE" sz="545" dirty="0">
                <a:ea typeface="Calibri" panose="020F0502020204030204" pitchFamily="34" charset="0"/>
                <a:cs typeface="Arial"/>
              </a:rPr>
              <a:t>  </a:t>
            </a:r>
            <a:r>
              <a:rPr lang="en-IE" sz="545" b="1" dirty="0">
                <a:ea typeface="Calibri" panose="020F0502020204030204" pitchFamily="34" charset="0"/>
                <a:cs typeface="Arial"/>
              </a:rPr>
              <a:t>TF 3.5</a:t>
            </a:r>
          </a:p>
          <a:p>
            <a:pPr>
              <a:lnSpc>
                <a:spcPct val="107000"/>
              </a:lnSpc>
              <a:spcAft>
                <a:spcPts val="462"/>
              </a:spcAft>
            </a:pPr>
            <a:r>
              <a:rPr lang="en-IE" sz="545" b="1" dirty="0" err="1">
                <a:ea typeface="Calibri" panose="020F0502020204030204" pitchFamily="34" charset="0"/>
                <a:cs typeface="Arial"/>
              </a:rPr>
              <a:t>Cruthaigh</a:t>
            </a:r>
            <a:r>
              <a:rPr lang="en-IE" sz="545" b="1" dirty="0">
                <a:ea typeface="Calibri" panose="020F0502020204030204" pitchFamily="34" charset="0"/>
                <a:cs typeface="Arial"/>
              </a:rPr>
              <a:t>: </a:t>
            </a:r>
            <a:r>
              <a:rPr lang="en-IE" sz="545" dirty="0">
                <a:ea typeface="Calibri" panose="020F0502020204030204" pitchFamily="34" charset="0"/>
                <a:cs typeface="Arial"/>
              </a:rPr>
              <a:t>an </a:t>
            </a:r>
            <a:r>
              <a:rPr lang="en-IE" sz="545" dirty="0" err="1">
                <a:ea typeface="Calibri" panose="020F0502020204030204" pitchFamily="34" charset="0"/>
                <a:cs typeface="Arial"/>
              </a:rPr>
              <a:t>topaic</a:t>
            </a:r>
            <a:r>
              <a:rPr lang="en-IE" sz="545" dirty="0">
                <a:ea typeface="Calibri" panose="020F0502020204030204" pitchFamily="34" charset="0"/>
                <a:cs typeface="Arial"/>
              </a:rPr>
              <a:t> </a:t>
            </a:r>
            <a:r>
              <a:rPr lang="en-IE" sz="545" dirty="0" err="1">
                <a:ea typeface="Calibri" panose="020F0502020204030204" pitchFamily="34" charset="0"/>
                <a:cs typeface="Arial"/>
              </a:rPr>
              <a:t>atá</a:t>
            </a:r>
            <a:r>
              <a:rPr lang="en-IE" sz="545" dirty="0">
                <a:ea typeface="Calibri" panose="020F0502020204030204" pitchFamily="34" charset="0"/>
                <a:cs typeface="Arial"/>
              </a:rPr>
              <a:t> le </a:t>
            </a:r>
            <a:r>
              <a:rPr lang="en-IE" sz="545" dirty="0" err="1">
                <a:ea typeface="Calibri" panose="020F0502020204030204" pitchFamily="34" charset="0"/>
                <a:cs typeface="Arial"/>
              </a:rPr>
              <a:t>déanamh</a:t>
            </a:r>
            <a:r>
              <a:rPr lang="en-IE" sz="545" dirty="0">
                <a:ea typeface="Calibri" panose="020F0502020204030204" pitchFamily="34" charset="0"/>
                <a:cs typeface="Arial"/>
              </a:rPr>
              <a:t> a </a:t>
            </a:r>
            <a:r>
              <a:rPr lang="en-IE" sz="545" dirty="0" err="1">
                <a:ea typeface="Calibri" panose="020F0502020204030204" pitchFamily="34" charset="0"/>
                <a:cs typeface="Arial"/>
              </a:rPr>
              <a:t>phróiseáil</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t>
            </a:r>
            <a:r>
              <a:rPr lang="en-IE" sz="545" dirty="0" err="1">
                <a:ea typeface="Calibri" panose="020F0502020204030204" pitchFamily="34" charset="0"/>
                <a:cs typeface="Arial"/>
              </a:rPr>
              <a:t>foirm</a:t>
            </a:r>
            <a:r>
              <a:rPr lang="en-IE" sz="545" dirty="0">
                <a:ea typeface="Calibri" panose="020F0502020204030204" pitchFamily="34" charset="0"/>
                <a:cs typeface="Arial"/>
              </a:rPr>
              <a:t> a </a:t>
            </a:r>
            <a:r>
              <a:rPr lang="en-IE" sz="545" dirty="0" err="1">
                <a:ea typeface="Calibri" panose="020F0502020204030204" pitchFamily="34" charset="0"/>
                <a:cs typeface="Arial"/>
              </a:rPr>
              <a:t>thabhairt</a:t>
            </a:r>
            <a:r>
              <a:rPr lang="en-IE" sz="545" dirty="0">
                <a:ea typeface="Calibri" panose="020F0502020204030204" pitchFamily="34" charset="0"/>
                <a:cs typeface="Arial"/>
              </a:rPr>
              <a:t> di ach </a:t>
            </a:r>
            <a:r>
              <a:rPr lang="en-IE" sz="545" dirty="0" err="1">
                <a:ea typeface="Calibri" panose="020F0502020204030204" pitchFamily="34" charset="0"/>
                <a:cs typeface="Arial"/>
              </a:rPr>
              <a:t>úsáid</a:t>
            </a:r>
            <a:r>
              <a:rPr lang="en-IE" sz="545" dirty="0">
                <a:ea typeface="Calibri" panose="020F0502020204030204" pitchFamily="34" charset="0"/>
                <a:cs typeface="Arial"/>
              </a:rPr>
              <a:t> a </a:t>
            </a:r>
            <a:r>
              <a:rPr lang="en-IE" sz="545" dirty="0" err="1">
                <a:ea typeface="Calibri" panose="020F0502020204030204" pitchFamily="34" charset="0"/>
                <a:cs typeface="Arial"/>
              </a:rPr>
              <a:t>bhaint</a:t>
            </a:r>
            <a:r>
              <a:rPr lang="en-IE" sz="545" dirty="0">
                <a:ea typeface="Calibri" panose="020F0502020204030204" pitchFamily="34" charset="0"/>
                <a:cs typeface="Arial"/>
              </a:rPr>
              <a:t> as </a:t>
            </a:r>
            <a:r>
              <a:rPr lang="en-IE" sz="545" dirty="0" err="1">
                <a:ea typeface="Calibri" panose="020F0502020204030204" pitchFamily="34" charset="0"/>
                <a:cs typeface="Arial"/>
              </a:rPr>
              <a:t>modhanna</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t>
            </a:r>
            <a:r>
              <a:rPr lang="en-IE" sz="545" dirty="0" err="1">
                <a:ea typeface="Calibri" panose="020F0502020204030204" pitchFamily="34" charset="0"/>
                <a:cs typeface="Arial"/>
              </a:rPr>
              <a:t>ábhar</a:t>
            </a:r>
            <a:r>
              <a:rPr lang="en-IE" sz="545" dirty="0">
                <a:ea typeface="Calibri" panose="020F0502020204030204" pitchFamily="34" charset="0"/>
                <a:cs typeface="Arial"/>
              </a:rPr>
              <a:t> </a:t>
            </a:r>
            <a:r>
              <a:rPr lang="en-IE" sz="545" dirty="0" err="1">
                <a:ea typeface="Calibri" panose="020F0502020204030204" pitchFamily="34" charset="0"/>
                <a:cs typeface="Arial"/>
              </a:rPr>
              <a:t>roghnaithe</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foirm</a:t>
            </a:r>
            <a:r>
              <a:rPr lang="en-IE" sz="545" dirty="0">
                <a:ea typeface="Calibri" panose="020F0502020204030204" pitchFamily="34" charset="0"/>
                <a:cs typeface="Arial"/>
              </a:rPr>
              <a:t> </a:t>
            </a:r>
            <a:r>
              <a:rPr lang="en-IE" sz="545" dirty="0" err="1">
                <a:ea typeface="Calibri" panose="020F0502020204030204" pitchFamily="34" charset="0"/>
                <a:cs typeface="Arial"/>
              </a:rPr>
              <a:t>nua</a:t>
            </a:r>
            <a:r>
              <a:rPr lang="en-IE" sz="545" dirty="0">
                <a:ea typeface="Calibri" panose="020F0502020204030204" pitchFamily="34" charset="0"/>
                <a:cs typeface="Arial"/>
              </a:rPr>
              <a:t> a </a:t>
            </a:r>
            <a:r>
              <a:rPr lang="en-IE" sz="545" dirty="0" err="1">
                <a:ea typeface="Calibri" panose="020F0502020204030204" pitchFamily="34" charset="0"/>
                <a:cs typeface="Arial"/>
              </a:rPr>
              <a:t>thabhairt</a:t>
            </a:r>
            <a:r>
              <a:rPr lang="en-IE" sz="545" dirty="0">
                <a:ea typeface="Calibri" panose="020F0502020204030204" pitchFamily="34" charset="0"/>
                <a:cs typeface="Arial"/>
              </a:rPr>
              <a:t> don </a:t>
            </a:r>
            <a:r>
              <a:rPr lang="en-IE" sz="545" dirty="0" err="1">
                <a:ea typeface="Calibri" panose="020F0502020204030204" pitchFamily="34" charset="0"/>
                <a:cs typeface="Arial"/>
              </a:rPr>
              <a:t>ábhar</a:t>
            </a:r>
            <a:r>
              <a:rPr lang="en-IE" sz="545" dirty="0">
                <a:ea typeface="Calibri" panose="020F0502020204030204" pitchFamily="34" charset="0"/>
                <a:cs typeface="Arial"/>
              </a:rPr>
              <a:t> a </a:t>
            </a:r>
            <a:r>
              <a:rPr lang="en-IE" sz="545" dirty="0" err="1">
                <a:ea typeface="Calibri" panose="020F0502020204030204" pitchFamily="34" charset="0"/>
                <a:cs typeface="Arial"/>
              </a:rPr>
              <a:t>úsáidtear</a:t>
            </a:r>
            <a:endParaRPr lang="en-IE" sz="545" dirty="0">
              <a:ea typeface="Calibri" panose="020F0502020204030204" pitchFamily="34" charset="0"/>
              <a:cs typeface="Arial"/>
            </a:endParaRPr>
          </a:p>
          <a:p>
            <a:pPr>
              <a:lnSpc>
                <a:spcPct val="107000"/>
              </a:lnSpc>
              <a:spcAft>
                <a:spcPts val="462"/>
              </a:spcAft>
            </a:pPr>
            <a:r>
              <a:rPr lang="en-IE" sz="545" b="1" dirty="0" err="1">
                <a:ea typeface="Calibri" panose="020F0502020204030204" pitchFamily="34" charset="0"/>
                <a:cs typeface="Arial"/>
              </a:rPr>
              <a:t>Cuir</a:t>
            </a:r>
            <a:r>
              <a:rPr lang="en-IE" sz="545" b="1" dirty="0">
                <a:ea typeface="Calibri" panose="020F0502020204030204" pitchFamily="34" charset="0"/>
                <a:cs typeface="Arial"/>
              </a:rPr>
              <a:t> </a:t>
            </a:r>
            <a:r>
              <a:rPr lang="en-IE" sz="545" b="1" dirty="0" err="1">
                <a:ea typeface="Calibri" panose="020F0502020204030204" pitchFamily="34" charset="0"/>
                <a:cs typeface="Arial"/>
              </a:rPr>
              <a:t>chun</a:t>
            </a:r>
            <a:r>
              <a:rPr lang="en-IE" sz="545" b="1" dirty="0">
                <a:ea typeface="Calibri" panose="020F0502020204030204" pitchFamily="34" charset="0"/>
                <a:cs typeface="Arial"/>
              </a:rPr>
              <a:t> </a:t>
            </a:r>
            <a:r>
              <a:rPr lang="en-IE" sz="545" b="1" dirty="0" err="1">
                <a:ea typeface="Calibri" panose="020F0502020204030204" pitchFamily="34" charset="0"/>
                <a:cs typeface="Arial"/>
              </a:rPr>
              <a:t>feidhme</a:t>
            </a:r>
            <a:r>
              <a:rPr lang="en-IE" sz="545" b="1" dirty="0">
                <a:ea typeface="Calibri" panose="020F0502020204030204" pitchFamily="34" charset="0"/>
                <a:cs typeface="Arial"/>
              </a:rPr>
              <a:t>: </a:t>
            </a:r>
            <a:r>
              <a:rPr lang="en-IE" sz="545" dirty="0" err="1">
                <a:ea typeface="Calibri" panose="020F0502020204030204" pitchFamily="34" charset="0"/>
                <a:cs typeface="Arial"/>
              </a:rPr>
              <a:t>rud</a:t>
            </a:r>
            <a:r>
              <a:rPr lang="en-IE" sz="545" dirty="0">
                <a:ea typeface="Calibri" panose="020F0502020204030204" pitchFamily="34" charset="0"/>
                <a:cs typeface="Arial"/>
              </a:rPr>
              <a:t> a </a:t>
            </a:r>
            <a:r>
              <a:rPr lang="en-IE" sz="545" dirty="0" err="1">
                <a:ea typeface="Calibri" panose="020F0502020204030204" pitchFamily="34" charset="0"/>
                <a:cs typeface="Arial"/>
              </a:rPr>
              <a:t>chomhlíonadh</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 chur </a:t>
            </a:r>
            <a:r>
              <a:rPr lang="en-IE" sz="545" dirty="0" err="1">
                <a:ea typeface="Calibri" panose="020F0502020204030204" pitchFamily="34" charset="0"/>
                <a:cs typeface="Arial"/>
              </a:rPr>
              <a:t>i</a:t>
            </a:r>
            <a:r>
              <a:rPr lang="en-IE" sz="545" dirty="0">
                <a:ea typeface="Calibri" panose="020F0502020204030204" pitchFamily="34" charset="0"/>
                <a:cs typeface="Arial"/>
              </a:rPr>
              <a:t> </a:t>
            </a:r>
            <a:r>
              <a:rPr lang="en-IE" sz="545" dirty="0" err="1">
                <a:ea typeface="Calibri" panose="020F0502020204030204" pitchFamily="34" charset="0"/>
                <a:cs typeface="Arial"/>
              </a:rPr>
              <a:t>bhfeidhm</a:t>
            </a:r>
            <a:r>
              <a:rPr lang="en-IE" sz="545" dirty="0">
                <a:ea typeface="Calibri" panose="020F0502020204030204" pitchFamily="34" charset="0"/>
                <a:cs typeface="Arial"/>
              </a:rPr>
              <a:t> go </a:t>
            </a:r>
            <a:r>
              <a:rPr lang="en-IE" sz="545" dirty="0" err="1">
                <a:ea typeface="Calibri" panose="020F0502020204030204" pitchFamily="34" charset="0"/>
                <a:cs typeface="Arial"/>
              </a:rPr>
              <a:t>hiomlán</a:t>
            </a:r>
            <a:r>
              <a:rPr lang="en-IE" sz="545" dirty="0">
                <a:ea typeface="Calibri" panose="020F0502020204030204" pitchFamily="34" charset="0"/>
                <a:cs typeface="Arial"/>
              </a:rPr>
              <a:t> </a:t>
            </a:r>
            <a:r>
              <a:rPr lang="en-IE" sz="545" b="1" dirty="0">
                <a:ea typeface="Calibri" panose="020F0502020204030204" pitchFamily="34" charset="0"/>
                <a:cs typeface="Arial"/>
              </a:rPr>
              <a:t>TF 1.10</a:t>
            </a:r>
          </a:p>
          <a:p>
            <a:pPr>
              <a:lnSpc>
                <a:spcPct val="107000"/>
              </a:lnSpc>
              <a:spcAft>
                <a:spcPts val="462"/>
              </a:spcAft>
            </a:pPr>
            <a:r>
              <a:rPr lang="en-IE" sz="545" b="1" dirty="0" err="1">
                <a:ea typeface="Calibri" panose="020F0502020204030204" pitchFamily="34" charset="0"/>
                <a:cs typeface="Arial"/>
              </a:rPr>
              <a:t>Cuir</a:t>
            </a:r>
            <a:r>
              <a:rPr lang="en-IE" sz="545" b="1" dirty="0">
                <a:ea typeface="Calibri" panose="020F0502020204030204" pitchFamily="34" charset="0"/>
                <a:cs typeface="Arial"/>
              </a:rPr>
              <a:t> </a:t>
            </a:r>
            <a:r>
              <a:rPr lang="en-IE" sz="545" b="1" dirty="0" err="1">
                <a:ea typeface="Calibri" panose="020F0502020204030204" pitchFamily="34" charset="0"/>
                <a:cs typeface="Arial"/>
              </a:rPr>
              <a:t>i</a:t>
            </a:r>
            <a:r>
              <a:rPr lang="en-IE" sz="545" b="1" dirty="0">
                <a:ea typeface="Calibri" panose="020F0502020204030204" pitchFamily="34" charset="0"/>
                <a:cs typeface="Arial"/>
              </a:rPr>
              <a:t> </a:t>
            </a:r>
            <a:r>
              <a:rPr lang="en-IE" sz="545" b="1" dirty="0" err="1">
                <a:ea typeface="Calibri" panose="020F0502020204030204" pitchFamily="34" charset="0"/>
                <a:cs typeface="Arial"/>
              </a:rPr>
              <a:t>bhfeidhm</a:t>
            </a:r>
            <a:r>
              <a:rPr lang="en-IE" sz="545" b="1" dirty="0">
                <a:ea typeface="Calibri" panose="020F0502020204030204" pitchFamily="34" charset="0"/>
                <a:cs typeface="Arial"/>
              </a:rPr>
              <a:t>: </a:t>
            </a:r>
            <a:r>
              <a:rPr lang="en-IE" sz="545" dirty="0" err="1">
                <a:ea typeface="Calibri" panose="020F0502020204030204" pitchFamily="34" charset="0"/>
                <a:cs typeface="Arial"/>
              </a:rPr>
              <a:t>faisnéis</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eolas</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t>
            </a:r>
            <a:r>
              <a:rPr lang="en-IE" sz="545" dirty="0" err="1">
                <a:ea typeface="Calibri" panose="020F0502020204030204" pitchFamily="34" charset="0"/>
                <a:cs typeface="Arial"/>
              </a:rPr>
              <a:t>tuiscint</a:t>
            </a:r>
            <a:r>
              <a:rPr lang="en-IE" sz="545" dirty="0">
                <a:ea typeface="Calibri" panose="020F0502020204030204" pitchFamily="34" charset="0"/>
                <a:cs typeface="Arial"/>
              </a:rPr>
              <a:t> a </a:t>
            </a:r>
            <a:r>
              <a:rPr lang="en-IE" sz="545" dirty="0" err="1">
                <a:ea typeface="Calibri" panose="020F0502020204030204" pitchFamily="34" charset="0"/>
                <a:cs typeface="Arial"/>
              </a:rPr>
              <a:t>roghnú</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 </a:t>
            </a:r>
            <a:r>
              <a:rPr lang="en-IE" sz="545" dirty="0" err="1">
                <a:ea typeface="Calibri" panose="020F0502020204030204" pitchFamily="34" charset="0"/>
                <a:cs typeface="Arial"/>
              </a:rPr>
              <a:t>úsáid</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cás</a:t>
            </a:r>
            <a:r>
              <a:rPr lang="en-IE" sz="545" dirty="0">
                <a:ea typeface="Calibri" panose="020F0502020204030204" pitchFamily="34" charset="0"/>
                <a:cs typeface="Arial"/>
              </a:rPr>
              <a:t> </a:t>
            </a:r>
            <a:r>
              <a:rPr lang="en-IE" sz="545" dirty="0" err="1">
                <a:ea typeface="Calibri" panose="020F0502020204030204" pitchFamily="34" charset="0"/>
                <a:cs typeface="Arial"/>
              </a:rPr>
              <a:t>tugtha</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fíorchúinsí</a:t>
            </a:r>
            <a:r>
              <a:rPr lang="en-IE" sz="545" dirty="0">
                <a:ea typeface="Calibri" panose="020F0502020204030204" pitchFamily="34" charset="0"/>
                <a:cs typeface="Arial"/>
              </a:rPr>
              <a:t> a </a:t>
            </a:r>
            <a:r>
              <a:rPr lang="en-IE" sz="545" dirty="0" err="1">
                <a:ea typeface="Calibri" panose="020F0502020204030204" pitchFamily="34" charset="0"/>
                <a:cs typeface="Arial"/>
              </a:rPr>
              <a:t>mhíniú</a:t>
            </a:r>
            <a:r>
              <a:rPr lang="en-IE" sz="545" dirty="0">
                <a:ea typeface="Calibri" panose="020F0502020204030204" pitchFamily="34" charset="0"/>
                <a:cs typeface="Arial"/>
              </a:rPr>
              <a:t> </a:t>
            </a:r>
            <a:r>
              <a:rPr lang="en-IE" sz="545" b="1" dirty="0">
                <a:ea typeface="Calibri" panose="020F0502020204030204" pitchFamily="34" charset="0"/>
                <a:cs typeface="Arial"/>
              </a:rPr>
              <a:t>TF 1.7, 2.5</a:t>
            </a:r>
          </a:p>
          <a:p>
            <a:pPr>
              <a:lnSpc>
                <a:spcPct val="107000"/>
              </a:lnSpc>
              <a:spcAft>
                <a:spcPts val="462"/>
              </a:spcAft>
            </a:pPr>
            <a:r>
              <a:rPr lang="en-IE" sz="545" b="1" dirty="0" err="1">
                <a:ea typeface="Calibri" panose="020F0502020204030204" pitchFamily="34" charset="0"/>
                <a:cs typeface="Arial"/>
              </a:rPr>
              <a:t>Cuir</a:t>
            </a:r>
            <a:r>
              <a:rPr lang="en-IE" sz="545" b="1" dirty="0">
                <a:ea typeface="Calibri" panose="020F0502020204030204" pitchFamily="34" charset="0"/>
                <a:cs typeface="Arial"/>
              </a:rPr>
              <a:t> in </a:t>
            </a:r>
            <a:r>
              <a:rPr lang="en-IE" sz="545" b="1" dirty="0" err="1">
                <a:ea typeface="Calibri" panose="020F0502020204030204" pitchFamily="34" charset="0"/>
                <a:cs typeface="Arial"/>
              </a:rPr>
              <a:t>iúl</a:t>
            </a:r>
            <a:r>
              <a:rPr lang="en-IE" sz="545" b="1" dirty="0">
                <a:ea typeface="Calibri" panose="020F0502020204030204" pitchFamily="34" charset="0"/>
                <a:cs typeface="Arial"/>
              </a:rPr>
              <a:t>: </a:t>
            </a:r>
            <a:r>
              <a:rPr lang="en-IE" sz="545" dirty="0" err="1">
                <a:ea typeface="Calibri" panose="020F0502020204030204" pitchFamily="34" charset="0"/>
                <a:cs typeface="Arial"/>
              </a:rPr>
              <a:t>comharthaí</a:t>
            </a:r>
            <a:r>
              <a:rPr lang="en-IE" sz="545" dirty="0">
                <a:ea typeface="Calibri" panose="020F0502020204030204" pitchFamily="34" charset="0"/>
                <a:cs typeface="Arial"/>
              </a:rPr>
              <a:t> </a:t>
            </a:r>
            <a:r>
              <a:rPr lang="en-IE" sz="545" dirty="0" err="1">
                <a:ea typeface="Calibri" panose="020F0502020204030204" pitchFamily="34" charset="0"/>
                <a:cs typeface="Arial"/>
              </a:rPr>
              <a:t>amhairc</a:t>
            </a:r>
            <a:r>
              <a:rPr lang="en-IE" sz="545" dirty="0">
                <a:ea typeface="Calibri" panose="020F0502020204030204" pitchFamily="34" charset="0"/>
                <a:cs typeface="Arial"/>
              </a:rPr>
              <a:t>- </a:t>
            </a:r>
            <a:r>
              <a:rPr lang="en-IE" sz="545" dirty="0" err="1">
                <a:ea typeface="Calibri" panose="020F0502020204030204" pitchFamily="34" charset="0"/>
                <a:cs typeface="Arial"/>
              </a:rPr>
              <a:t>ghothacha</a:t>
            </a:r>
            <a:r>
              <a:rPr lang="en-IE" sz="545" dirty="0">
                <a:ea typeface="Calibri" panose="020F0502020204030204" pitchFamily="34" charset="0"/>
                <a:cs typeface="Arial"/>
              </a:rPr>
              <a:t>, </a:t>
            </a:r>
            <a:r>
              <a:rPr lang="en-IE" sz="545" dirty="0" err="1">
                <a:ea typeface="Calibri" panose="020F0502020204030204" pitchFamily="34" charset="0"/>
                <a:cs typeface="Arial"/>
              </a:rPr>
              <a:t>comharthaí</a:t>
            </a:r>
            <a:r>
              <a:rPr lang="en-IE" sz="545" dirty="0">
                <a:ea typeface="Calibri" panose="020F0502020204030204" pitchFamily="34" charset="0"/>
                <a:cs typeface="Arial"/>
              </a:rPr>
              <a:t> </a:t>
            </a:r>
            <a:r>
              <a:rPr lang="en-IE" sz="545" dirty="0" err="1">
                <a:ea typeface="Calibri" panose="020F0502020204030204" pitchFamily="34" charset="0"/>
                <a:cs typeface="Arial"/>
              </a:rPr>
              <a:t>béil</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comharthaí</a:t>
            </a:r>
            <a:r>
              <a:rPr lang="en-IE" sz="545" dirty="0">
                <a:ea typeface="Calibri" panose="020F0502020204030204" pitchFamily="34" charset="0"/>
                <a:cs typeface="Arial"/>
              </a:rPr>
              <a:t> </a:t>
            </a:r>
            <a:r>
              <a:rPr lang="en-IE" sz="545" dirty="0" err="1">
                <a:ea typeface="Calibri" panose="020F0502020204030204" pitchFamily="34" charset="0"/>
                <a:cs typeface="Arial"/>
              </a:rPr>
              <a:t>eile</a:t>
            </a:r>
            <a:r>
              <a:rPr lang="en-IE" sz="545" dirty="0">
                <a:ea typeface="Calibri" panose="020F0502020204030204" pitchFamily="34" charset="0"/>
                <a:cs typeface="Arial"/>
              </a:rPr>
              <a:t> a </a:t>
            </a:r>
            <a:r>
              <a:rPr lang="en-IE" sz="545" dirty="0" err="1">
                <a:ea typeface="Calibri" panose="020F0502020204030204" pitchFamily="34" charset="0"/>
                <a:cs typeface="Arial"/>
              </a:rPr>
              <a:t>úsáid</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brí</a:t>
            </a:r>
            <a:r>
              <a:rPr lang="en-IE" sz="545" dirty="0">
                <a:ea typeface="Calibri" panose="020F0502020204030204" pitchFamily="34" charset="0"/>
                <a:cs typeface="Arial"/>
              </a:rPr>
              <a:t> a </a:t>
            </a:r>
            <a:r>
              <a:rPr lang="en-IE" sz="545" dirty="0" err="1">
                <a:ea typeface="Calibri" panose="020F0502020204030204" pitchFamily="34" charset="0"/>
                <a:cs typeface="Arial"/>
              </a:rPr>
              <a:t>roinnt</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faisnéis</a:t>
            </a:r>
            <a:r>
              <a:rPr lang="en-IE" sz="545" dirty="0">
                <a:ea typeface="Calibri" panose="020F0502020204030204" pitchFamily="34" charset="0"/>
                <a:cs typeface="Arial"/>
              </a:rPr>
              <a:t> a </a:t>
            </a:r>
            <a:r>
              <a:rPr lang="en-IE" sz="545" dirty="0" err="1">
                <a:ea typeface="Calibri" panose="020F0502020204030204" pitchFamily="34" charset="0"/>
                <a:cs typeface="Arial"/>
              </a:rPr>
              <a:t>mhalartú</a:t>
            </a:r>
            <a:r>
              <a:rPr lang="en-IE" sz="545" dirty="0">
                <a:ea typeface="Calibri" panose="020F0502020204030204" pitchFamily="34" charset="0"/>
                <a:cs typeface="Arial"/>
              </a:rPr>
              <a:t>; </a:t>
            </a:r>
            <a:r>
              <a:rPr lang="en-IE" sz="545" dirty="0" err="1">
                <a:ea typeface="Calibri" panose="020F0502020204030204" pitchFamily="34" charset="0"/>
                <a:cs typeface="Arial"/>
              </a:rPr>
              <a:t>idirghníomhú</a:t>
            </a:r>
            <a:r>
              <a:rPr lang="en-IE" sz="545" dirty="0">
                <a:ea typeface="Calibri" panose="020F0502020204030204" pitchFamily="34" charset="0"/>
                <a:cs typeface="Arial"/>
              </a:rPr>
              <a:t> </a:t>
            </a:r>
            <a:r>
              <a:rPr lang="en-IE" sz="545" dirty="0" err="1">
                <a:ea typeface="Calibri" panose="020F0502020204030204" pitchFamily="34" charset="0"/>
                <a:cs typeface="Arial"/>
              </a:rPr>
              <a:t>idir</a:t>
            </a:r>
            <a:r>
              <a:rPr lang="en-IE" sz="545" dirty="0">
                <a:ea typeface="Calibri" panose="020F0502020204030204" pitchFamily="34" charset="0"/>
                <a:cs typeface="Arial"/>
              </a:rPr>
              <a:t> an </a:t>
            </a:r>
            <a:r>
              <a:rPr lang="en-IE" sz="545" dirty="0" err="1">
                <a:ea typeface="Calibri" panose="020F0502020204030204" pitchFamily="34" charset="0"/>
                <a:cs typeface="Arial"/>
              </a:rPr>
              <a:t>seoltóir</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an </a:t>
            </a:r>
            <a:r>
              <a:rPr lang="en-IE" sz="545" dirty="0" err="1">
                <a:ea typeface="Calibri" panose="020F0502020204030204" pitchFamily="34" charset="0"/>
                <a:cs typeface="Arial"/>
              </a:rPr>
              <a:t>faighteoir</a:t>
            </a:r>
            <a:r>
              <a:rPr lang="en-IE" sz="545" dirty="0">
                <a:ea typeface="Calibri" panose="020F0502020204030204" pitchFamily="34" charset="0"/>
                <a:cs typeface="Arial"/>
              </a:rPr>
              <a:t>; </a:t>
            </a:r>
            <a:r>
              <a:rPr lang="en-IE" sz="545" dirty="0" err="1">
                <a:ea typeface="Calibri" panose="020F0502020204030204" pitchFamily="34" charset="0"/>
                <a:cs typeface="Arial"/>
              </a:rPr>
              <a:t>oibríonn</a:t>
            </a:r>
            <a:r>
              <a:rPr lang="en-IE" sz="545" dirty="0">
                <a:ea typeface="Calibri" panose="020F0502020204030204" pitchFamily="34" charset="0"/>
                <a:cs typeface="Arial"/>
              </a:rPr>
              <a:t> an </a:t>
            </a:r>
            <a:r>
              <a:rPr lang="en-IE" sz="545" dirty="0" err="1">
                <a:ea typeface="Calibri" panose="020F0502020204030204" pitchFamily="34" charset="0"/>
                <a:cs typeface="Arial"/>
              </a:rPr>
              <a:t>bheirt</a:t>
            </a:r>
            <a:r>
              <a:rPr lang="en-IE" sz="545" dirty="0">
                <a:ea typeface="Calibri" panose="020F0502020204030204" pitchFamily="34" charset="0"/>
                <a:cs typeface="Arial"/>
              </a:rPr>
              <a:t> le </a:t>
            </a:r>
            <a:r>
              <a:rPr lang="en-IE" sz="545" dirty="0" err="1">
                <a:ea typeface="Calibri" panose="020F0502020204030204" pitchFamily="34" charset="0"/>
                <a:cs typeface="Arial"/>
              </a:rPr>
              <a:t>chéile</a:t>
            </a:r>
            <a:r>
              <a:rPr lang="en-IE" sz="545" dirty="0">
                <a:ea typeface="Calibri" panose="020F0502020204030204" pitchFamily="34" charset="0"/>
                <a:cs typeface="Arial"/>
              </a:rPr>
              <a:t> le go </a:t>
            </a:r>
            <a:r>
              <a:rPr lang="en-IE" sz="545" dirty="0" err="1">
                <a:ea typeface="Calibri" panose="020F0502020204030204" pitchFamily="34" charset="0"/>
                <a:cs typeface="Arial"/>
              </a:rPr>
              <a:t>mbainfear</a:t>
            </a:r>
            <a:r>
              <a:rPr lang="en-IE" sz="545" dirty="0">
                <a:ea typeface="Calibri" panose="020F0502020204030204" pitchFamily="34" charset="0"/>
                <a:cs typeface="Arial"/>
              </a:rPr>
              <a:t> </a:t>
            </a:r>
            <a:r>
              <a:rPr lang="en-IE" sz="545" dirty="0" err="1">
                <a:ea typeface="Calibri" panose="020F0502020204030204" pitchFamily="34" charset="0"/>
                <a:cs typeface="Arial"/>
              </a:rPr>
              <a:t>tuiscint</a:t>
            </a:r>
            <a:r>
              <a:rPr lang="en-IE" sz="545" dirty="0">
                <a:ea typeface="Calibri" panose="020F0502020204030204" pitchFamily="34" charset="0"/>
                <a:cs typeface="Arial"/>
              </a:rPr>
              <a:t> </a:t>
            </a:r>
            <a:r>
              <a:rPr lang="en-IE" sz="545" dirty="0" err="1">
                <a:ea typeface="Calibri" panose="020F0502020204030204" pitchFamily="34" charset="0"/>
                <a:cs typeface="Arial"/>
              </a:rPr>
              <a:t>amach</a:t>
            </a:r>
            <a:r>
              <a:rPr lang="en-IE" sz="545" dirty="0">
                <a:ea typeface="Calibri" panose="020F0502020204030204" pitchFamily="34" charset="0"/>
                <a:cs typeface="Arial"/>
              </a:rPr>
              <a:t>                </a:t>
            </a:r>
            <a:r>
              <a:rPr lang="en-IE" sz="545" b="1" dirty="0">
                <a:ea typeface="Calibri" panose="020F0502020204030204" pitchFamily="34" charset="0"/>
                <a:cs typeface="Arial"/>
              </a:rPr>
              <a:t>TF 1.13, 2.9</a:t>
            </a:r>
          </a:p>
          <a:p>
            <a:pPr>
              <a:lnSpc>
                <a:spcPct val="107000"/>
              </a:lnSpc>
              <a:spcAft>
                <a:spcPts val="462"/>
              </a:spcAft>
            </a:pPr>
            <a:r>
              <a:rPr lang="en-IE" sz="545" b="1" dirty="0">
                <a:ea typeface="Calibri" panose="020F0502020204030204" pitchFamily="34" charset="0"/>
                <a:cs typeface="Arial"/>
              </a:rPr>
              <a:t>Dear: </a:t>
            </a:r>
            <a:r>
              <a:rPr lang="en-IE" sz="545" dirty="0" err="1">
                <a:ea typeface="Calibri" panose="020F0502020204030204" pitchFamily="34" charset="0"/>
                <a:cs typeface="Arial"/>
              </a:rPr>
              <a:t>gnéithe</a:t>
            </a:r>
            <a:r>
              <a:rPr lang="en-IE" sz="545" dirty="0">
                <a:ea typeface="Calibri" panose="020F0502020204030204" pitchFamily="34" charset="0"/>
                <a:cs typeface="Arial"/>
              </a:rPr>
              <a:t> de </a:t>
            </a:r>
            <a:r>
              <a:rPr lang="en-IE" sz="545" dirty="0" err="1">
                <a:ea typeface="Calibri" panose="020F0502020204030204" pitchFamily="34" charset="0"/>
                <a:cs typeface="Arial"/>
              </a:rPr>
              <a:t>réiteach</a:t>
            </a:r>
            <a:r>
              <a:rPr lang="en-IE" sz="545" dirty="0">
                <a:ea typeface="Calibri" panose="020F0502020204030204" pitchFamily="34" charset="0"/>
                <a:cs typeface="Arial"/>
              </a:rPr>
              <a:t> a </a:t>
            </a:r>
            <a:r>
              <a:rPr lang="en-IE" sz="545" dirty="0" err="1">
                <a:ea typeface="Calibri" panose="020F0502020204030204" pitchFamily="34" charset="0"/>
                <a:cs typeface="Arial"/>
              </a:rPr>
              <a:t>réitíonn</a:t>
            </a:r>
            <a:r>
              <a:rPr lang="en-IE" sz="545" dirty="0">
                <a:ea typeface="Calibri" panose="020F0502020204030204" pitchFamily="34" charset="0"/>
                <a:cs typeface="Arial"/>
              </a:rPr>
              <a:t> </a:t>
            </a:r>
            <a:r>
              <a:rPr lang="en-IE" sz="545" dirty="0" err="1">
                <a:ea typeface="Calibri" panose="020F0502020204030204" pitchFamily="34" charset="0"/>
                <a:cs typeface="Arial"/>
              </a:rPr>
              <a:t>fadhb</a:t>
            </a:r>
            <a:r>
              <a:rPr lang="en-IE" sz="545" dirty="0">
                <a:ea typeface="Calibri" panose="020F0502020204030204" pitchFamily="34" charset="0"/>
                <a:cs typeface="Arial"/>
              </a:rPr>
              <a:t> </a:t>
            </a:r>
            <a:r>
              <a:rPr lang="en-IE" sz="545" dirty="0" err="1">
                <a:ea typeface="Calibri" panose="020F0502020204030204" pitchFamily="34" charset="0"/>
                <a:cs typeface="Arial"/>
              </a:rPr>
              <a:t>úsáideora</a:t>
            </a:r>
            <a:r>
              <a:rPr lang="en-IE" sz="545" dirty="0">
                <a:ea typeface="Calibri" panose="020F0502020204030204" pitchFamily="34" charset="0"/>
                <a:cs typeface="Arial"/>
              </a:rPr>
              <a:t> </a:t>
            </a:r>
            <a:r>
              <a:rPr lang="en-IE" sz="545" dirty="0" err="1">
                <a:ea typeface="Calibri" panose="020F0502020204030204" pitchFamily="34" charset="0"/>
                <a:cs typeface="Arial"/>
              </a:rPr>
              <a:t>deiridh</a:t>
            </a:r>
            <a:r>
              <a:rPr lang="en-IE" sz="545" dirty="0">
                <a:ea typeface="Calibri" panose="020F0502020204030204" pitchFamily="34" charset="0"/>
                <a:cs typeface="Arial"/>
              </a:rPr>
              <a:t> a </a:t>
            </a:r>
            <a:r>
              <a:rPr lang="en-IE" sz="545" dirty="0" err="1">
                <a:ea typeface="Calibri" panose="020F0502020204030204" pitchFamily="34" charset="0"/>
                <a:cs typeface="Arial"/>
              </a:rPr>
              <a:t>phleanáil</a:t>
            </a:r>
            <a:r>
              <a:rPr lang="en-IE" sz="545" dirty="0">
                <a:ea typeface="Calibri" panose="020F0502020204030204" pitchFamily="34" charset="0"/>
                <a:cs typeface="Arial"/>
              </a:rPr>
              <a:t> </a:t>
            </a:r>
            <a:r>
              <a:rPr lang="en-IE" sz="545" b="1" dirty="0">
                <a:ea typeface="Calibri" panose="020F0502020204030204" pitchFamily="34" charset="0"/>
                <a:cs typeface="Arial"/>
              </a:rPr>
              <a:t>TF 2.4</a:t>
            </a:r>
          </a:p>
          <a:p>
            <a:pPr>
              <a:lnSpc>
                <a:spcPct val="107000"/>
              </a:lnSpc>
              <a:spcAft>
                <a:spcPts val="462"/>
              </a:spcAft>
            </a:pPr>
            <a:r>
              <a:rPr lang="en-IE" sz="545" b="1" dirty="0" err="1">
                <a:ea typeface="Calibri" panose="020F0502020204030204" pitchFamily="34" charset="0"/>
                <a:cs typeface="Arial"/>
              </a:rPr>
              <a:t>Iniúch</a:t>
            </a:r>
            <a:r>
              <a:rPr lang="en-IE" sz="545" b="1" dirty="0">
                <a:ea typeface="Calibri" panose="020F0502020204030204" pitchFamily="34" charset="0"/>
                <a:cs typeface="Arial"/>
              </a:rPr>
              <a:t>: </a:t>
            </a:r>
            <a:r>
              <a:rPr lang="en-IE" sz="545" dirty="0" err="1">
                <a:ea typeface="Calibri" panose="020F0502020204030204" pitchFamily="34" charset="0"/>
                <a:cs typeface="Arial"/>
              </a:rPr>
              <a:t>breathnú</a:t>
            </a:r>
            <a:r>
              <a:rPr lang="en-IE" sz="545" dirty="0">
                <a:ea typeface="Calibri" panose="020F0502020204030204" pitchFamily="34" charset="0"/>
                <a:cs typeface="Arial"/>
              </a:rPr>
              <a:t>, </a:t>
            </a:r>
            <a:r>
              <a:rPr lang="en-IE" sz="545" dirty="0" err="1">
                <a:ea typeface="Calibri" panose="020F0502020204030204" pitchFamily="34" charset="0"/>
                <a:cs typeface="Arial"/>
              </a:rPr>
              <a:t>staidéar</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mionscrúdú</a:t>
            </a:r>
            <a:r>
              <a:rPr lang="en-IE" sz="545" dirty="0">
                <a:ea typeface="Calibri" panose="020F0502020204030204" pitchFamily="34" charset="0"/>
                <a:cs typeface="Arial"/>
              </a:rPr>
              <a:t> </a:t>
            </a:r>
            <a:r>
              <a:rPr lang="en-IE" sz="545" dirty="0" err="1">
                <a:ea typeface="Calibri" panose="020F0502020204030204" pitchFamily="34" charset="0"/>
                <a:cs typeface="Arial"/>
              </a:rPr>
              <a:t>córasach</a:t>
            </a:r>
            <a:r>
              <a:rPr lang="en-IE" sz="545" dirty="0">
                <a:ea typeface="Calibri" panose="020F0502020204030204" pitchFamily="34" charset="0"/>
                <a:cs typeface="Arial"/>
              </a:rPr>
              <a:t> a </a:t>
            </a:r>
            <a:r>
              <a:rPr lang="en-IE" sz="545" dirty="0" err="1">
                <a:ea typeface="Calibri" panose="020F0502020204030204" pitchFamily="34" charset="0"/>
                <a:cs typeface="Arial"/>
              </a:rPr>
              <a:t>dhéanamh</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fíricí</a:t>
            </a:r>
            <a:r>
              <a:rPr lang="en-IE" sz="545" dirty="0">
                <a:ea typeface="Calibri" panose="020F0502020204030204" pitchFamily="34" charset="0"/>
                <a:cs typeface="Arial"/>
              </a:rPr>
              <a:t> a </a:t>
            </a:r>
            <a:r>
              <a:rPr lang="en-IE" sz="545" dirty="0" err="1">
                <a:ea typeface="Calibri" panose="020F0502020204030204" pitchFamily="34" charset="0"/>
                <a:cs typeface="Arial"/>
              </a:rPr>
              <a:t>chinntiú</a:t>
            </a:r>
            <a:r>
              <a:rPr lang="en-IE" sz="545" dirty="0">
                <a:ea typeface="Calibri" panose="020F0502020204030204" pitchFamily="34" charset="0"/>
                <a:cs typeface="Arial"/>
              </a:rPr>
              <a:t> </a:t>
            </a:r>
            <a:r>
              <a:rPr lang="en-IE" sz="545" dirty="0" err="1">
                <a:ea typeface="Calibri" panose="020F0502020204030204" pitchFamily="34" charset="0"/>
                <a:cs typeface="Arial"/>
              </a:rPr>
              <a:t>agus</a:t>
            </a:r>
            <a:r>
              <a:rPr lang="en-IE" sz="545" dirty="0">
                <a:ea typeface="Calibri" panose="020F0502020204030204" pitchFamily="34" charset="0"/>
                <a:cs typeface="Arial"/>
              </a:rPr>
              <a:t> </a:t>
            </a:r>
            <a:r>
              <a:rPr lang="en-IE" sz="545" dirty="0" err="1">
                <a:ea typeface="Calibri" panose="020F0502020204030204" pitchFamily="34" charset="0"/>
                <a:cs typeface="Arial"/>
              </a:rPr>
              <a:t>teacht</a:t>
            </a:r>
            <a:r>
              <a:rPr lang="en-IE" sz="545" dirty="0">
                <a:ea typeface="Calibri" panose="020F0502020204030204" pitchFamily="34" charset="0"/>
                <a:cs typeface="Arial"/>
              </a:rPr>
              <a:t> </a:t>
            </a:r>
            <a:r>
              <a:rPr lang="en-IE" sz="545" dirty="0" err="1">
                <a:ea typeface="Calibri" panose="020F0502020204030204" pitchFamily="34" charset="0"/>
                <a:cs typeface="Arial"/>
              </a:rPr>
              <a:t>ar</a:t>
            </a:r>
            <a:r>
              <a:rPr lang="en-IE" sz="545" dirty="0">
                <a:ea typeface="Calibri" panose="020F0502020204030204" pitchFamily="34" charset="0"/>
                <a:cs typeface="Arial"/>
              </a:rPr>
              <a:t> </a:t>
            </a:r>
            <a:r>
              <a:rPr lang="en-IE" sz="545" dirty="0" err="1">
                <a:ea typeface="Calibri" panose="020F0502020204030204" pitchFamily="34" charset="0"/>
                <a:cs typeface="Arial"/>
              </a:rPr>
              <a:t>chonclúidí</a:t>
            </a:r>
            <a:r>
              <a:rPr lang="en-IE" sz="545" dirty="0">
                <a:ea typeface="Calibri" panose="020F0502020204030204" pitchFamily="34" charset="0"/>
                <a:cs typeface="Arial"/>
              </a:rPr>
              <a:t> </a:t>
            </a:r>
            <a:r>
              <a:rPr lang="en-IE" sz="545" dirty="0" err="1">
                <a:ea typeface="Calibri" panose="020F0502020204030204" pitchFamily="34" charset="0"/>
                <a:cs typeface="Arial"/>
              </a:rPr>
              <a:t>nua</a:t>
            </a:r>
            <a:r>
              <a:rPr lang="en-IE" sz="545" dirty="0">
                <a:ea typeface="Calibri" panose="020F0502020204030204" pitchFamily="34" charset="0"/>
                <a:cs typeface="Arial"/>
              </a:rPr>
              <a:t> </a:t>
            </a:r>
            <a:r>
              <a:rPr lang="en-IE" sz="545" b="1" dirty="0">
                <a:ea typeface="Calibri" panose="020F0502020204030204" pitchFamily="34" charset="0"/>
                <a:cs typeface="Arial"/>
              </a:rPr>
              <a:t>TF 2.1</a:t>
            </a:r>
          </a:p>
          <a:p>
            <a:pPr>
              <a:lnSpc>
                <a:spcPct val="107000"/>
              </a:lnSpc>
              <a:spcAft>
                <a:spcPts val="462"/>
              </a:spcAft>
            </a:pPr>
            <a:r>
              <a:rPr lang="en-IE" sz="545" b="1" dirty="0" err="1">
                <a:ea typeface="Calibri" panose="020F0502020204030204" pitchFamily="34" charset="0"/>
                <a:cs typeface="Arial"/>
              </a:rPr>
              <a:t>Fiosraigh</a:t>
            </a:r>
            <a:r>
              <a:rPr lang="en-IE" sz="545" b="1" dirty="0">
                <a:ea typeface="Calibri" panose="020F0502020204030204" pitchFamily="34" charset="0"/>
                <a:cs typeface="Arial"/>
              </a:rPr>
              <a:t>: </a:t>
            </a:r>
            <a:r>
              <a:rPr lang="en-IE" sz="545" dirty="0" err="1">
                <a:ea typeface="Calibri" panose="020F0502020204030204" pitchFamily="34" charset="0"/>
                <a:cs typeface="Arial"/>
              </a:rPr>
              <a:t>smaoineamh</a:t>
            </a:r>
            <a:r>
              <a:rPr lang="en-IE" sz="545" dirty="0">
                <a:ea typeface="Calibri" panose="020F0502020204030204" pitchFamily="34" charset="0"/>
                <a:cs typeface="Arial"/>
              </a:rPr>
              <a:t> </a:t>
            </a:r>
            <a:r>
              <a:rPr lang="en-IE" sz="545" dirty="0" err="1">
                <a:ea typeface="Calibri" panose="020F0502020204030204" pitchFamily="34" charset="0"/>
                <a:cs typeface="Arial"/>
              </a:rPr>
              <a:t>nó</a:t>
            </a:r>
            <a:r>
              <a:rPr lang="en-IE" sz="545" dirty="0">
                <a:ea typeface="Calibri" panose="020F0502020204030204" pitchFamily="34" charset="0"/>
                <a:cs typeface="Arial"/>
              </a:rPr>
              <a:t> </a:t>
            </a:r>
            <a:r>
              <a:rPr lang="en-IE" sz="545" dirty="0" err="1">
                <a:ea typeface="Calibri" panose="020F0502020204030204" pitchFamily="34" charset="0"/>
                <a:cs typeface="Arial"/>
              </a:rPr>
              <a:t>labhairt</a:t>
            </a:r>
            <a:r>
              <a:rPr lang="en-IE" sz="545" dirty="0">
                <a:ea typeface="Calibri" panose="020F0502020204030204" pitchFamily="34" charset="0"/>
                <a:cs typeface="Arial"/>
              </a:rPr>
              <a:t> </a:t>
            </a:r>
            <a:r>
              <a:rPr lang="en-IE" sz="545" dirty="0" err="1">
                <a:ea typeface="Calibri" panose="020F0502020204030204" pitchFamily="34" charset="0"/>
                <a:cs typeface="Arial"/>
              </a:rPr>
              <a:t>faoi</a:t>
            </a:r>
            <a:r>
              <a:rPr lang="en-IE" sz="545" dirty="0">
                <a:ea typeface="Calibri" panose="020F0502020204030204" pitchFamily="34" charset="0"/>
                <a:cs typeface="Arial"/>
              </a:rPr>
              <a:t> </a:t>
            </a:r>
            <a:r>
              <a:rPr lang="en-IE" sz="545" dirty="0" err="1">
                <a:ea typeface="Calibri" panose="020F0502020204030204" pitchFamily="34" charset="0"/>
                <a:cs typeface="Arial"/>
              </a:rPr>
              <a:t>rud</a:t>
            </a:r>
            <a:r>
              <a:rPr lang="en-IE" sz="545" dirty="0">
                <a:ea typeface="Calibri" panose="020F0502020204030204" pitchFamily="34" charset="0"/>
                <a:cs typeface="Arial"/>
              </a:rPr>
              <a:t> </a:t>
            </a:r>
            <a:r>
              <a:rPr lang="en-IE" sz="545" dirty="0" err="1">
                <a:ea typeface="Calibri" panose="020F0502020204030204" pitchFamily="34" charset="0"/>
                <a:cs typeface="Arial"/>
              </a:rPr>
              <a:t>éigin</a:t>
            </a:r>
            <a:r>
              <a:rPr lang="en-IE" sz="545" dirty="0">
                <a:ea typeface="Calibri" panose="020F0502020204030204" pitchFamily="34" charset="0"/>
                <a:cs typeface="Arial"/>
              </a:rPr>
              <a:t> </a:t>
            </a:r>
            <a:r>
              <a:rPr lang="en-IE" sz="545" dirty="0" err="1">
                <a:ea typeface="Calibri" panose="020F0502020204030204" pitchFamily="34" charset="0"/>
                <a:cs typeface="Arial"/>
              </a:rPr>
              <a:t>chun</a:t>
            </a:r>
            <a:r>
              <a:rPr lang="en-IE" sz="545" dirty="0">
                <a:ea typeface="Calibri" panose="020F0502020204030204" pitchFamily="34" charset="0"/>
                <a:cs typeface="Arial"/>
              </a:rPr>
              <a:t> </a:t>
            </a:r>
            <a:r>
              <a:rPr lang="en-IE" sz="545" dirty="0" err="1">
                <a:ea typeface="Calibri" panose="020F0502020204030204" pitchFamily="34" charset="0"/>
                <a:cs typeface="Arial"/>
              </a:rPr>
              <a:t>tuilleadh</a:t>
            </a:r>
            <a:r>
              <a:rPr lang="en-IE" sz="545" dirty="0">
                <a:ea typeface="Calibri" panose="020F0502020204030204" pitchFamily="34" charset="0"/>
                <a:cs typeface="Arial"/>
              </a:rPr>
              <a:t> </a:t>
            </a:r>
            <a:r>
              <a:rPr lang="en-IE" sz="545" dirty="0" err="1">
                <a:ea typeface="Calibri" panose="020F0502020204030204" pitchFamily="34" charset="0"/>
                <a:cs typeface="Arial"/>
              </a:rPr>
              <a:t>eolais</a:t>
            </a:r>
            <a:r>
              <a:rPr lang="en-IE" sz="545" dirty="0">
                <a:ea typeface="Calibri" panose="020F0502020204030204" pitchFamily="34" charset="0"/>
                <a:cs typeface="Arial"/>
              </a:rPr>
              <a:t> a </a:t>
            </a:r>
            <a:r>
              <a:rPr lang="en-IE" sz="545" dirty="0" err="1">
                <a:ea typeface="Calibri" panose="020F0502020204030204" pitchFamily="34" charset="0"/>
                <a:cs typeface="Arial"/>
              </a:rPr>
              <a:t>fháil</a:t>
            </a:r>
            <a:r>
              <a:rPr lang="en-IE" sz="545" dirty="0">
                <a:ea typeface="Calibri" panose="020F0502020204030204" pitchFamily="34" charset="0"/>
                <a:cs typeface="Arial"/>
              </a:rPr>
              <a:t> </a:t>
            </a:r>
            <a:r>
              <a:rPr lang="en-IE" sz="545" dirty="0" err="1">
                <a:ea typeface="Calibri" panose="020F0502020204030204" pitchFamily="34" charset="0"/>
                <a:cs typeface="Arial"/>
              </a:rPr>
              <a:t>ina</a:t>
            </a:r>
            <a:r>
              <a:rPr lang="en-IE" sz="545" dirty="0">
                <a:ea typeface="Calibri" panose="020F0502020204030204" pitchFamily="34" charset="0"/>
                <a:cs typeface="Arial"/>
              </a:rPr>
              <a:t> </a:t>
            </a:r>
            <a:r>
              <a:rPr lang="en-IE" sz="545" dirty="0" err="1">
                <a:ea typeface="Calibri" panose="020F0502020204030204" pitchFamily="34" charset="0"/>
                <a:cs typeface="Arial"/>
              </a:rPr>
              <a:t>leith</a:t>
            </a:r>
            <a:r>
              <a:rPr lang="en-IE" sz="545" dirty="0">
                <a:ea typeface="Calibri" panose="020F0502020204030204" pitchFamily="34" charset="0"/>
                <a:cs typeface="Arial"/>
              </a:rPr>
              <a:t> </a:t>
            </a:r>
            <a:r>
              <a:rPr lang="en-IE" sz="545" b="1" dirty="0">
                <a:ea typeface="Calibri" panose="020F0502020204030204" pitchFamily="34" charset="0"/>
                <a:cs typeface="Arial"/>
              </a:rPr>
              <a:t>TF 2.6, 3.4</a:t>
            </a:r>
          </a:p>
          <a:p>
            <a:pPr>
              <a:lnSpc>
                <a:spcPct val="107000"/>
              </a:lnSpc>
              <a:spcAft>
                <a:spcPts val="462"/>
              </a:spcAft>
            </a:pPr>
            <a:endParaRPr lang="en-IE" sz="545" b="1">
              <a:ea typeface="Calibri" panose="020F0502020204030204" pitchFamily="34" charset="0"/>
              <a:cs typeface="Arial" panose="020B0604020202020204" pitchFamily="34" charset="0"/>
            </a:endParaRPr>
          </a:p>
          <a:p>
            <a:pPr>
              <a:lnSpc>
                <a:spcPct val="107000"/>
              </a:lnSpc>
              <a:spcAft>
                <a:spcPts val="462"/>
              </a:spcAft>
            </a:pPr>
            <a:endParaRPr lang="en-IE" sz="545">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2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0AFC927-F969-855C-2322-F9FBCFC9A96D}"/>
              </a:ext>
            </a:extLst>
          </p:cNvPr>
          <p:cNvSpPr/>
          <p:nvPr/>
        </p:nvSpPr>
        <p:spPr>
          <a:xfrm>
            <a:off x="5304150" y="234618"/>
            <a:ext cx="4306529" cy="272813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ga-IE" sz="1200" b="1" noProof="0" dirty="0">
                <a:solidFill>
                  <a:srgbClr val="1C88A8"/>
                </a:solidFill>
                <a:latin typeface="Arial" panose="020B0604020202020204" pitchFamily="34" charset="0"/>
                <a:cs typeface="Arial" panose="020B0604020202020204" pitchFamily="34" charset="0"/>
              </a:rPr>
              <a:t>Léaráid de Chiorcad: </a:t>
            </a:r>
            <a:r>
              <a:rPr lang="ga-IE" sz="1200" noProof="0" dirty="0">
                <a:solidFill>
                  <a:srgbClr val="1C88A8"/>
                </a:solidFill>
                <a:latin typeface="Arial" panose="020B0604020202020204" pitchFamily="34" charset="0"/>
                <a:cs typeface="Arial" panose="020B0604020202020204" pitchFamily="34" charset="0"/>
              </a:rPr>
              <a:t>Aithin agus cuir lipéad leis na comhpháirteanna. </a:t>
            </a:r>
          </a:p>
        </p:txBody>
      </p:sp>
      <p:sp>
        <p:nvSpPr>
          <p:cNvPr id="4" name="Rectangle: Rounded Corners 3">
            <a:extLst>
              <a:ext uri="{FF2B5EF4-FFF2-40B4-BE49-F238E27FC236}">
                <a16:creationId xmlns:a16="http://schemas.microsoft.com/office/drawing/2014/main" id="{567B2A00-D942-CA40-2D73-779A18F9CDAF}"/>
              </a:ext>
            </a:extLst>
          </p:cNvPr>
          <p:cNvSpPr/>
          <p:nvPr/>
        </p:nvSpPr>
        <p:spPr>
          <a:xfrm>
            <a:off x="5304150" y="3189280"/>
            <a:ext cx="4306530" cy="3495209"/>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ga-IE" sz="1200" b="1" noProof="0" dirty="0">
                <a:solidFill>
                  <a:srgbClr val="1C88A8"/>
                </a:solidFill>
                <a:latin typeface="Arial" panose="020B0604020202020204" pitchFamily="34" charset="0"/>
                <a:cs typeface="Arial" panose="020B0604020202020204" pitchFamily="34" charset="0"/>
              </a:rPr>
              <a:t>Léaráid de Chiorcad: </a:t>
            </a:r>
            <a:r>
              <a:rPr lang="ga-IE" sz="1200" noProof="0" dirty="0">
                <a:solidFill>
                  <a:srgbClr val="1C88A8"/>
                </a:solidFill>
                <a:latin typeface="Arial" panose="020B0604020202020204" pitchFamily="34" charset="0"/>
                <a:cs typeface="Arial" panose="020B0604020202020204" pitchFamily="34" charset="0"/>
              </a:rPr>
              <a:t>Aithin agus cuir lipéad leis na comhpháirteanna.</a:t>
            </a:r>
          </a:p>
        </p:txBody>
      </p:sp>
      <p:pic>
        <p:nvPicPr>
          <p:cNvPr id="7" name="Picture 6">
            <a:extLst>
              <a:ext uri="{FF2B5EF4-FFF2-40B4-BE49-F238E27FC236}">
                <a16:creationId xmlns:a16="http://schemas.microsoft.com/office/drawing/2014/main" id="{32E9144B-9EC5-8E00-BA80-509B20725F6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89850" y="3633961"/>
            <a:ext cx="4425160" cy="3059109"/>
          </a:xfrm>
          <a:prstGeom prst="rect">
            <a:avLst/>
          </a:prstGeom>
          <a:ln>
            <a:noFill/>
          </a:ln>
        </p:spPr>
      </p:pic>
      <p:pic>
        <p:nvPicPr>
          <p:cNvPr id="21" name="Picture 20">
            <a:extLst>
              <a:ext uri="{FF2B5EF4-FFF2-40B4-BE49-F238E27FC236}">
                <a16:creationId xmlns:a16="http://schemas.microsoft.com/office/drawing/2014/main" id="{D69F5338-E2CC-7EE0-D290-61968FFA7037}"/>
              </a:ext>
            </a:extLst>
          </p:cNvPr>
          <p:cNvPicPr>
            <a:picLocks noChangeAspect="1"/>
          </p:cNvPicPr>
          <p:nvPr/>
        </p:nvPicPr>
        <p:blipFill>
          <a:blip r:embed="rId4"/>
          <a:stretch>
            <a:fillRect/>
          </a:stretch>
        </p:blipFill>
        <p:spPr>
          <a:xfrm>
            <a:off x="6130399" y="754279"/>
            <a:ext cx="2544061" cy="2058681"/>
          </a:xfrm>
          <a:prstGeom prst="rect">
            <a:avLst/>
          </a:prstGeom>
          <a:ln>
            <a:noFill/>
          </a:ln>
        </p:spPr>
      </p:pic>
      <p:graphicFrame>
        <p:nvGraphicFramePr>
          <p:cNvPr id="2" name="Table 1">
            <a:extLst>
              <a:ext uri="{FF2B5EF4-FFF2-40B4-BE49-F238E27FC236}">
                <a16:creationId xmlns:a16="http://schemas.microsoft.com/office/drawing/2014/main" id="{C1413018-D11D-BC1E-2AB2-A5991FCBA52A}"/>
              </a:ext>
            </a:extLst>
          </p:cNvPr>
          <p:cNvGraphicFramePr>
            <a:graphicFrameLocks noGrp="1"/>
          </p:cNvGraphicFramePr>
          <p:nvPr>
            <p:extLst>
              <p:ext uri="{D42A27DB-BD31-4B8C-83A1-F6EECF244321}">
                <p14:modId xmlns:p14="http://schemas.microsoft.com/office/powerpoint/2010/main" val="822092813"/>
              </p:ext>
            </p:extLst>
          </p:nvPr>
        </p:nvGraphicFramePr>
        <p:xfrm>
          <a:off x="746156" y="246042"/>
          <a:ext cx="4380488" cy="6438447"/>
        </p:xfrm>
        <a:graphic>
          <a:graphicData uri="http://schemas.openxmlformats.org/drawingml/2006/table">
            <a:tbl>
              <a:tblPr firstRow="1" bandRow="1"/>
              <a:tblGrid>
                <a:gridCol w="1095122">
                  <a:extLst>
                    <a:ext uri="{9D8B030D-6E8A-4147-A177-3AD203B41FA5}">
                      <a16:colId xmlns:a16="http://schemas.microsoft.com/office/drawing/2014/main" val="3755811716"/>
                    </a:ext>
                  </a:extLst>
                </a:gridCol>
                <a:gridCol w="1095122">
                  <a:extLst>
                    <a:ext uri="{9D8B030D-6E8A-4147-A177-3AD203B41FA5}">
                      <a16:colId xmlns:a16="http://schemas.microsoft.com/office/drawing/2014/main" val="396233199"/>
                    </a:ext>
                  </a:extLst>
                </a:gridCol>
                <a:gridCol w="915510">
                  <a:extLst>
                    <a:ext uri="{9D8B030D-6E8A-4147-A177-3AD203B41FA5}">
                      <a16:colId xmlns:a16="http://schemas.microsoft.com/office/drawing/2014/main" val="2540484740"/>
                    </a:ext>
                  </a:extLst>
                </a:gridCol>
                <a:gridCol w="1274734">
                  <a:extLst>
                    <a:ext uri="{9D8B030D-6E8A-4147-A177-3AD203B41FA5}">
                      <a16:colId xmlns:a16="http://schemas.microsoft.com/office/drawing/2014/main" val="3436990224"/>
                    </a:ext>
                  </a:extLst>
                </a:gridCol>
              </a:tblGrid>
              <a:tr h="284766">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ga-IE" sz="1200" noProof="0" dirty="0">
                          <a:latin typeface="Arial" panose="020B0604020202020204" pitchFamily="34" charset="0"/>
                          <a:cs typeface="Arial" panose="020B0604020202020204" pitchFamily="34" charset="0"/>
                        </a:rPr>
                        <a:t>Comhpháirt</a:t>
                      </a:r>
                    </a:p>
                  </a:txBody>
                  <a:tcPr anchor="ctr">
                    <a:lnL w="12700" cap="flat" cmpd="sng" algn="ctr">
                      <a:solidFill>
                        <a:srgbClr val="1C88A8"/>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rgbClr val="1987A8"/>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ga-IE" sz="1200" noProof="0" dirty="0">
                          <a:latin typeface="Arial" panose="020B0604020202020204" pitchFamily="34" charset="0"/>
                          <a:cs typeface="Arial" panose="020B0604020202020204" pitchFamily="34" charset="0"/>
                        </a:rPr>
                        <a:t>Ainm</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rgbClr val="1987A8"/>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ga-IE" sz="1200" b="1" kern="1200" noProof="0" dirty="0">
                          <a:solidFill>
                            <a:schemeClr val="lt1"/>
                          </a:solidFill>
                          <a:effectLst/>
                          <a:latin typeface="Arial" panose="020B0604020202020204" pitchFamily="34" charset="0"/>
                          <a:ea typeface="+mn-ea"/>
                          <a:cs typeface="Arial" panose="020B0604020202020204" pitchFamily="34" charset="0"/>
                        </a:rPr>
                        <a:t>Siombal</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rgbClr val="1987A8"/>
                    </a:solidFill>
                  </a:tcPr>
                </a:tc>
                <a:tc>
                  <a:txBody>
                    <a:bodyPr/>
                    <a:lstStyle/>
                    <a:p>
                      <a:pPr algn="ctr"/>
                      <a:r>
                        <a:rPr lang="ga-IE" sz="1200" b="1" kern="1200" noProof="0" dirty="0">
                          <a:solidFill>
                            <a:schemeClr val="lt1"/>
                          </a:solidFill>
                          <a:effectLst/>
                          <a:latin typeface="Arial" panose="020B0604020202020204" pitchFamily="34" charset="0"/>
                          <a:ea typeface="+mn-ea"/>
                          <a:cs typeface="Arial" panose="020B0604020202020204" pitchFamily="34" charset="0"/>
                        </a:rPr>
                        <a:t>Cur síos</a:t>
                      </a:r>
                    </a:p>
                  </a:txBody>
                  <a:tcPr anchor="ctr">
                    <a:lnL w="12700" cap="flat" cmpd="sng" algn="ctr">
                      <a:solidFill>
                        <a:sysClr val="window" lastClr="FFFFFF"/>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rgbClr val="1987A8"/>
                    </a:solidFill>
                  </a:tcPr>
                </a:tc>
                <a:extLst>
                  <a:ext uri="{0D108BD9-81ED-4DB2-BD59-A6C34878D82A}">
                    <a16:rowId xmlns:a16="http://schemas.microsoft.com/office/drawing/2014/main" val="4152473291"/>
                  </a:ext>
                </a:extLst>
              </a:tr>
              <a:tr h="405864">
                <a:tc>
                  <a:txBody>
                    <a:bodyPr/>
                    <a:lstStyle/>
                    <a:p>
                      <a:pPr algn="ctr"/>
                      <a:endParaRPr lang="ga-IE" sz="1050" i="1" noProof="0" dirty="0">
                        <a:solidFill>
                          <a:srgbClr val="1987A8"/>
                        </a:solidFill>
                        <a:latin typeface="Arial" panose="020B0604020202020204" pitchFamily="34" charset="0"/>
                        <a:cs typeface="Arial" panose="020B0604020202020204" pitchFamily="34" charset="0"/>
                      </a:endParaRPr>
                    </a:p>
                    <a:p>
                      <a:pPr algn="ctr"/>
                      <a:endParaRPr lang="ga-IE" sz="1050" i="1"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ga-IE" sz="1050" i="1"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ga-IE" sz="1200" i="1"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ga-IE" sz="1200" i="1"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981918"/>
                  </a:ext>
                </a:extLst>
              </a:tr>
              <a:tr h="40586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endParaRPr lang="ga-IE" sz="1050" i="1" noProof="0" dirty="0">
                        <a:solidFill>
                          <a:srgbClr val="1987A8"/>
                        </a:solidFill>
                        <a:latin typeface="Arial" panose="020B0604020202020204" pitchFamily="34" charset="0"/>
                        <a:cs typeface="Arial" panose="020B0604020202020204" pitchFamily="34" charset="0"/>
                      </a:endParaRPr>
                    </a:p>
                    <a:p>
                      <a:pPr algn="ctr"/>
                      <a:endParaRPr lang="ga-IE" sz="1050" i="1"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endParaRPr lang="ga-IE" sz="1050" i="1"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endParaRPr lang="ga-IE" sz="1200" i="1"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ga-IE" sz="1200" i="1"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7916165"/>
                  </a:ext>
                </a:extLst>
              </a:tr>
              <a:tr h="40586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7088456"/>
                  </a:ext>
                </a:extLst>
              </a:tr>
              <a:tr h="40586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7715779"/>
                  </a:ext>
                </a:extLst>
              </a:tr>
              <a:tr h="405864">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8773556"/>
                  </a:ext>
                </a:extLst>
              </a:tr>
              <a:tr h="40586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4238993"/>
                  </a:ext>
                </a:extLst>
              </a:tr>
              <a:tr h="40586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4958831"/>
                  </a:ext>
                </a:extLst>
              </a:tr>
              <a:tr h="40586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6563074"/>
                  </a:ext>
                </a:extLst>
              </a:tr>
              <a:tr h="405864">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1981896"/>
                  </a:ext>
                </a:extLst>
              </a:tr>
              <a:tr h="40586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2908948"/>
                  </a:ext>
                </a:extLst>
              </a:tr>
              <a:tr h="405864">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028335"/>
                  </a:ext>
                </a:extLst>
              </a:tr>
              <a:tr h="405864">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5471063"/>
                  </a:ext>
                </a:extLst>
              </a:tr>
              <a:tr h="405864">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400042"/>
                  </a:ext>
                </a:extLst>
              </a:tr>
              <a:tr h="405864">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0035274"/>
                  </a:ext>
                </a:extLst>
              </a:tr>
              <a:tr h="392961">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C88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05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3047727"/>
                  </a:ext>
                </a:extLst>
              </a:tr>
            </a:tbl>
          </a:graphicData>
        </a:graphic>
      </p:graphicFrame>
      <p:pic>
        <p:nvPicPr>
          <p:cNvPr id="6" name="Picture 5">
            <a:extLst>
              <a:ext uri="{FF2B5EF4-FFF2-40B4-BE49-F238E27FC236}">
                <a16:creationId xmlns:a16="http://schemas.microsoft.com/office/drawing/2014/main" id="{4A6FE462-F05F-B37E-C72C-86647EFE81FB}"/>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522781">
            <a:off x="964382" y="855276"/>
            <a:ext cx="568398" cy="532871"/>
          </a:xfrm>
          <a:prstGeom prst="rect">
            <a:avLst/>
          </a:prstGeom>
        </p:spPr>
      </p:pic>
      <p:pic>
        <p:nvPicPr>
          <p:cNvPr id="8" name="Picture 7">
            <a:extLst>
              <a:ext uri="{FF2B5EF4-FFF2-40B4-BE49-F238E27FC236}">
                <a16:creationId xmlns:a16="http://schemas.microsoft.com/office/drawing/2014/main" id="{94E78F37-0B46-B24C-39B4-4991182F60D7}"/>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1346058">
            <a:off x="937884" y="4531632"/>
            <a:ext cx="661045" cy="661045"/>
          </a:xfrm>
          <a:prstGeom prst="rect">
            <a:avLst/>
          </a:prstGeom>
        </p:spPr>
      </p:pic>
      <p:pic>
        <p:nvPicPr>
          <p:cNvPr id="9" name="Picture 2" descr="220 Ohm Resistor">
            <a:extLst>
              <a:ext uri="{FF2B5EF4-FFF2-40B4-BE49-F238E27FC236}">
                <a16:creationId xmlns:a16="http://schemas.microsoft.com/office/drawing/2014/main" id="{97FB07E0-4DBD-B69A-9660-BB69EFB3EFB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648775" flipH="1">
            <a:off x="1003179" y="3737893"/>
            <a:ext cx="560154" cy="5601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hat is a digital potentiometer?">
            <a:extLst>
              <a:ext uri="{FF2B5EF4-FFF2-40B4-BE49-F238E27FC236}">
                <a16:creationId xmlns:a16="http://schemas.microsoft.com/office/drawing/2014/main" id="{9BBE2C13-C39C-B4F4-B9B1-AEF2ADEB72C6}"/>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4640" y="482200"/>
            <a:ext cx="448478" cy="5249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DR Sensor de luz - Tienda Prometec">
            <a:extLst>
              <a:ext uri="{FF2B5EF4-FFF2-40B4-BE49-F238E27FC236}">
                <a16:creationId xmlns:a16="http://schemas.microsoft.com/office/drawing/2014/main" id="{7EA8BF39-36AA-2FCE-1839-41652B81762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146" y="1668892"/>
            <a:ext cx="653559" cy="6535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hermistor NTC Resistor 10KΩ | RAM Electronics website">
            <a:extLst>
              <a:ext uri="{FF2B5EF4-FFF2-40B4-BE49-F238E27FC236}">
                <a16:creationId xmlns:a16="http://schemas.microsoft.com/office/drawing/2014/main" id="{3FAD464D-DF40-549D-EAE1-56705A987D75}"/>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67550" flipH="1">
            <a:off x="1050719" y="2076277"/>
            <a:ext cx="462373" cy="5736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uy Soil moisture sensor Module Online in India | Robocraze">
            <a:extLst>
              <a:ext uri="{FF2B5EF4-FFF2-40B4-BE49-F238E27FC236}">
                <a16:creationId xmlns:a16="http://schemas.microsoft.com/office/drawing/2014/main" id="{5D0CA783-C117-C06C-4E9E-59C812C5D9BF}"/>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r="65108"/>
          <a:stretch>
            <a:fillRect/>
          </a:stretch>
        </p:blipFill>
        <p:spPr bwMode="auto">
          <a:xfrm rot="3810440">
            <a:off x="1161447" y="1244775"/>
            <a:ext cx="203236" cy="5824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2F785D1-CFD7-5F0C-9A60-FF3107DB367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rot="909245" flipV="1">
            <a:off x="1027074" y="5051081"/>
            <a:ext cx="482667" cy="452374"/>
          </a:xfrm>
          <a:prstGeom prst="rect">
            <a:avLst/>
          </a:prstGeom>
        </p:spPr>
      </p:pic>
      <p:pic>
        <p:nvPicPr>
          <p:cNvPr id="16" name="Picture 16" descr="HDX-2 VIBRATION SENSOR ELECTRONIC VIBRATIVE SWITCH | Majju PK">
            <a:extLst>
              <a:ext uri="{FF2B5EF4-FFF2-40B4-BE49-F238E27FC236}">
                <a16:creationId xmlns:a16="http://schemas.microsoft.com/office/drawing/2014/main" id="{74351870-18C5-DD13-FB5D-1BD63191C506}"/>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82075">
            <a:off x="1033709" y="2467836"/>
            <a:ext cx="450864" cy="5817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70AAEBED-DA87-8DCC-B110-FD583622B248}"/>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42600">
            <a:off x="951808" y="5394920"/>
            <a:ext cx="654392" cy="5603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descr="Oke 1 2V Mechanical Buzzer Take The Lead Vibrating The Buzzer สัญญาณ ...">
            <a:extLst>
              <a:ext uri="{FF2B5EF4-FFF2-40B4-BE49-F238E27FC236}">
                <a16:creationId xmlns:a16="http://schemas.microsoft.com/office/drawing/2014/main" id="{FA379E47-0D8B-702B-984A-883B153188D6}"/>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861" y="5882314"/>
            <a:ext cx="714320" cy="3896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0" descr="100 Rpm Straight Dc Geared Bo Motor Single Shaft at ₹ 64.00 | Direct ...">
            <a:extLst>
              <a:ext uri="{FF2B5EF4-FFF2-40B4-BE49-F238E27FC236}">
                <a16:creationId xmlns:a16="http://schemas.microsoft.com/office/drawing/2014/main" id="{AABE2013-BE01-9D91-D2C6-F878FD86B3D7}"/>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83246">
            <a:off x="1035056" y="6198963"/>
            <a:ext cx="553960" cy="553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a:extLst>
              <a:ext uri="{FF2B5EF4-FFF2-40B4-BE49-F238E27FC236}">
                <a16:creationId xmlns:a16="http://schemas.microsoft.com/office/drawing/2014/main" id="{4B2F062B-A260-D954-CAB9-6BCD132B7A33}"/>
              </a:ext>
            </a:extLst>
          </p:cNvPr>
          <p:cNvGraphicFramePr>
            <a:graphicFrameLocks noGrp="1"/>
          </p:cNvGraphicFramePr>
          <p:nvPr>
            <p:extLst>
              <p:ext uri="{D42A27DB-BD31-4B8C-83A1-F6EECF244321}">
                <p14:modId xmlns:p14="http://schemas.microsoft.com/office/powerpoint/2010/main" val="1834146695"/>
              </p:ext>
            </p:extLst>
          </p:nvPr>
        </p:nvGraphicFramePr>
        <p:xfrm>
          <a:off x="267238" y="547384"/>
          <a:ext cx="439181" cy="2831491"/>
        </p:xfrm>
        <a:graphic>
          <a:graphicData uri="http://schemas.openxmlformats.org/drawingml/2006/table">
            <a:tbl>
              <a:tblPr firstRow="1" bandRow="1">
                <a:tableStyleId>{5C22544A-7EE6-4342-B048-85BDC9FD1C3A}</a:tableStyleId>
              </a:tblPr>
              <a:tblGrid>
                <a:gridCol w="439181">
                  <a:extLst>
                    <a:ext uri="{9D8B030D-6E8A-4147-A177-3AD203B41FA5}">
                      <a16:colId xmlns:a16="http://schemas.microsoft.com/office/drawing/2014/main" val="2876144662"/>
                    </a:ext>
                  </a:extLst>
                </a:gridCol>
              </a:tblGrid>
              <a:tr h="2831491">
                <a:tc>
                  <a:txBody>
                    <a:bodyPr/>
                    <a:lstStyle/>
                    <a:p>
                      <a:pPr algn="ctr"/>
                      <a:r>
                        <a:rPr lang="ga-IE" noProof="0" dirty="0">
                          <a:solidFill>
                            <a:srgbClr val="1C88A8"/>
                          </a:solidFill>
                        </a:rPr>
                        <a:t>Ionchuir </a:t>
                      </a:r>
                    </a:p>
                  </a:txBody>
                  <a:tcPr vert="vert270" anchor="ctr">
                    <a:lnL w="12700" cap="flat" cmpd="sng" algn="ctr">
                      <a:solidFill>
                        <a:srgbClr val="1C88A8"/>
                      </a:solidFill>
                      <a:prstDash val="solid"/>
                      <a:round/>
                      <a:headEnd type="none" w="med" len="med"/>
                      <a:tailEnd type="none" w="med" len="med"/>
                    </a:lnL>
                    <a:lnR w="12700" cap="flat" cmpd="sng" algn="ctr">
                      <a:solidFill>
                        <a:srgbClr val="1C88A8"/>
                      </a:solidFill>
                      <a:prstDash val="solid"/>
                      <a:round/>
                      <a:headEnd type="none" w="med" len="med"/>
                      <a:tailEnd type="none" w="med" len="med"/>
                    </a:lnR>
                    <a:lnT w="12700" cap="flat" cmpd="sng" algn="ctr">
                      <a:solidFill>
                        <a:srgbClr val="1C88A8"/>
                      </a:solidFill>
                      <a:prstDash val="solid"/>
                      <a:round/>
                      <a:headEnd type="none" w="med" len="med"/>
                      <a:tailEnd type="none" w="med" len="med"/>
                    </a:lnT>
                    <a:lnB w="12700" cap="flat" cmpd="sng" algn="ctr">
                      <a:solidFill>
                        <a:srgbClr val="1C88A8"/>
                      </a:solidFill>
                      <a:prstDash val="solid"/>
                      <a:round/>
                      <a:headEnd type="none" w="med" len="med"/>
                      <a:tailEnd type="none" w="med" len="med"/>
                    </a:lnB>
                    <a:noFill/>
                  </a:tcPr>
                </a:tc>
                <a:extLst>
                  <a:ext uri="{0D108BD9-81ED-4DB2-BD59-A6C34878D82A}">
                    <a16:rowId xmlns:a16="http://schemas.microsoft.com/office/drawing/2014/main" val="1855981776"/>
                  </a:ext>
                </a:extLst>
              </a:tr>
            </a:tbl>
          </a:graphicData>
        </a:graphic>
      </p:graphicFrame>
      <p:graphicFrame>
        <p:nvGraphicFramePr>
          <p:cNvPr id="22" name="Table 21">
            <a:extLst>
              <a:ext uri="{FF2B5EF4-FFF2-40B4-BE49-F238E27FC236}">
                <a16:creationId xmlns:a16="http://schemas.microsoft.com/office/drawing/2014/main" id="{91093196-2C31-D8A0-40A1-946977A75354}"/>
              </a:ext>
            </a:extLst>
          </p:cNvPr>
          <p:cNvGraphicFramePr>
            <a:graphicFrameLocks noGrp="1"/>
          </p:cNvGraphicFramePr>
          <p:nvPr>
            <p:extLst>
              <p:ext uri="{D42A27DB-BD31-4B8C-83A1-F6EECF244321}">
                <p14:modId xmlns:p14="http://schemas.microsoft.com/office/powerpoint/2010/main" val="344488894"/>
              </p:ext>
            </p:extLst>
          </p:nvPr>
        </p:nvGraphicFramePr>
        <p:xfrm>
          <a:off x="267238" y="4666373"/>
          <a:ext cx="439181" cy="2018116"/>
        </p:xfrm>
        <a:graphic>
          <a:graphicData uri="http://schemas.openxmlformats.org/drawingml/2006/table">
            <a:tbl>
              <a:tblPr firstRow="1" bandRow="1">
                <a:tableStyleId>{5C22544A-7EE6-4342-B048-85BDC9FD1C3A}</a:tableStyleId>
              </a:tblPr>
              <a:tblGrid>
                <a:gridCol w="439181">
                  <a:extLst>
                    <a:ext uri="{9D8B030D-6E8A-4147-A177-3AD203B41FA5}">
                      <a16:colId xmlns:a16="http://schemas.microsoft.com/office/drawing/2014/main" val="2876144662"/>
                    </a:ext>
                  </a:extLst>
                </a:gridCol>
              </a:tblGrid>
              <a:tr h="2018116">
                <a:tc>
                  <a:txBody>
                    <a:bodyPr/>
                    <a:lstStyle/>
                    <a:p>
                      <a:pPr algn="ctr"/>
                      <a:r>
                        <a:rPr lang="ga-IE" noProof="0" dirty="0">
                          <a:solidFill>
                            <a:srgbClr val="1C88A8"/>
                          </a:solidFill>
                        </a:rPr>
                        <a:t>Aschuir </a:t>
                      </a:r>
                    </a:p>
                  </a:txBody>
                  <a:tcPr vert="vert270" anchor="ctr">
                    <a:lnL w="12700" cap="flat" cmpd="sng" algn="ctr">
                      <a:solidFill>
                        <a:srgbClr val="1C88A8"/>
                      </a:solidFill>
                      <a:prstDash val="solid"/>
                      <a:round/>
                      <a:headEnd type="none" w="med" len="med"/>
                      <a:tailEnd type="none" w="med" len="med"/>
                    </a:lnL>
                    <a:lnR w="12700" cap="flat" cmpd="sng" algn="ctr">
                      <a:solidFill>
                        <a:srgbClr val="1C88A8"/>
                      </a:solidFill>
                      <a:prstDash val="solid"/>
                      <a:round/>
                      <a:headEnd type="none" w="med" len="med"/>
                      <a:tailEnd type="none" w="med" len="med"/>
                    </a:lnR>
                    <a:lnT w="12700" cap="flat" cmpd="sng" algn="ctr">
                      <a:solidFill>
                        <a:srgbClr val="1C88A8"/>
                      </a:solidFill>
                      <a:prstDash val="solid"/>
                      <a:round/>
                      <a:headEnd type="none" w="med" len="med"/>
                      <a:tailEnd type="none" w="med" len="med"/>
                    </a:lnT>
                    <a:lnB w="12700" cap="flat" cmpd="sng" algn="ctr">
                      <a:solidFill>
                        <a:srgbClr val="1C88A8"/>
                      </a:solidFill>
                      <a:prstDash val="solid"/>
                      <a:round/>
                      <a:headEnd type="none" w="med" len="med"/>
                      <a:tailEnd type="none" w="med" len="med"/>
                    </a:lnB>
                    <a:noFill/>
                  </a:tcPr>
                </a:tc>
                <a:extLst>
                  <a:ext uri="{0D108BD9-81ED-4DB2-BD59-A6C34878D82A}">
                    <a16:rowId xmlns:a16="http://schemas.microsoft.com/office/drawing/2014/main" val="1855981776"/>
                  </a:ext>
                </a:extLst>
              </a:tr>
            </a:tbl>
          </a:graphicData>
        </a:graphic>
      </p:graphicFrame>
      <p:graphicFrame>
        <p:nvGraphicFramePr>
          <p:cNvPr id="23" name="Table 22">
            <a:extLst>
              <a:ext uri="{FF2B5EF4-FFF2-40B4-BE49-F238E27FC236}">
                <a16:creationId xmlns:a16="http://schemas.microsoft.com/office/drawing/2014/main" id="{6BF84CCB-0AFD-4A78-9009-14551EC82A3F}"/>
              </a:ext>
            </a:extLst>
          </p:cNvPr>
          <p:cNvGraphicFramePr>
            <a:graphicFrameLocks noGrp="1"/>
          </p:cNvGraphicFramePr>
          <p:nvPr>
            <p:extLst>
              <p:ext uri="{D42A27DB-BD31-4B8C-83A1-F6EECF244321}">
                <p14:modId xmlns:p14="http://schemas.microsoft.com/office/powerpoint/2010/main" val="3650921096"/>
              </p:ext>
            </p:extLst>
          </p:nvPr>
        </p:nvGraphicFramePr>
        <p:xfrm>
          <a:off x="267238" y="3401522"/>
          <a:ext cx="439181" cy="1242204"/>
        </p:xfrm>
        <a:graphic>
          <a:graphicData uri="http://schemas.openxmlformats.org/drawingml/2006/table">
            <a:tbl>
              <a:tblPr firstRow="1" bandRow="1">
                <a:tableStyleId>{5C22544A-7EE6-4342-B048-85BDC9FD1C3A}</a:tableStyleId>
              </a:tblPr>
              <a:tblGrid>
                <a:gridCol w="439181">
                  <a:extLst>
                    <a:ext uri="{9D8B030D-6E8A-4147-A177-3AD203B41FA5}">
                      <a16:colId xmlns:a16="http://schemas.microsoft.com/office/drawing/2014/main" val="2876144662"/>
                    </a:ext>
                  </a:extLst>
                </a:gridCol>
              </a:tblGrid>
              <a:tr h="1242204">
                <a:tc>
                  <a:txBody>
                    <a:bodyPr/>
                    <a:lstStyle/>
                    <a:p>
                      <a:pPr algn="ctr"/>
                      <a:r>
                        <a:rPr lang="ga-IE" noProof="0" dirty="0">
                          <a:solidFill>
                            <a:srgbClr val="1C88A8"/>
                          </a:solidFill>
                        </a:rPr>
                        <a:t>Próisis</a:t>
                      </a:r>
                    </a:p>
                  </a:txBody>
                  <a:tcPr vert="vert270" anchor="ctr">
                    <a:lnL w="12700" cap="flat" cmpd="sng" algn="ctr">
                      <a:solidFill>
                        <a:srgbClr val="1C88A8"/>
                      </a:solidFill>
                      <a:prstDash val="solid"/>
                      <a:round/>
                      <a:headEnd type="none" w="med" len="med"/>
                      <a:tailEnd type="none" w="med" len="med"/>
                    </a:lnL>
                    <a:lnR w="12700" cap="flat" cmpd="sng" algn="ctr">
                      <a:solidFill>
                        <a:srgbClr val="1C88A8"/>
                      </a:solidFill>
                      <a:prstDash val="solid"/>
                      <a:round/>
                      <a:headEnd type="none" w="med" len="med"/>
                      <a:tailEnd type="none" w="med" len="med"/>
                    </a:lnR>
                    <a:lnT w="12700" cap="flat" cmpd="sng" algn="ctr">
                      <a:solidFill>
                        <a:srgbClr val="1C88A8"/>
                      </a:solidFill>
                      <a:prstDash val="solid"/>
                      <a:round/>
                      <a:headEnd type="none" w="med" len="med"/>
                      <a:tailEnd type="none" w="med" len="med"/>
                    </a:lnT>
                    <a:lnB w="12700" cap="flat" cmpd="sng" algn="ctr">
                      <a:solidFill>
                        <a:srgbClr val="1C88A8"/>
                      </a:solidFill>
                      <a:prstDash val="solid"/>
                      <a:round/>
                      <a:headEnd type="none" w="med" len="med"/>
                      <a:tailEnd type="none" w="med" len="med"/>
                    </a:lnB>
                    <a:noFill/>
                  </a:tcPr>
                </a:tc>
                <a:extLst>
                  <a:ext uri="{0D108BD9-81ED-4DB2-BD59-A6C34878D82A}">
                    <a16:rowId xmlns:a16="http://schemas.microsoft.com/office/drawing/2014/main" val="1855981776"/>
                  </a:ext>
                </a:extLst>
              </a:tr>
            </a:tbl>
          </a:graphicData>
        </a:graphic>
      </p:graphicFrame>
      <p:pic>
        <p:nvPicPr>
          <p:cNvPr id="25" name="Picture 32" descr="ONSEMI NJW0302G">
            <a:extLst>
              <a:ext uri="{FF2B5EF4-FFF2-40B4-BE49-F238E27FC236}">
                <a16:creationId xmlns:a16="http://schemas.microsoft.com/office/drawing/2014/main" id="{1BF27D12-35D2-9350-F48D-06AFA6FF6690}"/>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07341" flipH="1">
            <a:off x="1027386" y="3375308"/>
            <a:ext cx="544491" cy="4861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reative Commons">
            <a:extLst>
              <a:ext uri="{FF2B5EF4-FFF2-40B4-BE49-F238E27FC236}">
                <a16:creationId xmlns:a16="http://schemas.microsoft.com/office/drawing/2014/main" id="{5E6BA841-4E59-33C7-CE69-4A9235D0EF0C}"/>
              </a:ext>
            </a:extLst>
          </p:cNvPr>
          <p:cNvPicPr>
            <a:picLocks noChangeAspect="1"/>
          </p:cNvPicPr>
          <p:nvPr/>
        </p:nvPicPr>
        <p:blipFill>
          <a:blip r:embed="rId18"/>
          <a:stretch>
            <a:fillRect/>
          </a:stretch>
        </p:blipFill>
        <p:spPr>
          <a:xfrm>
            <a:off x="8944861" y="6395968"/>
            <a:ext cx="600004" cy="209550"/>
          </a:xfrm>
          <a:prstGeom prst="rect">
            <a:avLst/>
          </a:prstGeom>
        </p:spPr>
      </p:pic>
      <p:pic>
        <p:nvPicPr>
          <p:cNvPr id="1026" name="Picture 2" descr="PCB Mount Microphone Inserts">
            <a:extLst>
              <a:ext uri="{FF2B5EF4-FFF2-40B4-BE49-F238E27FC236}">
                <a16:creationId xmlns:a16="http://schemas.microsoft.com/office/drawing/2014/main" id="{3B4A2875-3080-776F-E6D9-5DCB6BBE15BB}"/>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45883" y="2975694"/>
            <a:ext cx="474690" cy="434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odes &amp; Rectifiers | Cricklewood Electronics">
            <a:extLst>
              <a:ext uri="{FF2B5EF4-FFF2-40B4-BE49-F238E27FC236}">
                <a16:creationId xmlns:a16="http://schemas.microsoft.com/office/drawing/2014/main" id="{8219E4A3-883F-FD9C-D3A8-025369922673}"/>
              </a:ext>
            </a:extLst>
          </p:cNvPr>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089420">
            <a:off x="1094591" y="4044922"/>
            <a:ext cx="385519" cy="7639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7DAD6748-D0C6-5F7A-C1D6-0B438350B8BF}"/>
              </a:ext>
            </a:extLst>
          </p:cNvPr>
          <p:cNvPicPr>
            <a:picLocks noChangeAspect="1"/>
          </p:cNvPicPr>
          <p:nvPr/>
        </p:nvPicPr>
        <p:blipFill>
          <a:blip r:embed="rId21">
            <a:clrChange>
              <a:clrFrom>
                <a:srgbClr val="FFFFFF"/>
              </a:clrFrom>
              <a:clrTo>
                <a:srgbClr val="FFFFFF">
                  <a:alpha val="0"/>
                </a:srgbClr>
              </a:clrTo>
            </a:clrChange>
            <a:biLevel thresh="75000"/>
          </a:blip>
          <a:srcRect r="49320"/>
          <a:stretch>
            <a:fillRect/>
          </a:stretch>
        </p:blipFill>
        <p:spPr>
          <a:xfrm rot="16200000">
            <a:off x="3176453" y="4913642"/>
            <a:ext cx="410587" cy="727250"/>
          </a:xfrm>
          <a:prstGeom prst="rect">
            <a:avLst/>
          </a:prstGeom>
        </p:spPr>
      </p:pic>
      <p:pic>
        <p:nvPicPr>
          <p:cNvPr id="29" name="Picture 28">
            <a:extLst>
              <a:ext uri="{FF2B5EF4-FFF2-40B4-BE49-F238E27FC236}">
                <a16:creationId xmlns:a16="http://schemas.microsoft.com/office/drawing/2014/main" id="{E23B0509-C508-4DD4-65BA-A4A0123A0216}"/>
              </a:ext>
            </a:extLst>
          </p:cNvPr>
          <p:cNvPicPr>
            <a:picLocks noChangeAspect="1"/>
          </p:cNvPicPr>
          <p:nvPr/>
        </p:nvPicPr>
        <p:blipFill>
          <a:blip r:embed="rId22">
            <a:clrChange>
              <a:clrFrom>
                <a:srgbClr val="FFFFFF"/>
              </a:clrFrom>
              <a:clrTo>
                <a:srgbClr val="FFFFFF">
                  <a:alpha val="0"/>
                </a:srgbClr>
              </a:clrTo>
            </a:clrChange>
            <a:biLevel thresh="75000"/>
            <a:extLst>
              <a:ext uri="{BEBA8EAE-BF5A-486C-A8C5-ECC9F3942E4B}">
                <a14:imgProps xmlns:a14="http://schemas.microsoft.com/office/drawing/2010/main">
                  <a14:imgLayer r:embed="rId23">
                    <a14:imgEffect>
                      <a14:saturation sat="0"/>
                    </a14:imgEffect>
                  </a14:imgLayer>
                </a14:imgProps>
              </a:ext>
            </a:extLst>
          </a:blip>
          <a:stretch>
            <a:fillRect/>
          </a:stretch>
        </p:blipFill>
        <p:spPr>
          <a:xfrm rot="16200000">
            <a:off x="3181330" y="5348793"/>
            <a:ext cx="434259" cy="701794"/>
          </a:xfrm>
          <a:prstGeom prst="rect">
            <a:avLst/>
          </a:prstGeom>
        </p:spPr>
      </p:pic>
      <p:pic>
        <p:nvPicPr>
          <p:cNvPr id="30" name="Picture 29">
            <a:extLst>
              <a:ext uri="{FF2B5EF4-FFF2-40B4-BE49-F238E27FC236}">
                <a16:creationId xmlns:a16="http://schemas.microsoft.com/office/drawing/2014/main" id="{A3DBBA3F-57E3-52EB-A073-378FF7DBE984}"/>
              </a:ext>
            </a:extLst>
          </p:cNvPr>
          <p:cNvPicPr>
            <a:picLocks noChangeAspect="1"/>
          </p:cNvPicPr>
          <p:nvPr/>
        </p:nvPicPr>
        <p:blipFill>
          <a:blip r:embed="rId22">
            <a:clrChange>
              <a:clrFrom>
                <a:srgbClr val="FFFFFF"/>
              </a:clrFrom>
              <a:clrTo>
                <a:srgbClr val="FFFFFF">
                  <a:alpha val="0"/>
                </a:srgbClr>
              </a:clrTo>
            </a:clrChange>
            <a:biLevel thresh="75000"/>
            <a:extLst>
              <a:ext uri="{BEBA8EAE-BF5A-486C-A8C5-ECC9F3942E4B}">
                <a14:imgProps xmlns:a14="http://schemas.microsoft.com/office/drawing/2010/main">
                  <a14:imgLayer r:embed="rId23">
                    <a14:imgEffect>
                      <a14:saturation sat="0"/>
                    </a14:imgEffect>
                  </a14:imgLayer>
                </a14:imgProps>
              </a:ext>
            </a:extLst>
          </a:blip>
          <a:stretch>
            <a:fillRect/>
          </a:stretch>
        </p:blipFill>
        <p:spPr>
          <a:xfrm rot="16200000">
            <a:off x="3190613" y="6142294"/>
            <a:ext cx="434259" cy="701794"/>
          </a:xfrm>
          <a:prstGeom prst="rect">
            <a:avLst/>
          </a:prstGeom>
        </p:spPr>
      </p:pic>
      <p:pic>
        <p:nvPicPr>
          <p:cNvPr id="31" name="Picture 30">
            <a:extLst>
              <a:ext uri="{FF2B5EF4-FFF2-40B4-BE49-F238E27FC236}">
                <a16:creationId xmlns:a16="http://schemas.microsoft.com/office/drawing/2014/main" id="{DB8D1D3F-B6E7-4494-04CC-FB4EE0789767}"/>
              </a:ext>
            </a:extLst>
          </p:cNvPr>
          <p:cNvPicPr>
            <a:picLocks noChangeAspect="1"/>
          </p:cNvPicPr>
          <p:nvPr/>
        </p:nvPicPr>
        <p:blipFill>
          <a:blip r:embed="rId24">
            <a:biLevel thresh="75000"/>
            <a:extLst>
              <a:ext uri="{BEBA8EAE-BF5A-486C-A8C5-ECC9F3942E4B}">
                <a14:imgProps xmlns:a14="http://schemas.microsoft.com/office/drawing/2010/main">
                  <a14:imgLayer r:embed="rId25">
                    <a14:imgEffect>
                      <a14:saturation sat="0"/>
                    </a14:imgEffect>
                  </a14:imgLayer>
                </a14:imgProps>
              </a:ext>
            </a:extLst>
          </a:blip>
          <a:stretch>
            <a:fillRect/>
          </a:stretch>
        </p:blipFill>
        <p:spPr>
          <a:xfrm rot="16200000">
            <a:off x="3288032" y="3601616"/>
            <a:ext cx="262117" cy="846506"/>
          </a:xfrm>
          <a:prstGeom prst="rect">
            <a:avLst/>
          </a:prstGeom>
        </p:spPr>
      </p:pic>
      <p:pic>
        <p:nvPicPr>
          <p:cNvPr id="1046" name="Picture 22" descr="Variable Resistor Symbol On White Background Stock Vector (Royalty Free ...">
            <a:extLst>
              <a:ext uri="{FF2B5EF4-FFF2-40B4-BE49-F238E27FC236}">
                <a16:creationId xmlns:a16="http://schemas.microsoft.com/office/drawing/2014/main" id="{FFA92700-865E-1B63-F85A-8921727E526F}"/>
              </a:ext>
            </a:extLst>
          </p:cNvPr>
          <p:cNvPicPr>
            <a:picLocks noChangeAspect="1" noChangeArrowheads="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4117" y="544588"/>
            <a:ext cx="922547" cy="36463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Electrical Circuit Symbols For Kids">
            <a:extLst>
              <a:ext uri="{FF2B5EF4-FFF2-40B4-BE49-F238E27FC236}">
                <a16:creationId xmlns:a16="http://schemas.microsoft.com/office/drawing/2014/main" id="{A7CCFF4B-1427-0871-C167-241AA3706053}"/>
              </a:ext>
            </a:extLst>
          </p:cNvPr>
          <p:cNvPicPr>
            <a:picLocks noChangeAspect="1" noChangeArrowheads="1"/>
          </p:cNvPicPr>
          <p:nvPr/>
        </p:nvPicPr>
        <p:blipFill rotWithShape="1">
          <a:blip r:embed="rId27">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3205567" y="5886433"/>
            <a:ext cx="367970" cy="40802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Electrical Circuit Symbols For Kids">
            <a:extLst>
              <a:ext uri="{FF2B5EF4-FFF2-40B4-BE49-F238E27FC236}">
                <a16:creationId xmlns:a16="http://schemas.microsoft.com/office/drawing/2014/main" id="{38A6240E-80F0-2430-8A1A-8E6769BD638A}"/>
              </a:ext>
            </a:extLst>
          </p:cNvPr>
          <p:cNvPicPr>
            <a:picLocks noChangeAspect="1" noChangeArrowheads="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0848" y="4646387"/>
            <a:ext cx="701795" cy="41058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8" descr="Electrical Circuit Symbols For Kids">
            <a:extLst>
              <a:ext uri="{FF2B5EF4-FFF2-40B4-BE49-F238E27FC236}">
                <a16:creationId xmlns:a16="http://schemas.microsoft.com/office/drawing/2014/main" id="{A5D7865C-CE21-7806-CFE9-4AA87B23268D}"/>
              </a:ext>
            </a:extLst>
          </p:cNvPr>
          <p:cNvPicPr>
            <a:picLocks noChangeAspect="1" noChangeArrowheads="1"/>
          </p:cNvPicPr>
          <p:nvPr/>
        </p:nvPicPr>
        <p:blipFill rotWithShape="1">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1857" y="4228442"/>
            <a:ext cx="791769" cy="39687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hotoresistor: Definition, Symbol, Working, Types &amp; Applications">
            <a:extLst>
              <a:ext uri="{FF2B5EF4-FFF2-40B4-BE49-F238E27FC236}">
                <a16:creationId xmlns:a16="http://schemas.microsoft.com/office/drawing/2014/main" id="{818B6DC7-7D3A-FFEE-CA24-F04BFAE5248C}"/>
              </a:ext>
            </a:extLst>
          </p:cNvPr>
          <p:cNvPicPr>
            <a:picLocks noChangeAspect="1" noChangeArrowheads="1"/>
          </p:cNvPicPr>
          <p:nvPr/>
        </p:nvPicPr>
        <p:blipFill rotWithShape="1">
          <a:blip r:embed="rId30">
            <a:biLevel thresh="75000"/>
            <a:extLst>
              <a:ext uri="{28A0092B-C50C-407E-A947-70E740481C1C}">
                <a14:useLocalDpi xmlns:a14="http://schemas.microsoft.com/office/drawing/2010/main" val="0"/>
              </a:ext>
            </a:extLst>
          </a:blip>
          <a:srcRect/>
          <a:stretch>
            <a:fillRect/>
          </a:stretch>
        </p:blipFill>
        <p:spPr bwMode="auto">
          <a:xfrm rot="5400000">
            <a:off x="3195924" y="1618544"/>
            <a:ext cx="364639" cy="69479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Thermistor Symbol Illustration - Twinkl">
            <a:extLst>
              <a:ext uri="{FF2B5EF4-FFF2-40B4-BE49-F238E27FC236}">
                <a16:creationId xmlns:a16="http://schemas.microsoft.com/office/drawing/2014/main" id="{3678B3B2-D566-2564-40EE-F01888BA0E7F}"/>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a:stretch>
            <a:fillRect/>
          </a:stretch>
        </p:blipFill>
        <p:spPr bwMode="auto">
          <a:xfrm>
            <a:off x="3048165" y="2215799"/>
            <a:ext cx="727251" cy="31289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Electret Microphone Schematic Symbol , Free Transparent Clipart ...">
            <a:extLst>
              <a:ext uri="{FF2B5EF4-FFF2-40B4-BE49-F238E27FC236}">
                <a16:creationId xmlns:a16="http://schemas.microsoft.com/office/drawing/2014/main" id="{456C5D6E-24C6-F424-67FB-985C5E3D3712}"/>
              </a:ext>
            </a:extLst>
          </p:cNvPr>
          <p:cNvPicPr>
            <a:picLocks noChangeAspect="1" noChangeArrowheads="1"/>
          </p:cNvPicPr>
          <p:nvPr/>
        </p:nvPicPr>
        <p:blipFill>
          <a:blip r:embed="rId3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flipH="1">
            <a:off x="3092322" y="3042485"/>
            <a:ext cx="491793" cy="314201"/>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498394B7-0C74-7798-3717-7EA802F2A702}"/>
              </a:ext>
            </a:extLst>
          </p:cNvPr>
          <p:cNvGrpSpPr/>
          <p:nvPr/>
        </p:nvGrpSpPr>
        <p:grpSpPr>
          <a:xfrm rot="16200000">
            <a:off x="3221534" y="1359191"/>
            <a:ext cx="346711" cy="390730"/>
            <a:chOff x="-452231" y="2881580"/>
            <a:chExt cx="407689" cy="390730"/>
          </a:xfrm>
        </p:grpSpPr>
        <p:cxnSp>
          <p:nvCxnSpPr>
            <p:cNvPr id="42" name="Straight Connector 41">
              <a:extLst>
                <a:ext uri="{FF2B5EF4-FFF2-40B4-BE49-F238E27FC236}">
                  <a16:creationId xmlns:a16="http://schemas.microsoft.com/office/drawing/2014/main" id="{625E32B2-643C-BD9D-8E8E-F2A7CC0563C7}"/>
                </a:ext>
              </a:extLst>
            </p:cNvPr>
            <p:cNvCxnSpPr>
              <a:cxnSpLocks/>
            </p:cNvCxnSpPr>
            <p:nvPr/>
          </p:nvCxnSpPr>
          <p:spPr>
            <a:xfrm rot="5400000">
              <a:off x="-395592" y="2829938"/>
              <a:ext cx="0" cy="113277"/>
            </a:xfrm>
            <a:prstGeom prst="line">
              <a:avLst/>
            </a:prstGeom>
            <a:ln w="952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6BDD48DE-07DF-EC57-7FE9-F3EC556821DF}"/>
                </a:ext>
              </a:extLst>
            </p:cNvPr>
            <p:cNvCxnSpPr>
              <a:cxnSpLocks/>
            </p:cNvCxnSpPr>
            <p:nvPr/>
          </p:nvCxnSpPr>
          <p:spPr>
            <a:xfrm>
              <a:off x="-338954" y="2881580"/>
              <a:ext cx="0" cy="354184"/>
            </a:xfrm>
            <a:prstGeom prst="line">
              <a:avLst/>
            </a:prstGeom>
            <a:ln w="952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F974100-B95A-D7A5-BEBA-7F4DDE520FD7}"/>
                </a:ext>
              </a:extLst>
            </p:cNvPr>
            <p:cNvCxnSpPr>
              <a:cxnSpLocks/>
            </p:cNvCxnSpPr>
            <p:nvPr/>
          </p:nvCxnSpPr>
          <p:spPr>
            <a:xfrm>
              <a:off x="-156242" y="2881583"/>
              <a:ext cx="0" cy="354181"/>
            </a:xfrm>
            <a:prstGeom prst="line">
              <a:avLst/>
            </a:prstGeom>
            <a:ln w="9525"/>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B072310-039E-F5AA-6982-E161BAED1C1E}"/>
                </a:ext>
              </a:extLst>
            </p:cNvPr>
            <p:cNvCxnSpPr>
              <a:cxnSpLocks/>
            </p:cNvCxnSpPr>
            <p:nvPr/>
          </p:nvCxnSpPr>
          <p:spPr>
            <a:xfrm rot="5400000">
              <a:off x="-102918" y="2828198"/>
              <a:ext cx="0" cy="116753"/>
            </a:xfrm>
            <a:prstGeom prst="line">
              <a:avLst/>
            </a:prstGeom>
            <a:ln w="9525"/>
          </p:spPr>
          <p:style>
            <a:lnRef idx="1">
              <a:schemeClr val="dk1"/>
            </a:lnRef>
            <a:fillRef idx="0">
              <a:schemeClr val="dk1"/>
            </a:fillRef>
            <a:effectRef idx="0">
              <a:schemeClr val="dk1"/>
            </a:effectRef>
            <a:fontRef idx="minor">
              <a:schemeClr val="tx1"/>
            </a:fontRef>
          </p:style>
        </p:cxnSp>
        <p:sp>
          <p:nvSpPr>
            <p:cNvPr id="50" name="Oval 49">
              <a:extLst>
                <a:ext uri="{FF2B5EF4-FFF2-40B4-BE49-F238E27FC236}">
                  <a16:creationId xmlns:a16="http://schemas.microsoft.com/office/drawing/2014/main" id="{5D9FB76E-B473-B6DE-D311-8C49EB06AA29}"/>
                </a:ext>
              </a:extLst>
            </p:cNvPr>
            <p:cNvSpPr/>
            <p:nvPr/>
          </p:nvSpPr>
          <p:spPr>
            <a:xfrm>
              <a:off x="-190841" y="3200310"/>
              <a:ext cx="72000" cy="72000"/>
            </a:xfrm>
            <a:prstGeom prst="ellipse">
              <a:avLst/>
            </a:prstGeom>
            <a:ln w="952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ga-IE" noProof="0" dirty="0"/>
            </a:p>
          </p:txBody>
        </p:sp>
        <p:sp>
          <p:nvSpPr>
            <p:cNvPr id="51" name="Oval 50">
              <a:extLst>
                <a:ext uri="{FF2B5EF4-FFF2-40B4-BE49-F238E27FC236}">
                  <a16:creationId xmlns:a16="http://schemas.microsoft.com/office/drawing/2014/main" id="{10731EF5-576F-0F59-C0FC-D94A20269E7D}"/>
                </a:ext>
              </a:extLst>
            </p:cNvPr>
            <p:cNvSpPr/>
            <p:nvPr/>
          </p:nvSpPr>
          <p:spPr>
            <a:xfrm>
              <a:off x="-374954" y="3200310"/>
              <a:ext cx="72000" cy="72000"/>
            </a:xfrm>
            <a:prstGeom prst="ellipse">
              <a:avLst/>
            </a:prstGeom>
            <a:ln w="952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ga-IE" noProof="0" dirty="0"/>
            </a:p>
          </p:txBody>
        </p:sp>
      </p:grpSp>
      <p:pic>
        <p:nvPicPr>
          <p:cNvPr id="1064" name="Picture 40" descr="Electrical Switch Symbols Discussed | Mistakes to Avoid in 2023">
            <a:extLst>
              <a:ext uri="{FF2B5EF4-FFF2-40B4-BE49-F238E27FC236}">
                <a16:creationId xmlns:a16="http://schemas.microsoft.com/office/drawing/2014/main" id="{879C7ED4-7F72-ACD3-1F3B-D747BFE9A316}"/>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a:stretch>
            <a:fillRect/>
          </a:stretch>
        </p:blipFill>
        <p:spPr bwMode="auto">
          <a:xfrm>
            <a:off x="2943117" y="1060650"/>
            <a:ext cx="871017" cy="197538"/>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Fixed resistor symbol icon in electricity. vector illustration Stock ...">
            <a:extLst>
              <a:ext uri="{FF2B5EF4-FFF2-40B4-BE49-F238E27FC236}">
                <a16:creationId xmlns:a16="http://schemas.microsoft.com/office/drawing/2014/main" id="{9417B749-8A0C-FBC2-0F52-84C058CD1BB6}"/>
              </a:ext>
            </a:extLst>
          </p:cNvPr>
          <p:cNvPicPr>
            <a:picLocks noChangeAspect="1" noChangeArrowheads="1"/>
          </p:cNvPicPr>
          <p:nvPr/>
        </p:nvPicPr>
        <p:blipFill rotWithShape="1">
          <a:blip r:embed="rId34">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3366298" y="2698538"/>
            <a:ext cx="213360" cy="99446"/>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DEFF09F0-CD3E-B237-A9D6-4041E0A0985A}"/>
              </a:ext>
            </a:extLst>
          </p:cNvPr>
          <p:cNvGrpSpPr/>
          <p:nvPr/>
        </p:nvGrpSpPr>
        <p:grpSpPr>
          <a:xfrm rot="16200000">
            <a:off x="3164861" y="2601123"/>
            <a:ext cx="380143" cy="354184"/>
            <a:chOff x="-450511" y="2881580"/>
            <a:chExt cx="407689" cy="354184"/>
          </a:xfrm>
        </p:grpSpPr>
        <p:cxnSp>
          <p:nvCxnSpPr>
            <p:cNvPr id="57" name="Straight Connector 56">
              <a:extLst>
                <a:ext uri="{FF2B5EF4-FFF2-40B4-BE49-F238E27FC236}">
                  <a16:creationId xmlns:a16="http://schemas.microsoft.com/office/drawing/2014/main" id="{02520AF8-258C-5043-9355-FB8B52D93FB1}"/>
                </a:ext>
              </a:extLst>
            </p:cNvPr>
            <p:cNvCxnSpPr>
              <a:cxnSpLocks/>
            </p:cNvCxnSpPr>
            <p:nvPr/>
          </p:nvCxnSpPr>
          <p:spPr>
            <a:xfrm rot="5400000">
              <a:off x="-393872" y="2829974"/>
              <a:ext cx="0" cy="113277"/>
            </a:xfrm>
            <a:prstGeom prst="line">
              <a:avLst/>
            </a:prstGeom>
            <a:ln w="9525"/>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FD23B873-5981-925D-EEE1-F145E865CB7E}"/>
                </a:ext>
              </a:extLst>
            </p:cNvPr>
            <p:cNvCxnSpPr>
              <a:cxnSpLocks/>
            </p:cNvCxnSpPr>
            <p:nvPr/>
          </p:nvCxnSpPr>
          <p:spPr>
            <a:xfrm>
              <a:off x="-338954" y="2881580"/>
              <a:ext cx="0" cy="354184"/>
            </a:xfrm>
            <a:prstGeom prst="line">
              <a:avLst/>
            </a:prstGeom>
            <a:ln w="9525"/>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7612924-904D-6892-1621-F7186960B586}"/>
                </a:ext>
              </a:extLst>
            </p:cNvPr>
            <p:cNvCxnSpPr>
              <a:cxnSpLocks/>
            </p:cNvCxnSpPr>
            <p:nvPr/>
          </p:nvCxnSpPr>
          <p:spPr>
            <a:xfrm>
              <a:off x="-156242" y="2881583"/>
              <a:ext cx="0" cy="354181"/>
            </a:xfrm>
            <a:prstGeom prst="line">
              <a:avLst/>
            </a:prstGeom>
            <a:ln w="9525"/>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614DDD21-C1A3-2F73-7454-9595BF5925C8}"/>
                </a:ext>
              </a:extLst>
            </p:cNvPr>
            <p:cNvCxnSpPr>
              <a:cxnSpLocks/>
            </p:cNvCxnSpPr>
            <p:nvPr/>
          </p:nvCxnSpPr>
          <p:spPr>
            <a:xfrm rot="5400000">
              <a:off x="-101198" y="2828236"/>
              <a:ext cx="0" cy="116753"/>
            </a:xfrm>
            <a:prstGeom prst="line">
              <a:avLst/>
            </a:prstGeom>
            <a:ln w="9525"/>
          </p:spPr>
          <p:style>
            <a:lnRef idx="1">
              <a:schemeClr val="dk1"/>
            </a:lnRef>
            <a:fillRef idx="0">
              <a:schemeClr val="dk1"/>
            </a:fillRef>
            <a:effectRef idx="0">
              <a:schemeClr val="dk1"/>
            </a:effectRef>
            <a:fontRef idx="minor">
              <a:schemeClr val="tx1"/>
            </a:fontRef>
          </p:style>
        </p:cxnSp>
      </p:grpSp>
      <p:pic>
        <p:nvPicPr>
          <p:cNvPr id="63" name="Picture 44" descr="Fixed resistor symbol icon in electricity. vector illustration Stock ...">
            <a:extLst>
              <a:ext uri="{FF2B5EF4-FFF2-40B4-BE49-F238E27FC236}">
                <a16:creationId xmlns:a16="http://schemas.microsoft.com/office/drawing/2014/main" id="{63BE7090-CB1E-5710-92F0-FF0D5E311779}"/>
              </a:ext>
            </a:extLst>
          </p:cNvPr>
          <p:cNvPicPr>
            <a:picLocks noChangeAspect="1" noChangeArrowheads="1"/>
          </p:cNvPicPr>
          <p:nvPr/>
        </p:nvPicPr>
        <p:blipFill rotWithShape="1">
          <a:blip r:embed="rId34">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3361342" y="2757059"/>
            <a:ext cx="213360" cy="99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ransistor Symbol - ClipArt Best">
            <a:extLst>
              <a:ext uri="{FF2B5EF4-FFF2-40B4-BE49-F238E27FC236}">
                <a16:creationId xmlns:a16="http://schemas.microsoft.com/office/drawing/2014/main" id="{AED2F6B7-329A-5AD3-C0DF-68DD6F8A5A7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15424" y="3414940"/>
            <a:ext cx="343125" cy="40367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07D94215-F77E-8D6F-7721-F686698CFEED}"/>
              </a:ext>
            </a:extLst>
          </p:cNvPr>
          <p:cNvSpPr/>
          <p:nvPr/>
        </p:nvSpPr>
        <p:spPr>
          <a:xfrm>
            <a:off x="5702300" y="3633961"/>
            <a:ext cx="972503" cy="594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33" name="TextBox 32">
            <a:extLst>
              <a:ext uri="{FF2B5EF4-FFF2-40B4-BE49-F238E27FC236}">
                <a16:creationId xmlns:a16="http://schemas.microsoft.com/office/drawing/2014/main" id="{08AE6D1D-0CD5-0CCC-7494-A3F0C78FD6F0}"/>
              </a:ext>
            </a:extLst>
          </p:cNvPr>
          <p:cNvSpPr txBox="1"/>
          <p:nvPr/>
        </p:nvSpPr>
        <p:spPr>
          <a:xfrm>
            <a:off x="5786914" y="3732481"/>
            <a:ext cx="1047750" cy="584775"/>
          </a:xfrm>
          <a:prstGeom prst="rect">
            <a:avLst/>
          </a:prstGeom>
          <a:noFill/>
        </p:spPr>
        <p:txBody>
          <a:bodyPr wrap="square" rtlCol="0">
            <a:spAutoFit/>
          </a:bodyPr>
          <a:lstStyle/>
          <a:p>
            <a:r>
              <a:rPr lang="ga-IE" sz="800" noProof="0" dirty="0"/>
              <a:t>Ceangail an lasc scoránaithe aon phoil dhébhealaigh leis “SW”.</a:t>
            </a:r>
          </a:p>
        </p:txBody>
      </p:sp>
      <p:sp>
        <p:nvSpPr>
          <p:cNvPr id="37" name="Rectangle 36">
            <a:extLst>
              <a:ext uri="{FF2B5EF4-FFF2-40B4-BE49-F238E27FC236}">
                <a16:creationId xmlns:a16="http://schemas.microsoft.com/office/drawing/2014/main" id="{BF058474-2046-3088-6B7C-5F1F752BE968}"/>
              </a:ext>
            </a:extLst>
          </p:cNvPr>
          <p:cNvSpPr/>
          <p:nvPr/>
        </p:nvSpPr>
        <p:spPr>
          <a:xfrm>
            <a:off x="7454900" y="3643667"/>
            <a:ext cx="819150" cy="5847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36" name="TextBox 35">
            <a:extLst>
              <a:ext uri="{FF2B5EF4-FFF2-40B4-BE49-F238E27FC236}">
                <a16:creationId xmlns:a16="http://schemas.microsoft.com/office/drawing/2014/main" id="{362BFEB2-3A83-2DB4-C032-37F6BDA53706}"/>
              </a:ext>
            </a:extLst>
          </p:cNvPr>
          <p:cNvSpPr txBox="1"/>
          <p:nvPr/>
        </p:nvSpPr>
        <p:spPr>
          <a:xfrm>
            <a:off x="7402429" y="3653373"/>
            <a:ext cx="1047750" cy="338554"/>
          </a:xfrm>
          <a:prstGeom prst="rect">
            <a:avLst/>
          </a:prstGeom>
          <a:noFill/>
        </p:spPr>
        <p:txBody>
          <a:bodyPr wrap="square" rtlCol="0">
            <a:spAutoFit/>
          </a:bodyPr>
          <a:lstStyle/>
          <a:p>
            <a:r>
              <a:rPr lang="ga-IE" sz="800" noProof="0" dirty="0"/>
              <a:t>Ceangail an Friotóir Inathraithe leis A1.</a:t>
            </a:r>
          </a:p>
        </p:txBody>
      </p:sp>
      <p:sp>
        <p:nvSpPr>
          <p:cNvPr id="39" name="Rectangle 38">
            <a:extLst>
              <a:ext uri="{FF2B5EF4-FFF2-40B4-BE49-F238E27FC236}">
                <a16:creationId xmlns:a16="http://schemas.microsoft.com/office/drawing/2014/main" id="{D519BF2D-1B11-4AAB-8D5D-092B476E98DF}"/>
              </a:ext>
            </a:extLst>
          </p:cNvPr>
          <p:cNvSpPr/>
          <p:nvPr/>
        </p:nvSpPr>
        <p:spPr>
          <a:xfrm>
            <a:off x="5428121" y="5792451"/>
            <a:ext cx="739249" cy="4553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40" name="TextBox 39">
            <a:extLst>
              <a:ext uri="{FF2B5EF4-FFF2-40B4-BE49-F238E27FC236}">
                <a16:creationId xmlns:a16="http://schemas.microsoft.com/office/drawing/2014/main" id="{AC038932-3B29-1AFA-5932-DBCF7DBC3BE7}"/>
              </a:ext>
            </a:extLst>
          </p:cNvPr>
          <p:cNvSpPr txBox="1"/>
          <p:nvPr/>
        </p:nvSpPr>
        <p:spPr>
          <a:xfrm>
            <a:off x="5263039" y="5773352"/>
            <a:ext cx="1047750" cy="461665"/>
          </a:xfrm>
          <a:prstGeom prst="rect">
            <a:avLst/>
          </a:prstGeom>
          <a:noFill/>
        </p:spPr>
        <p:txBody>
          <a:bodyPr wrap="square" rtlCol="0">
            <a:spAutoFit/>
          </a:bodyPr>
          <a:lstStyle/>
          <a:p>
            <a:r>
              <a:rPr lang="ga-IE" sz="800" noProof="0" dirty="0"/>
              <a:t>Ceangail an sreang cumhachta USB anseo.</a:t>
            </a:r>
          </a:p>
        </p:txBody>
      </p:sp>
      <p:sp>
        <p:nvSpPr>
          <p:cNvPr id="45" name="Rectangle 44">
            <a:extLst>
              <a:ext uri="{FF2B5EF4-FFF2-40B4-BE49-F238E27FC236}">
                <a16:creationId xmlns:a16="http://schemas.microsoft.com/office/drawing/2014/main" id="{13D0948F-EE6B-4B67-4F91-818F6D517045}"/>
              </a:ext>
            </a:extLst>
          </p:cNvPr>
          <p:cNvSpPr/>
          <p:nvPr/>
        </p:nvSpPr>
        <p:spPr>
          <a:xfrm>
            <a:off x="6083300" y="6271943"/>
            <a:ext cx="800100" cy="3883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46" name="TextBox 45">
            <a:extLst>
              <a:ext uri="{FF2B5EF4-FFF2-40B4-BE49-F238E27FC236}">
                <a16:creationId xmlns:a16="http://schemas.microsoft.com/office/drawing/2014/main" id="{F0EDB1B5-1EB9-4FB0-B60E-8AC548ADAF7A}"/>
              </a:ext>
            </a:extLst>
          </p:cNvPr>
          <p:cNvSpPr txBox="1"/>
          <p:nvPr/>
        </p:nvSpPr>
        <p:spPr>
          <a:xfrm>
            <a:off x="5800549" y="6210339"/>
            <a:ext cx="1047750" cy="461665"/>
          </a:xfrm>
          <a:prstGeom prst="rect">
            <a:avLst/>
          </a:prstGeom>
          <a:noFill/>
        </p:spPr>
        <p:txBody>
          <a:bodyPr wrap="square" rtlCol="0">
            <a:spAutoFit/>
          </a:bodyPr>
          <a:lstStyle/>
          <a:p>
            <a:r>
              <a:rPr lang="ga-IE" sz="800" noProof="0" dirty="0"/>
              <a:t>Ceangail an LED (dé-óid astaithe solais) dearg leis anseo.</a:t>
            </a:r>
          </a:p>
        </p:txBody>
      </p:sp>
      <p:sp>
        <p:nvSpPr>
          <p:cNvPr id="54" name="Rectangle 53">
            <a:extLst>
              <a:ext uri="{FF2B5EF4-FFF2-40B4-BE49-F238E27FC236}">
                <a16:creationId xmlns:a16="http://schemas.microsoft.com/office/drawing/2014/main" id="{A8C69BD6-D70B-ACE5-ADE9-96A5AEEF08EB}"/>
              </a:ext>
            </a:extLst>
          </p:cNvPr>
          <p:cNvSpPr/>
          <p:nvPr/>
        </p:nvSpPr>
        <p:spPr>
          <a:xfrm>
            <a:off x="6890673" y="6168383"/>
            <a:ext cx="908050" cy="4553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55" name="TextBox 54">
            <a:extLst>
              <a:ext uri="{FF2B5EF4-FFF2-40B4-BE49-F238E27FC236}">
                <a16:creationId xmlns:a16="http://schemas.microsoft.com/office/drawing/2014/main" id="{CDF09B2D-2824-25F1-30CC-E194E2384025}"/>
              </a:ext>
            </a:extLst>
          </p:cNvPr>
          <p:cNvSpPr txBox="1"/>
          <p:nvPr/>
        </p:nvSpPr>
        <p:spPr>
          <a:xfrm>
            <a:off x="6834664" y="6143853"/>
            <a:ext cx="1047750" cy="461665"/>
          </a:xfrm>
          <a:prstGeom prst="rect">
            <a:avLst/>
          </a:prstGeom>
          <a:noFill/>
        </p:spPr>
        <p:txBody>
          <a:bodyPr wrap="square" rtlCol="0">
            <a:spAutoFit/>
          </a:bodyPr>
          <a:lstStyle/>
          <a:p>
            <a:r>
              <a:rPr lang="ga-IE" sz="800" noProof="0" dirty="0"/>
              <a:t>Ceangail an FSS (friotóir solas-spleách) leis anseo.</a:t>
            </a:r>
          </a:p>
        </p:txBody>
      </p:sp>
      <p:sp>
        <p:nvSpPr>
          <p:cNvPr id="61" name="Rectangle 60">
            <a:extLst>
              <a:ext uri="{FF2B5EF4-FFF2-40B4-BE49-F238E27FC236}">
                <a16:creationId xmlns:a16="http://schemas.microsoft.com/office/drawing/2014/main" id="{B2418894-21BE-EBFB-BF1F-441E98E95D89}"/>
              </a:ext>
            </a:extLst>
          </p:cNvPr>
          <p:cNvSpPr/>
          <p:nvPr/>
        </p:nvSpPr>
        <p:spPr>
          <a:xfrm>
            <a:off x="8521700" y="5386450"/>
            <a:ext cx="1023165" cy="9305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62" name="TextBox 61">
            <a:extLst>
              <a:ext uri="{FF2B5EF4-FFF2-40B4-BE49-F238E27FC236}">
                <a16:creationId xmlns:a16="http://schemas.microsoft.com/office/drawing/2014/main" id="{A1C90381-8961-FD47-18A8-0FB6CD591F4F}"/>
              </a:ext>
            </a:extLst>
          </p:cNvPr>
          <p:cNvSpPr txBox="1"/>
          <p:nvPr/>
        </p:nvSpPr>
        <p:spPr>
          <a:xfrm>
            <a:off x="8441264" y="5372735"/>
            <a:ext cx="1047750" cy="830997"/>
          </a:xfrm>
          <a:prstGeom prst="rect">
            <a:avLst/>
          </a:prstGeom>
          <a:noFill/>
        </p:spPr>
        <p:txBody>
          <a:bodyPr wrap="square" rtlCol="0">
            <a:spAutoFit/>
          </a:bodyPr>
          <a:lstStyle/>
          <a:p>
            <a:r>
              <a:rPr lang="ga-IE" sz="800" noProof="0" dirty="0"/>
              <a:t>Ceangail an LED (dé-óid astaithe solais) leis anseo. Tabhair faoi deara go bhfuil an anóid ceangailte leis an bhfriotóir.</a:t>
            </a:r>
          </a:p>
        </p:txBody>
      </p:sp>
    </p:spTree>
    <p:extLst>
      <p:ext uri="{BB962C8B-B14F-4D97-AF65-F5344CB8AC3E}">
        <p14:creationId xmlns:p14="http://schemas.microsoft.com/office/powerpoint/2010/main" val="345045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BE7CA-FF5E-4580-9BA0-B2BBF51A4898}"/>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E3F3237-D025-E845-D908-DDFD1CA7B236}"/>
              </a:ext>
            </a:extLst>
          </p:cNvPr>
          <p:cNvSpPr/>
          <p:nvPr/>
        </p:nvSpPr>
        <p:spPr>
          <a:xfrm>
            <a:off x="220338" y="197596"/>
            <a:ext cx="4424706" cy="625088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ga-IE" sz="1100" noProof="0" dirty="0">
              <a:solidFill>
                <a:srgbClr val="1C88A8"/>
              </a:solidFill>
              <a:latin typeface="Arial" panose="020B0604020202020204" pitchFamily="34" charset="0"/>
              <a:cs typeface="Arial" panose="020B0604020202020204" pitchFamily="34" charset="0"/>
            </a:endParaRPr>
          </a:p>
          <a:p>
            <a:r>
              <a:rPr lang="ga-IE" sz="1100" noProof="0" dirty="0">
                <a:solidFill>
                  <a:srgbClr val="1C88A8"/>
                </a:solidFill>
                <a:latin typeface="Arial" panose="020B0604020202020204" pitchFamily="34" charset="0"/>
                <a:cs typeface="Arial" panose="020B0604020202020204" pitchFamily="34" charset="0"/>
              </a:rPr>
              <a:t>Déan cur síos ar an fháth a bhfuil tábhacht leis an chéad chuid den chóras seo.</a:t>
            </a: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r>
              <a:rPr lang="ga-IE" sz="1100" noProof="0" dirty="0">
                <a:solidFill>
                  <a:srgbClr val="1C88A8"/>
                </a:solidFill>
                <a:latin typeface="Arial" panose="020B0604020202020204" pitchFamily="34" charset="0"/>
                <a:cs typeface="Arial" panose="020B0604020202020204" pitchFamily="34" charset="0"/>
              </a:rPr>
              <a:t>Bain úsáid as na focail Astaire, Bonn, agus Tiomsaitheoir chun míniúchán a thabhairt ar an dóigh a n-oibríonn an trasraitheoir sa chiorcad seo.</a:t>
            </a: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200" b="1" noProof="0" dirty="0">
              <a:solidFill>
                <a:srgbClr val="1C88A8"/>
              </a:solidFill>
              <a:latin typeface="Arial" panose="020B0604020202020204" pitchFamily="34" charset="0"/>
              <a:cs typeface="Arial" panose="020B0604020202020204" pitchFamily="34" charset="0"/>
            </a:endParaRPr>
          </a:p>
          <a:p>
            <a:endParaRPr lang="ga-IE" sz="1200" b="1" noProof="0" dirty="0">
              <a:solidFill>
                <a:srgbClr val="1C88A8"/>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B63979A0-1E8E-383D-C280-7687A0F3B23C}"/>
              </a:ext>
            </a:extLst>
          </p:cNvPr>
          <p:cNvSpPr/>
          <p:nvPr/>
        </p:nvSpPr>
        <p:spPr>
          <a:xfrm>
            <a:off x="4887652" y="197596"/>
            <a:ext cx="4652100" cy="625088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ga-IE" sz="1100" noProof="0" dirty="0">
              <a:solidFill>
                <a:srgbClr val="1C88A8"/>
              </a:solidFill>
              <a:latin typeface="Arial" panose="020B0604020202020204" pitchFamily="34" charset="0"/>
              <a:cs typeface="Arial" panose="020B0604020202020204" pitchFamily="34" charset="0"/>
            </a:endParaRPr>
          </a:p>
          <a:p>
            <a:r>
              <a:rPr lang="ga-IE" sz="1100" noProof="0" dirty="0">
                <a:solidFill>
                  <a:srgbClr val="1C88A8"/>
                </a:solidFill>
                <a:latin typeface="Arial" panose="020B0604020202020204" pitchFamily="34" charset="0"/>
                <a:cs typeface="Arial" panose="020B0604020202020204" pitchFamily="34" charset="0"/>
              </a:rPr>
              <a:t>Athraíonn braiteoirí ionchuir a bhfriotaíocht mar fhreagra ar na cúinsí. Bain úsáid as clár na mbraiteoirí chun an tábla thíos a líonadh.</a:t>
            </a: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endParaRPr lang="ga-IE" sz="1100" noProof="0" dirty="0">
              <a:solidFill>
                <a:srgbClr val="1C88A8"/>
              </a:solidFill>
              <a:latin typeface="Arial" panose="020B0604020202020204" pitchFamily="34" charset="0"/>
              <a:cs typeface="Arial" panose="020B0604020202020204" pitchFamily="34" charset="0"/>
            </a:endParaRPr>
          </a:p>
          <a:p>
            <a:r>
              <a:rPr lang="ga-IE" sz="1100" noProof="0" dirty="0">
                <a:solidFill>
                  <a:srgbClr val="1C88A8"/>
                </a:solidFill>
                <a:latin typeface="Arial" panose="020B0604020202020204" pitchFamily="34" charset="0"/>
                <a:cs typeface="Arial" panose="020B0604020202020204" pitchFamily="34" charset="0"/>
              </a:rPr>
              <a:t>Cén fáth a n-úsáidtear friotóir inathraithe (poitéinsiméadar) seachas  friotóir fosaithe?</a:t>
            </a:r>
            <a:endParaRPr lang="ga-IE" sz="1400" b="1" noProof="0" dirty="0">
              <a:solidFill>
                <a:srgbClr val="1C88A8"/>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F35C06F-4608-4662-BF92-E9DA6DD9B76B}"/>
              </a:ext>
            </a:extLst>
          </p:cNvPr>
          <p:cNvGrpSpPr/>
          <p:nvPr/>
        </p:nvGrpSpPr>
        <p:grpSpPr>
          <a:xfrm>
            <a:off x="2308555" y="1000354"/>
            <a:ext cx="2210668" cy="1867263"/>
            <a:chOff x="360039" y="444609"/>
            <a:chExt cx="2210668" cy="1867263"/>
          </a:xfrm>
        </p:grpSpPr>
        <p:pic>
          <p:nvPicPr>
            <p:cNvPr id="53" name="Picture 52">
              <a:extLst>
                <a:ext uri="{FF2B5EF4-FFF2-40B4-BE49-F238E27FC236}">
                  <a16:creationId xmlns:a16="http://schemas.microsoft.com/office/drawing/2014/main" id="{3ED3F5EE-1D65-1010-886C-C6A8230E74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0039" y="444609"/>
              <a:ext cx="2210668" cy="1843479"/>
            </a:xfrm>
            <a:prstGeom prst="rect">
              <a:avLst/>
            </a:prstGeom>
            <a:ln>
              <a:noFill/>
            </a:ln>
          </p:spPr>
        </p:pic>
        <p:sp>
          <p:nvSpPr>
            <p:cNvPr id="54" name="Rectangle: Rounded Corners 53">
              <a:extLst>
                <a:ext uri="{FF2B5EF4-FFF2-40B4-BE49-F238E27FC236}">
                  <a16:creationId xmlns:a16="http://schemas.microsoft.com/office/drawing/2014/main" id="{950E047A-03D9-22EC-A49F-DA7A3B348822}"/>
                </a:ext>
              </a:extLst>
            </p:cNvPr>
            <p:cNvSpPr/>
            <p:nvPr/>
          </p:nvSpPr>
          <p:spPr>
            <a:xfrm>
              <a:off x="413157" y="461862"/>
              <a:ext cx="985301" cy="1850010"/>
            </a:xfrm>
            <a:prstGeom prst="roundRect">
              <a:avLst/>
            </a:prstGeom>
            <a:noFill/>
            <a:ln w="190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grpSp>
      <p:graphicFrame>
        <p:nvGraphicFramePr>
          <p:cNvPr id="55" name="Table 54">
            <a:extLst>
              <a:ext uri="{FF2B5EF4-FFF2-40B4-BE49-F238E27FC236}">
                <a16:creationId xmlns:a16="http://schemas.microsoft.com/office/drawing/2014/main" id="{FB5FFEDD-F88A-5FE8-5D11-9CD75981396D}"/>
              </a:ext>
            </a:extLst>
          </p:cNvPr>
          <p:cNvGraphicFramePr>
            <a:graphicFrameLocks noGrp="1"/>
          </p:cNvGraphicFramePr>
          <p:nvPr>
            <p:extLst>
              <p:ext uri="{D42A27DB-BD31-4B8C-83A1-F6EECF244321}">
                <p14:modId xmlns:p14="http://schemas.microsoft.com/office/powerpoint/2010/main" val="2797375633"/>
              </p:ext>
            </p:extLst>
          </p:nvPr>
        </p:nvGraphicFramePr>
        <p:xfrm>
          <a:off x="5256081" y="930359"/>
          <a:ext cx="3915242" cy="2392680"/>
        </p:xfrm>
        <a:graphic>
          <a:graphicData uri="http://schemas.openxmlformats.org/drawingml/2006/table">
            <a:tbl>
              <a:tblPr firstRow="1" bandRow="1"/>
              <a:tblGrid>
                <a:gridCol w="1297582">
                  <a:extLst>
                    <a:ext uri="{9D8B030D-6E8A-4147-A177-3AD203B41FA5}">
                      <a16:colId xmlns:a16="http://schemas.microsoft.com/office/drawing/2014/main" val="3755811716"/>
                    </a:ext>
                  </a:extLst>
                </a:gridCol>
                <a:gridCol w="1331259">
                  <a:extLst>
                    <a:ext uri="{9D8B030D-6E8A-4147-A177-3AD203B41FA5}">
                      <a16:colId xmlns:a16="http://schemas.microsoft.com/office/drawing/2014/main" val="396233199"/>
                    </a:ext>
                  </a:extLst>
                </a:gridCol>
                <a:gridCol w="1286401">
                  <a:extLst>
                    <a:ext uri="{9D8B030D-6E8A-4147-A177-3AD203B41FA5}">
                      <a16:colId xmlns:a16="http://schemas.microsoft.com/office/drawing/2014/main" val="2540484740"/>
                    </a:ext>
                  </a:extLst>
                </a:gridCol>
              </a:tblGrid>
              <a:tr h="12641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ga-IE" sz="1100" noProof="0" dirty="0">
                          <a:latin typeface="Arial" panose="020B0604020202020204" pitchFamily="34" charset="0"/>
                          <a:cs typeface="Arial" panose="020B0604020202020204" pitchFamily="34" charset="0"/>
                        </a:rPr>
                        <a:t>Component</a:t>
                      </a:r>
                    </a:p>
                  </a:txBody>
                  <a:tcPr anchor="ctr">
                    <a:lnL w="12700" cap="flat" cmpd="sng" algn="ctr">
                      <a:solidFill>
                        <a:srgbClr val="1C88A8"/>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rgbClr val="1987A8"/>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ga-IE" sz="1100" noProof="0" dirty="0">
                          <a:latin typeface="Arial" panose="020B0604020202020204" pitchFamily="34" charset="0"/>
                          <a:cs typeface="Arial" panose="020B0604020202020204" pitchFamily="34" charset="0"/>
                        </a:rPr>
                        <a:t>Resistance High</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rgbClr val="1987A8"/>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r>
                        <a:rPr lang="ga-IE" sz="1100" noProof="0" dirty="0">
                          <a:latin typeface="Arial" panose="020B0604020202020204" pitchFamily="34" charset="0"/>
                          <a:cs typeface="Arial" panose="020B0604020202020204" pitchFamily="34" charset="0"/>
                        </a:rPr>
                        <a:t>Resistance Low</a:t>
                      </a:r>
                      <a:endParaRPr lang="ga-IE" sz="1100" b="1" kern="1200" noProof="0" dirty="0">
                        <a:solidFill>
                          <a:schemeClr val="lt1"/>
                        </a:solidFill>
                        <a:effectLst/>
                        <a:latin typeface="Arial" panose="020B0604020202020204" pitchFamily="34" charset="0"/>
                        <a:ea typeface="+mn-ea"/>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rgbClr val="1C88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rgbClr val="1987A8"/>
                    </a:solidFill>
                  </a:tcPr>
                </a:tc>
                <a:extLst>
                  <a:ext uri="{0D108BD9-81ED-4DB2-BD59-A6C34878D82A}">
                    <a16:rowId xmlns:a16="http://schemas.microsoft.com/office/drawing/2014/main" val="4152473291"/>
                  </a:ext>
                </a:extLst>
              </a:tr>
              <a:tr h="0">
                <a:tc>
                  <a:txBody>
                    <a:bodyPr/>
                    <a:lstStyle/>
                    <a:p>
                      <a:pPr algn="ctr"/>
                      <a:r>
                        <a:rPr lang="ga-IE" sz="1100" i="0" noProof="0" dirty="0">
                          <a:solidFill>
                            <a:srgbClr val="1987A8"/>
                          </a:solidFill>
                          <a:latin typeface="Arial" panose="020B0604020202020204" pitchFamily="34" charset="0"/>
                          <a:cs typeface="Arial" panose="020B0604020202020204" pitchFamily="34" charset="0"/>
                        </a:rPr>
                        <a:t>Friotóir Solas-Spleách</a:t>
                      </a:r>
                    </a:p>
                  </a:txBody>
                  <a:tcPr anchor="ct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ga-IE" sz="1100" i="0" noProof="0" dirty="0">
                        <a:solidFill>
                          <a:srgbClr val="1987A8"/>
                        </a:solidFill>
                        <a:latin typeface="Arial" panose="020B0604020202020204" pitchFamily="34" charset="0"/>
                        <a:cs typeface="Arial" panose="020B0604020202020204" pitchFamily="34" charset="0"/>
                      </a:endParaRPr>
                    </a:p>
                    <a:p>
                      <a:pPr algn="ctr"/>
                      <a:endParaRPr lang="ga-IE" sz="1100" i="0"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ga-IE" sz="1100" i="0"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981918"/>
                  </a:ext>
                </a:extLst>
              </a:tr>
              <a:tr h="221335">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ga-IE" sz="1100" i="0" noProof="0" dirty="0">
                          <a:solidFill>
                            <a:srgbClr val="1987A8"/>
                          </a:solidFill>
                          <a:latin typeface="Arial" panose="020B0604020202020204" pitchFamily="34" charset="0"/>
                          <a:cs typeface="Arial" panose="020B0604020202020204" pitchFamily="34" charset="0"/>
                        </a:rPr>
                        <a:t>Teirmeastar</a:t>
                      </a:r>
                    </a:p>
                  </a:txBody>
                  <a:tcPr anchor="ct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endParaRPr lang="ga-IE" sz="1100" i="0" noProof="0" dirty="0">
                        <a:solidFill>
                          <a:srgbClr val="1987A8"/>
                        </a:solidFill>
                        <a:latin typeface="Arial" panose="020B0604020202020204" pitchFamily="34" charset="0"/>
                        <a:cs typeface="Arial" panose="020B0604020202020204" pitchFamily="34" charset="0"/>
                      </a:endParaRPr>
                    </a:p>
                    <a:p>
                      <a:pPr algn="ctr"/>
                      <a:endParaRPr lang="ga-IE" sz="1100" i="0"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endParaRPr lang="ga-IE" sz="1100" i="0" noProof="0" dirty="0">
                        <a:solidFill>
                          <a:srgbClr val="1987A8"/>
                        </a:solidFill>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7916165"/>
                  </a:ext>
                </a:extLst>
              </a:tr>
              <a:tr h="248958">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r>
                        <a:rPr lang="ga-IE" sz="1100" i="0" kern="1200" noProof="0" dirty="0">
                          <a:solidFill>
                            <a:srgbClr val="1987A8"/>
                          </a:solidFill>
                          <a:latin typeface="Arial" panose="020B0604020202020204" pitchFamily="34" charset="0"/>
                          <a:ea typeface="+mn-ea"/>
                          <a:cs typeface="Arial" panose="020B0604020202020204" pitchFamily="34" charset="0"/>
                        </a:rPr>
                        <a:t>Braiteoir Taise </a:t>
                      </a:r>
                    </a:p>
                  </a:txBody>
                  <a:tcPr anchor="ct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100" i="0" kern="1200" noProof="0" dirty="0">
                        <a:solidFill>
                          <a:srgbClr val="1987A8"/>
                        </a:solidFill>
                        <a:latin typeface="Arial" panose="020B0604020202020204" pitchFamily="34" charset="0"/>
                        <a:ea typeface="+mn-ea"/>
                        <a:cs typeface="Arial" panose="020B0604020202020204" pitchFamily="34" charset="0"/>
                      </a:endParaRPr>
                    </a:p>
                    <a:p>
                      <a:endParaRPr lang="ga-IE" sz="1100" i="0" kern="1200" noProof="0" dirty="0">
                        <a:solidFill>
                          <a:srgbClr val="1987A8"/>
                        </a:solidFill>
                        <a:latin typeface="Arial" panose="020B0604020202020204" pitchFamily="34" charset="0"/>
                        <a:ea typeface="+mn-ea"/>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endParaRPr lang="ga-IE" sz="1100" i="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7088456"/>
                  </a:ext>
                </a:extLst>
              </a:tr>
              <a:tr h="0">
                <a:tc>
                  <a:txBody>
                    <a:bodyPr/>
                    <a:lstStyle/>
                    <a:p>
                      <a:pPr algn="ctr"/>
                      <a:r>
                        <a:rPr lang="ga-IE" sz="1100" i="0" kern="1200" noProof="0" dirty="0">
                          <a:solidFill>
                            <a:srgbClr val="1987A8"/>
                          </a:solidFill>
                          <a:latin typeface="Arial" panose="020B0604020202020204" pitchFamily="34" charset="0"/>
                          <a:ea typeface="+mn-ea"/>
                          <a:cs typeface="Arial" panose="020B0604020202020204" pitchFamily="34" charset="0"/>
                        </a:rPr>
                        <a:t>Braiteoir Creatha </a:t>
                      </a:r>
                    </a:p>
                  </a:txBody>
                  <a:tcPr anchor="ct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100" i="0" kern="1200" noProof="0" dirty="0">
                        <a:solidFill>
                          <a:srgbClr val="1987A8"/>
                        </a:solidFill>
                        <a:latin typeface="Arial" panose="020B0604020202020204" pitchFamily="34" charset="0"/>
                        <a:ea typeface="+mn-ea"/>
                        <a:cs typeface="Arial" panose="020B0604020202020204" pitchFamily="34" charset="0"/>
                      </a:endParaRPr>
                    </a:p>
                    <a:p>
                      <a:endParaRPr lang="ga-IE" sz="1100" i="0" kern="1200" noProof="0" dirty="0">
                        <a:solidFill>
                          <a:srgbClr val="1987A8"/>
                        </a:solidFill>
                        <a:latin typeface="Arial" panose="020B0604020202020204" pitchFamily="34" charset="0"/>
                        <a:ea typeface="+mn-ea"/>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100" i="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7496624"/>
                  </a:ext>
                </a:extLst>
              </a:tr>
              <a:tr h="0">
                <a:tc>
                  <a:txBody>
                    <a:bodyPr/>
                    <a:lstStyle/>
                    <a:p>
                      <a:pPr algn="ctr"/>
                      <a:r>
                        <a:rPr lang="ga-IE" sz="1100" i="0" kern="1200" noProof="0" dirty="0">
                          <a:solidFill>
                            <a:srgbClr val="1987A8"/>
                          </a:solidFill>
                          <a:latin typeface="Arial" panose="020B0604020202020204" pitchFamily="34" charset="0"/>
                          <a:ea typeface="+mn-ea"/>
                          <a:cs typeface="Arial" panose="020B0604020202020204" pitchFamily="34" charset="0"/>
                        </a:rPr>
                        <a:t>Micreafón</a:t>
                      </a:r>
                    </a:p>
                  </a:txBody>
                  <a:tcPr anchor="ct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100" i="0" kern="1200" noProof="0" dirty="0">
                        <a:solidFill>
                          <a:srgbClr val="1987A8"/>
                        </a:solidFill>
                        <a:latin typeface="Arial" panose="020B0604020202020204" pitchFamily="34" charset="0"/>
                        <a:ea typeface="+mn-ea"/>
                        <a:cs typeface="Arial" panose="020B0604020202020204" pitchFamily="34" charset="0"/>
                      </a:endParaRPr>
                    </a:p>
                    <a:p>
                      <a:endParaRPr lang="ga-IE" sz="1100" i="0" kern="1200" noProof="0" dirty="0">
                        <a:solidFill>
                          <a:srgbClr val="1987A8"/>
                        </a:solidFill>
                        <a:latin typeface="Arial" panose="020B0604020202020204" pitchFamily="34" charset="0"/>
                        <a:ea typeface="+mn-ea"/>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ga-IE" sz="1100" i="0" noProof="0" dirty="0">
                        <a:latin typeface="Arial" panose="020B0604020202020204" pitchFamily="34" charset="0"/>
                        <a:cs typeface="Arial" panose="020B0604020202020204" pitchFamily="34" charset="0"/>
                      </a:endParaRPr>
                    </a:p>
                  </a:txBody>
                  <a:tcPr>
                    <a:lnL w="12700" cap="flat" cmpd="sng" algn="ctr">
                      <a:solidFill>
                        <a:srgbClr val="1987A8"/>
                      </a:solidFill>
                      <a:prstDash val="solid"/>
                      <a:round/>
                      <a:headEnd type="none" w="med" len="med"/>
                      <a:tailEnd type="none" w="med" len="med"/>
                    </a:lnL>
                    <a:lnR w="12700" cap="flat" cmpd="sng" algn="ctr">
                      <a:solidFill>
                        <a:srgbClr val="1987A8"/>
                      </a:solidFill>
                      <a:prstDash val="solid"/>
                      <a:round/>
                      <a:headEnd type="none" w="med" len="med"/>
                      <a:tailEnd type="none" w="med" len="med"/>
                    </a:lnR>
                    <a:lnT w="12700" cap="flat" cmpd="sng" algn="ctr">
                      <a:solidFill>
                        <a:srgbClr val="1987A8"/>
                      </a:solidFill>
                      <a:prstDash val="solid"/>
                      <a:round/>
                      <a:headEnd type="none" w="med" len="med"/>
                      <a:tailEnd type="none" w="med" len="med"/>
                    </a:lnT>
                    <a:lnB w="12700" cap="flat" cmpd="sng" algn="ctr">
                      <a:solidFill>
                        <a:srgbClr val="1987A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2545224"/>
                  </a:ext>
                </a:extLst>
              </a:tr>
            </a:tbl>
          </a:graphicData>
        </a:graphic>
      </p:graphicFrame>
      <p:pic>
        <p:nvPicPr>
          <p:cNvPr id="5" name="Picture 4" descr="Creative Commons">
            <a:extLst>
              <a:ext uri="{FF2B5EF4-FFF2-40B4-BE49-F238E27FC236}">
                <a16:creationId xmlns:a16="http://schemas.microsoft.com/office/drawing/2014/main" id="{A885EF13-C3CB-562C-834F-D2EC5EEAB0A1}"/>
              </a:ext>
            </a:extLst>
          </p:cNvPr>
          <p:cNvPicPr>
            <a:picLocks noChangeAspect="1"/>
          </p:cNvPicPr>
          <p:nvPr/>
        </p:nvPicPr>
        <p:blipFill>
          <a:blip r:embed="rId4"/>
          <a:stretch>
            <a:fillRect/>
          </a:stretch>
        </p:blipFill>
        <p:spPr>
          <a:xfrm>
            <a:off x="8939747" y="6503651"/>
            <a:ext cx="600004" cy="208393"/>
          </a:xfrm>
          <a:prstGeom prst="rect">
            <a:avLst/>
          </a:prstGeom>
        </p:spPr>
      </p:pic>
      <p:pic>
        <p:nvPicPr>
          <p:cNvPr id="7" name="Oide logo">
            <a:extLst>
              <a:ext uri="{FF2B5EF4-FFF2-40B4-BE49-F238E27FC236}">
                <a16:creationId xmlns:a16="http://schemas.microsoft.com/office/drawing/2014/main" id="{ABD83780-E81D-C360-EF14-6A4D8DCE60E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6108" y="6448482"/>
            <a:ext cx="754964" cy="364203"/>
          </a:xfrm>
          <a:prstGeom prst="rect">
            <a:avLst/>
          </a:prstGeom>
        </p:spPr>
      </p:pic>
    </p:spTree>
    <p:extLst>
      <p:ext uri="{BB962C8B-B14F-4D97-AF65-F5344CB8AC3E}">
        <p14:creationId xmlns:p14="http://schemas.microsoft.com/office/powerpoint/2010/main" val="122537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A7833-310C-3B95-932D-6E22F5B62FC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53A543B-EE67-F5E9-344C-1CAA09DC6AD6}"/>
              </a:ext>
            </a:extLst>
          </p:cNvPr>
          <p:cNvSpPr txBox="1"/>
          <p:nvPr/>
        </p:nvSpPr>
        <p:spPr>
          <a:xfrm>
            <a:off x="216109" y="246217"/>
            <a:ext cx="9378236" cy="461665"/>
          </a:xfrm>
          <a:prstGeom prst="rect">
            <a:avLst/>
          </a:prstGeom>
          <a:noFill/>
        </p:spPr>
        <p:txBody>
          <a:bodyPr wrap="square" rtlCol="0">
            <a:spAutoFit/>
          </a:bodyPr>
          <a:lstStyle/>
          <a:p>
            <a:pPr algn="ctr"/>
            <a:r>
              <a:rPr lang="ga-IE" sz="1200" b="1" noProof="0" dirty="0">
                <a:solidFill>
                  <a:srgbClr val="1C88A8"/>
                </a:solidFill>
                <a:latin typeface="Arial" panose="020B0604020202020204" pitchFamily="34" charset="0"/>
                <a:cs typeface="Arial" panose="020B0604020202020204" pitchFamily="34" charset="0"/>
              </a:rPr>
              <a:t>Léaráidí de Chiorcad</a:t>
            </a:r>
          </a:p>
          <a:p>
            <a:pPr algn="ctr"/>
            <a:r>
              <a:rPr lang="ga-IE" sz="1200" noProof="0" dirty="0">
                <a:solidFill>
                  <a:srgbClr val="1C88A8"/>
                </a:solidFill>
                <a:latin typeface="Arial" panose="020B0604020202020204" pitchFamily="34" charset="0"/>
                <a:cs typeface="Arial" panose="020B0604020202020204" pitchFamily="34" charset="0"/>
              </a:rPr>
              <a:t>Bain úsáid as siombail chiorcaid chun na léaráidí de chiorcad thíos a chur i gcrích. </a:t>
            </a:r>
          </a:p>
        </p:txBody>
      </p:sp>
      <p:grpSp>
        <p:nvGrpSpPr>
          <p:cNvPr id="8" name="Group 7">
            <a:extLst>
              <a:ext uri="{FF2B5EF4-FFF2-40B4-BE49-F238E27FC236}">
                <a16:creationId xmlns:a16="http://schemas.microsoft.com/office/drawing/2014/main" id="{940FE1B4-10DC-FE2E-6FCD-1853CB8CA669}"/>
              </a:ext>
            </a:extLst>
          </p:cNvPr>
          <p:cNvGrpSpPr/>
          <p:nvPr/>
        </p:nvGrpSpPr>
        <p:grpSpPr>
          <a:xfrm>
            <a:off x="642087" y="1511828"/>
            <a:ext cx="2521683" cy="1909564"/>
            <a:chOff x="7277352" y="585646"/>
            <a:chExt cx="2417270" cy="1867837"/>
          </a:xfrm>
        </p:grpSpPr>
        <p:pic>
          <p:nvPicPr>
            <p:cNvPr id="48" name="Picture 47">
              <a:extLst>
                <a:ext uri="{FF2B5EF4-FFF2-40B4-BE49-F238E27FC236}">
                  <a16:creationId xmlns:a16="http://schemas.microsoft.com/office/drawing/2014/main" id="{1B609C1D-30EC-64B4-7E11-83DC2A558374}"/>
                </a:ext>
              </a:extLst>
            </p:cNvPr>
            <p:cNvPicPr>
              <a:picLocks noChangeAspect="1"/>
            </p:cNvPicPr>
            <p:nvPr/>
          </p:nvPicPr>
          <p:blipFill>
            <a:blip r:embed="rId3"/>
            <a:stretch>
              <a:fillRect/>
            </a:stretch>
          </p:blipFill>
          <p:spPr>
            <a:xfrm>
              <a:off x="7277352" y="585646"/>
              <a:ext cx="2308221" cy="1867837"/>
            </a:xfrm>
            <a:prstGeom prst="rect">
              <a:avLst/>
            </a:prstGeom>
          </p:spPr>
        </p:pic>
        <p:sp>
          <p:nvSpPr>
            <p:cNvPr id="49" name="Rectangle 48">
              <a:extLst>
                <a:ext uri="{FF2B5EF4-FFF2-40B4-BE49-F238E27FC236}">
                  <a16:creationId xmlns:a16="http://schemas.microsoft.com/office/drawing/2014/main" id="{46CE7DDE-FBD6-1240-AA8B-D81D13CCB1A8}"/>
                </a:ext>
              </a:extLst>
            </p:cNvPr>
            <p:cNvSpPr/>
            <p:nvPr/>
          </p:nvSpPr>
          <p:spPr>
            <a:xfrm>
              <a:off x="8418503" y="1221025"/>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50" name="Rectangle 49">
              <a:extLst>
                <a:ext uri="{FF2B5EF4-FFF2-40B4-BE49-F238E27FC236}">
                  <a16:creationId xmlns:a16="http://schemas.microsoft.com/office/drawing/2014/main" id="{7DBB77DE-5EF1-6E57-398F-601E375E3156}"/>
                </a:ext>
              </a:extLst>
            </p:cNvPr>
            <p:cNvSpPr/>
            <p:nvPr/>
          </p:nvSpPr>
          <p:spPr>
            <a:xfrm>
              <a:off x="8431462" y="1951084"/>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51" name="Rectangle 50">
              <a:extLst>
                <a:ext uri="{FF2B5EF4-FFF2-40B4-BE49-F238E27FC236}">
                  <a16:creationId xmlns:a16="http://schemas.microsoft.com/office/drawing/2014/main" id="{812B8B67-1C46-9A33-F703-8C244B570053}"/>
                </a:ext>
              </a:extLst>
            </p:cNvPr>
            <p:cNvSpPr/>
            <p:nvPr/>
          </p:nvSpPr>
          <p:spPr>
            <a:xfrm>
              <a:off x="9216277" y="841105"/>
              <a:ext cx="296640" cy="6135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52" name="Rectangle 51">
              <a:extLst>
                <a:ext uri="{FF2B5EF4-FFF2-40B4-BE49-F238E27FC236}">
                  <a16:creationId xmlns:a16="http://schemas.microsoft.com/office/drawing/2014/main" id="{4BCF7D47-5524-8460-5896-1F6FF7895199}"/>
                </a:ext>
              </a:extLst>
            </p:cNvPr>
            <p:cNvSpPr/>
            <p:nvPr/>
          </p:nvSpPr>
          <p:spPr>
            <a:xfrm>
              <a:off x="9400925" y="1310055"/>
              <a:ext cx="293697" cy="2993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grpSp>
      <p:sp>
        <p:nvSpPr>
          <p:cNvPr id="9" name="TextBox 8">
            <a:extLst>
              <a:ext uri="{FF2B5EF4-FFF2-40B4-BE49-F238E27FC236}">
                <a16:creationId xmlns:a16="http://schemas.microsoft.com/office/drawing/2014/main" id="{1504DFB2-0900-66BD-9A4C-6FDAEC91CC9E}"/>
              </a:ext>
            </a:extLst>
          </p:cNvPr>
          <p:cNvSpPr txBox="1"/>
          <p:nvPr/>
        </p:nvSpPr>
        <p:spPr>
          <a:xfrm>
            <a:off x="606665" y="961937"/>
            <a:ext cx="2520000" cy="646331"/>
          </a:xfrm>
          <a:prstGeom prst="rect">
            <a:avLst/>
          </a:prstGeom>
          <a:noFill/>
        </p:spPr>
        <p:txBody>
          <a:bodyPr wrap="square" rtlCol="0">
            <a:spAutoFit/>
          </a:bodyPr>
          <a:lstStyle/>
          <a:p>
            <a:pPr algn="ctr"/>
            <a:r>
              <a:rPr lang="ga-IE" sz="1200" noProof="0" dirty="0">
                <a:solidFill>
                  <a:srgbClr val="1C88A8"/>
                </a:solidFill>
              </a:rPr>
              <a:t>C1. Dé-óid Astaithe Solais (LED) MES a lasann nuair atá sé callánach agus a mhúchann nuair atá sé ciúin.</a:t>
            </a:r>
          </a:p>
        </p:txBody>
      </p:sp>
      <p:grpSp>
        <p:nvGrpSpPr>
          <p:cNvPr id="10" name="Group 9">
            <a:extLst>
              <a:ext uri="{FF2B5EF4-FFF2-40B4-BE49-F238E27FC236}">
                <a16:creationId xmlns:a16="http://schemas.microsoft.com/office/drawing/2014/main" id="{C90C30A2-3FAF-5069-1155-A66A3E7716CD}"/>
              </a:ext>
            </a:extLst>
          </p:cNvPr>
          <p:cNvGrpSpPr/>
          <p:nvPr/>
        </p:nvGrpSpPr>
        <p:grpSpPr>
          <a:xfrm>
            <a:off x="6621484" y="1511828"/>
            <a:ext cx="2521683" cy="1909564"/>
            <a:chOff x="7277352" y="575264"/>
            <a:chExt cx="2417270" cy="1867837"/>
          </a:xfrm>
        </p:grpSpPr>
        <p:pic>
          <p:nvPicPr>
            <p:cNvPr id="43" name="Picture 42">
              <a:extLst>
                <a:ext uri="{FF2B5EF4-FFF2-40B4-BE49-F238E27FC236}">
                  <a16:creationId xmlns:a16="http://schemas.microsoft.com/office/drawing/2014/main" id="{88116E07-60FF-3B29-DBEF-7F844853B234}"/>
                </a:ext>
              </a:extLst>
            </p:cNvPr>
            <p:cNvPicPr>
              <a:picLocks noChangeAspect="1"/>
            </p:cNvPicPr>
            <p:nvPr/>
          </p:nvPicPr>
          <p:blipFill>
            <a:blip r:embed="rId3"/>
            <a:stretch>
              <a:fillRect/>
            </a:stretch>
          </p:blipFill>
          <p:spPr>
            <a:xfrm>
              <a:off x="7277352" y="575264"/>
              <a:ext cx="2308221" cy="1867837"/>
            </a:xfrm>
            <a:prstGeom prst="rect">
              <a:avLst/>
            </a:prstGeom>
          </p:spPr>
        </p:pic>
        <p:sp>
          <p:nvSpPr>
            <p:cNvPr id="44" name="Rectangle 43">
              <a:extLst>
                <a:ext uri="{FF2B5EF4-FFF2-40B4-BE49-F238E27FC236}">
                  <a16:creationId xmlns:a16="http://schemas.microsoft.com/office/drawing/2014/main" id="{A4B4C673-A788-EAB3-1E5F-243A38520B54}"/>
                </a:ext>
              </a:extLst>
            </p:cNvPr>
            <p:cNvSpPr/>
            <p:nvPr/>
          </p:nvSpPr>
          <p:spPr>
            <a:xfrm>
              <a:off x="8418503" y="1221025"/>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45" name="Rectangle 44">
              <a:extLst>
                <a:ext uri="{FF2B5EF4-FFF2-40B4-BE49-F238E27FC236}">
                  <a16:creationId xmlns:a16="http://schemas.microsoft.com/office/drawing/2014/main" id="{6E043EAB-B2CC-BC76-7B2D-241F4B319C78}"/>
                </a:ext>
              </a:extLst>
            </p:cNvPr>
            <p:cNvSpPr/>
            <p:nvPr/>
          </p:nvSpPr>
          <p:spPr>
            <a:xfrm>
              <a:off x="8431462" y="1951084"/>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46" name="Rectangle 45">
              <a:extLst>
                <a:ext uri="{FF2B5EF4-FFF2-40B4-BE49-F238E27FC236}">
                  <a16:creationId xmlns:a16="http://schemas.microsoft.com/office/drawing/2014/main" id="{A697C760-06A7-D0BF-448A-34529B8621A1}"/>
                </a:ext>
              </a:extLst>
            </p:cNvPr>
            <p:cNvSpPr/>
            <p:nvPr/>
          </p:nvSpPr>
          <p:spPr>
            <a:xfrm>
              <a:off x="9216277" y="835986"/>
              <a:ext cx="296640" cy="6186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47" name="Rectangle 46">
              <a:extLst>
                <a:ext uri="{FF2B5EF4-FFF2-40B4-BE49-F238E27FC236}">
                  <a16:creationId xmlns:a16="http://schemas.microsoft.com/office/drawing/2014/main" id="{E9828E20-0F85-F263-365D-DB879C2DF251}"/>
                </a:ext>
              </a:extLst>
            </p:cNvPr>
            <p:cNvSpPr/>
            <p:nvPr/>
          </p:nvSpPr>
          <p:spPr>
            <a:xfrm>
              <a:off x="9400925" y="1310055"/>
              <a:ext cx="293697" cy="2993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grpSp>
      <p:sp>
        <p:nvSpPr>
          <p:cNvPr id="11" name="TextBox 10">
            <a:extLst>
              <a:ext uri="{FF2B5EF4-FFF2-40B4-BE49-F238E27FC236}">
                <a16:creationId xmlns:a16="http://schemas.microsoft.com/office/drawing/2014/main" id="{ADF6B948-2772-2894-654D-64E9C3EF818D}"/>
              </a:ext>
            </a:extLst>
          </p:cNvPr>
          <p:cNvSpPr txBox="1"/>
          <p:nvPr/>
        </p:nvSpPr>
        <p:spPr>
          <a:xfrm>
            <a:off x="6534825" y="955729"/>
            <a:ext cx="2520000" cy="646331"/>
          </a:xfrm>
          <a:prstGeom prst="rect">
            <a:avLst/>
          </a:prstGeom>
          <a:noFill/>
        </p:spPr>
        <p:txBody>
          <a:bodyPr wrap="square" rtlCol="0">
            <a:spAutoFit/>
          </a:bodyPr>
          <a:lstStyle/>
          <a:p>
            <a:pPr algn="ctr"/>
            <a:r>
              <a:rPr lang="ga-IE" sz="1200" noProof="0" dirty="0">
                <a:solidFill>
                  <a:srgbClr val="1C88A8"/>
                </a:solidFill>
              </a:rPr>
              <a:t>C3. Gaothrán a thagann ar obair nuair atá sé te agus a théann as nuair atá sé fuair. </a:t>
            </a:r>
          </a:p>
        </p:txBody>
      </p:sp>
      <p:grpSp>
        <p:nvGrpSpPr>
          <p:cNvPr id="12" name="Group 11">
            <a:extLst>
              <a:ext uri="{FF2B5EF4-FFF2-40B4-BE49-F238E27FC236}">
                <a16:creationId xmlns:a16="http://schemas.microsoft.com/office/drawing/2014/main" id="{76148DC1-BB97-055C-02C3-D20333605B56}"/>
              </a:ext>
            </a:extLst>
          </p:cNvPr>
          <p:cNvGrpSpPr/>
          <p:nvPr/>
        </p:nvGrpSpPr>
        <p:grpSpPr>
          <a:xfrm>
            <a:off x="3692691" y="1511828"/>
            <a:ext cx="2521683" cy="1909564"/>
            <a:chOff x="7277352" y="575264"/>
            <a:chExt cx="2417270" cy="1867837"/>
          </a:xfrm>
        </p:grpSpPr>
        <p:pic>
          <p:nvPicPr>
            <p:cNvPr id="38" name="Picture 37">
              <a:extLst>
                <a:ext uri="{FF2B5EF4-FFF2-40B4-BE49-F238E27FC236}">
                  <a16:creationId xmlns:a16="http://schemas.microsoft.com/office/drawing/2014/main" id="{274D186E-821C-45BE-331D-630FDE02CFCD}"/>
                </a:ext>
              </a:extLst>
            </p:cNvPr>
            <p:cNvPicPr>
              <a:picLocks noChangeAspect="1"/>
            </p:cNvPicPr>
            <p:nvPr/>
          </p:nvPicPr>
          <p:blipFill>
            <a:blip r:embed="rId3"/>
            <a:stretch>
              <a:fillRect/>
            </a:stretch>
          </p:blipFill>
          <p:spPr>
            <a:xfrm>
              <a:off x="7277352" y="575264"/>
              <a:ext cx="2308221" cy="1867837"/>
            </a:xfrm>
            <a:prstGeom prst="rect">
              <a:avLst/>
            </a:prstGeom>
          </p:spPr>
        </p:pic>
        <p:sp>
          <p:nvSpPr>
            <p:cNvPr id="39" name="Rectangle 38">
              <a:extLst>
                <a:ext uri="{FF2B5EF4-FFF2-40B4-BE49-F238E27FC236}">
                  <a16:creationId xmlns:a16="http://schemas.microsoft.com/office/drawing/2014/main" id="{76A9F554-CA77-4646-7499-21FFD177E169}"/>
                </a:ext>
              </a:extLst>
            </p:cNvPr>
            <p:cNvSpPr/>
            <p:nvPr/>
          </p:nvSpPr>
          <p:spPr>
            <a:xfrm>
              <a:off x="8418503" y="1221025"/>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40" name="Rectangle 39">
              <a:extLst>
                <a:ext uri="{FF2B5EF4-FFF2-40B4-BE49-F238E27FC236}">
                  <a16:creationId xmlns:a16="http://schemas.microsoft.com/office/drawing/2014/main" id="{70C0B2C2-D3FF-5802-163A-59033A8E6030}"/>
                </a:ext>
              </a:extLst>
            </p:cNvPr>
            <p:cNvSpPr/>
            <p:nvPr/>
          </p:nvSpPr>
          <p:spPr>
            <a:xfrm>
              <a:off x="8431462" y="1951084"/>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41" name="Rectangle 40">
              <a:extLst>
                <a:ext uri="{FF2B5EF4-FFF2-40B4-BE49-F238E27FC236}">
                  <a16:creationId xmlns:a16="http://schemas.microsoft.com/office/drawing/2014/main" id="{13A4F79D-17ED-18D7-3FCD-E6934628A682}"/>
                </a:ext>
              </a:extLst>
            </p:cNvPr>
            <p:cNvSpPr/>
            <p:nvPr/>
          </p:nvSpPr>
          <p:spPr>
            <a:xfrm>
              <a:off x="9216277" y="841663"/>
              <a:ext cx="288581" cy="6129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42" name="Rectangle 41">
              <a:extLst>
                <a:ext uri="{FF2B5EF4-FFF2-40B4-BE49-F238E27FC236}">
                  <a16:creationId xmlns:a16="http://schemas.microsoft.com/office/drawing/2014/main" id="{406290AF-2B51-9FD8-DF06-2E5C4D0B34CE}"/>
                </a:ext>
              </a:extLst>
            </p:cNvPr>
            <p:cNvSpPr/>
            <p:nvPr/>
          </p:nvSpPr>
          <p:spPr>
            <a:xfrm>
              <a:off x="9400925" y="1310055"/>
              <a:ext cx="293697" cy="2993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grpSp>
      <p:sp>
        <p:nvSpPr>
          <p:cNvPr id="13" name="TextBox 12">
            <a:extLst>
              <a:ext uri="{FF2B5EF4-FFF2-40B4-BE49-F238E27FC236}">
                <a16:creationId xmlns:a16="http://schemas.microsoft.com/office/drawing/2014/main" id="{571CC0A6-FEDB-E4C1-9266-2F94A27EB0B0}"/>
              </a:ext>
            </a:extLst>
          </p:cNvPr>
          <p:cNvSpPr txBox="1"/>
          <p:nvPr/>
        </p:nvSpPr>
        <p:spPr>
          <a:xfrm>
            <a:off x="3623134" y="958217"/>
            <a:ext cx="2520000" cy="646331"/>
          </a:xfrm>
          <a:prstGeom prst="rect">
            <a:avLst/>
          </a:prstGeom>
          <a:noFill/>
        </p:spPr>
        <p:txBody>
          <a:bodyPr wrap="square" rtlCol="0">
            <a:spAutoFit/>
          </a:bodyPr>
          <a:lstStyle/>
          <a:p>
            <a:pPr algn="ctr"/>
            <a:r>
              <a:rPr lang="ga-IE" sz="1200" noProof="0" dirty="0">
                <a:solidFill>
                  <a:srgbClr val="1C88A8"/>
                </a:solidFill>
              </a:rPr>
              <a:t>C2. Mótar a thagann ar obair nuair atá solas ann agus a mhúchann nuair atá sé dorcha.</a:t>
            </a:r>
          </a:p>
        </p:txBody>
      </p:sp>
      <p:grpSp>
        <p:nvGrpSpPr>
          <p:cNvPr id="14" name="Group 13">
            <a:extLst>
              <a:ext uri="{FF2B5EF4-FFF2-40B4-BE49-F238E27FC236}">
                <a16:creationId xmlns:a16="http://schemas.microsoft.com/office/drawing/2014/main" id="{44D235F2-98DD-E1BB-46FC-EEA2194FF122}"/>
              </a:ext>
            </a:extLst>
          </p:cNvPr>
          <p:cNvGrpSpPr/>
          <p:nvPr/>
        </p:nvGrpSpPr>
        <p:grpSpPr>
          <a:xfrm>
            <a:off x="623862" y="4078982"/>
            <a:ext cx="2502485" cy="1909564"/>
            <a:chOff x="7314405" y="560516"/>
            <a:chExt cx="2398867" cy="1867837"/>
          </a:xfrm>
        </p:grpSpPr>
        <p:pic>
          <p:nvPicPr>
            <p:cNvPr id="33" name="Picture 32">
              <a:extLst>
                <a:ext uri="{FF2B5EF4-FFF2-40B4-BE49-F238E27FC236}">
                  <a16:creationId xmlns:a16="http://schemas.microsoft.com/office/drawing/2014/main" id="{35C134FD-F3C4-909B-A55C-E3B9E8F162F4}"/>
                </a:ext>
              </a:extLst>
            </p:cNvPr>
            <p:cNvPicPr>
              <a:picLocks noChangeAspect="1"/>
            </p:cNvPicPr>
            <p:nvPr/>
          </p:nvPicPr>
          <p:blipFill>
            <a:blip r:embed="rId3"/>
            <a:stretch>
              <a:fillRect/>
            </a:stretch>
          </p:blipFill>
          <p:spPr>
            <a:xfrm>
              <a:off x="7314405" y="560516"/>
              <a:ext cx="2308221" cy="1867837"/>
            </a:xfrm>
            <a:prstGeom prst="rect">
              <a:avLst/>
            </a:prstGeom>
          </p:spPr>
        </p:pic>
        <p:sp>
          <p:nvSpPr>
            <p:cNvPr id="34" name="Rectangle 33">
              <a:extLst>
                <a:ext uri="{FF2B5EF4-FFF2-40B4-BE49-F238E27FC236}">
                  <a16:creationId xmlns:a16="http://schemas.microsoft.com/office/drawing/2014/main" id="{B301C4F7-4B07-E671-8C0C-882E7CA96873}"/>
                </a:ext>
              </a:extLst>
            </p:cNvPr>
            <p:cNvSpPr/>
            <p:nvPr/>
          </p:nvSpPr>
          <p:spPr>
            <a:xfrm>
              <a:off x="8418503" y="1221025"/>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35" name="Rectangle 34">
              <a:extLst>
                <a:ext uri="{FF2B5EF4-FFF2-40B4-BE49-F238E27FC236}">
                  <a16:creationId xmlns:a16="http://schemas.microsoft.com/office/drawing/2014/main" id="{0C4525F8-0DA1-7E55-DD8E-2EAD0A385361}"/>
                </a:ext>
              </a:extLst>
            </p:cNvPr>
            <p:cNvSpPr/>
            <p:nvPr/>
          </p:nvSpPr>
          <p:spPr>
            <a:xfrm>
              <a:off x="8431462" y="1951084"/>
              <a:ext cx="410108"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36" name="Rectangle 35">
              <a:extLst>
                <a:ext uri="{FF2B5EF4-FFF2-40B4-BE49-F238E27FC236}">
                  <a16:creationId xmlns:a16="http://schemas.microsoft.com/office/drawing/2014/main" id="{F944E03A-DD02-8E95-EE93-027C4A795406}"/>
                </a:ext>
              </a:extLst>
            </p:cNvPr>
            <p:cNvSpPr/>
            <p:nvPr/>
          </p:nvSpPr>
          <p:spPr>
            <a:xfrm>
              <a:off x="9216277" y="823116"/>
              <a:ext cx="288581" cy="6315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37" name="Rectangle 36">
              <a:extLst>
                <a:ext uri="{FF2B5EF4-FFF2-40B4-BE49-F238E27FC236}">
                  <a16:creationId xmlns:a16="http://schemas.microsoft.com/office/drawing/2014/main" id="{47C33A8B-F2E2-C0AF-81A5-4EB58F0DA667}"/>
                </a:ext>
              </a:extLst>
            </p:cNvPr>
            <p:cNvSpPr/>
            <p:nvPr/>
          </p:nvSpPr>
          <p:spPr>
            <a:xfrm>
              <a:off x="9419575" y="1205386"/>
              <a:ext cx="293697" cy="2993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grpSp>
      <p:sp>
        <p:nvSpPr>
          <p:cNvPr id="16" name="TextBox 15">
            <a:extLst>
              <a:ext uri="{FF2B5EF4-FFF2-40B4-BE49-F238E27FC236}">
                <a16:creationId xmlns:a16="http://schemas.microsoft.com/office/drawing/2014/main" id="{77201CA7-B6D1-D4F6-DD39-9CA4B1990878}"/>
              </a:ext>
            </a:extLst>
          </p:cNvPr>
          <p:cNvSpPr txBox="1"/>
          <p:nvPr/>
        </p:nvSpPr>
        <p:spPr>
          <a:xfrm>
            <a:off x="567824" y="3533960"/>
            <a:ext cx="2520000" cy="646331"/>
          </a:xfrm>
          <a:prstGeom prst="rect">
            <a:avLst/>
          </a:prstGeom>
          <a:noFill/>
        </p:spPr>
        <p:txBody>
          <a:bodyPr wrap="square" rtlCol="0">
            <a:spAutoFit/>
          </a:bodyPr>
          <a:lstStyle/>
          <a:p>
            <a:pPr algn="ctr"/>
            <a:r>
              <a:rPr lang="ga-IE" sz="1200" noProof="0" dirty="0">
                <a:solidFill>
                  <a:srgbClr val="1C88A8"/>
                </a:solidFill>
              </a:rPr>
              <a:t>C4. Dordánaí a thagann ar obair nuair a bhaintear croitheadh as agus a théann as nuair atá sé socair.</a:t>
            </a:r>
          </a:p>
        </p:txBody>
      </p:sp>
      <p:grpSp>
        <p:nvGrpSpPr>
          <p:cNvPr id="17" name="Group 16">
            <a:extLst>
              <a:ext uri="{FF2B5EF4-FFF2-40B4-BE49-F238E27FC236}">
                <a16:creationId xmlns:a16="http://schemas.microsoft.com/office/drawing/2014/main" id="{CC141043-0E12-6805-BB11-6FFFBA7E7A25}"/>
              </a:ext>
            </a:extLst>
          </p:cNvPr>
          <p:cNvGrpSpPr/>
          <p:nvPr/>
        </p:nvGrpSpPr>
        <p:grpSpPr>
          <a:xfrm>
            <a:off x="3683069" y="4078982"/>
            <a:ext cx="2507158" cy="1909564"/>
            <a:chOff x="7291275" y="547009"/>
            <a:chExt cx="2403347" cy="1867837"/>
          </a:xfrm>
        </p:grpSpPr>
        <p:pic>
          <p:nvPicPr>
            <p:cNvPr id="28" name="Picture 27">
              <a:extLst>
                <a:ext uri="{FF2B5EF4-FFF2-40B4-BE49-F238E27FC236}">
                  <a16:creationId xmlns:a16="http://schemas.microsoft.com/office/drawing/2014/main" id="{FF352560-7B8B-E299-48A0-3F64DD95BB98}"/>
                </a:ext>
              </a:extLst>
            </p:cNvPr>
            <p:cNvPicPr>
              <a:picLocks noChangeAspect="1"/>
            </p:cNvPicPr>
            <p:nvPr/>
          </p:nvPicPr>
          <p:blipFill>
            <a:blip r:embed="rId3"/>
            <a:stretch>
              <a:fillRect/>
            </a:stretch>
          </p:blipFill>
          <p:spPr>
            <a:xfrm>
              <a:off x="7291275" y="547009"/>
              <a:ext cx="2308221" cy="1867837"/>
            </a:xfrm>
            <a:prstGeom prst="rect">
              <a:avLst/>
            </a:prstGeom>
          </p:spPr>
        </p:pic>
        <p:sp>
          <p:nvSpPr>
            <p:cNvPr id="29" name="Rectangle 28">
              <a:extLst>
                <a:ext uri="{FF2B5EF4-FFF2-40B4-BE49-F238E27FC236}">
                  <a16:creationId xmlns:a16="http://schemas.microsoft.com/office/drawing/2014/main" id="{69EB859E-3491-C648-52A4-98F6B22882A1}"/>
                </a:ext>
              </a:extLst>
            </p:cNvPr>
            <p:cNvSpPr/>
            <p:nvPr/>
          </p:nvSpPr>
          <p:spPr>
            <a:xfrm>
              <a:off x="8418503" y="1221025"/>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30" name="Rectangle 29">
              <a:extLst>
                <a:ext uri="{FF2B5EF4-FFF2-40B4-BE49-F238E27FC236}">
                  <a16:creationId xmlns:a16="http://schemas.microsoft.com/office/drawing/2014/main" id="{2AD3FB74-E646-6357-B86B-5B3DB43BCD6F}"/>
                </a:ext>
              </a:extLst>
            </p:cNvPr>
            <p:cNvSpPr/>
            <p:nvPr/>
          </p:nvSpPr>
          <p:spPr>
            <a:xfrm>
              <a:off x="8431462" y="1951084"/>
              <a:ext cx="376072"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31" name="Rectangle 30">
              <a:extLst>
                <a:ext uri="{FF2B5EF4-FFF2-40B4-BE49-F238E27FC236}">
                  <a16:creationId xmlns:a16="http://schemas.microsoft.com/office/drawing/2014/main" id="{BC40DF83-3F5A-AC5E-B2E5-12A2FC385617}"/>
                </a:ext>
              </a:extLst>
            </p:cNvPr>
            <p:cNvSpPr/>
            <p:nvPr/>
          </p:nvSpPr>
          <p:spPr>
            <a:xfrm>
              <a:off x="9216276" y="809610"/>
              <a:ext cx="301756" cy="645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32" name="Rectangle 31">
              <a:extLst>
                <a:ext uri="{FF2B5EF4-FFF2-40B4-BE49-F238E27FC236}">
                  <a16:creationId xmlns:a16="http://schemas.microsoft.com/office/drawing/2014/main" id="{755C0312-ACB4-4B75-E84A-AE681988B926}"/>
                </a:ext>
              </a:extLst>
            </p:cNvPr>
            <p:cNvSpPr/>
            <p:nvPr/>
          </p:nvSpPr>
          <p:spPr>
            <a:xfrm>
              <a:off x="9400925" y="1310055"/>
              <a:ext cx="293697" cy="2993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grpSp>
      <p:sp>
        <p:nvSpPr>
          <p:cNvPr id="18" name="TextBox 17">
            <a:extLst>
              <a:ext uri="{FF2B5EF4-FFF2-40B4-BE49-F238E27FC236}">
                <a16:creationId xmlns:a16="http://schemas.microsoft.com/office/drawing/2014/main" id="{C8F32A5A-D083-9237-D6ED-6E54B3104D60}"/>
              </a:ext>
            </a:extLst>
          </p:cNvPr>
          <p:cNvSpPr txBox="1"/>
          <p:nvPr/>
        </p:nvSpPr>
        <p:spPr>
          <a:xfrm>
            <a:off x="3594654" y="3523129"/>
            <a:ext cx="2520000" cy="646331"/>
          </a:xfrm>
          <a:prstGeom prst="rect">
            <a:avLst/>
          </a:prstGeom>
          <a:noFill/>
        </p:spPr>
        <p:txBody>
          <a:bodyPr wrap="square" rtlCol="0">
            <a:spAutoFit/>
          </a:bodyPr>
          <a:lstStyle/>
          <a:p>
            <a:pPr algn="ctr"/>
            <a:r>
              <a:rPr lang="ga-IE" sz="1200" noProof="0" dirty="0">
                <a:solidFill>
                  <a:srgbClr val="1C88A8"/>
                </a:solidFill>
              </a:rPr>
              <a:t>C5. Dé-óid Astaithe Solais (LED) tuair cheatha a thagann ar obair i gcré thirim agus a théann as i gcré fhliuch.</a:t>
            </a:r>
          </a:p>
        </p:txBody>
      </p:sp>
      <p:grpSp>
        <p:nvGrpSpPr>
          <p:cNvPr id="19" name="Group 18">
            <a:extLst>
              <a:ext uri="{FF2B5EF4-FFF2-40B4-BE49-F238E27FC236}">
                <a16:creationId xmlns:a16="http://schemas.microsoft.com/office/drawing/2014/main" id="{A0C1D211-1813-98A0-A2D3-FC4ED491CDA6}"/>
              </a:ext>
            </a:extLst>
          </p:cNvPr>
          <p:cNvGrpSpPr/>
          <p:nvPr/>
        </p:nvGrpSpPr>
        <p:grpSpPr>
          <a:xfrm>
            <a:off x="6626269" y="4078982"/>
            <a:ext cx="2421336" cy="1909564"/>
            <a:chOff x="7066073" y="536627"/>
            <a:chExt cx="2321077" cy="1867837"/>
          </a:xfrm>
        </p:grpSpPr>
        <p:pic>
          <p:nvPicPr>
            <p:cNvPr id="23" name="Picture 22">
              <a:extLst>
                <a:ext uri="{FF2B5EF4-FFF2-40B4-BE49-F238E27FC236}">
                  <a16:creationId xmlns:a16="http://schemas.microsoft.com/office/drawing/2014/main" id="{7D76C624-83AC-4143-955B-F34AEFE435B0}"/>
                </a:ext>
              </a:extLst>
            </p:cNvPr>
            <p:cNvPicPr>
              <a:picLocks noChangeAspect="1"/>
            </p:cNvPicPr>
            <p:nvPr/>
          </p:nvPicPr>
          <p:blipFill>
            <a:blip r:embed="rId3"/>
            <a:stretch>
              <a:fillRect/>
            </a:stretch>
          </p:blipFill>
          <p:spPr>
            <a:xfrm>
              <a:off x="7066073" y="536627"/>
              <a:ext cx="2308221" cy="1867837"/>
            </a:xfrm>
            <a:prstGeom prst="rect">
              <a:avLst/>
            </a:prstGeom>
          </p:spPr>
        </p:pic>
        <p:sp>
          <p:nvSpPr>
            <p:cNvPr id="24" name="Rectangle 23">
              <a:extLst>
                <a:ext uri="{FF2B5EF4-FFF2-40B4-BE49-F238E27FC236}">
                  <a16:creationId xmlns:a16="http://schemas.microsoft.com/office/drawing/2014/main" id="{E0604ECC-279D-3F6B-CA5E-EA180CCC9F99}"/>
                </a:ext>
              </a:extLst>
            </p:cNvPr>
            <p:cNvSpPr/>
            <p:nvPr/>
          </p:nvSpPr>
          <p:spPr>
            <a:xfrm>
              <a:off x="8201725" y="1221025"/>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25" name="Rectangle 24">
              <a:extLst>
                <a:ext uri="{FF2B5EF4-FFF2-40B4-BE49-F238E27FC236}">
                  <a16:creationId xmlns:a16="http://schemas.microsoft.com/office/drawing/2014/main" id="{111F3D0B-13F4-ECF9-58FC-77668E1C11E5}"/>
                </a:ext>
              </a:extLst>
            </p:cNvPr>
            <p:cNvSpPr/>
            <p:nvPr/>
          </p:nvSpPr>
          <p:spPr>
            <a:xfrm>
              <a:off x="8246002" y="1940702"/>
              <a:ext cx="293697" cy="323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
          <p:nvSpPr>
            <p:cNvPr id="26" name="Rectangle 25">
              <a:extLst>
                <a:ext uri="{FF2B5EF4-FFF2-40B4-BE49-F238E27FC236}">
                  <a16:creationId xmlns:a16="http://schemas.microsoft.com/office/drawing/2014/main" id="{A479F7EF-4373-62BE-1546-D6123C1BB0DC}"/>
                </a:ext>
              </a:extLst>
            </p:cNvPr>
            <p:cNvSpPr/>
            <p:nvPr/>
          </p:nvSpPr>
          <p:spPr>
            <a:xfrm>
              <a:off x="9067731" y="799227"/>
              <a:ext cx="319419" cy="655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grpSp>
      <p:sp>
        <p:nvSpPr>
          <p:cNvPr id="20" name="TextBox 19">
            <a:extLst>
              <a:ext uri="{FF2B5EF4-FFF2-40B4-BE49-F238E27FC236}">
                <a16:creationId xmlns:a16="http://schemas.microsoft.com/office/drawing/2014/main" id="{EC5311A2-7315-E7A9-AA87-A26DC42AC02A}"/>
              </a:ext>
            </a:extLst>
          </p:cNvPr>
          <p:cNvSpPr txBox="1"/>
          <p:nvPr/>
        </p:nvSpPr>
        <p:spPr>
          <a:xfrm>
            <a:off x="6621484" y="3597706"/>
            <a:ext cx="2520000" cy="461664"/>
          </a:xfrm>
          <a:prstGeom prst="rect">
            <a:avLst/>
          </a:prstGeom>
          <a:noFill/>
        </p:spPr>
        <p:txBody>
          <a:bodyPr wrap="square" rtlCol="0">
            <a:spAutoFit/>
          </a:bodyPr>
          <a:lstStyle/>
          <a:p>
            <a:r>
              <a:rPr lang="ga-IE" sz="1200" noProof="0" dirty="0">
                <a:solidFill>
                  <a:srgbClr val="1C88A8"/>
                </a:solidFill>
              </a:rPr>
              <a:t>C6. _________________________</a:t>
            </a:r>
          </a:p>
          <a:p>
            <a:pPr algn="ctr"/>
            <a:r>
              <a:rPr lang="ga-IE" sz="1200" noProof="0" dirty="0">
                <a:solidFill>
                  <a:srgbClr val="1C88A8"/>
                </a:solidFill>
              </a:rPr>
              <a:t>  _________________________</a:t>
            </a:r>
          </a:p>
        </p:txBody>
      </p:sp>
      <p:sp>
        <p:nvSpPr>
          <p:cNvPr id="22" name="Rectangle: Rounded Corners 21">
            <a:extLst>
              <a:ext uri="{FF2B5EF4-FFF2-40B4-BE49-F238E27FC236}">
                <a16:creationId xmlns:a16="http://schemas.microsoft.com/office/drawing/2014/main" id="{AA53BBAC-07B0-84B4-C781-DB75C5983BA7}"/>
              </a:ext>
            </a:extLst>
          </p:cNvPr>
          <p:cNvSpPr/>
          <p:nvPr/>
        </p:nvSpPr>
        <p:spPr>
          <a:xfrm>
            <a:off x="216108" y="846306"/>
            <a:ext cx="9378236" cy="5602176"/>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ga-IE" sz="1200" b="1" noProof="0" dirty="0">
              <a:solidFill>
                <a:srgbClr val="1C88A8"/>
              </a:solidFill>
              <a:latin typeface="Arial" panose="020B0604020202020204" pitchFamily="34" charset="0"/>
              <a:cs typeface="Arial" panose="020B0604020202020204" pitchFamily="34" charset="0"/>
            </a:endParaRPr>
          </a:p>
        </p:txBody>
      </p:sp>
      <p:pic>
        <p:nvPicPr>
          <p:cNvPr id="5" name="Picture 4" descr="Creative Commons">
            <a:extLst>
              <a:ext uri="{FF2B5EF4-FFF2-40B4-BE49-F238E27FC236}">
                <a16:creationId xmlns:a16="http://schemas.microsoft.com/office/drawing/2014/main" id="{B5BB6555-4E37-0FF3-3404-436F8E6322C3}"/>
              </a:ext>
            </a:extLst>
          </p:cNvPr>
          <p:cNvPicPr>
            <a:picLocks noChangeAspect="1"/>
          </p:cNvPicPr>
          <p:nvPr/>
        </p:nvPicPr>
        <p:blipFill>
          <a:blip r:embed="rId4"/>
          <a:stretch>
            <a:fillRect/>
          </a:stretch>
        </p:blipFill>
        <p:spPr>
          <a:xfrm>
            <a:off x="9037027" y="6503651"/>
            <a:ext cx="600004" cy="208393"/>
          </a:xfrm>
          <a:prstGeom prst="rect">
            <a:avLst/>
          </a:prstGeom>
        </p:spPr>
      </p:pic>
      <p:pic>
        <p:nvPicPr>
          <p:cNvPr id="7" name="Oide logo">
            <a:extLst>
              <a:ext uri="{FF2B5EF4-FFF2-40B4-BE49-F238E27FC236}">
                <a16:creationId xmlns:a16="http://schemas.microsoft.com/office/drawing/2014/main" id="{60D648EA-44DB-0E7E-D3D5-EDAE75BBD01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6108" y="6448482"/>
            <a:ext cx="754964" cy="364203"/>
          </a:xfrm>
          <a:prstGeom prst="rect">
            <a:avLst/>
          </a:prstGeom>
        </p:spPr>
      </p:pic>
      <p:sp>
        <p:nvSpPr>
          <p:cNvPr id="3" name="Rectangle 2">
            <a:extLst>
              <a:ext uri="{FF2B5EF4-FFF2-40B4-BE49-F238E27FC236}">
                <a16:creationId xmlns:a16="http://schemas.microsoft.com/office/drawing/2014/main" id="{0D1B50C6-DD43-EC4C-76EF-398BB4D8E6B2}"/>
              </a:ext>
            </a:extLst>
          </p:cNvPr>
          <p:cNvSpPr/>
          <p:nvPr/>
        </p:nvSpPr>
        <p:spPr>
          <a:xfrm>
            <a:off x="8872038" y="4828232"/>
            <a:ext cx="306383" cy="3060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noProof="0" dirty="0"/>
          </a:p>
        </p:txBody>
      </p:sp>
    </p:spTree>
    <p:extLst>
      <p:ext uri="{BB962C8B-B14F-4D97-AF65-F5344CB8AC3E}">
        <p14:creationId xmlns:p14="http://schemas.microsoft.com/office/powerpoint/2010/main" val="12325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132D7A6-59BD-3169-88C9-ABD6FF52FEAF}"/>
              </a:ext>
            </a:extLst>
          </p:cNvPr>
          <p:cNvSpPr/>
          <p:nvPr/>
        </p:nvSpPr>
        <p:spPr>
          <a:xfrm>
            <a:off x="4374412" y="710616"/>
            <a:ext cx="5334569" cy="5723436"/>
          </a:xfrm>
          <a:prstGeom prst="roundRect">
            <a:avLst>
              <a:gd name="adj" fmla="val 1361"/>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ga-IE" sz="1200" b="1" noProof="0" dirty="0">
                <a:solidFill>
                  <a:srgbClr val="1C88A8"/>
                </a:solidFill>
                <a:latin typeface="Arial" panose="020B0604020202020204" pitchFamily="34" charset="0"/>
                <a:cs typeface="Arial" panose="020B0604020202020204" pitchFamily="34" charset="0"/>
              </a:rPr>
              <a:t>Réiteach Féideartha: </a:t>
            </a:r>
            <a:r>
              <a:rPr lang="ga-IE" sz="1200" noProof="0" dirty="0">
                <a:solidFill>
                  <a:srgbClr val="1C88A8"/>
                </a:solidFill>
                <a:latin typeface="Arial" panose="020B0604020202020204" pitchFamily="34" charset="0"/>
                <a:cs typeface="Arial" panose="020B0604020202020204" pitchFamily="34" charset="0"/>
              </a:rPr>
              <a:t>Bain úsáid as sceitsí le nótaí chun do dhearadh a mhíniú. </a:t>
            </a:r>
          </a:p>
        </p:txBody>
      </p:sp>
      <p:sp>
        <p:nvSpPr>
          <p:cNvPr id="2" name="TextBox 1">
            <a:extLst>
              <a:ext uri="{FF2B5EF4-FFF2-40B4-BE49-F238E27FC236}">
                <a16:creationId xmlns:a16="http://schemas.microsoft.com/office/drawing/2014/main" id="{2D1CC2EF-7B0B-7AC9-A7F2-A95D175656FD}"/>
              </a:ext>
            </a:extLst>
          </p:cNvPr>
          <p:cNvSpPr txBox="1"/>
          <p:nvPr/>
        </p:nvSpPr>
        <p:spPr>
          <a:xfrm>
            <a:off x="0" y="200650"/>
            <a:ext cx="9906000" cy="461665"/>
          </a:xfrm>
          <a:prstGeom prst="rect">
            <a:avLst/>
          </a:prstGeom>
          <a:noFill/>
        </p:spPr>
        <p:txBody>
          <a:bodyPr wrap="square" rtlCol="0">
            <a:spAutoFit/>
          </a:bodyPr>
          <a:lstStyle/>
          <a:p>
            <a:pPr algn="ctr"/>
            <a:r>
              <a:rPr lang="ga-IE" sz="1200" b="1" noProof="0" dirty="0">
                <a:solidFill>
                  <a:srgbClr val="1C88A8"/>
                </a:solidFill>
                <a:latin typeface="Arial" panose="020B0604020202020204" pitchFamily="34" charset="0"/>
                <a:cs typeface="Arial" panose="020B0604020202020204" pitchFamily="34" charset="0"/>
              </a:rPr>
              <a:t>Dúshlán Deartha na Múinteoirí </a:t>
            </a:r>
          </a:p>
          <a:p>
            <a:pPr algn="ctr"/>
            <a:r>
              <a:rPr lang="ga-IE" sz="1200" b="1" noProof="0" dirty="0">
                <a:solidFill>
                  <a:srgbClr val="1C88A8"/>
                </a:solidFill>
                <a:latin typeface="Arial" panose="020B0604020202020204" pitchFamily="34" charset="0"/>
                <a:cs typeface="Arial" panose="020B0604020202020204" pitchFamily="34" charset="0"/>
              </a:rPr>
              <a:t> </a:t>
            </a:r>
            <a:r>
              <a:rPr lang="ga-IE" sz="1200" noProof="0" dirty="0">
                <a:solidFill>
                  <a:srgbClr val="1C88A8"/>
                </a:solidFill>
                <a:latin typeface="Arial" panose="020B0604020202020204" pitchFamily="34" charset="0"/>
                <a:cs typeface="Arial" panose="020B0604020202020204" pitchFamily="34" charset="0"/>
              </a:rPr>
              <a:t>Dear achoimre thionscadail, do ghrúpa i mbliain 2, ina gcomhtháthaítear ciorcad  braite mar chuid den chóras rialaithe.</a:t>
            </a:r>
          </a:p>
        </p:txBody>
      </p:sp>
      <p:sp>
        <p:nvSpPr>
          <p:cNvPr id="3" name="Rectangle: Rounded Corners 2">
            <a:extLst>
              <a:ext uri="{FF2B5EF4-FFF2-40B4-BE49-F238E27FC236}">
                <a16:creationId xmlns:a16="http://schemas.microsoft.com/office/drawing/2014/main" id="{0D4E0060-02DB-092A-841C-C9F9EF6A0104}"/>
              </a:ext>
            </a:extLst>
          </p:cNvPr>
          <p:cNvSpPr/>
          <p:nvPr/>
        </p:nvSpPr>
        <p:spPr>
          <a:xfrm>
            <a:off x="197019" y="710615"/>
            <a:ext cx="3974931" cy="2450207"/>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ga-IE" sz="1200" b="1" noProof="0" dirty="0">
                <a:solidFill>
                  <a:srgbClr val="1C88A8"/>
                </a:solidFill>
                <a:latin typeface="Arial" panose="020B0604020202020204" pitchFamily="34" charset="0"/>
                <a:cs typeface="Arial" panose="020B0604020202020204" pitchFamily="34" charset="0"/>
              </a:rPr>
              <a:t>Achoimre: </a:t>
            </a:r>
            <a:endParaRPr lang="ga-IE" sz="1200" noProof="0" dirty="0">
              <a:solidFill>
                <a:srgbClr val="1C88A8"/>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13B02AFF-B260-9F76-9643-20A3C8340081}"/>
              </a:ext>
            </a:extLst>
          </p:cNvPr>
          <p:cNvSpPr/>
          <p:nvPr/>
        </p:nvSpPr>
        <p:spPr>
          <a:xfrm>
            <a:off x="197019" y="3365501"/>
            <a:ext cx="3974931" cy="3068551"/>
          </a:xfrm>
          <a:prstGeom prst="roundRect">
            <a:avLst>
              <a:gd name="adj" fmla="val 2432"/>
            </a:avLst>
          </a:prstGeom>
          <a:noFill/>
          <a:ln>
            <a:solidFill>
              <a:srgbClr val="1C88A8"/>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ga-IE" sz="1200" b="1" noProof="0" dirty="0">
                <a:solidFill>
                  <a:srgbClr val="1C88A8"/>
                </a:solidFill>
                <a:latin typeface="Arial" panose="020B0604020202020204" pitchFamily="34" charset="0"/>
                <a:cs typeface="Arial" panose="020B0604020202020204" pitchFamily="34" charset="0"/>
              </a:rPr>
              <a:t>Aithin ionchuir agus aschuir féideartha a bheidh de dhíth: </a:t>
            </a:r>
            <a:endParaRPr lang="ga-IE" sz="1200" noProof="0" dirty="0">
              <a:solidFill>
                <a:srgbClr val="1C88A8"/>
              </a:solidFill>
              <a:latin typeface="Arial" panose="020B0604020202020204" pitchFamily="34" charset="0"/>
              <a:cs typeface="Arial" panose="020B0604020202020204" pitchFamily="34" charset="0"/>
            </a:endParaRPr>
          </a:p>
        </p:txBody>
      </p:sp>
      <p:pic>
        <p:nvPicPr>
          <p:cNvPr id="6" name="Picture 5" descr="Creative Commons">
            <a:extLst>
              <a:ext uri="{FF2B5EF4-FFF2-40B4-BE49-F238E27FC236}">
                <a16:creationId xmlns:a16="http://schemas.microsoft.com/office/drawing/2014/main" id="{894C3439-08BD-A88F-4511-823E1D897648}"/>
              </a:ext>
            </a:extLst>
          </p:cNvPr>
          <p:cNvPicPr>
            <a:picLocks noChangeAspect="1"/>
          </p:cNvPicPr>
          <p:nvPr/>
        </p:nvPicPr>
        <p:blipFill>
          <a:blip r:embed="rId2"/>
          <a:stretch>
            <a:fillRect/>
          </a:stretch>
        </p:blipFill>
        <p:spPr>
          <a:xfrm>
            <a:off x="9108977" y="6504353"/>
            <a:ext cx="600004" cy="208393"/>
          </a:xfrm>
          <a:prstGeom prst="rect">
            <a:avLst/>
          </a:prstGeom>
        </p:spPr>
      </p:pic>
      <p:pic>
        <p:nvPicPr>
          <p:cNvPr id="7" name="Oide logo">
            <a:extLst>
              <a:ext uri="{FF2B5EF4-FFF2-40B4-BE49-F238E27FC236}">
                <a16:creationId xmlns:a16="http://schemas.microsoft.com/office/drawing/2014/main" id="{E450E448-E1EA-DEA8-70E5-DABCDDD9654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7019" y="6435591"/>
            <a:ext cx="754964" cy="364203"/>
          </a:xfrm>
          <a:prstGeom prst="rect">
            <a:avLst/>
          </a:prstGeom>
        </p:spPr>
      </p:pic>
    </p:spTree>
    <p:extLst>
      <p:ext uri="{BB962C8B-B14F-4D97-AF65-F5344CB8AC3E}">
        <p14:creationId xmlns:p14="http://schemas.microsoft.com/office/powerpoint/2010/main" val="1420464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ide mark_state gold_state green_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Oide slide deck .pptx" id="{C5A06A77-7294-465F-AE37-720F180271B2}" vid="{30FD6475-0C4A-4832-AC20-0D9AA3C5D9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30ae88-9023-4e9e-b049-743ab2c07744">
      <Terms xmlns="http://schemas.microsoft.com/office/infopath/2007/PartnerControls"/>
    </lcf76f155ced4ddcb4097134ff3c332f>
    <TaxCatchAll xmlns="46da6fe7-9f01-4e2c-8767-23ae1d36ae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34696910322C49BE3CD47349948BB5" ma:contentTypeVersion="16" ma:contentTypeDescription="Create a new document." ma:contentTypeScope="" ma:versionID="d9e20e4f44da82df60942ee30c563f9c">
  <xsd:schema xmlns:xsd="http://www.w3.org/2001/XMLSchema" xmlns:xs="http://www.w3.org/2001/XMLSchema" xmlns:p="http://schemas.microsoft.com/office/2006/metadata/properties" xmlns:ns2="7630ae88-9023-4e9e-b049-743ab2c07744" xmlns:ns3="46da6fe7-9f01-4e2c-8767-23ae1d36ae7f" targetNamespace="http://schemas.microsoft.com/office/2006/metadata/properties" ma:root="true" ma:fieldsID="9a7c3d04a1138d95e656319f6c10f6c6" ns2:_="" ns3:_="">
    <xsd:import namespace="7630ae88-9023-4e9e-b049-743ab2c07744"/>
    <xsd:import namespace="46da6fe7-9f01-4e2c-8767-23ae1d36ae7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0ae88-9023-4e9e-b049-743ab2c07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7c90686-b975-4123-9b95-f27ff4c4f8b7"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da6fe7-9f01-4e2c-8767-23ae1d36ae7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38f4ea5-d353-41c3-9e56-9877e2f916d0}" ma:internalName="TaxCatchAll" ma:showField="CatchAllData" ma:web="46da6fe7-9f01-4e2c-8767-23ae1d36ae7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CF9B24-0F92-4701-813D-07F3830C12F6}">
  <ds:schemaRefs>
    <ds:schemaRef ds:uri="http://www.w3.org/XML/1998/namespace"/>
    <ds:schemaRef ds:uri="http://purl.org/dc/terms/"/>
    <ds:schemaRef ds:uri="http://schemas.microsoft.com/office/2006/metadata/properties"/>
    <ds:schemaRef ds:uri="http://schemas.openxmlformats.org/package/2006/metadata/core-properties"/>
    <ds:schemaRef ds:uri="46da6fe7-9f01-4e2c-8767-23ae1d36ae7f"/>
    <ds:schemaRef ds:uri="http://schemas.microsoft.com/office/2006/documentManagement/types"/>
    <ds:schemaRef ds:uri="http://schemas.microsoft.com/office/infopath/2007/PartnerControls"/>
    <ds:schemaRef ds:uri="7630ae88-9023-4e9e-b049-743ab2c07744"/>
    <ds:schemaRef ds:uri="http://purl.org/dc/dcmitype/"/>
    <ds:schemaRef ds:uri="http://purl.org/dc/elements/1.1/"/>
  </ds:schemaRefs>
</ds:datastoreItem>
</file>

<file path=customXml/itemProps2.xml><?xml version="1.0" encoding="utf-8"?>
<ds:datastoreItem xmlns:ds="http://schemas.openxmlformats.org/officeDocument/2006/customXml" ds:itemID="{129E4A41-760E-4B7D-9FBC-C331F8C660B9}">
  <ds:schemaRefs>
    <ds:schemaRef ds:uri="http://schemas.microsoft.com/sharepoint/v3/contenttype/forms"/>
  </ds:schemaRefs>
</ds:datastoreItem>
</file>

<file path=customXml/itemProps3.xml><?xml version="1.0" encoding="utf-8"?>
<ds:datastoreItem xmlns:ds="http://schemas.openxmlformats.org/officeDocument/2006/customXml" ds:itemID="{E35256E2-9442-48C7-8A52-46B09986B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0ae88-9023-4e9e-b049-743ab2c07744"/>
    <ds:schemaRef ds:uri="46da6fe7-9f01-4e2c-8767-23ae1d36ae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2849</Words>
  <Application>Microsoft Office PowerPoint</Application>
  <PresentationFormat>A4 Paper (210x297 mm)</PresentationFormat>
  <Paragraphs>362</Paragraphs>
  <Slides>12</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Aptos</vt:lpstr>
      <vt:lpstr>Arial</vt:lpstr>
      <vt:lpstr>Calibri</vt:lpstr>
      <vt:lpstr>Calibri Light</vt:lpstr>
      <vt:lpstr>Office Theme</vt:lpstr>
      <vt:lpstr>Oide mark_state gold_state green_white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Teicneolaíocht Fheidhmeach Leabhrán Foghlama Gairmiúla </dc:title>
  <dc:creator/>
  <cp:lastModifiedBy/>
  <cp:revision>1</cp:revision>
  <dcterms:created xsi:type="dcterms:W3CDTF">2026-03-18T10:55:47Z</dcterms:created>
  <dcterms:modified xsi:type="dcterms:W3CDTF">2026-03-18T10:57:10Z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0x010100B034696910322C49BE3CD47349948BB5</vt:lpwstr>
  </property>
</Properties>
</file>