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01A_D0A73D85.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4"/>
    <p:sldMasterId id="2147483719" r:id="rId5"/>
    <p:sldMasterId id="2147483725" r:id="rId6"/>
    <p:sldMasterId id="2147483755" r:id="rId7"/>
    <p:sldMasterId id="2147483762" r:id="rId8"/>
  </p:sldMasterIdLst>
  <p:notesMasterIdLst>
    <p:notesMasterId r:id="rId29"/>
  </p:notesMasterIdLst>
  <p:sldIdLst>
    <p:sldId id="305" r:id="rId9"/>
    <p:sldId id="4117" r:id="rId10"/>
    <p:sldId id="4115" r:id="rId11"/>
    <p:sldId id="4025" r:id="rId12"/>
    <p:sldId id="3732" r:id="rId13"/>
    <p:sldId id="4053" r:id="rId14"/>
    <p:sldId id="4054" r:id="rId15"/>
    <p:sldId id="4055" r:id="rId16"/>
    <p:sldId id="4056" r:id="rId17"/>
    <p:sldId id="4032" r:id="rId18"/>
    <p:sldId id="4038" r:id="rId19"/>
    <p:sldId id="4039" r:id="rId20"/>
    <p:sldId id="4112" r:id="rId21"/>
    <p:sldId id="4015" r:id="rId22"/>
    <p:sldId id="4122" r:id="rId23"/>
    <p:sldId id="4113" r:id="rId24"/>
    <p:sldId id="4022" r:id="rId25"/>
    <p:sldId id="4118" r:id="rId26"/>
    <p:sldId id="4119" r:id="rId27"/>
    <p:sldId id="4120" r:id="rId28"/>
  </p:sldIdLst>
  <p:sldSz cx="12192000" cy="6858000"/>
  <p:notesSz cx="6797675" cy="99250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tart" id="{40A1193A-7CE6-4344-B6D0-D4AA92F3111F}">
          <p14:sldIdLst>
            <p14:sldId id="305"/>
            <p14:sldId id="4117"/>
            <p14:sldId id="4115"/>
            <p14:sldId id="4025"/>
            <p14:sldId id="3732"/>
            <p14:sldId id="4053"/>
            <p14:sldId id="4054"/>
            <p14:sldId id="4055"/>
            <p14:sldId id="4056"/>
            <p14:sldId id="4032"/>
            <p14:sldId id="4038"/>
            <p14:sldId id="4039"/>
            <p14:sldId id="4112"/>
            <p14:sldId id="4015"/>
            <p14:sldId id="4122"/>
            <p14:sldId id="4113"/>
            <p14:sldId id="4022"/>
            <p14:sldId id="4118"/>
            <p14:sldId id="4119"/>
            <p14:sldId id="412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BE9B8C6-F586-6CE6-819C-D0A35B533610}" name="Tara Brady" initials="TB" userId="S::tara.brady@oide.ie::a5ca4e6c-2fa1-4754-ada9-0290d6d601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1987A8"/>
    <a:srgbClr val="BC8FDD"/>
    <a:srgbClr val="6E53A2"/>
    <a:srgbClr val="2A6D86"/>
    <a:srgbClr val="83D4ED"/>
    <a:srgbClr val="C9A6E4"/>
    <a:srgbClr val="3EA063"/>
    <a:srgbClr val="24647C"/>
    <a:srgbClr val="C54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B81BC-800A-47D6-8CC3-AE14A0B6462E}" v="3" dt="2026-03-20T14:45:57.863"/>
  </p1510:revLst>
</p1510:revInfo>
</file>

<file path=ppt/tableStyles.xml><?xml version="1.0" encoding="utf-8"?>
<a:tblStyleLst xmlns:a="http://schemas.openxmlformats.org/drawingml/2006/main" def="{29F1E53E-6009-4866-9F7C-C7A38516B32C}">
  <a:tblStyle styleId="{29F1E53E-6009-4866-9F7C-C7A38516B32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291" autoAdjust="0"/>
  </p:normalViewPr>
  <p:slideViewPr>
    <p:cSldViewPr snapToGrid="0">
      <p:cViewPr varScale="1">
        <p:scale>
          <a:sx n="58" d="100"/>
          <a:sy n="58" d="100"/>
        </p:scale>
        <p:origin x="178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5.xml"/></Relationships>
</file>

<file path=ppt/comments/modernComment_101A_D0A73D85.xml><?xml version="1.0" encoding="utf-8"?>
<p188:cmLst xmlns:a="http://schemas.openxmlformats.org/drawingml/2006/main" xmlns:r="http://schemas.openxmlformats.org/officeDocument/2006/relationships" xmlns:p188="http://schemas.microsoft.com/office/powerpoint/2018/8/main">
  <p188:cm id="{D8F23807-5A35-4038-A509-72C838E6D64C}" authorId="{CBE9B8C6-F586-6CE6-819C-D0A35B533610}" created="2026-03-12T18:34:01.339">
    <pc:sldMkLst xmlns:pc="http://schemas.microsoft.com/office/powerpoint/2013/main/command">
      <pc:docMk/>
      <pc:sldMk cId="2096353549" sldId="4114"/>
    </pc:sldMkLst>
    <p188:txBody>
      <a:bodyPr/>
      <a:lstStyle/>
      <a:p>
        <a:r>
          <a:rPr lang="en-GB"/>
          <a:t>Participants will have time to read 10. 3 p. 14&amp;15 of SEC doc and  checklist Appendix 7.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EB79A-C827-4256-88CA-589BECA65E56}"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GB"/>
        </a:p>
      </dgm:t>
    </dgm:pt>
    <dgm:pt modelId="{3546A692-EE84-4754-BA0B-1286503F66DA}">
      <dgm:prSet phldrT="[Text]"/>
      <dgm:spPr>
        <a:solidFill>
          <a:srgbClr val="24647C"/>
        </a:solidFill>
      </dgm:spPr>
      <dgm:t>
        <a:bodyPr/>
        <a:lstStyle/>
        <a:p>
          <a:r>
            <a:rPr lang="en-GB">
              <a:cs typeface="Arial"/>
            </a:rPr>
            <a:t>Student’s record of learning</a:t>
          </a:r>
          <a:endParaRPr lang="en-GB" b="0"/>
        </a:p>
      </dgm:t>
    </dgm:pt>
    <dgm:pt modelId="{E0F84DAD-6609-4431-AB84-479F80D06656}" type="parTrans" cxnId="{AB13429A-7295-49A7-AF29-A14B22E9E8FA}">
      <dgm:prSet/>
      <dgm:spPr/>
      <dgm:t>
        <a:bodyPr/>
        <a:lstStyle/>
        <a:p>
          <a:endParaRPr lang="en-GB"/>
        </a:p>
      </dgm:t>
    </dgm:pt>
    <dgm:pt modelId="{4EE699C1-BF81-4DA9-9AEF-AECEE9691A20}" type="sibTrans" cxnId="{AB13429A-7295-49A7-AF29-A14B22E9E8FA}">
      <dgm:prSet/>
      <dgm:spPr/>
      <dgm:t>
        <a:bodyPr/>
        <a:lstStyle/>
        <a:p>
          <a:endParaRPr lang="en-GB"/>
        </a:p>
      </dgm:t>
    </dgm:pt>
    <dgm:pt modelId="{588A0A2E-FB89-464D-BDE1-91CCD3618C68}">
      <dgm:prSet phldrT="[Text]"/>
      <dgm:spPr>
        <a:solidFill>
          <a:srgbClr val="24647C"/>
        </a:solidFill>
      </dgm:spPr>
      <dgm:t>
        <a:bodyPr/>
        <a:lstStyle/>
        <a:p>
          <a:r>
            <a:rPr lang="en-GB"/>
            <a:t>Feedback – prompt questions</a:t>
          </a:r>
          <a:endParaRPr lang="en-GB" b="0"/>
        </a:p>
      </dgm:t>
    </dgm:pt>
    <dgm:pt modelId="{3A722222-73C7-46DA-A2E8-0E88F061C057}" type="parTrans" cxnId="{A4FC8935-A360-4A72-A987-4CAE1FA7F10D}">
      <dgm:prSet/>
      <dgm:spPr/>
      <dgm:t>
        <a:bodyPr/>
        <a:lstStyle/>
        <a:p>
          <a:endParaRPr lang="en-GB"/>
        </a:p>
      </dgm:t>
    </dgm:pt>
    <dgm:pt modelId="{2CE23D3C-8D08-4BCD-88F9-FE29A181DFF6}" type="sibTrans" cxnId="{A4FC8935-A360-4A72-A987-4CAE1FA7F10D}">
      <dgm:prSet/>
      <dgm:spPr/>
      <dgm:t>
        <a:bodyPr/>
        <a:lstStyle/>
        <a:p>
          <a:endParaRPr lang="en-GB"/>
        </a:p>
      </dgm:t>
    </dgm:pt>
    <dgm:pt modelId="{BD6123F8-4B4E-474F-8FC4-F715BC808BCC}">
      <dgm:prSet phldrT="[Text]"/>
      <dgm:spPr>
        <a:solidFill>
          <a:srgbClr val="24647C"/>
        </a:solidFill>
      </dgm:spPr>
      <dgm:t>
        <a:bodyPr/>
        <a:lstStyle/>
        <a:p>
          <a:r>
            <a:rPr lang="en-GB"/>
            <a:t>Evidence of the process</a:t>
          </a:r>
          <a:endParaRPr lang="en-GB" b="1"/>
        </a:p>
      </dgm:t>
    </dgm:pt>
    <dgm:pt modelId="{3A3BD7D3-61D3-4452-8EC1-D0D7FF828923}" type="parTrans" cxnId="{C7BFEF85-2D95-46DA-B3AB-0DACCB670838}">
      <dgm:prSet/>
      <dgm:spPr/>
      <dgm:t>
        <a:bodyPr/>
        <a:lstStyle/>
        <a:p>
          <a:endParaRPr lang="en-GB"/>
        </a:p>
      </dgm:t>
    </dgm:pt>
    <dgm:pt modelId="{2AFB6BF8-5863-4104-A631-7586138912EA}" type="sibTrans" cxnId="{C7BFEF85-2D95-46DA-B3AB-0DACCB670838}">
      <dgm:prSet/>
      <dgm:spPr/>
      <dgm:t>
        <a:bodyPr/>
        <a:lstStyle/>
        <a:p>
          <a:endParaRPr lang="en-GB"/>
        </a:p>
      </dgm:t>
    </dgm:pt>
    <dgm:pt modelId="{643248FB-4E44-4ACF-B28F-AEB31ABF2212}">
      <dgm:prSet phldrT="[Text]"/>
      <dgm:spPr>
        <a:solidFill>
          <a:srgbClr val="24647C"/>
        </a:solidFill>
      </dgm:spPr>
      <dgm:t>
        <a:bodyPr/>
        <a:lstStyle/>
        <a:p>
          <a:r>
            <a:rPr lang="en-GB"/>
            <a:t>Facilitates teacher authentication of work</a:t>
          </a:r>
          <a:endParaRPr lang="en-GB" b="0"/>
        </a:p>
      </dgm:t>
    </dgm:pt>
    <dgm:pt modelId="{292CC654-3FF9-4641-B5A3-5F718C5CF780}" type="parTrans" cxnId="{793310C5-0BBC-42F1-B9FA-3D36F744245B}">
      <dgm:prSet/>
      <dgm:spPr/>
      <dgm:t>
        <a:bodyPr/>
        <a:lstStyle/>
        <a:p>
          <a:endParaRPr lang="en-GB"/>
        </a:p>
      </dgm:t>
    </dgm:pt>
    <dgm:pt modelId="{9B8E15B6-45A8-405F-9EE3-F4961C8BD555}" type="sibTrans" cxnId="{793310C5-0BBC-42F1-B9FA-3D36F744245B}">
      <dgm:prSet/>
      <dgm:spPr/>
      <dgm:t>
        <a:bodyPr/>
        <a:lstStyle/>
        <a:p>
          <a:endParaRPr lang="en-GB"/>
        </a:p>
      </dgm:t>
    </dgm:pt>
    <dgm:pt modelId="{743B2C62-ED32-4CF9-A4B2-9C8CA5B54D8D}">
      <dgm:prSet phldrT="[Text]"/>
      <dgm:spPr>
        <a:solidFill>
          <a:srgbClr val="24647C"/>
        </a:solidFill>
      </dgm:spPr>
      <dgm:t>
        <a:bodyPr/>
        <a:lstStyle/>
        <a:p>
          <a:r>
            <a:rPr lang="en-GB"/>
            <a:t>Track decision making (feedback)</a:t>
          </a:r>
          <a:endParaRPr lang="en-GB" b="0"/>
        </a:p>
      </dgm:t>
    </dgm:pt>
    <dgm:pt modelId="{91E83941-DBA6-4AAF-8040-49C0C66D1F92}" type="parTrans" cxnId="{24ED3CBB-0F94-4A77-B52C-9C05CB396CAB}">
      <dgm:prSet/>
      <dgm:spPr/>
      <dgm:t>
        <a:bodyPr/>
        <a:lstStyle/>
        <a:p>
          <a:endParaRPr lang="en-GB"/>
        </a:p>
      </dgm:t>
    </dgm:pt>
    <dgm:pt modelId="{FFB9B31F-5344-4BC9-A108-F7E766032B38}" type="sibTrans" cxnId="{24ED3CBB-0F94-4A77-B52C-9C05CB396CAB}">
      <dgm:prSet/>
      <dgm:spPr/>
      <dgm:t>
        <a:bodyPr/>
        <a:lstStyle/>
        <a:p>
          <a:endParaRPr lang="en-GB"/>
        </a:p>
      </dgm:t>
    </dgm:pt>
    <dgm:pt modelId="{8DAB2B3B-4813-4932-AF98-A052AACC4621}">
      <dgm:prSet phldrT="[Text]"/>
      <dgm:spPr>
        <a:solidFill>
          <a:srgbClr val="24647C"/>
        </a:solidFill>
      </dgm:spPr>
      <dgm:t>
        <a:bodyPr/>
        <a:lstStyle/>
        <a:p>
          <a:r>
            <a:rPr lang="en-GB"/>
            <a:t>Develops students’ ability to reflect on their learning</a:t>
          </a:r>
          <a:endParaRPr lang="en-GB" b="0"/>
        </a:p>
      </dgm:t>
    </dgm:pt>
    <dgm:pt modelId="{82405AB8-404C-40C1-B60B-D97A18DFDC2A}" type="parTrans" cxnId="{87D1BE26-B147-4E7D-9161-FF380945840F}">
      <dgm:prSet/>
      <dgm:spPr/>
      <dgm:t>
        <a:bodyPr/>
        <a:lstStyle/>
        <a:p>
          <a:endParaRPr lang="en-GB"/>
        </a:p>
      </dgm:t>
    </dgm:pt>
    <dgm:pt modelId="{6CF23ABB-1226-4CF5-A108-4DBF05B55C5F}" type="sibTrans" cxnId="{87D1BE26-B147-4E7D-9161-FF380945840F}">
      <dgm:prSet/>
      <dgm:spPr/>
      <dgm:t>
        <a:bodyPr/>
        <a:lstStyle/>
        <a:p>
          <a:endParaRPr lang="en-GB"/>
        </a:p>
      </dgm:t>
    </dgm:pt>
    <dgm:pt modelId="{EC2DD158-23D4-4D4E-A675-BAAF6D297B8F}" type="pres">
      <dgm:prSet presAssocID="{045EB79A-C827-4256-88CA-589BECA65E56}" presName="Name0" presStyleCnt="0">
        <dgm:presLayoutVars>
          <dgm:chMax val="7"/>
          <dgm:chPref val="7"/>
          <dgm:dir/>
        </dgm:presLayoutVars>
      </dgm:prSet>
      <dgm:spPr/>
    </dgm:pt>
    <dgm:pt modelId="{47691ADB-6F6A-4051-80F0-B5774D8C2B9F}" type="pres">
      <dgm:prSet presAssocID="{045EB79A-C827-4256-88CA-589BECA65E56}" presName="Name1" presStyleCnt="0"/>
      <dgm:spPr/>
    </dgm:pt>
    <dgm:pt modelId="{2CAE76F8-D806-4461-B913-BF2BFDF34F92}" type="pres">
      <dgm:prSet presAssocID="{045EB79A-C827-4256-88CA-589BECA65E56}" presName="cycle" presStyleCnt="0"/>
      <dgm:spPr/>
    </dgm:pt>
    <dgm:pt modelId="{97F3EB91-BD96-4E28-9B34-594DCA51852C}" type="pres">
      <dgm:prSet presAssocID="{045EB79A-C827-4256-88CA-589BECA65E56}" presName="srcNode" presStyleLbl="node1" presStyleIdx="0" presStyleCnt="6"/>
      <dgm:spPr/>
    </dgm:pt>
    <dgm:pt modelId="{E7F967F6-15EE-44C9-A976-B98811D0C017}" type="pres">
      <dgm:prSet presAssocID="{045EB79A-C827-4256-88CA-589BECA65E56}" presName="conn" presStyleLbl="parChTrans1D2" presStyleIdx="0" presStyleCnt="1"/>
      <dgm:spPr/>
    </dgm:pt>
    <dgm:pt modelId="{9F2829A9-FC3B-489E-BC91-E31A96C7D9CD}" type="pres">
      <dgm:prSet presAssocID="{045EB79A-C827-4256-88CA-589BECA65E56}" presName="extraNode" presStyleLbl="node1" presStyleIdx="0" presStyleCnt="6"/>
      <dgm:spPr/>
    </dgm:pt>
    <dgm:pt modelId="{16E62BB0-129D-4A4F-A645-71EB9BE6C977}" type="pres">
      <dgm:prSet presAssocID="{045EB79A-C827-4256-88CA-589BECA65E56}" presName="dstNode" presStyleLbl="node1" presStyleIdx="0" presStyleCnt="6"/>
      <dgm:spPr/>
    </dgm:pt>
    <dgm:pt modelId="{EDCACCAD-3710-401A-9768-6C16C9D421B2}" type="pres">
      <dgm:prSet presAssocID="{3546A692-EE84-4754-BA0B-1286503F66DA}" presName="text_1" presStyleLbl="node1" presStyleIdx="0" presStyleCnt="6">
        <dgm:presLayoutVars>
          <dgm:bulletEnabled val="1"/>
        </dgm:presLayoutVars>
      </dgm:prSet>
      <dgm:spPr/>
    </dgm:pt>
    <dgm:pt modelId="{7FB29AB0-9A29-4041-9BEB-9DB7B8EE3C36}" type="pres">
      <dgm:prSet presAssocID="{3546A692-EE84-4754-BA0B-1286503F66DA}" presName="accent_1" presStyleCnt="0"/>
      <dgm:spPr/>
    </dgm:pt>
    <dgm:pt modelId="{AF18141B-8E49-4BA3-B95E-F68B4907D29B}" type="pres">
      <dgm:prSet presAssocID="{3546A692-EE84-4754-BA0B-1286503F66DA}" presName="accentRepeatNode" presStyleLbl="solidFgAcc1" presStyleIdx="0" presStyleCnt="6"/>
      <dgm:spPr>
        <a:solidFill>
          <a:srgbClr val="0E85A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pt>
    <dgm:pt modelId="{B250CD17-3D25-4551-BF40-7444F9994E15}" type="pres">
      <dgm:prSet presAssocID="{BD6123F8-4B4E-474F-8FC4-F715BC808BCC}" presName="text_2" presStyleLbl="node1" presStyleIdx="1" presStyleCnt="6">
        <dgm:presLayoutVars>
          <dgm:bulletEnabled val="1"/>
        </dgm:presLayoutVars>
      </dgm:prSet>
      <dgm:spPr/>
    </dgm:pt>
    <dgm:pt modelId="{165FD19D-F9A7-47D1-A865-2C907BB6A633}" type="pres">
      <dgm:prSet presAssocID="{BD6123F8-4B4E-474F-8FC4-F715BC808BCC}" presName="accent_2" presStyleCnt="0"/>
      <dgm:spPr/>
    </dgm:pt>
    <dgm:pt modelId="{738A6486-2A9F-49FD-8034-94063BB07A09}" type="pres">
      <dgm:prSet presAssocID="{BD6123F8-4B4E-474F-8FC4-F715BC808BCC}" presName="accentRepeatNode" presStyleLbl="solidFgAcc1" presStyleIdx="1" presStyleCnt="6"/>
      <dgm:spPr>
        <a:solidFill>
          <a:srgbClr val="0E85A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pt>
    <dgm:pt modelId="{0D75CC7A-DAD3-4633-85FB-17D933FEF217}" type="pres">
      <dgm:prSet presAssocID="{643248FB-4E44-4ACF-B28F-AEB31ABF2212}" presName="text_3" presStyleLbl="node1" presStyleIdx="2" presStyleCnt="6">
        <dgm:presLayoutVars>
          <dgm:bulletEnabled val="1"/>
        </dgm:presLayoutVars>
      </dgm:prSet>
      <dgm:spPr/>
    </dgm:pt>
    <dgm:pt modelId="{8E47A326-A459-4F12-A592-0B11A7C48CD9}" type="pres">
      <dgm:prSet presAssocID="{643248FB-4E44-4ACF-B28F-AEB31ABF2212}" presName="accent_3" presStyleCnt="0"/>
      <dgm:spPr/>
    </dgm:pt>
    <dgm:pt modelId="{E2505A57-1C38-4BC2-8D99-6AE880119373}" type="pres">
      <dgm:prSet presAssocID="{643248FB-4E44-4ACF-B28F-AEB31ABF2212}" presName="accentRepeatNode" presStyleLbl="solidFgAcc1" presStyleIdx="2" presStyleCnt="6"/>
      <dgm:spPr>
        <a:xfrm>
          <a:off x="723795" y="2067586"/>
          <a:ext cx="529959" cy="52995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pt>
    <dgm:pt modelId="{9F6DA0A7-A41E-4732-9754-CB21B5E35E06}" type="pres">
      <dgm:prSet presAssocID="{743B2C62-ED32-4CF9-A4B2-9C8CA5B54D8D}" presName="text_4" presStyleLbl="node1" presStyleIdx="3" presStyleCnt="6">
        <dgm:presLayoutVars>
          <dgm:bulletEnabled val="1"/>
        </dgm:presLayoutVars>
      </dgm:prSet>
      <dgm:spPr/>
    </dgm:pt>
    <dgm:pt modelId="{BD2F34BF-D296-41B7-8D80-E10749BAEB6C}" type="pres">
      <dgm:prSet presAssocID="{743B2C62-ED32-4CF9-A4B2-9C8CA5B54D8D}" presName="accent_4" presStyleCnt="0"/>
      <dgm:spPr/>
    </dgm:pt>
    <dgm:pt modelId="{13D75A75-86E3-4A75-9D63-1D3FA5F5B9DC}" type="pres">
      <dgm:prSet presAssocID="{743B2C62-ED32-4CF9-A4B2-9C8CA5B54D8D}" presName="accentRepeatNode" presStyleLbl="solidFgAcc1" presStyleIdx="3" presStyleCnt="6"/>
      <dgm:spPr>
        <a:xfrm>
          <a:off x="656617" y="2703911"/>
          <a:ext cx="529959" cy="52995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pt>
    <dgm:pt modelId="{DA690F0D-BA3F-46FA-AFDF-41F9C0441E16}" type="pres">
      <dgm:prSet presAssocID="{8DAB2B3B-4813-4932-AF98-A052AACC4621}" presName="text_5" presStyleLbl="node1" presStyleIdx="4" presStyleCnt="6">
        <dgm:presLayoutVars>
          <dgm:bulletEnabled val="1"/>
        </dgm:presLayoutVars>
      </dgm:prSet>
      <dgm:spPr/>
    </dgm:pt>
    <dgm:pt modelId="{32283B27-B1E1-4420-B1AF-77E8A4AD438C}" type="pres">
      <dgm:prSet presAssocID="{8DAB2B3B-4813-4932-AF98-A052AACC4621}" presName="accent_5" presStyleCnt="0"/>
      <dgm:spPr/>
    </dgm:pt>
    <dgm:pt modelId="{5909772E-E168-414C-967B-DDB16402996A}" type="pres">
      <dgm:prSet presAssocID="{8DAB2B3B-4813-4932-AF98-A052AACC4621}" presName="accentRepeatNode" presStyleLbl="solidFgAcc1" presStyleIdx="4" presStyleCnt="6"/>
      <dgm:spPr>
        <a:xfrm>
          <a:off x="446219" y="3339768"/>
          <a:ext cx="529959" cy="52995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pt>
    <dgm:pt modelId="{0D053FC0-4235-46B7-B7C4-C8042B8AB06F}" type="pres">
      <dgm:prSet presAssocID="{588A0A2E-FB89-464D-BDE1-91CCD3618C68}" presName="text_6" presStyleLbl="node1" presStyleIdx="5" presStyleCnt="6">
        <dgm:presLayoutVars>
          <dgm:bulletEnabled val="1"/>
        </dgm:presLayoutVars>
      </dgm:prSet>
      <dgm:spPr/>
    </dgm:pt>
    <dgm:pt modelId="{92850057-45CC-4672-A422-1B3EF8BEA305}" type="pres">
      <dgm:prSet presAssocID="{588A0A2E-FB89-464D-BDE1-91CCD3618C68}" presName="accent_6" presStyleCnt="0"/>
      <dgm:spPr/>
    </dgm:pt>
    <dgm:pt modelId="{19522098-6C93-4CA1-966A-8F9220CFC8EF}" type="pres">
      <dgm:prSet presAssocID="{588A0A2E-FB89-464D-BDE1-91CCD3618C68}" presName="accentRepeatNode" presStyleLbl="solidFgAcc1" presStyleIdx="5" presStyleCnt="6"/>
      <dgm:spPr>
        <a:solidFill>
          <a:srgbClr val="0E85A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pt>
  </dgm:ptLst>
  <dgm:cxnLst>
    <dgm:cxn modelId="{87D1BE26-B147-4E7D-9161-FF380945840F}" srcId="{045EB79A-C827-4256-88CA-589BECA65E56}" destId="{8DAB2B3B-4813-4932-AF98-A052AACC4621}" srcOrd="4" destOrd="0" parTransId="{82405AB8-404C-40C1-B60B-D97A18DFDC2A}" sibTransId="{6CF23ABB-1226-4CF5-A108-4DBF05B55C5F}"/>
    <dgm:cxn modelId="{4CA54F2D-C09A-4031-9C2F-078ED3403061}" type="presOf" srcId="{643248FB-4E44-4ACF-B28F-AEB31ABF2212}" destId="{0D75CC7A-DAD3-4633-85FB-17D933FEF217}" srcOrd="0" destOrd="0" presId="urn:microsoft.com/office/officeart/2008/layout/VerticalCurvedList"/>
    <dgm:cxn modelId="{A4FC8935-A360-4A72-A987-4CAE1FA7F10D}" srcId="{045EB79A-C827-4256-88CA-589BECA65E56}" destId="{588A0A2E-FB89-464D-BDE1-91CCD3618C68}" srcOrd="5" destOrd="0" parTransId="{3A722222-73C7-46DA-A2E8-0E88F061C057}" sibTransId="{2CE23D3C-8D08-4BCD-88F9-FE29A181DFF6}"/>
    <dgm:cxn modelId="{D55ACA4E-93EC-404D-94A6-D0AB78D59E60}" type="presOf" srcId="{BD6123F8-4B4E-474F-8FC4-F715BC808BCC}" destId="{B250CD17-3D25-4551-BF40-7444F9994E15}" srcOrd="0" destOrd="0" presId="urn:microsoft.com/office/officeart/2008/layout/VerticalCurvedList"/>
    <dgm:cxn modelId="{DDCBC372-1846-490B-B4E5-5C263DE8DEC7}" type="presOf" srcId="{588A0A2E-FB89-464D-BDE1-91CCD3618C68}" destId="{0D053FC0-4235-46B7-B7C4-C8042B8AB06F}" srcOrd="0" destOrd="0" presId="urn:microsoft.com/office/officeart/2008/layout/VerticalCurvedList"/>
    <dgm:cxn modelId="{C61CF857-DF4B-4DC6-AE0E-051805CBCC7D}" type="presOf" srcId="{3546A692-EE84-4754-BA0B-1286503F66DA}" destId="{EDCACCAD-3710-401A-9768-6C16C9D421B2}" srcOrd="0" destOrd="0" presId="urn:microsoft.com/office/officeart/2008/layout/VerticalCurvedList"/>
    <dgm:cxn modelId="{23B83B5A-F76D-43E6-AD1D-F09C3F828C03}" type="presOf" srcId="{4EE699C1-BF81-4DA9-9AEF-AECEE9691A20}" destId="{E7F967F6-15EE-44C9-A976-B98811D0C017}" srcOrd="0" destOrd="0" presId="urn:microsoft.com/office/officeart/2008/layout/VerticalCurvedList"/>
    <dgm:cxn modelId="{3F15A77C-826A-4C33-9196-EF3FACBD5ED0}" type="presOf" srcId="{8DAB2B3B-4813-4932-AF98-A052AACC4621}" destId="{DA690F0D-BA3F-46FA-AFDF-41F9C0441E16}" srcOrd="0" destOrd="0" presId="urn:microsoft.com/office/officeart/2008/layout/VerticalCurvedList"/>
    <dgm:cxn modelId="{C7BFEF85-2D95-46DA-B3AB-0DACCB670838}" srcId="{045EB79A-C827-4256-88CA-589BECA65E56}" destId="{BD6123F8-4B4E-474F-8FC4-F715BC808BCC}" srcOrd="1" destOrd="0" parTransId="{3A3BD7D3-61D3-4452-8EC1-D0D7FF828923}" sibTransId="{2AFB6BF8-5863-4104-A631-7586138912EA}"/>
    <dgm:cxn modelId="{9B23EA91-2930-4043-93C7-FF52DA284110}" type="presOf" srcId="{045EB79A-C827-4256-88CA-589BECA65E56}" destId="{EC2DD158-23D4-4D4E-A675-BAAF6D297B8F}" srcOrd="0" destOrd="0" presId="urn:microsoft.com/office/officeart/2008/layout/VerticalCurvedList"/>
    <dgm:cxn modelId="{AB13429A-7295-49A7-AF29-A14B22E9E8FA}" srcId="{045EB79A-C827-4256-88CA-589BECA65E56}" destId="{3546A692-EE84-4754-BA0B-1286503F66DA}" srcOrd="0" destOrd="0" parTransId="{E0F84DAD-6609-4431-AB84-479F80D06656}" sibTransId="{4EE699C1-BF81-4DA9-9AEF-AECEE9691A20}"/>
    <dgm:cxn modelId="{24ED3CBB-0F94-4A77-B52C-9C05CB396CAB}" srcId="{045EB79A-C827-4256-88CA-589BECA65E56}" destId="{743B2C62-ED32-4CF9-A4B2-9C8CA5B54D8D}" srcOrd="3" destOrd="0" parTransId="{91E83941-DBA6-4AAF-8040-49C0C66D1F92}" sibTransId="{FFB9B31F-5344-4BC9-A108-F7E766032B38}"/>
    <dgm:cxn modelId="{793310C5-0BBC-42F1-B9FA-3D36F744245B}" srcId="{045EB79A-C827-4256-88CA-589BECA65E56}" destId="{643248FB-4E44-4ACF-B28F-AEB31ABF2212}" srcOrd="2" destOrd="0" parTransId="{292CC654-3FF9-4641-B5A3-5F718C5CF780}" sibTransId="{9B8E15B6-45A8-405F-9EE3-F4961C8BD555}"/>
    <dgm:cxn modelId="{24F7A0CD-DC9B-46CD-AE72-2A7660D31D08}" type="presOf" srcId="{743B2C62-ED32-4CF9-A4B2-9C8CA5B54D8D}" destId="{9F6DA0A7-A41E-4732-9754-CB21B5E35E06}" srcOrd="0" destOrd="0" presId="urn:microsoft.com/office/officeart/2008/layout/VerticalCurvedList"/>
    <dgm:cxn modelId="{991452CA-2D28-4FF1-AF36-5182D5506AB2}" type="presParOf" srcId="{EC2DD158-23D4-4D4E-A675-BAAF6D297B8F}" destId="{47691ADB-6F6A-4051-80F0-B5774D8C2B9F}" srcOrd="0" destOrd="0" presId="urn:microsoft.com/office/officeart/2008/layout/VerticalCurvedList"/>
    <dgm:cxn modelId="{96FFC122-4032-43A1-AAC9-1417AC21C4C2}" type="presParOf" srcId="{47691ADB-6F6A-4051-80F0-B5774D8C2B9F}" destId="{2CAE76F8-D806-4461-B913-BF2BFDF34F92}" srcOrd="0" destOrd="0" presId="urn:microsoft.com/office/officeart/2008/layout/VerticalCurvedList"/>
    <dgm:cxn modelId="{F6D46BB6-973B-41FF-BA27-F50AC82C896B}" type="presParOf" srcId="{2CAE76F8-D806-4461-B913-BF2BFDF34F92}" destId="{97F3EB91-BD96-4E28-9B34-594DCA51852C}" srcOrd="0" destOrd="0" presId="urn:microsoft.com/office/officeart/2008/layout/VerticalCurvedList"/>
    <dgm:cxn modelId="{4E105D16-519D-4482-BEBB-727235474AE9}" type="presParOf" srcId="{2CAE76F8-D806-4461-B913-BF2BFDF34F92}" destId="{E7F967F6-15EE-44C9-A976-B98811D0C017}" srcOrd="1" destOrd="0" presId="urn:microsoft.com/office/officeart/2008/layout/VerticalCurvedList"/>
    <dgm:cxn modelId="{D8A684B7-015D-4C3E-B8F3-A956E9CE63C7}" type="presParOf" srcId="{2CAE76F8-D806-4461-B913-BF2BFDF34F92}" destId="{9F2829A9-FC3B-489E-BC91-E31A96C7D9CD}" srcOrd="2" destOrd="0" presId="urn:microsoft.com/office/officeart/2008/layout/VerticalCurvedList"/>
    <dgm:cxn modelId="{35E0CF4F-3BC2-44FE-A9D3-BB7A7FE8C692}" type="presParOf" srcId="{2CAE76F8-D806-4461-B913-BF2BFDF34F92}" destId="{16E62BB0-129D-4A4F-A645-71EB9BE6C977}" srcOrd="3" destOrd="0" presId="urn:microsoft.com/office/officeart/2008/layout/VerticalCurvedList"/>
    <dgm:cxn modelId="{AECEB654-3795-41F8-995E-F808AC3F2155}" type="presParOf" srcId="{47691ADB-6F6A-4051-80F0-B5774D8C2B9F}" destId="{EDCACCAD-3710-401A-9768-6C16C9D421B2}" srcOrd="1" destOrd="0" presId="urn:microsoft.com/office/officeart/2008/layout/VerticalCurvedList"/>
    <dgm:cxn modelId="{B8A1B25B-4F01-40B4-ABBF-BC3869DBCD72}" type="presParOf" srcId="{47691ADB-6F6A-4051-80F0-B5774D8C2B9F}" destId="{7FB29AB0-9A29-4041-9BEB-9DB7B8EE3C36}" srcOrd="2" destOrd="0" presId="urn:microsoft.com/office/officeart/2008/layout/VerticalCurvedList"/>
    <dgm:cxn modelId="{84899CB1-ABFB-49D9-90B3-F928EFC88873}" type="presParOf" srcId="{7FB29AB0-9A29-4041-9BEB-9DB7B8EE3C36}" destId="{AF18141B-8E49-4BA3-B95E-F68B4907D29B}" srcOrd="0" destOrd="0" presId="urn:microsoft.com/office/officeart/2008/layout/VerticalCurvedList"/>
    <dgm:cxn modelId="{25F8EDDA-6B35-4112-98B6-8D8F972DB3C4}" type="presParOf" srcId="{47691ADB-6F6A-4051-80F0-B5774D8C2B9F}" destId="{B250CD17-3D25-4551-BF40-7444F9994E15}" srcOrd="3" destOrd="0" presId="urn:microsoft.com/office/officeart/2008/layout/VerticalCurvedList"/>
    <dgm:cxn modelId="{09CC44AB-B579-4A44-BA0D-CD087218692F}" type="presParOf" srcId="{47691ADB-6F6A-4051-80F0-B5774D8C2B9F}" destId="{165FD19D-F9A7-47D1-A865-2C907BB6A633}" srcOrd="4" destOrd="0" presId="urn:microsoft.com/office/officeart/2008/layout/VerticalCurvedList"/>
    <dgm:cxn modelId="{2A504F9D-FE51-4D7E-BBE0-51779A4DC49C}" type="presParOf" srcId="{165FD19D-F9A7-47D1-A865-2C907BB6A633}" destId="{738A6486-2A9F-49FD-8034-94063BB07A09}" srcOrd="0" destOrd="0" presId="urn:microsoft.com/office/officeart/2008/layout/VerticalCurvedList"/>
    <dgm:cxn modelId="{8E0E0BFB-A027-442A-92E3-88A05CC63B4D}" type="presParOf" srcId="{47691ADB-6F6A-4051-80F0-B5774D8C2B9F}" destId="{0D75CC7A-DAD3-4633-85FB-17D933FEF217}" srcOrd="5" destOrd="0" presId="urn:microsoft.com/office/officeart/2008/layout/VerticalCurvedList"/>
    <dgm:cxn modelId="{4CF2D6D5-FC6C-4FFB-9BCE-1F265B141ED3}" type="presParOf" srcId="{47691ADB-6F6A-4051-80F0-B5774D8C2B9F}" destId="{8E47A326-A459-4F12-A592-0B11A7C48CD9}" srcOrd="6" destOrd="0" presId="urn:microsoft.com/office/officeart/2008/layout/VerticalCurvedList"/>
    <dgm:cxn modelId="{660A156D-A94D-4BF8-BA49-883D056CE79B}" type="presParOf" srcId="{8E47A326-A459-4F12-A592-0B11A7C48CD9}" destId="{E2505A57-1C38-4BC2-8D99-6AE880119373}" srcOrd="0" destOrd="0" presId="urn:microsoft.com/office/officeart/2008/layout/VerticalCurvedList"/>
    <dgm:cxn modelId="{1586E1E9-4FAE-4B25-B0EB-0D019A9EC378}" type="presParOf" srcId="{47691ADB-6F6A-4051-80F0-B5774D8C2B9F}" destId="{9F6DA0A7-A41E-4732-9754-CB21B5E35E06}" srcOrd="7" destOrd="0" presId="urn:microsoft.com/office/officeart/2008/layout/VerticalCurvedList"/>
    <dgm:cxn modelId="{73672E07-5AD9-43AA-9A90-80DE1EA8DCEA}" type="presParOf" srcId="{47691ADB-6F6A-4051-80F0-B5774D8C2B9F}" destId="{BD2F34BF-D296-41B7-8D80-E10749BAEB6C}" srcOrd="8" destOrd="0" presId="urn:microsoft.com/office/officeart/2008/layout/VerticalCurvedList"/>
    <dgm:cxn modelId="{973D884A-1533-49DD-8BB2-B19E6F1556FB}" type="presParOf" srcId="{BD2F34BF-D296-41B7-8D80-E10749BAEB6C}" destId="{13D75A75-86E3-4A75-9D63-1D3FA5F5B9DC}" srcOrd="0" destOrd="0" presId="urn:microsoft.com/office/officeart/2008/layout/VerticalCurvedList"/>
    <dgm:cxn modelId="{302626F3-A957-4E37-B47F-2B93150C5D97}" type="presParOf" srcId="{47691ADB-6F6A-4051-80F0-B5774D8C2B9F}" destId="{DA690F0D-BA3F-46FA-AFDF-41F9C0441E16}" srcOrd="9" destOrd="0" presId="urn:microsoft.com/office/officeart/2008/layout/VerticalCurvedList"/>
    <dgm:cxn modelId="{124AFAEE-2A1E-45DA-9B0E-2B2145C7102A}" type="presParOf" srcId="{47691ADB-6F6A-4051-80F0-B5774D8C2B9F}" destId="{32283B27-B1E1-4420-B1AF-77E8A4AD438C}" srcOrd="10" destOrd="0" presId="urn:microsoft.com/office/officeart/2008/layout/VerticalCurvedList"/>
    <dgm:cxn modelId="{8BD119EF-26CF-4DB6-973C-603160043EE0}" type="presParOf" srcId="{32283B27-B1E1-4420-B1AF-77E8A4AD438C}" destId="{5909772E-E168-414C-967B-DDB16402996A}" srcOrd="0" destOrd="0" presId="urn:microsoft.com/office/officeart/2008/layout/VerticalCurvedList"/>
    <dgm:cxn modelId="{D0EB2989-ACC0-4073-8D3A-438FB5E7C2ED}" type="presParOf" srcId="{47691ADB-6F6A-4051-80F0-B5774D8C2B9F}" destId="{0D053FC0-4235-46B7-B7C4-C8042B8AB06F}" srcOrd="11" destOrd="0" presId="urn:microsoft.com/office/officeart/2008/layout/VerticalCurvedList"/>
    <dgm:cxn modelId="{D4E2323D-7B9E-424A-B9C7-18170D63CE5B}" type="presParOf" srcId="{47691ADB-6F6A-4051-80F0-B5774D8C2B9F}" destId="{92850057-45CC-4672-A422-1B3EF8BEA305}" srcOrd="12" destOrd="0" presId="urn:microsoft.com/office/officeart/2008/layout/VerticalCurvedList"/>
    <dgm:cxn modelId="{87F0ADB2-FE31-4F5B-ACF9-75946FBF3DE3}" type="presParOf" srcId="{92850057-45CC-4672-A422-1B3EF8BEA305}" destId="{19522098-6C93-4CA1-966A-8F9220CFC8E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A68CAF-1E47-43CA-9893-BA6C9CAD25AE}"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IE"/>
        </a:p>
      </dgm:t>
    </dgm:pt>
    <dgm:pt modelId="{6DED761A-1CE9-491D-B5B1-F16EE49EDE52}" type="pres">
      <dgm:prSet presAssocID="{34A68CAF-1E47-43CA-9893-BA6C9CAD25AE}" presName="diagram" presStyleCnt="0">
        <dgm:presLayoutVars>
          <dgm:dir/>
          <dgm:resizeHandles val="exact"/>
        </dgm:presLayoutVars>
      </dgm:prSet>
      <dgm:spPr/>
    </dgm:pt>
  </dgm:ptLst>
  <dgm:cxnLst>
    <dgm:cxn modelId="{A36B52D6-A4A9-47D1-A6D0-4D789ECDF776}" type="presOf" srcId="{34A68CAF-1E47-43CA-9893-BA6C9CAD25AE}" destId="{6DED761A-1CE9-491D-B5B1-F16EE49EDE5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967F6-15EE-44C9-A976-B98811D0C017}">
      <dsp:nvSpPr>
        <dsp:cNvPr id="0" name=""/>
        <dsp:cNvSpPr/>
      </dsp:nvSpPr>
      <dsp:spPr>
        <a:xfrm>
          <a:off x="-5599747" y="-857257"/>
          <a:ext cx="6667172" cy="6667172"/>
        </a:xfrm>
        <a:prstGeom prst="blockArc">
          <a:avLst>
            <a:gd name="adj1" fmla="val 18900000"/>
            <a:gd name="adj2" fmla="val 2700000"/>
            <a:gd name="adj3" fmla="val 324"/>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DCACCAD-3710-401A-9768-6C16C9D421B2}">
      <dsp:nvSpPr>
        <dsp:cNvPr id="0" name=""/>
        <dsp:cNvSpPr/>
      </dsp:nvSpPr>
      <dsp:spPr>
        <a:xfrm>
          <a:off x="397813" y="260806"/>
          <a:ext cx="7245659" cy="521415"/>
        </a:xfrm>
        <a:prstGeom prst="rect">
          <a:avLst/>
        </a:prstGeom>
        <a:solidFill>
          <a:srgbClr val="24647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3874"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cs typeface="Arial"/>
            </a:rPr>
            <a:t>Student’s record of learning</a:t>
          </a:r>
          <a:endParaRPr lang="en-GB" sz="2100" b="0" kern="1200"/>
        </a:p>
      </dsp:txBody>
      <dsp:txXfrm>
        <a:off x="397813" y="260806"/>
        <a:ext cx="7245659" cy="521415"/>
      </dsp:txXfrm>
    </dsp:sp>
    <dsp:sp modelId="{AF18141B-8E49-4BA3-B95E-F68B4907D29B}">
      <dsp:nvSpPr>
        <dsp:cNvPr id="0" name=""/>
        <dsp:cNvSpPr/>
      </dsp:nvSpPr>
      <dsp:spPr>
        <a:xfrm>
          <a:off x="71928" y="195629"/>
          <a:ext cx="651769" cy="65176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sp>
    <dsp:sp modelId="{B250CD17-3D25-4551-BF40-7444F9994E15}">
      <dsp:nvSpPr>
        <dsp:cNvPr id="0" name=""/>
        <dsp:cNvSpPr/>
      </dsp:nvSpPr>
      <dsp:spPr>
        <a:xfrm>
          <a:off x="826713" y="1042831"/>
          <a:ext cx="6816759" cy="521415"/>
        </a:xfrm>
        <a:prstGeom prst="rect">
          <a:avLst/>
        </a:prstGeom>
        <a:solidFill>
          <a:srgbClr val="24647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3874"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Evidence of the process</a:t>
          </a:r>
          <a:endParaRPr lang="en-GB" sz="2100" b="1" kern="1200"/>
        </a:p>
      </dsp:txBody>
      <dsp:txXfrm>
        <a:off x="826713" y="1042831"/>
        <a:ext cx="6816759" cy="521415"/>
      </dsp:txXfrm>
    </dsp:sp>
    <dsp:sp modelId="{738A6486-2A9F-49FD-8034-94063BB07A09}">
      <dsp:nvSpPr>
        <dsp:cNvPr id="0" name=""/>
        <dsp:cNvSpPr/>
      </dsp:nvSpPr>
      <dsp:spPr>
        <a:xfrm>
          <a:off x="500828" y="977654"/>
          <a:ext cx="651769" cy="65176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sp>
    <dsp:sp modelId="{0D75CC7A-DAD3-4633-85FB-17D933FEF217}">
      <dsp:nvSpPr>
        <dsp:cNvPr id="0" name=""/>
        <dsp:cNvSpPr/>
      </dsp:nvSpPr>
      <dsp:spPr>
        <a:xfrm>
          <a:off x="1022839" y="1824856"/>
          <a:ext cx="6620633" cy="521415"/>
        </a:xfrm>
        <a:prstGeom prst="rect">
          <a:avLst/>
        </a:prstGeom>
        <a:solidFill>
          <a:srgbClr val="24647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3874"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Facilitates teacher authentication of work</a:t>
          </a:r>
          <a:endParaRPr lang="en-GB" sz="2100" b="0" kern="1200"/>
        </a:p>
      </dsp:txBody>
      <dsp:txXfrm>
        <a:off x="1022839" y="1824856"/>
        <a:ext cx="6620633" cy="521415"/>
      </dsp:txXfrm>
    </dsp:sp>
    <dsp:sp modelId="{E2505A57-1C38-4BC2-8D99-6AE880119373}">
      <dsp:nvSpPr>
        <dsp:cNvPr id="0" name=""/>
        <dsp:cNvSpPr/>
      </dsp:nvSpPr>
      <dsp:spPr>
        <a:xfrm>
          <a:off x="696954" y="1759679"/>
          <a:ext cx="651769" cy="65176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sp>
    <dsp:sp modelId="{9F6DA0A7-A41E-4732-9754-CB21B5E35E06}">
      <dsp:nvSpPr>
        <dsp:cNvPr id="0" name=""/>
        <dsp:cNvSpPr/>
      </dsp:nvSpPr>
      <dsp:spPr>
        <a:xfrm>
          <a:off x="1022839" y="2606385"/>
          <a:ext cx="6620633" cy="521415"/>
        </a:xfrm>
        <a:prstGeom prst="rect">
          <a:avLst/>
        </a:prstGeom>
        <a:solidFill>
          <a:srgbClr val="24647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3874"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Track decision making (feedback)</a:t>
          </a:r>
          <a:endParaRPr lang="en-GB" sz="2100" b="0" kern="1200"/>
        </a:p>
      </dsp:txBody>
      <dsp:txXfrm>
        <a:off x="1022839" y="2606385"/>
        <a:ext cx="6620633" cy="521415"/>
      </dsp:txXfrm>
    </dsp:sp>
    <dsp:sp modelId="{13D75A75-86E3-4A75-9D63-1D3FA5F5B9DC}">
      <dsp:nvSpPr>
        <dsp:cNvPr id="0" name=""/>
        <dsp:cNvSpPr/>
      </dsp:nvSpPr>
      <dsp:spPr>
        <a:xfrm>
          <a:off x="696954" y="2541208"/>
          <a:ext cx="651769" cy="65176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sp>
    <dsp:sp modelId="{DA690F0D-BA3F-46FA-AFDF-41F9C0441E16}">
      <dsp:nvSpPr>
        <dsp:cNvPr id="0" name=""/>
        <dsp:cNvSpPr/>
      </dsp:nvSpPr>
      <dsp:spPr>
        <a:xfrm>
          <a:off x="826713" y="3388410"/>
          <a:ext cx="6816759" cy="521415"/>
        </a:xfrm>
        <a:prstGeom prst="rect">
          <a:avLst/>
        </a:prstGeom>
        <a:solidFill>
          <a:srgbClr val="24647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3874"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Develops students’ ability to reflect on their learning</a:t>
          </a:r>
          <a:endParaRPr lang="en-GB" sz="2100" b="0" kern="1200"/>
        </a:p>
      </dsp:txBody>
      <dsp:txXfrm>
        <a:off x="826713" y="3388410"/>
        <a:ext cx="6816759" cy="521415"/>
      </dsp:txXfrm>
    </dsp:sp>
    <dsp:sp modelId="{5909772E-E168-414C-967B-DDB16402996A}">
      <dsp:nvSpPr>
        <dsp:cNvPr id="0" name=""/>
        <dsp:cNvSpPr/>
      </dsp:nvSpPr>
      <dsp:spPr>
        <a:xfrm>
          <a:off x="500828" y="3323233"/>
          <a:ext cx="651769" cy="65176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sp>
    <dsp:sp modelId="{0D053FC0-4235-46B7-B7C4-C8042B8AB06F}">
      <dsp:nvSpPr>
        <dsp:cNvPr id="0" name=""/>
        <dsp:cNvSpPr/>
      </dsp:nvSpPr>
      <dsp:spPr>
        <a:xfrm>
          <a:off x="397813" y="4170435"/>
          <a:ext cx="7245659" cy="521415"/>
        </a:xfrm>
        <a:prstGeom prst="rect">
          <a:avLst/>
        </a:prstGeom>
        <a:solidFill>
          <a:srgbClr val="24647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3874"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Feedback – prompt questions</a:t>
          </a:r>
          <a:endParaRPr lang="en-GB" sz="2100" b="0" kern="1200"/>
        </a:p>
      </dsp:txBody>
      <dsp:txXfrm>
        <a:off x="397813" y="4170435"/>
        <a:ext cx="7245659" cy="521415"/>
      </dsp:txXfrm>
    </dsp:sp>
    <dsp:sp modelId="{19522098-6C93-4CA1-966A-8F9220CFC8EF}">
      <dsp:nvSpPr>
        <dsp:cNvPr id="0" name=""/>
        <dsp:cNvSpPr/>
      </dsp:nvSpPr>
      <dsp:spPr>
        <a:xfrm>
          <a:off x="71928" y="4105258"/>
          <a:ext cx="651769" cy="651769"/>
        </a:xfrm>
        <a:prstGeom prst="ellipse">
          <a:avLst/>
        </a:prstGeom>
        <a:solidFill>
          <a:srgbClr val="0E85AA"/>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3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4399"/>
            <a:ext cx="5438140" cy="4466273"/>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518319" y="3347879"/>
            <a:ext cx="5757861" cy="4466273"/>
          </a:xfrm>
          <a:prstGeom prst="rect">
            <a:avLst/>
          </a:prstGeom>
        </p:spPr>
        <p:txBody>
          <a:bodyPr spcFirstLastPara="1" wrap="square" lIns="93162" tIns="93162" rIns="93162" bIns="93162" anchor="t" anchorCtr="0">
            <a:noAutofit/>
          </a:bodyPr>
          <a:lstStyle/>
          <a:p>
            <a:pPr marL="0" indent="0">
              <a:buNone/>
            </a:pPr>
            <a:endParaRPr lang="en-GB" dirty="0"/>
          </a:p>
        </p:txBody>
      </p:sp>
      <p:sp>
        <p:nvSpPr>
          <p:cNvPr id="224" name="Google Shape;224;p1:notes"/>
          <p:cNvSpPr>
            <a:spLocks noGrp="1" noRot="1" noChangeAspect="1"/>
          </p:cNvSpPr>
          <p:nvPr>
            <p:ph type="sldImg" idx="2"/>
          </p:nvPr>
        </p:nvSpPr>
        <p:spPr>
          <a:xfrm>
            <a:off x="838200" y="333375"/>
            <a:ext cx="5118100" cy="2879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2333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38EE4-BDE4-3202-1BB6-9E96312CAD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496963-2392-648C-CC99-136D5FF8D7BB}"/>
              </a:ext>
            </a:extLst>
          </p:cNvPr>
          <p:cNvSpPr>
            <a:spLocks noGrp="1" noRot="1" noChangeAspect="1"/>
          </p:cNvSpPr>
          <p:nvPr>
            <p:ph type="sldImg"/>
          </p:nvPr>
        </p:nvSpPr>
        <p:spPr>
          <a:xfrm>
            <a:off x="838200" y="396875"/>
            <a:ext cx="5118100" cy="2879725"/>
          </a:xfrm>
        </p:spPr>
      </p:sp>
      <p:sp>
        <p:nvSpPr>
          <p:cNvPr id="3" name="Notes Placeholder 2">
            <a:extLst>
              <a:ext uri="{FF2B5EF4-FFF2-40B4-BE49-F238E27FC236}">
                <a16:creationId xmlns:a16="http://schemas.microsoft.com/office/drawing/2014/main" id="{3DEF33B1-6B98-4362-DADE-D9BC6BE70D11}"/>
              </a:ext>
            </a:extLst>
          </p:cNvPr>
          <p:cNvSpPr>
            <a:spLocks noGrp="1"/>
          </p:cNvSpPr>
          <p:nvPr>
            <p:ph type="body" idx="1"/>
          </p:nvPr>
        </p:nvSpPr>
        <p:spPr>
          <a:xfrm>
            <a:off x="518319" y="3276600"/>
            <a:ext cx="5757861" cy="4991417"/>
          </a:xfrm>
        </p:spPr>
        <p:txBody>
          <a:bodyPr/>
          <a:lstStyle/>
          <a:p>
            <a:pPr marL="0" indent="0">
              <a:buNone/>
            </a:pPr>
            <a:endParaRPr lang="en-IE" dirty="0"/>
          </a:p>
        </p:txBody>
      </p:sp>
    </p:spTree>
    <p:extLst>
      <p:ext uri="{BB962C8B-B14F-4D97-AF65-F5344CB8AC3E}">
        <p14:creationId xmlns:p14="http://schemas.microsoft.com/office/powerpoint/2010/main" val="159486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55600"/>
            <a:ext cx="5118100" cy="2879725"/>
          </a:xfrm>
        </p:spPr>
      </p:sp>
      <p:sp>
        <p:nvSpPr>
          <p:cNvPr id="3" name="Notes Placeholder 2"/>
          <p:cNvSpPr>
            <a:spLocks noGrp="1"/>
          </p:cNvSpPr>
          <p:nvPr>
            <p:ph type="body" idx="1"/>
          </p:nvPr>
        </p:nvSpPr>
        <p:spPr>
          <a:xfrm>
            <a:off x="518319" y="3235325"/>
            <a:ext cx="5757861" cy="5819775"/>
          </a:xfrm>
        </p:spPr>
        <p:txBody>
          <a:bodyPr/>
          <a:lstStyle/>
          <a:p>
            <a:pPr marL="158750" indent="0">
              <a:buNone/>
            </a:pPr>
            <a:endParaRPr lang="en-GB" dirty="0"/>
          </a:p>
        </p:txBody>
      </p:sp>
    </p:spTree>
    <p:extLst>
      <p:ext uri="{BB962C8B-B14F-4D97-AF65-F5344CB8AC3E}">
        <p14:creationId xmlns:p14="http://schemas.microsoft.com/office/powerpoint/2010/main" val="3093771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29A32-84C5-B646-E036-19E681EBD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04033-8B12-996E-021E-D52738E051AD}"/>
              </a:ext>
            </a:extLst>
          </p:cNvPr>
          <p:cNvSpPr>
            <a:spLocks noGrp="1" noRot="1" noChangeAspect="1"/>
          </p:cNvSpPr>
          <p:nvPr>
            <p:ph type="sldImg"/>
          </p:nvPr>
        </p:nvSpPr>
        <p:spPr>
          <a:xfrm>
            <a:off x="838200" y="333375"/>
            <a:ext cx="5118100" cy="2879725"/>
          </a:xfrm>
        </p:spPr>
      </p:sp>
      <p:sp>
        <p:nvSpPr>
          <p:cNvPr id="3" name="Notes Placeholder 2">
            <a:extLst>
              <a:ext uri="{FF2B5EF4-FFF2-40B4-BE49-F238E27FC236}">
                <a16:creationId xmlns:a16="http://schemas.microsoft.com/office/drawing/2014/main" id="{6D76541C-8328-76CD-D04F-39CA95567EAB}"/>
              </a:ext>
            </a:extLst>
          </p:cNvPr>
          <p:cNvSpPr>
            <a:spLocks noGrp="1"/>
          </p:cNvSpPr>
          <p:nvPr>
            <p:ph type="body" idx="1"/>
          </p:nvPr>
        </p:nvSpPr>
        <p:spPr>
          <a:xfrm>
            <a:off x="518319" y="3213100"/>
            <a:ext cx="5895181" cy="6273800"/>
          </a:xfrm>
        </p:spPr>
        <p:txBody>
          <a:bodyPr/>
          <a:lstStyle/>
          <a:p>
            <a:pPr marL="0" indent="0">
              <a:buNone/>
            </a:pPr>
            <a:endParaRPr lang="en-GB" dirty="0"/>
          </a:p>
        </p:txBody>
      </p:sp>
    </p:spTree>
    <p:extLst>
      <p:ext uri="{BB962C8B-B14F-4D97-AF65-F5344CB8AC3E}">
        <p14:creationId xmlns:p14="http://schemas.microsoft.com/office/powerpoint/2010/main" val="3146249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554038"/>
            <a:ext cx="5118100" cy="2879725"/>
          </a:xfrm>
        </p:spPr>
      </p:sp>
      <p:sp>
        <p:nvSpPr>
          <p:cNvPr id="3" name="Notes Placeholder 2"/>
          <p:cNvSpPr>
            <a:spLocks noGrp="1"/>
          </p:cNvSpPr>
          <p:nvPr>
            <p:ph type="body" idx="1"/>
          </p:nvPr>
        </p:nvSpPr>
        <p:spPr>
          <a:xfrm>
            <a:off x="519748" y="3433763"/>
            <a:ext cx="5438140" cy="4466273"/>
          </a:xfrm>
        </p:spPr>
        <p:txBody>
          <a:bodyPr/>
          <a:lstStyle/>
          <a:p>
            <a:pPr marL="158750" indent="0">
              <a:buNone/>
            </a:pPr>
            <a:endParaRPr lang="en-IE" dirty="0"/>
          </a:p>
        </p:txBody>
      </p:sp>
    </p:spTree>
    <p:extLst>
      <p:ext uri="{BB962C8B-B14F-4D97-AF65-F5344CB8AC3E}">
        <p14:creationId xmlns:p14="http://schemas.microsoft.com/office/powerpoint/2010/main" val="1809203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D514B-ABCA-AD63-7011-327F7F086A90}"/>
              </a:ext>
            </a:extLst>
          </p:cNvPr>
          <p:cNvSpPr>
            <a:spLocks noGrp="1" noRot="1" noChangeAspect="1"/>
          </p:cNvSpPr>
          <p:nvPr>
            <p:ph type="sldImg"/>
          </p:nvPr>
        </p:nvSpPr>
        <p:spPr>
          <a:xfrm>
            <a:off x="838200" y="404813"/>
            <a:ext cx="5118100" cy="2879725"/>
          </a:xfrm>
        </p:spPr>
      </p:sp>
      <p:sp>
        <p:nvSpPr>
          <p:cNvPr id="3" name="Notes Placeholder 2">
            <a:extLst>
              <a:ext uri="{FF2B5EF4-FFF2-40B4-BE49-F238E27FC236}">
                <a16:creationId xmlns:a16="http://schemas.microsoft.com/office/drawing/2014/main" id="{3E8FAED3-B03A-97E6-024B-775443719684}"/>
              </a:ext>
            </a:extLst>
          </p:cNvPr>
          <p:cNvSpPr txBox="1">
            <a:spLocks noGrp="1"/>
          </p:cNvSpPr>
          <p:nvPr>
            <p:ph type="body" sz="quarter" idx="1"/>
          </p:nvPr>
        </p:nvSpPr>
        <p:spPr>
          <a:xfrm>
            <a:off x="518319" y="3284537"/>
            <a:ext cx="5757861" cy="5948363"/>
          </a:xfrm>
        </p:spPr>
        <p:txBody>
          <a:bodyPr/>
          <a:lstStyle/>
          <a:p>
            <a:pPr marL="158750" lvl="0" indent="0">
              <a:buNone/>
            </a:pPr>
            <a:endParaRPr lang="en-US" dirty="0">
              <a:cs typeface="Calibri"/>
            </a:endParaRPr>
          </a:p>
        </p:txBody>
      </p:sp>
      <p:sp>
        <p:nvSpPr>
          <p:cNvPr id="4" name="Slide Number Placeholder 3">
            <a:extLst>
              <a:ext uri="{FF2B5EF4-FFF2-40B4-BE49-F238E27FC236}">
                <a16:creationId xmlns:a16="http://schemas.microsoft.com/office/drawing/2014/main" id="{A21DC710-9737-6807-24D5-284A0121CAE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200" b="0" i="0" u="none" strike="noStrike" kern="120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6CA9D-C652-F2B8-0592-DF329C548B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744A40-A223-ED16-8D08-596E32757AE4}"/>
              </a:ext>
            </a:extLst>
          </p:cNvPr>
          <p:cNvSpPr>
            <a:spLocks noGrp="1" noRot="1" noChangeAspect="1"/>
          </p:cNvSpPr>
          <p:nvPr>
            <p:ph type="sldImg"/>
          </p:nvPr>
        </p:nvSpPr>
        <p:spPr>
          <a:xfrm>
            <a:off x="839788" y="388938"/>
            <a:ext cx="5118100" cy="2879725"/>
          </a:xfrm>
        </p:spPr>
      </p:sp>
      <p:sp>
        <p:nvSpPr>
          <p:cNvPr id="3" name="Notes Placeholder 2">
            <a:extLst>
              <a:ext uri="{FF2B5EF4-FFF2-40B4-BE49-F238E27FC236}">
                <a16:creationId xmlns:a16="http://schemas.microsoft.com/office/drawing/2014/main" id="{098C8416-B77B-1142-3ABF-876CD701684B}"/>
              </a:ext>
            </a:extLst>
          </p:cNvPr>
          <p:cNvSpPr>
            <a:spLocks noGrp="1"/>
          </p:cNvSpPr>
          <p:nvPr>
            <p:ph type="body" idx="1"/>
          </p:nvPr>
        </p:nvSpPr>
        <p:spPr>
          <a:xfrm>
            <a:off x="679767" y="3268663"/>
            <a:ext cx="5438140" cy="4466273"/>
          </a:xfrm>
        </p:spPr>
        <p:txBody>
          <a:bodyPr/>
          <a:lstStyle/>
          <a:p>
            <a:pPr marL="158750" indent="0">
              <a:buNone/>
            </a:pPr>
            <a:endParaRPr lang="en-IE" b="1" dirty="0"/>
          </a:p>
          <a:p>
            <a:pPr marL="158750" indent="0">
              <a:buNone/>
            </a:pPr>
            <a:endParaRPr lang="en-IE" dirty="0"/>
          </a:p>
        </p:txBody>
      </p:sp>
    </p:spTree>
    <p:extLst>
      <p:ext uri="{BB962C8B-B14F-4D97-AF65-F5344CB8AC3E}">
        <p14:creationId xmlns:p14="http://schemas.microsoft.com/office/powerpoint/2010/main" val="2988788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388938"/>
            <a:ext cx="5118100" cy="2879725"/>
          </a:xfrm>
        </p:spPr>
      </p:sp>
      <p:sp>
        <p:nvSpPr>
          <p:cNvPr id="3" name="Notes Placeholder 2"/>
          <p:cNvSpPr>
            <a:spLocks noGrp="1"/>
          </p:cNvSpPr>
          <p:nvPr>
            <p:ph type="body" idx="1"/>
          </p:nvPr>
        </p:nvSpPr>
        <p:spPr>
          <a:xfrm>
            <a:off x="679767" y="3268663"/>
            <a:ext cx="5438140" cy="4466273"/>
          </a:xfrm>
        </p:spPr>
        <p:txBody>
          <a:bodyPr/>
          <a:lstStyle/>
          <a:p>
            <a:pPr marL="158750" indent="0">
              <a:buNone/>
            </a:pPr>
            <a:endParaRPr lang="en-IE" dirty="0"/>
          </a:p>
        </p:txBody>
      </p:sp>
    </p:spTree>
    <p:extLst>
      <p:ext uri="{BB962C8B-B14F-4D97-AF65-F5344CB8AC3E}">
        <p14:creationId xmlns:p14="http://schemas.microsoft.com/office/powerpoint/2010/main" val="3378374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457200"/>
            <a:ext cx="5118100" cy="2879725"/>
          </a:xfrm>
        </p:spPr>
      </p:sp>
      <p:sp>
        <p:nvSpPr>
          <p:cNvPr id="3" name="Notes Placeholder 2"/>
          <p:cNvSpPr>
            <a:spLocks noGrp="1"/>
          </p:cNvSpPr>
          <p:nvPr>
            <p:ph type="body" idx="1"/>
          </p:nvPr>
        </p:nvSpPr>
        <p:spPr>
          <a:xfrm>
            <a:off x="518319" y="3336925"/>
            <a:ext cx="5757861" cy="4466273"/>
          </a:xfrm>
        </p:spPr>
        <p:txBody>
          <a:bodyPr/>
          <a:lstStyle/>
          <a:p>
            <a:pPr marL="158750" indent="0">
              <a:buNone/>
            </a:pPr>
            <a:endParaRPr lang="en-IE" dirty="0"/>
          </a:p>
        </p:txBody>
      </p:sp>
    </p:spTree>
    <p:extLst>
      <p:ext uri="{BB962C8B-B14F-4D97-AF65-F5344CB8AC3E}">
        <p14:creationId xmlns:p14="http://schemas.microsoft.com/office/powerpoint/2010/main" val="3426878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3EC98-7194-9DA7-DC3A-5323CE323B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C3F1B-CF20-329F-D5C3-27426AB73E2B}"/>
              </a:ext>
            </a:extLst>
          </p:cNvPr>
          <p:cNvSpPr>
            <a:spLocks noGrp="1" noRot="1" noChangeAspect="1"/>
          </p:cNvSpPr>
          <p:nvPr>
            <p:ph type="sldImg"/>
          </p:nvPr>
        </p:nvSpPr>
        <p:spPr>
          <a:xfrm>
            <a:off x="1179513" y="366713"/>
            <a:ext cx="4953000" cy="2786062"/>
          </a:xfrm>
        </p:spPr>
      </p:sp>
      <p:sp>
        <p:nvSpPr>
          <p:cNvPr id="3" name="Notes Placeholder 2">
            <a:extLst>
              <a:ext uri="{FF2B5EF4-FFF2-40B4-BE49-F238E27FC236}">
                <a16:creationId xmlns:a16="http://schemas.microsoft.com/office/drawing/2014/main" id="{7D214B45-ABFC-6132-60EF-21A092046528}"/>
              </a:ext>
            </a:extLst>
          </p:cNvPr>
          <p:cNvSpPr>
            <a:spLocks noGrp="1"/>
          </p:cNvSpPr>
          <p:nvPr>
            <p:ph type="body" idx="1"/>
          </p:nvPr>
        </p:nvSpPr>
        <p:spPr>
          <a:xfrm>
            <a:off x="557781" y="3152794"/>
            <a:ext cx="6196222" cy="5643699"/>
          </a:xfrm>
        </p:spPr>
        <p:txBody>
          <a:bodyPr/>
          <a:lstStyle/>
          <a:p>
            <a:pPr marL="171450" lvl="1" indent="-171450">
              <a:defRPr/>
            </a:pPr>
            <a:endParaRPr lang="en-IE" b="1" dirty="0"/>
          </a:p>
        </p:txBody>
      </p:sp>
    </p:spTree>
    <p:extLst>
      <p:ext uri="{BB962C8B-B14F-4D97-AF65-F5344CB8AC3E}">
        <p14:creationId xmlns:p14="http://schemas.microsoft.com/office/powerpoint/2010/main" val="3557480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29A9A-2159-9AC1-73F8-71D69FF8B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B0317-90D8-76E4-D0D2-28808E9D1E31}"/>
              </a:ext>
            </a:extLst>
          </p:cNvPr>
          <p:cNvSpPr>
            <a:spLocks noGrp="1" noRot="1" noChangeAspect="1"/>
          </p:cNvSpPr>
          <p:nvPr>
            <p:ph type="sldImg"/>
          </p:nvPr>
        </p:nvSpPr>
        <p:spPr>
          <a:xfrm>
            <a:off x="839788" y="452438"/>
            <a:ext cx="5118100" cy="2879725"/>
          </a:xfrm>
        </p:spPr>
        <p:txBody>
          <a:bodyPr/>
          <a:lstStyle/>
          <a:p>
            <a:endParaRPr lang="en-IE"/>
          </a:p>
        </p:txBody>
      </p:sp>
      <p:sp>
        <p:nvSpPr>
          <p:cNvPr id="3" name="Notes Placeholder 2">
            <a:extLst>
              <a:ext uri="{FF2B5EF4-FFF2-40B4-BE49-F238E27FC236}">
                <a16:creationId xmlns:a16="http://schemas.microsoft.com/office/drawing/2014/main" id="{28BFE280-A723-0AE2-935E-AF0BDD07C427}"/>
              </a:ext>
            </a:extLst>
          </p:cNvPr>
          <p:cNvSpPr>
            <a:spLocks noGrp="1"/>
          </p:cNvSpPr>
          <p:nvPr>
            <p:ph type="body" idx="1"/>
          </p:nvPr>
        </p:nvSpPr>
        <p:spPr>
          <a:xfrm>
            <a:off x="839788" y="3535178"/>
            <a:ext cx="5484812" cy="5773622"/>
          </a:xfrm>
        </p:spPr>
        <p:txBody>
          <a:bodyPr/>
          <a:lstStyle/>
          <a:p>
            <a:pPr marL="0" indent="0">
              <a:buNone/>
            </a:pPr>
            <a:endParaRPr lang="en-IE" b="0" u="none" dirty="0"/>
          </a:p>
        </p:txBody>
      </p:sp>
      <p:sp>
        <p:nvSpPr>
          <p:cNvPr id="4" name="Slide Number Placeholder 3">
            <a:extLst>
              <a:ext uri="{FF2B5EF4-FFF2-40B4-BE49-F238E27FC236}">
                <a16:creationId xmlns:a16="http://schemas.microsoft.com/office/drawing/2014/main" id="{022B838F-B7AC-AB20-DE1D-ABB1337F04A1}"/>
              </a:ext>
            </a:extLst>
          </p:cNvPr>
          <p:cNvSpPr>
            <a:spLocks noGrp="1"/>
          </p:cNvSpPr>
          <p:nvPr>
            <p:ph type="sldNum" sz="quarter" idx="5"/>
          </p:nvPr>
        </p:nvSpPr>
        <p:spPr/>
        <p:txBody>
          <a:bodyPr/>
          <a:lstStyle/>
          <a:p>
            <a:pPr marL="0" marR="0" lvl="0" indent="0" algn="r" defTabSz="961445" rtl="0" eaLnBrk="1" fontAlgn="auto" latinLnBrk="0" hangingPunct="1">
              <a:lnSpc>
                <a:spcPct val="100000"/>
              </a:lnSpc>
              <a:spcBef>
                <a:spcPts val="0"/>
              </a:spcBef>
              <a:spcAft>
                <a:spcPts val="0"/>
              </a:spcAft>
              <a:buClrTx/>
              <a:buSzTx/>
              <a:buFontTx/>
              <a:buNone/>
              <a:tabLst/>
              <a:defRPr/>
            </a:pPr>
            <a:fld id="{F4B27F17-31A8-4877-B718-D306516D8F8C}" type="slidenum">
              <a:rPr kumimoji="0" lang="en-IE"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1445" rtl="0" eaLnBrk="1" fontAlgn="auto" latinLnBrk="0" hangingPunct="1">
                <a:lnSpc>
                  <a:spcPct val="100000"/>
                </a:lnSpc>
                <a:spcBef>
                  <a:spcPts val="0"/>
                </a:spcBef>
                <a:spcAft>
                  <a:spcPts val="0"/>
                </a:spcAft>
                <a:buClrTx/>
                <a:buSzTx/>
                <a:buFontTx/>
                <a:buNone/>
                <a:tabLst/>
                <a:defRPr/>
              </a:pPr>
              <a:t>19</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66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681D9-B3BB-3B6A-0AC6-F9AB8F2AD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44D06-9894-4323-9C0E-CE461A32B4C2}"/>
              </a:ext>
            </a:extLst>
          </p:cNvPr>
          <p:cNvSpPr>
            <a:spLocks noGrp="1" noRot="1" noChangeAspect="1"/>
          </p:cNvSpPr>
          <p:nvPr>
            <p:ph type="sldImg"/>
          </p:nvPr>
        </p:nvSpPr>
        <p:spPr>
          <a:xfrm>
            <a:off x="838200" y="379413"/>
            <a:ext cx="5118100" cy="2879725"/>
          </a:xfrm>
        </p:spPr>
      </p:sp>
      <p:sp>
        <p:nvSpPr>
          <p:cNvPr id="3" name="Notes Placeholder 2">
            <a:extLst>
              <a:ext uri="{FF2B5EF4-FFF2-40B4-BE49-F238E27FC236}">
                <a16:creationId xmlns:a16="http://schemas.microsoft.com/office/drawing/2014/main" id="{A03CD26C-2848-5B24-1DC7-02F7E75D5A72}"/>
              </a:ext>
            </a:extLst>
          </p:cNvPr>
          <p:cNvSpPr>
            <a:spLocks noGrp="1"/>
          </p:cNvSpPr>
          <p:nvPr>
            <p:ph type="body" idx="1"/>
          </p:nvPr>
        </p:nvSpPr>
        <p:spPr>
          <a:xfrm>
            <a:off x="518319" y="3259138"/>
            <a:ext cx="5757861" cy="5834062"/>
          </a:xfrm>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IE" dirty="0"/>
          </a:p>
          <a:p>
            <a:pPr marL="158750" indent="0">
              <a:buFontTx/>
              <a:buNone/>
            </a:pPr>
            <a:endParaRPr lang="en-GB" dirty="0"/>
          </a:p>
        </p:txBody>
      </p:sp>
    </p:spTree>
    <p:extLst>
      <p:ext uri="{BB962C8B-B14F-4D97-AF65-F5344CB8AC3E}">
        <p14:creationId xmlns:p14="http://schemas.microsoft.com/office/powerpoint/2010/main" val="4036913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8102A-7A88-E22F-3D14-096AFA222C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FDE5A-EFE2-E172-1E77-14DAB6223B3B}"/>
              </a:ext>
            </a:extLst>
          </p:cNvPr>
          <p:cNvSpPr>
            <a:spLocks noGrp="1" noRot="1" noChangeAspect="1"/>
          </p:cNvSpPr>
          <p:nvPr>
            <p:ph type="sldImg"/>
          </p:nvPr>
        </p:nvSpPr>
        <p:spPr>
          <a:xfrm>
            <a:off x="1179513" y="366713"/>
            <a:ext cx="4953000" cy="2786062"/>
          </a:xfrm>
        </p:spPr>
      </p:sp>
      <p:sp>
        <p:nvSpPr>
          <p:cNvPr id="3" name="Notes Placeholder 2">
            <a:extLst>
              <a:ext uri="{FF2B5EF4-FFF2-40B4-BE49-F238E27FC236}">
                <a16:creationId xmlns:a16="http://schemas.microsoft.com/office/drawing/2014/main" id="{0457165E-9840-80AB-7566-0FF0A4D3A956}"/>
              </a:ext>
            </a:extLst>
          </p:cNvPr>
          <p:cNvSpPr>
            <a:spLocks noGrp="1"/>
          </p:cNvSpPr>
          <p:nvPr>
            <p:ph type="body" idx="1"/>
          </p:nvPr>
        </p:nvSpPr>
        <p:spPr>
          <a:xfrm>
            <a:off x="557781" y="3152794"/>
            <a:ext cx="6196222" cy="5643699"/>
          </a:xfrm>
        </p:spPr>
        <p:txBody>
          <a:bodyPr/>
          <a:lstStyle/>
          <a:p>
            <a:pPr marL="171450" lvl="1" indent="-171450">
              <a:defRPr/>
            </a:pPr>
            <a:endParaRPr lang="en-IE" b="1" dirty="0"/>
          </a:p>
        </p:txBody>
      </p:sp>
    </p:spTree>
    <p:extLst>
      <p:ext uri="{BB962C8B-B14F-4D97-AF65-F5344CB8AC3E}">
        <p14:creationId xmlns:p14="http://schemas.microsoft.com/office/powerpoint/2010/main" val="2553725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681D9-B3BB-3B6A-0AC6-F9AB8F2AD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44D06-9894-4323-9C0E-CE461A32B4C2}"/>
              </a:ext>
            </a:extLst>
          </p:cNvPr>
          <p:cNvSpPr>
            <a:spLocks noGrp="1" noRot="1" noChangeAspect="1"/>
          </p:cNvSpPr>
          <p:nvPr>
            <p:ph type="sldImg"/>
          </p:nvPr>
        </p:nvSpPr>
        <p:spPr>
          <a:xfrm>
            <a:off x="1179513" y="366713"/>
            <a:ext cx="4953000" cy="2786062"/>
          </a:xfrm>
        </p:spPr>
      </p:sp>
      <p:sp>
        <p:nvSpPr>
          <p:cNvPr id="3" name="Notes Placeholder 2">
            <a:extLst>
              <a:ext uri="{FF2B5EF4-FFF2-40B4-BE49-F238E27FC236}">
                <a16:creationId xmlns:a16="http://schemas.microsoft.com/office/drawing/2014/main" id="{A03CD26C-2848-5B24-1DC7-02F7E75D5A72}"/>
              </a:ext>
            </a:extLst>
          </p:cNvPr>
          <p:cNvSpPr>
            <a:spLocks noGrp="1"/>
          </p:cNvSpPr>
          <p:nvPr>
            <p:ph type="body" idx="1"/>
          </p:nvPr>
        </p:nvSpPr>
        <p:spPr>
          <a:xfrm>
            <a:off x="557781" y="3152794"/>
            <a:ext cx="5703319" cy="5643699"/>
          </a:xfrm>
        </p:spPr>
        <p:txBody>
          <a:bodyPr/>
          <a:lstStyle/>
          <a:p>
            <a:pPr marL="0" indent="0">
              <a:buNone/>
            </a:pPr>
            <a:endParaRPr lang="en-IE" b="0" dirty="0"/>
          </a:p>
        </p:txBody>
      </p:sp>
    </p:spTree>
    <p:extLst>
      <p:ext uri="{BB962C8B-B14F-4D97-AF65-F5344CB8AC3E}">
        <p14:creationId xmlns:p14="http://schemas.microsoft.com/office/powerpoint/2010/main" val="403691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66713"/>
            <a:ext cx="5118100" cy="2879725"/>
          </a:xfrm>
        </p:spPr>
      </p:sp>
      <p:sp>
        <p:nvSpPr>
          <p:cNvPr id="3" name="Notes Placeholder 2"/>
          <p:cNvSpPr>
            <a:spLocks noGrp="1"/>
          </p:cNvSpPr>
          <p:nvPr>
            <p:ph type="body" idx="1"/>
          </p:nvPr>
        </p:nvSpPr>
        <p:spPr>
          <a:xfrm>
            <a:off x="518319" y="3246437"/>
            <a:ext cx="5757861" cy="6443663"/>
          </a:xfrm>
        </p:spPr>
        <p:txBody>
          <a:bodyPr/>
          <a:lstStyle/>
          <a:p>
            <a:pPr marL="0" indent="0">
              <a:buNone/>
            </a:pPr>
            <a:endParaRPr lang="en-GB" b="0" dirty="0"/>
          </a:p>
        </p:txBody>
      </p:sp>
    </p:spTree>
    <p:extLst>
      <p:ext uri="{BB962C8B-B14F-4D97-AF65-F5344CB8AC3E}">
        <p14:creationId xmlns:p14="http://schemas.microsoft.com/office/powerpoint/2010/main" val="366061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07F0B-E048-6931-0FA4-A677078C7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729EA-F59B-8132-8586-48A496F411CA}"/>
              </a:ext>
            </a:extLst>
          </p:cNvPr>
          <p:cNvSpPr>
            <a:spLocks noGrp="1" noRot="1" noChangeAspect="1"/>
          </p:cNvSpPr>
          <p:nvPr>
            <p:ph type="sldImg"/>
          </p:nvPr>
        </p:nvSpPr>
        <p:spPr>
          <a:xfrm>
            <a:off x="838200" y="423863"/>
            <a:ext cx="5118100" cy="2879725"/>
          </a:xfrm>
        </p:spPr>
      </p:sp>
      <p:sp>
        <p:nvSpPr>
          <p:cNvPr id="3" name="Notes Placeholder 2">
            <a:extLst>
              <a:ext uri="{FF2B5EF4-FFF2-40B4-BE49-F238E27FC236}">
                <a16:creationId xmlns:a16="http://schemas.microsoft.com/office/drawing/2014/main" id="{C1238D72-E96A-73D6-4353-9686E465CC18}"/>
              </a:ext>
            </a:extLst>
          </p:cNvPr>
          <p:cNvSpPr>
            <a:spLocks noGrp="1"/>
          </p:cNvSpPr>
          <p:nvPr>
            <p:ph type="body" idx="1"/>
          </p:nvPr>
        </p:nvSpPr>
        <p:spPr>
          <a:xfrm>
            <a:off x="518319" y="3303589"/>
            <a:ext cx="5757861" cy="5891211"/>
          </a:xfrm>
        </p:spPr>
        <p:txBody>
          <a:bodyPr/>
          <a:lstStyle/>
          <a:p>
            <a:pPr marL="0" indent="0">
              <a:buNone/>
            </a:pPr>
            <a:endParaRPr lang="en-IE" dirty="0"/>
          </a:p>
        </p:txBody>
      </p:sp>
      <p:sp>
        <p:nvSpPr>
          <p:cNvPr id="4" name="Slide Number Placeholder 3">
            <a:extLst>
              <a:ext uri="{FF2B5EF4-FFF2-40B4-BE49-F238E27FC236}">
                <a16:creationId xmlns:a16="http://schemas.microsoft.com/office/drawing/2014/main" id="{1D0A4E25-B75B-3A9F-4221-5E6C7C73AD19}"/>
              </a:ext>
            </a:extLst>
          </p:cNvPr>
          <p:cNvSpPr>
            <a:spLocks noGrp="1"/>
          </p:cNvSpPr>
          <p:nvPr>
            <p:ph type="sldNum" idx="12"/>
          </p:nvPr>
        </p:nvSpPr>
        <p:spPr/>
        <p:txBody>
          <a:bodyPr/>
          <a:lstStyle/>
          <a:p>
            <a:pPr marL="0" marR="0" lvl="0" indent="0" algn="r" rtl="0">
              <a:spcBef>
                <a:spcPts val="0"/>
              </a:spcBef>
              <a:spcAft>
                <a:spcPts val="0"/>
              </a:spcAft>
              <a:buNone/>
            </a:pPr>
            <a:endParaRPr lang="en-I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2595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62DA8-FE9E-1A42-A069-2015C4162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46731-392B-670D-5264-E437E170703A}"/>
              </a:ext>
            </a:extLst>
          </p:cNvPr>
          <p:cNvSpPr>
            <a:spLocks noGrp="1" noRot="1" noChangeAspect="1"/>
          </p:cNvSpPr>
          <p:nvPr>
            <p:ph type="sldImg"/>
          </p:nvPr>
        </p:nvSpPr>
        <p:spPr>
          <a:xfrm>
            <a:off x="838200" y="423863"/>
            <a:ext cx="5118100" cy="2879725"/>
          </a:xfrm>
        </p:spPr>
      </p:sp>
      <p:sp>
        <p:nvSpPr>
          <p:cNvPr id="4" name="Slide Number Placeholder 3">
            <a:extLst>
              <a:ext uri="{FF2B5EF4-FFF2-40B4-BE49-F238E27FC236}">
                <a16:creationId xmlns:a16="http://schemas.microsoft.com/office/drawing/2014/main" id="{DA039DFB-41F3-081B-C1E9-6A53922E6F45}"/>
              </a:ext>
            </a:extLst>
          </p:cNvPr>
          <p:cNvSpPr>
            <a:spLocks noGrp="1"/>
          </p:cNvSpPr>
          <p:nvPr>
            <p:ph type="sldNum" idx="12"/>
          </p:nvPr>
        </p:nvSpPr>
        <p:spPr/>
        <p:txBody>
          <a:bodyPr/>
          <a:lstStyle/>
          <a:p>
            <a:pPr marL="0" marR="0" lvl="0" indent="0" algn="r" rtl="0">
              <a:spcBef>
                <a:spcPts val="0"/>
              </a:spcBef>
              <a:spcAft>
                <a:spcPts val="0"/>
              </a:spcAft>
              <a:buNone/>
            </a:pPr>
            <a:endParaRPr lang="en-IE" sz="1200" b="0" i="0" u="none" strike="noStrike" cap="none">
              <a:solidFill>
                <a:schemeClr val="dk1"/>
              </a:solidFill>
              <a:latin typeface="Calibri"/>
              <a:ea typeface="Calibri"/>
              <a:cs typeface="Calibri"/>
              <a:sym typeface="Calibri"/>
            </a:endParaRPr>
          </a:p>
        </p:txBody>
      </p:sp>
      <p:sp>
        <p:nvSpPr>
          <p:cNvPr id="7" name="Notes Placeholder 2">
            <a:extLst>
              <a:ext uri="{FF2B5EF4-FFF2-40B4-BE49-F238E27FC236}">
                <a16:creationId xmlns:a16="http://schemas.microsoft.com/office/drawing/2014/main" id="{E1B584E1-2946-B300-15F4-D1BAE01287B8}"/>
              </a:ext>
            </a:extLst>
          </p:cNvPr>
          <p:cNvSpPr>
            <a:spLocks noGrp="1"/>
          </p:cNvSpPr>
          <p:nvPr>
            <p:ph type="body" idx="1"/>
          </p:nvPr>
        </p:nvSpPr>
        <p:spPr>
          <a:xfrm>
            <a:off x="518319" y="3303589"/>
            <a:ext cx="5757861" cy="5954711"/>
          </a:xfrm>
        </p:spPr>
        <p:txBody>
          <a:bodyPr/>
          <a:lstStyle/>
          <a:p>
            <a:pPr marL="0" indent="0">
              <a:buNone/>
            </a:pPr>
            <a:endParaRPr lang="en-IE" dirty="0"/>
          </a:p>
        </p:txBody>
      </p:sp>
    </p:spTree>
    <p:extLst>
      <p:ext uri="{BB962C8B-B14F-4D97-AF65-F5344CB8AC3E}">
        <p14:creationId xmlns:p14="http://schemas.microsoft.com/office/powerpoint/2010/main" val="3610298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6BBDA-E6E1-6DF5-B834-CC566BF0F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23829-C036-2F84-0CBC-87FDBFD09A6D}"/>
              </a:ext>
            </a:extLst>
          </p:cNvPr>
          <p:cNvSpPr>
            <a:spLocks noGrp="1" noRot="1" noChangeAspect="1"/>
          </p:cNvSpPr>
          <p:nvPr>
            <p:ph type="sldImg"/>
          </p:nvPr>
        </p:nvSpPr>
        <p:spPr>
          <a:xfrm>
            <a:off x="838200" y="423863"/>
            <a:ext cx="5118100" cy="2879725"/>
          </a:xfrm>
        </p:spPr>
      </p:sp>
      <p:sp>
        <p:nvSpPr>
          <p:cNvPr id="4" name="Slide Number Placeholder 3">
            <a:extLst>
              <a:ext uri="{FF2B5EF4-FFF2-40B4-BE49-F238E27FC236}">
                <a16:creationId xmlns:a16="http://schemas.microsoft.com/office/drawing/2014/main" id="{BE617975-2880-2F97-4EBB-BB28AFA0A760}"/>
              </a:ext>
            </a:extLst>
          </p:cNvPr>
          <p:cNvSpPr>
            <a:spLocks noGrp="1"/>
          </p:cNvSpPr>
          <p:nvPr>
            <p:ph type="sldNum" idx="12"/>
          </p:nvPr>
        </p:nvSpPr>
        <p:spPr/>
        <p:txBody>
          <a:bodyPr/>
          <a:lstStyle/>
          <a:p>
            <a:pPr marL="0" marR="0" lvl="0" indent="0" algn="r" rtl="0">
              <a:spcBef>
                <a:spcPts val="0"/>
              </a:spcBef>
              <a:spcAft>
                <a:spcPts val="0"/>
              </a:spcAft>
              <a:buNone/>
            </a:pPr>
            <a:endParaRPr lang="en-IE" sz="1200" b="0" i="0" u="none" strike="noStrike" cap="none">
              <a:solidFill>
                <a:schemeClr val="dk1"/>
              </a:solidFill>
              <a:latin typeface="Calibri"/>
              <a:ea typeface="Calibri"/>
              <a:cs typeface="Calibri"/>
              <a:sym typeface="Calibri"/>
            </a:endParaRPr>
          </a:p>
        </p:txBody>
      </p:sp>
      <p:sp>
        <p:nvSpPr>
          <p:cNvPr id="7" name="Notes Placeholder 2">
            <a:extLst>
              <a:ext uri="{FF2B5EF4-FFF2-40B4-BE49-F238E27FC236}">
                <a16:creationId xmlns:a16="http://schemas.microsoft.com/office/drawing/2014/main" id="{9693DD4F-C9BF-75FC-16F8-37206C006B1D}"/>
              </a:ext>
            </a:extLst>
          </p:cNvPr>
          <p:cNvSpPr>
            <a:spLocks noGrp="1"/>
          </p:cNvSpPr>
          <p:nvPr>
            <p:ph type="body" idx="1"/>
          </p:nvPr>
        </p:nvSpPr>
        <p:spPr>
          <a:xfrm>
            <a:off x="518319" y="3303589"/>
            <a:ext cx="5757861" cy="5954711"/>
          </a:xfrm>
        </p:spPr>
        <p:txBody>
          <a:bodyPr/>
          <a:lstStyle/>
          <a:p>
            <a:pPr marL="0" indent="0">
              <a:buNone/>
            </a:pPr>
            <a:endParaRPr lang="en-IE" dirty="0"/>
          </a:p>
        </p:txBody>
      </p:sp>
    </p:spTree>
    <p:extLst>
      <p:ext uri="{BB962C8B-B14F-4D97-AF65-F5344CB8AC3E}">
        <p14:creationId xmlns:p14="http://schemas.microsoft.com/office/powerpoint/2010/main" val="636715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F5ABC-A9E4-EE86-8F9D-242274C31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30CA2-50CC-4E16-A120-A515A5826FED}"/>
              </a:ext>
            </a:extLst>
          </p:cNvPr>
          <p:cNvSpPr>
            <a:spLocks noGrp="1" noRot="1" noChangeAspect="1"/>
          </p:cNvSpPr>
          <p:nvPr>
            <p:ph type="sldImg"/>
          </p:nvPr>
        </p:nvSpPr>
        <p:spPr>
          <a:xfrm>
            <a:off x="838200" y="423863"/>
            <a:ext cx="5118100" cy="2879725"/>
          </a:xfrm>
        </p:spPr>
      </p:sp>
      <p:sp>
        <p:nvSpPr>
          <p:cNvPr id="4" name="Slide Number Placeholder 3">
            <a:extLst>
              <a:ext uri="{FF2B5EF4-FFF2-40B4-BE49-F238E27FC236}">
                <a16:creationId xmlns:a16="http://schemas.microsoft.com/office/drawing/2014/main" id="{B93F1BEC-8461-D243-F27E-FF710A9E9594}"/>
              </a:ext>
            </a:extLst>
          </p:cNvPr>
          <p:cNvSpPr>
            <a:spLocks noGrp="1"/>
          </p:cNvSpPr>
          <p:nvPr>
            <p:ph type="sldNum" idx="12"/>
          </p:nvPr>
        </p:nvSpPr>
        <p:spPr/>
        <p:txBody>
          <a:bodyPr/>
          <a:lstStyle/>
          <a:p>
            <a:pPr marL="0" marR="0" lvl="0" indent="0" algn="r" rtl="0">
              <a:spcBef>
                <a:spcPts val="0"/>
              </a:spcBef>
              <a:spcAft>
                <a:spcPts val="0"/>
              </a:spcAft>
              <a:buNone/>
            </a:pPr>
            <a:endParaRPr lang="en-IE" sz="1200" b="0" i="0" u="none" strike="noStrike" cap="none">
              <a:solidFill>
                <a:schemeClr val="dk1"/>
              </a:solidFill>
              <a:latin typeface="Calibri"/>
              <a:ea typeface="Calibri"/>
              <a:cs typeface="Calibri"/>
              <a:sym typeface="Calibri"/>
            </a:endParaRPr>
          </a:p>
        </p:txBody>
      </p:sp>
      <p:sp>
        <p:nvSpPr>
          <p:cNvPr id="7" name="Notes Placeholder 2">
            <a:extLst>
              <a:ext uri="{FF2B5EF4-FFF2-40B4-BE49-F238E27FC236}">
                <a16:creationId xmlns:a16="http://schemas.microsoft.com/office/drawing/2014/main" id="{62841A07-EFA1-2740-50E2-562B3A387790}"/>
              </a:ext>
            </a:extLst>
          </p:cNvPr>
          <p:cNvSpPr>
            <a:spLocks noGrp="1"/>
          </p:cNvSpPr>
          <p:nvPr>
            <p:ph type="body" idx="1"/>
          </p:nvPr>
        </p:nvSpPr>
        <p:spPr>
          <a:xfrm>
            <a:off x="518319" y="3303589"/>
            <a:ext cx="5757861" cy="5954711"/>
          </a:xfrm>
        </p:spPr>
        <p:txBody>
          <a:bodyPr/>
          <a:lstStyle/>
          <a:p>
            <a:pPr marL="0" indent="0">
              <a:buNone/>
            </a:pPr>
            <a:endParaRPr lang="en-IE" dirty="0"/>
          </a:p>
        </p:txBody>
      </p:sp>
    </p:spTree>
    <p:extLst>
      <p:ext uri="{BB962C8B-B14F-4D97-AF65-F5344CB8AC3E}">
        <p14:creationId xmlns:p14="http://schemas.microsoft.com/office/powerpoint/2010/main" val="3482225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78C9C-A044-03D6-A1E5-B2BC8EB65C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8E69C-8844-909E-B95E-47884F382E4A}"/>
              </a:ext>
            </a:extLst>
          </p:cNvPr>
          <p:cNvSpPr>
            <a:spLocks noGrp="1" noRot="1" noChangeAspect="1"/>
          </p:cNvSpPr>
          <p:nvPr>
            <p:ph type="sldImg"/>
          </p:nvPr>
        </p:nvSpPr>
        <p:spPr>
          <a:xfrm>
            <a:off x="838200" y="423863"/>
            <a:ext cx="5118100" cy="2879725"/>
          </a:xfrm>
        </p:spPr>
      </p:sp>
      <p:sp>
        <p:nvSpPr>
          <p:cNvPr id="4" name="Slide Number Placeholder 3">
            <a:extLst>
              <a:ext uri="{FF2B5EF4-FFF2-40B4-BE49-F238E27FC236}">
                <a16:creationId xmlns:a16="http://schemas.microsoft.com/office/drawing/2014/main" id="{FF5E9F25-94C0-5B22-3330-9A9336593B3F}"/>
              </a:ext>
            </a:extLst>
          </p:cNvPr>
          <p:cNvSpPr>
            <a:spLocks noGrp="1"/>
          </p:cNvSpPr>
          <p:nvPr>
            <p:ph type="sldNum" idx="12"/>
          </p:nvPr>
        </p:nvSpPr>
        <p:spPr/>
        <p:txBody>
          <a:bodyPr/>
          <a:lstStyle/>
          <a:p>
            <a:pPr marL="0" marR="0" lvl="0" indent="0" algn="r" rtl="0">
              <a:spcBef>
                <a:spcPts val="0"/>
              </a:spcBef>
              <a:spcAft>
                <a:spcPts val="0"/>
              </a:spcAft>
              <a:buNone/>
            </a:pPr>
            <a:endParaRPr lang="en-IE" sz="1200" b="0" i="0" u="none" strike="noStrike" cap="none">
              <a:solidFill>
                <a:schemeClr val="dk1"/>
              </a:solidFill>
              <a:latin typeface="Calibri"/>
              <a:ea typeface="Calibri"/>
              <a:cs typeface="Calibri"/>
              <a:sym typeface="Calibri"/>
            </a:endParaRPr>
          </a:p>
        </p:txBody>
      </p:sp>
      <p:sp>
        <p:nvSpPr>
          <p:cNvPr id="7" name="Notes Placeholder 2">
            <a:extLst>
              <a:ext uri="{FF2B5EF4-FFF2-40B4-BE49-F238E27FC236}">
                <a16:creationId xmlns:a16="http://schemas.microsoft.com/office/drawing/2014/main" id="{78E57CDB-227F-06D0-715E-74918AFC9608}"/>
              </a:ext>
            </a:extLst>
          </p:cNvPr>
          <p:cNvSpPr>
            <a:spLocks noGrp="1"/>
          </p:cNvSpPr>
          <p:nvPr>
            <p:ph type="body" idx="1"/>
          </p:nvPr>
        </p:nvSpPr>
        <p:spPr>
          <a:xfrm>
            <a:off x="518319" y="3303589"/>
            <a:ext cx="5757861" cy="5954711"/>
          </a:xfrm>
        </p:spPr>
        <p:txBody>
          <a:bodyPr/>
          <a:lstStyle/>
          <a:p>
            <a:pPr marL="0" indent="0">
              <a:buNone/>
            </a:pPr>
            <a:endParaRPr lang="en-IE" dirty="0"/>
          </a:p>
        </p:txBody>
      </p:sp>
    </p:spTree>
    <p:extLst>
      <p:ext uri="{BB962C8B-B14F-4D97-AF65-F5344CB8AC3E}">
        <p14:creationId xmlns:p14="http://schemas.microsoft.com/office/powerpoint/2010/main" val="2922542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slideMaster" Target="../slideMasters/slideMaster4.xml"/><Relationship Id="rId5" Type="http://schemas.openxmlformats.org/officeDocument/2006/relationships/image" Target="../media/image21.svg"/><Relationship Id="rId4" Type="http://schemas.openxmlformats.org/officeDocument/2006/relationships/image" Target="../media/image2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2.svg"/><Relationship Id="rId1" Type="http://schemas.openxmlformats.org/officeDocument/2006/relationships/slideMaster" Target="../slideMasters/slideMaster4.xml"/><Relationship Id="rId4" Type="http://schemas.openxmlformats.org/officeDocument/2006/relationships/image" Target="../media/image2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18.svg"/><Relationship Id="rId2" Type="http://schemas.openxmlformats.org/officeDocument/2006/relationships/image" Target="../media/image24.jpeg"/><Relationship Id="rId1" Type="http://schemas.openxmlformats.org/officeDocument/2006/relationships/slideMaster" Target="../slideMasters/slideMaster4.xml"/><Relationship Id="rId6" Type="http://schemas.openxmlformats.org/officeDocument/2006/relationships/image" Target="../media/image21.svg"/><Relationship Id="rId5" Type="http://schemas.openxmlformats.org/officeDocument/2006/relationships/image" Target="../media/image27.svg"/><Relationship Id="rId4" Type="http://schemas.openxmlformats.org/officeDocument/2006/relationships/image" Target="../media/image26.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amp; Subtitle  light" type="title">
  <p:cSld name="TITLE">
    <p:bg>
      <p:bgPr>
        <a:gradFill>
          <a:gsLst>
            <a:gs pos="0">
              <a:srgbClr val="246076"/>
            </a:gs>
            <a:gs pos="100000">
              <a:srgbClr val="1987A8"/>
            </a:gs>
          </a:gsLst>
          <a:lin ang="17054404" scaled="0"/>
        </a:gradFill>
        <a:effectLst/>
      </p:bgPr>
    </p:bg>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0" y="5118101"/>
            <a:ext cx="6494688" cy="1739900"/>
          </a:xfrm>
          <a:prstGeom prst="rect">
            <a:avLst/>
          </a:prstGeom>
          <a:noFill/>
          <a:ln>
            <a:noFill/>
          </a:ln>
        </p:spPr>
      </p:pic>
      <p:pic>
        <p:nvPicPr>
          <p:cNvPr id="14" name="Google Shape;14;p2"/>
          <p:cNvPicPr preferRelativeResize="0"/>
          <p:nvPr/>
        </p:nvPicPr>
        <p:blipFill rotWithShape="1">
          <a:blip r:embed="rId3">
            <a:alphaModFix/>
          </a:blip>
          <a:srcRect/>
          <a:stretch/>
        </p:blipFill>
        <p:spPr>
          <a:xfrm>
            <a:off x="1691465" y="4044951"/>
            <a:ext cx="10500537" cy="2813051"/>
          </a:xfrm>
          <a:prstGeom prst="rect">
            <a:avLst/>
          </a:prstGeom>
          <a:noFill/>
          <a:ln>
            <a:noFill/>
          </a:ln>
        </p:spPr>
      </p:pic>
      <p:sp>
        <p:nvSpPr>
          <p:cNvPr id="15" name="Google Shape;15;p2"/>
          <p:cNvSpPr txBox="1">
            <a:spLocks noGrp="1"/>
          </p:cNvSpPr>
          <p:nvPr>
            <p:ph type="title"/>
          </p:nvPr>
        </p:nvSpPr>
        <p:spPr>
          <a:xfrm>
            <a:off x="1854485" y="1907007"/>
            <a:ext cx="9448515" cy="2619571"/>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rgbClr val="FFFFFF"/>
              </a:buClr>
              <a:buSzPts val="8000"/>
              <a:buFont typeface="Arial"/>
              <a:buNone/>
              <a:defRPr sz="8000" b="0" i="0" cap="none">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1854485" y="4741163"/>
            <a:ext cx="9448515" cy="15034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600"/>
              <a:buNone/>
              <a:defRPr sz="1600" b="0" i="0">
                <a:solidFill>
                  <a:schemeClr val="lt1"/>
                </a:solidFill>
                <a:latin typeface="Arial"/>
                <a:ea typeface="Arial"/>
                <a:cs typeface="Arial"/>
                <a:sym typeface="Arial"/>
              </a:defRPr>
            </a:lvl1pPr>
            <a:lvl2pPr marL="914400" lvl="1" indent="-330200" algn="l">
              <a:lnSpc>
                <a:spcPct val="120000"/>
              </a:lnSpc>
              <a:spcBef>
                <a:spcPts val="500"/>
              </a:spcBef>
              <a:spcAft>
                <a:spcPts val="0"/>
              </a:spcAft>
              <a:buClr>
                <a:schemeClr val="lt1"/>
              </a:buClr>
              <a:buSzPts val="1600"/>
              <a:buChar char="•"/>
              <a:defRPr sz="1600" b="0">
                <a:solidFill>
                  <a:schemeClr val="lt1"/>
                </a:solidFill>
                <a:latin typeface="Arial"/>
                <a:ea typeface="Arial"/>
                <a:cs typeface="Arial"/>
                <a:sym typeface="Arial"/>
              </a:defRPr>
            </a:lvl2pPr>
            <a:lvl3pPr marL="1371600" lvl="2" indent="-304800" algn="l">
              <a:lnSpc>
                <a:spcPct val="120000"/>
              </a:lnSpc>
              <a:spcBef>
                <a:spcPts val="500"/>
              </a:spcBef>
              <a:spcAft>
                <a:spcPts val="0"/>
              </a:spcAft>
              <a:buClr>
                <a:schemeClr val="lt1"/>
              </a:buClr>
              <a:buSzPts val="1200"/>
              <a:buChar char="•"/>
              <a:defRPr sz="1200" b="0" i="1">
                <a:solidFill>
                  <a:schemeClr val="lt1"/>
                </a:solidFill>
                <a:latin typeface="Arial"/>
                <a:ea typeface="Arial"/>
                <a:cs typeface="Arial"/>
                <a:sym typeface="Arial"/>
              </a:defRPr>
            </a:lvl3pPr>
            <a:lvl4pPr marL="1828800" lvl="3" indent="-304800" algn="l">
              <a:lnSpc>
                <a:spcPct val="120000"/>
              </a:lnSpc>
              <a:spcBef>
                <a:spcPts val="500"/>
              </a:spcBef>
              <a:spcAft>
                <a:spcPts val="0"/>
              </a:spcAft>
              <a:buClr>
                <a:schemeClr val="lt1"/>
              </a:buClr>
              <a:buSzPts val="1200"/>
              <a:buChar char="•"/>
              <a:defRPr sz="1200">
                <a:solidFill>
                  <a:schemeClr val="lt1"/>
                </a:solidFill>
                <a:latin typeface="Arial"/>
                <a:ea typeface="Arial"/>
                <a:cs typeface="Arial"/>
                <a:sym typeface="Arial"/>
              </a:defRPr>
            </a:lvl4pPr>
            <a:lvl5pPr marL="2286000" lvl="4" indent="-304800" algn="l">
              <a:lnSpc>
                <a:spcPct val="120000"/>
              </a:lnSpc>
              <a:spcBef>
                <a:spcPts val="500"/>
              </a:spcBef>
              <a:spcAft>
                <a:spcPts val="0"/>
              </a:spcAft>
              <a:buClr>
                <a:schemeClr val="lt1"/>
              </a:buClr>
              <a:buSzPts val="1200"/>
              <a:buChar char="•"/>
              <a:defRPr sz="1200" b="0" i="1">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 name="Google Shape;17;p2"/>
          <p:cNvPicPr preferRelativeResize="0"/>
          <p:nvPr/>
        </p:nvPicPr>
        <p:blipFill rotWithShape="1">
          <a:blip r:embed="rId4">
            <a:alphaModFix/>
          </a:blip>
          <a:srcRect/>
          <a:stretch/>
        </p:blipFill>
        <p:spPr>
          <a:xfrm>
            <a:off x="926976" y="805779"/>
            <a:ext cx="5949509" cy="1024639"/>
          </a:xfrm>
          <a:prstGeom prst="rect">
            <a:avLst/>
          </a:prstGeom>
          <a:noFill/>
          <a:ln>
            <a:noFill/>
          </a:ln>
        </p:spPr>
      </p:pic>
      <p:pic>
        <p:nvPicPr>
          <p:cNvPr id="18" name="Google Shape;18;p2"/>
          <p:cNvPicPr preferRelativeResize="0"/>
          <p:nvPr/>
        </p:nvPicPr>
        <p:blipFill rotWithShape="1">
          <a:blip r:embed="rId5">
            <a:alphaModFix/>
          </a:blip>
          <a:srcRect/>
          <a:stretch/>
        </p:blipFill>
        <p:spPr>
          <a:xfrm>
            <a:off x="10821972" y="6264471"/>
            <a:ext cx="1143000" cy="400051"/>
          </a:xfrm>
          <a:prstGeom prst="rect">
            <a:avLst/>
          </a:prstGeom>
          <a:noFill/>
          <a:ln>
            <a:noFill/>
          </a:ln>
        </p:spPr>
      </p:pic>
      <p:pic>
        <p:nvPicPr>
          <p:cNvPr id="19" name="Google Shape;19;p2"/>
          <p:cNvPicPr preferRelativeResize="0"/>
          <p:nvPr/>
        </p:nvPicPr>
        <p:blipFill rotWithShape="1">
          <a:blip r:embed="rId2">
            <a:alphaModFix/>
          </a:blip>
          <a:srcRect/>
          <a:stretch/>
        </p:blipFill>
        <p:spPr>
          <a:xfrm>
            <a:off x="0" y="5118100"/>
            <a:ext cx="6494688" cy="1739900"/>
          </a:xfrm>
          <a:prstGeom prst="rect">
            <a:avLst/>
          </a:prstGeom>
          <a:noFill/>
          <a:ln>
            <a:noFill/>
          </a:ln>
        </p:spPr>
      </p:pic>
      <p:pic>
        <p:nvPicPr>
          <p:cNvPr id="20" name="Google Shape;20;p2"/>
          <p:cNvPicPr preferRelativeResize="0"/>
          <p:nvPr/>
        </p:nvPicPr>
        <p:blipFill rotWithShape="1">
          <a:blip r:embed="rId3">
            <a:alphaModFix/>
          </a:blip>
          <a:srcRect/>
          <a:stretch/>
        </p:blipFill>
        <p:spPr>
          <a:xfrm>
            <a:off x="1691464" y="4044950"/>
            <a:ext cx="10500537" cy="2813051"/>
          </a:xfrm>
          <a:prstGeom prst="rect">
            <a:avLst/>
          </a:prstGeom>
          <a:noFill/>
          <a:ln>
            <a:noFill/>
          </a:ln>
        </p:spPr>
      </p:pic>
      <p:pic>
        <p:nvPicPr>
          <p:cNvPr id="21" name="Google Shape;21;p2"/>
          <p:cNvPicPr preferRelativeResize="0"/>
          <p:nvPr/>
        </p:nvPicPr>
        <p:blipFill rotWithShape="1">
          <a:blip r:embed="rId4">
            <a:alphaModFix/>
          </a:blip>
          <a:srcRect/>
          <a:stretch/>
        </p:blipFill>
        <p:spPr>
          <a:xfrm>
            <a:off x="926976" y="805779"/>
            <a:ext cx="5949509" cy="1024638"/>
          </a:xfrm>
          <a:prstGeom prst="rect">
            <a:avLst/>
          </a:prstGeom>
          <a:noFill/>
          <a:ln>
            <a:noFill/>
          </a:ln>
        </p:spPr>
      </p:pic>
      <p:pic>
        <p:nvPicPr>
          <p:cNvPr id="22" name="Google Shape;22;p2"/>
          <p:cNvPicPr preferRelativeResize="0"/>
          <p:nvPr/>
        </p:nvPicPr>
        <p:blipFill rotWithShape="1">
          <a:blip r:embed="rId5">
            <a:alphaModFix/>
          </a:blip>
          <a:srcRect/>
          <a:stretch/>
        </p:blipFill>
        <p:spPr>
          <a:xfrm>
            <a:off x="10821972" y="6264471"/>
            <a:ext cx="1143000" cy="4000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94"/>
        <p:cNvGrpSpPr/>
        <p:nvPr/>
      </p:nvGrpSpPr>
      <p:grpSpPr>
        <a:xfrm>
          <a:off x="0" y="0"/>
          <a:ext cx="0" cy="0"/>
          <a:chOff x="0" y="0"/>
          <a:chExt cx="0" cy="0"/>
        </a:xfrm>
      </p:grpSpPr>
      <p:sp>
        <p:nvSpPr>
          <p:cNvPr id="2395" name="Google Shape;2395;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E85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9304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Picture with Caption" type="picTx">
  <p:cSld name="1_Picture with Caption">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987425"/>
            <a:ext cx="3932237" cy="191582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E85AA"/>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a:spLocks noGrp="1"/>
          </p:cNvSpPr>
          <p:nvPr>
            <p:ph type="pic" idx="2"/>
          </p:nvPr>
        </p:nvSpPr>
        <p:spPr>
          <a:xfrm>
            <a:off x="5183188" y="987425"/>
            <a:ext cx="6172200" cy="4873625"/>
          </a:xfrm>
          <a:prstGeom prst="rect">
            <a:avLst/>
          </a:prstGeom>
          <a:noFill/>
          <a:ln>
            <a:noFill/>
          </a:ln>
        </p:spPr>
        <p:txBody>
          <a:bodyPr/>
          <a:lstStyle/>
          <a:p>
            <a:endParaRPr lang="en-IE"/>
          </a:p>
        </p:txBody>
      </p:sp>
      <p:sp>
        <p:nvSpPr>
          <p:cNvPr id="61" name="Google Shape;61;p12"/>
          <p:cNvSpPr txBox="1">
            <a:spLocks noGrp="1"/>
          </p:cNvSpPr>
          <p:nvPr>
            <p:ph type="body" idx="1"/>
          </p:nvPr>
        </p:nvSpPr>
        <p:spPr>
          <a:xfrm>
            <a:off x="839788" y="2903246"/>
            <a:ext cx="3932237" cy="296574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E85AA"/>
              </a:buClr>
              <a:buSzPts val="2800"/>
              <a:buNone/>
              <a:defRPr sz="2800"/>
            </a:lvl1pPr>
            <a:lvl2pPr marL="914400" lvl="1" indent="-228600" algn="l">
              <a:lnSpc>
                <a:spcPct val="90000"/>
              </a:lnSpc>
              <a:spcBef>
                <a:spcPts val="500"/>
              </a:spcBef>
              <a:spcAft>
                <a:spcPts val="0"/>
              </a:spcAft>
              <a:buClr>
                <a:srgbClr val="0E85AA"/>
              </a:buClr>
              <a:buSzPts val="1400"/>
              <a:buNone/>
              <a:defRPr sz="1400"/>
            </a:lvl2pPr>
            <a:lvl3pPr marL="1371600" lvl="2" indent="-228600" algn="l">
              <a:lnSpc>
                <a:spcPct val="90000"/>
              </a:lnSpc>
              <a:spcBef>
                <a:spcPts val="500"/>
              </a:spcBef>
              <a:spcAft>
                <a:spcPts val="0"/>
              </a:spcAft>
              <a:buClr>
                <a:srgbClr val="0E85AA"/>
              </a:buClr>
              <a:buSzPts val="1200"/>
              <a:buNone/>
              <a:defRPr sz="1200"/>
            </a:lvl3pPr>
            <a:lvl4pPr marL="1828800" lvl="3" indent="-228600" algn="l">
              <a:lnSpc>
                <a:spcPct val="90000"/>
              </a:lnSpc>
              <a:spcBef>
                <a:spcPts val="500"/>
              </a:spcBef>
              <a:spcAft>
                <a:spcPts val="0"/>
              </a:spcAft>
              <a:buClr>
                <a:srgbClr val="0E85AA"/>
              </a:buClr>
              <a:buSzPts val="1000"/>
              <a:buNone/>
              <a:defRPr sz="1000"/>
            </a:lvl4pPr>
            <a:lvl5pPr marL="2286000" lvl="4" indent="-228600" algn="l">
              <a:lnSpc>
                <a:spcPct val="90000"/>
              </a:lnSpc>
              <a:spcBef>
                <a:spcPts val="500"/>
              </a:spcBef>
              <a:spcAft>
                <a:spcPts val="0"/>
              </a:spcAft>
              <a:buClr>
                <a:srgbClr val="0E85AA"/>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 name="Slide Number Placeholder 1">
            <a:extLst>
              <a:ext uri="{FF2B5EF4-FFF2-40B4-BE49-F238E27FC236}">
                <a16:creationId xmlns:a16="http://schemas.microsoft.com/office/drawing/2014/main" id="{AAF5E247-B31B-432B-9CDD-4DCE2AFF71AB}"/>
              </a:ext>
            </a:extLst>
          </p:cNvPr>
          <p:cNvSpPr>
            <a:spLocks noGrp="1"/>
          </p:cNvSpPr>
          <p:nvPr>
            <p:ph type="sldNum" sz="quarter" idx="10"/>
          </p:nvPr>
        </p:nvSpPr>
        <p:spPr/>
        <p:txBody>
          <a:bodyPr/>
          <a:lstStyle/>
          <a:p>
            <a:fld id="{CC3BB422-6FDA-4328-BD2A-16F885C6CDF8}" type="slidenum">
              <a:rPr lang="en-IE" smtClean="0"/>
              <a:pPr/>
              <a:t>‹#›</a:t>
            </a:fld>
            <a:endParaRPr lang="en-IE"/>
          </a:p>
        </p:txBody>
      </p:sp>
    </p:spTree>
    <p:extLst>
      <p:ext uri="{BB962C8B-B14F-4D97-AF65-F5344CB8AC3E}">
        <p14:creationId xmlns:p14="http://schemas.microsoft.com/office/powerpoint/2010/main" val="2438801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E85AA"/>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800"/>
              <a:buNone/>
              <a:defRPr sz="28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793195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Title &amp; Subtitle  light">
  <p:cSld name="1_Title &amp; Subtitle  light">
    <p:bg>
      <p:bgPr>
        <a:gradFill>
          <a:gsLst>
            <a:gs pos="0">
              <a:srgbClr val="246076"/>
            </a:gs>
            <a:gs pos="100000">
              <a:srgbClr val="1987A8"/>
            </a:gs>
          </a:gsLst>
          <a:lin ang="17054404" scaled="0"/>
        </a:grad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a:stretch/>
        </p:blipFill>
        <p:spPr>
          <a:xfrm>
            <a:off x="911597" y="805780"/>
            <a:ext cx="5974979" cy="1029025"/>
          </a:xfrm>
          <a:prstGeom prst="rect">
            <a:avLst/>
          </a:prstGeom>
          <a:noFill/>
          <a:ln>
            <a:noFill/>
          </a:ln>
        </p:spPr>
      </p:pic>
      <p:pic>
        <p:nvPicPr>
          <p:cNvPr id="12" name="Google Shape;12;p2"/>
          <p:cNvPicPr preferRelativeResize="0"/>
          <p:nvPr/>
        </p:nvPicPr>
        <p:blipFill rotWithShape="1">
          <a:blip r:embed="rId3">
            <a:alphaModFix/>
          </a:blip>
          <a:srcRect/>
          <a:stretch/>
        </p:blipFill>
        <p:spPr>
          <a:xfrm>
            <a:off x="0" y="5118101"/>
            <a:ext cx="6494688" cy="1739900"/>
          </a:xfrm>
          <a:prstGeom prst="rect">
            <a:avLst/>
          </a:prstGeom>
          <a:noFill/>
          <a:ln>
            <a:noFill/>
          </a:ln>
        </p:spPr>
      </p:pic>
      <p:pic>
        <p:nvPicPr>
          <p:cNvPr id="13" name="Google Shape;13;p2"/>
          <p:cNvPicPr preferRelativeResize="0"/>
          <p:nvPr/>
        </p:nvPicPr>
        <p:blipFill rotWithShape="1">
          <a:blip r:embed="rId4">
            <a:alphaModFix/>
          </a:blip>
          <a:srcRect/>
          <a:stretch/>
        </p:blipFill>
        <p:spPr>
          <a:xfrm>
            <a:off x="1691465" y="4044951"/>
            <a:ext cx="10500537" cy="2813051"/>
          </a:xfrm>
          <a:prstGeom prst="rect">
            <a:avLst/>
          </a:prstGeom>
          <a:noFill/>
          <a:ln>
            <a:noFill/>
          </a:ln>
        </p:spPr>
      </p:pic>
      <p:pic>
        <p:nvPicPr>
          <p:cNvPr id="14" name="Google Shape;14;p2"/>
          <p:cNvPicPr preferRelativeResize="0"/>
          <p:nvPr/>
        </p:nvPicPr>
        <p:blipFill rotWithShape="1">
          <a:blip r:embed="rId5">
            <a:alphaModFix/>
          </a:blip>
          <a:srcRect/>
          <a:stretch/>
        </p:blipFill>
        <p:spPr>
          <a:xfrm>
            <a:off x="10821972" y="6264471"/>
            <a:ext cx="1143000" cy="400051"/>
          </a:xfrm>
          <a:prstGeom prst="rect">
            <a:avLst/>
          </a:prstGeom>
          <a:noFill/>
          <a:ln>
            <a:noFill/>
          </a:ln>
        </p:spPr>
      </p:pic>
      <p:sp>
        <p:nvSpPr>
          <p:cNvPr id="15" name="Google Shape;15;p2"/>
          <p:cNvSpPr txBox="1">
            <a:spLocks noGrp="1"/>
          </p:cNvSpPr>
          <p:nvPr>
            <p:ph type="title"/>
          </p:nvPr>
        </p:nvSpPr>
        <p:spPr>
          <a:xfrm>
            <a:off x="1726164" y="1907007"/>
            <a:ext cx="9576837" cy="2619571"/>
          </a:xfrm>
          <a:prstGeom prst="rect">
            <a:avLst/>
          </a:prstGeom>
          <a:noFill/>
          <a:ln>
            <a:noFill/>
          </a:ln>
        </p:spPr>
        <p:txBody>
          <a:bodyPr spcFirstLastPara="1" wrap="square" lIns="91425" tIns="45700" rIns="91425" bIns="45700" anchor="b" anchorCtr="0">
            <a:normAutofit/>
          </a:bodyPr>
          <a:lstStyle>
            <a:lvl1pPr marR="0" lvl="0" algn="l" rtl="0">
              <a:lnSpc>
                <a:spcPct val="8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2"/>
          <p:cNvSpPr txBox="1">
            <a:spLocks noGrp="1"/>
          </p:cNvSpPr>
          <p:nvPr>
            <p:ph type="body" idx="1"/>
          </p:nvPr>
        </p:nvSpPr>
        <p:spPr>
          <a:xfrm>
            <a:off x="1726164" y="4741163"/>
            <a:ext cx="9576837" cy="1503400"/>
          </a:xfrm>
          <a:prstGeom prst="rect">
            <a:avLst/>
          </a:prstGeom>
          <a:noFill/>
          <a:ln>
            <a:noFill/>
          </a:ln>
        </p:spPr>
        <p:txBody>
          <a:bodyPr spcFirstLastPara="1" wrap="square" lIns="91425" tIns="45700" rIns="91425" bIns="45700" anchor="t" anchorCtr="0">
            <a:noAutofit/>
          </a:bodyPr>
          <a:lstStyle>
            <a:lvl1pPr marL="457189" marR="0" lvl="0" indent="-228594" algn="l" rtl="0">
              <a:lnSpc>
                <a:spcPct val="120000"/>
              </a:lnSpc>
              <a:spcBef>
                <a:spcPts val="100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L="914377" marR="0" lvl="1" indent="-330192" algn="l" rtl="0">
              <a:lnSpc>
                <a:spcPct val="120000"/>
              </a:lnSpc>
              <a:spcBef>
                <a:spcPts val="500"/>
              </a:spcBef>
              <a:spcAft>
                <a:spcPts val="0"/>
              </a:spcAft>
              <a:buClr>
                <a:schemeClr val="lt1"/>
              </a:buClr>
              <a:buSzPts val="1600"/>
              <a:buFont typeface="Arial"/>
              <a:buChar char="•"/>
              <a:defRPr sz="1600" b="0" i="0" u="none" strike="noStrike" cap="none">
                <a:solidFill>
                  <a:schemeClr val="dk1"/>
                </a:solidFill>
                <a:latin typeface="Arial"/>
                <a:ea typeface="Arial"/>
                <a:cs typeface="Arial"/>
                <a:sym typeface="Arial"/>
              </a:defRPr>
            </a:lvl2pPr>
            <a:lvl3pPr marL="1371566" marR="0" lvl="2" indent="-304792" algn="l" rtl="0">
              <a:lnSpc>
                <a:spcPct val="120000"/>
              </a:lnSpc>
              <a:spcBef>
                <a:spcPts val="500"/>
              </a:spcBef>
              <a:spcAft>
                <a:spcPts val="0"/>
              </a:spcAft>
              <a:buClr>
                <a:schemeClr val="lt1"/>
              </a:buClr>
              <a:buSzPts val="1200"/>
              <a:buFont typeface="Arial"/>
              <a:buChar char="•"/>
              <a:defRPr sz="1200" b="0" i="1" u="none" strike="noStrike" cap="none">
                <a:solidFill>
                  <a:schemeClr val="dk1"/>
                </a:solidFill>
                <a:latin typeface="Arial"/>
                <a:ea typeface="Arial"/>
                <a:cs typeface="Arial"/>
                <a:sym typeface="Arial"/>
              </a:defRPr>
            </a:lvl3pPr>
            <a:lvl4pPr marL="1828754" marR="0" lvl="3" indent="-304792" algn="l" rtl="0">
              <a:lnSpc>
                <a:spcPct val="120000"/>
              </a:lnSpc>
              <a:spcBef>
                <a:spcPts val="500"/>
              </a:spcBef>
              <a:spcAft>
                <a:spcPts val="0"/>
              </a:spcAft>
              <a:buClr>
                <a:schemeClr val="lt1"/>
              </a:buClr>
              <a:buSzPts val="1200"/>
              <a:buFont typeface="Arial"/>
              <a:buChar char="•"/>
              <a:defRPr sz="1200" b="0" i="0" u="none" strike="noStrike" cap="none">
                <a:solidFill>
                  <a:schemeClr val="dk1"/>
                </a:solidFill>
                <a:latin typeface="Arial"/>
                <a:ea typeface="Arial"/>
                <a:cs typeface="Arial"/>
                <a:sym typeface="Arial"/>
              </a:defRPr>
            </a:lvl4pPr>
            <a:lvl5pPr marL="2285943" marR="0" lvl="4" indent="-304792" algn="l" rtl="0">
              <a:lnSpc>
                <a:spcPct val="120000"/>
              </a:lnSpc>
              <a:spcBef>
                <a:spcPts val="500"/>
              </a:spcBef>
              <a:spcAft>
                <a:spcPts val="0"/>
              </a:spcAft>
              <a:buClr>
                <a:schemeClr val="lt1"/>
              </a:buClr>
              <a:buSzPts val="1200"/>
              <a:buFont typeface="Arial"/>
              <a:buChar char="•"/>
              <a:defRPr sz="1200" b="0" i="1"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53031404"/>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E85A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598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2 x content">
  <p:cSld name="Title and 2 x content">
    <p:bg>
      <p:bgPr>
        <a:solidFill>
          <a:schemeClr val="lt1"/>
        </a:solidFill>
        <a:effectLst/>
      </p:bgPr>
    </p:bg>
    <p:spTree>
      <p:nvGrpSpPr>
        <p:cNvPr id="1" name="Shape 3509"/>
        <p:cNvGrpSpPr/>
        <p:nvPr/>
      </p:nvGrpSpPr>
      <p:grpSpPr>
        <a:xfrm>
          <a:off x="0" y="0"/>
          <a:ext cx="0" cy="0"/>
          <a:chOff x="0" y="0"/>
          <a:chExt cx="0" cy="0"/>
        </a:xfrm>
      </p:grpSpPr>
      <p:sp>
        <p:nvSpPr>
          <p:cNvPr id="3511" name="Google Shape;3511;p37"/>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100"/>
              <a:buFont typeface="Calibri"/>
              <a:buNone/>
              <a:defRPr>
                <a:solidFill>
                  <a:schemeClr val="accen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12" name="Google Shape;3512;p37"/>
          <p:cNvSpPr txBox="1">
            <a:spLocks noGrp="1"/>
          </p:cNvSpPr>
          <p:nvPr>
            <p:ph type="dt" idx="10"/>
          </p:nvPr>
        </p:nvSpPr>
        <p:spPr>
          <a:xfrm>
            <a:off x="695400" y="6496605"/>
            <a:ext cx="5580800" cy="160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accent2"/>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513" name="Google Shape;3513;p37"/>
          <p:cNvSpPr txBox="1">
            <a:spLocks noGrp="1"/>
          </p:cNvSpPr>
          <p:nvPr>
            <p:ph type="ftr" idx="11"/>
          </p:nvPr>
        </p:nvSpPr>
        <p:spPr>
          <a:xfrm>
            <a:off x="695400" y="6416543"/>
            <a:ext cx="5580800" cy="160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accent2"/>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514" name="Google Shape;3514;p37"/>
          <p:cNvSpPr txBox="1">
            <a:spLocks noGrp="1"/>
          </p:cNvSpPr>
          <p:nvPr>
            <p:ph type="sldNum" idx="12"/>
          </p:nvPr>
        </p:nvSpPr>
        <p:spPr>
          <a:xfrm>
            <a:off x="-12703" y="6356351"/>
            <a:ext cx="7932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3515" name="Google Shape;3515;p37"/>
          <p:cNvSpPr txBox="1">
            <a:spLocks noGrp="1"/>
          </p:cNvSpPr>
          <p:nvPr>
            <p:ph type="body" idx="1"/>
          </p:nvPr>
        </p:nvSpPr>
        <p:spPr>
          <a:xfrm>
            <a:off x="514800" y="2263940"/>
            <a:ext cx="4788400" cy="3696400"/>
          </a:xfrm>
          <a:prstGeom prst="rect">
            <a:avLst/>
          </a:prstGeom>
          <a:noFill/>
          <a:ln>
            <a:noFill/>
          </a:ln>
        </p:spPr>
        <p:txBody>
          <a:bodyPr spcFirstLastPara="1" wrap="square" lIns="0" tIns="0" rIns="0" bIns="0" anchor="t" anchorCtr="0">
            <a:noAutofit/>
          </a:bodyPr>
          <a:lstStyle>
            <a:lvl1pPr marL="609585" lvl="0" indent="-304792" algn="l" rtl="0">
              <a:lnSpc>
                <a:spcPct val="90000"/>
              </a:lnSpc>
              <a:spcBef>
                <a:spcPts val="400"/>
              </a:spcBef>
              <a:spcAft>
                <a:spcPts val="0"/>
              </a:spcAft>
              <a:buClr>
                <a:schemeClr val="dk2"/>
              </a:buClr>
              <a:buSzPts val="1500"/>
              <a:buNone/>
              <a:defRPr>
                <a:solidFill>
                  <a:schemeClr val="dk2"/>
                </a:solidFill>
              </a:defRPr>
            </a:lvl1pPr>
            <a:lvl2pPr marL="1219170" lvl="1" indent="-304792" algn="l" rtl="0">
              <a:lnSpc>
                <a:spcPct val="90000"/>
              </a:lnSpc>
              <a:spcBef>
                <a:spcPts val="400"/>
              </a:spcBef>
              <a:spcAft>
                <a:spcPts val="0"/>
              </a:spcAft>
              <a:buClr>
                <a:schemeClr val="dk2"/>
              </a:buClr>
              <a:buSzPts val="1350"/>
              <a:buNone/>
              <a:defRPr>
                <a:solidFill>
                  <a:schemeClr val="dk2"/>
                </a:solidFill>
              </a:defRPr>
            </a:lvl2pPr>
            <a:lvl3pPr marL="1828754" lvl="2" indent="-419090" algn="l" rtl="0">
              <a:lnSpc>
                <a:spcPct val="90000"/>
              </a:lnSpc>
              <a:spcBef>
                <a:spcPts val="400"/>
              </a:spcBef>
              <a:spcAft>
                <a:spcPts val="0"/>
              </a:spcAft>
              <a:buClr>
                <a:schemeClr val="accent2"/>
              </a:buClr>
              <a:buSzPts val="1350"/>
              <a:buChar char="•"/>
              <a:defRPr>
                <a:solidFill>
                  <a:schemeClr val="dk2"/>
                </a:solidFill>
              </a:defRPr>
            </a:lvl3pPr>
            <a:lvl4pPr marL="2438339" lvl="3" indent="-406390" algn="l" rtl="0">
              <a:lnSpc>
                <a:spcPct val="90000"/>
              </a:lnSpc>
              <a:spcBef>
                <a:spcPts val="400"/>
              </a:spcBef>
              <a:spcAft>
                <a:spcPts val="0"/>
              </a:spcAft>
              <a:buClr>
                <a:schemeClr val="accent2"/>
              </a:buClr>
              <a:buSzPts val="1200"/>
              <a:buChar char="•"/>
              <a:defRPr>
                <a:solidFill>
                  <a:schemeClr val="dk2"/>
                </a:solidFill>
              </a:defRPr>
            </a:lvl4pPr>
            <a:lvl5pPr marL="3047924" lvl="4" indent="-304792" algn="l" rtl="0">
              <a:lnSpc>
                <a:spcPct val="90000"/>
              </a:lnSpc>
              <a:spcBef>
                <a:spcPts val="800"/>
              </a:spcBef>
              <a:spcAft>
                <a:spcPts val="0"/>
              </a:spcAft>
              <a:buClr>
                <a:schemeClr val="dk2"/>
              </a:buClr>
              <a:buSzPts val="1500"/>
              <a:buNone/>
              <a:defRPr>
                <a:solidFill>
                  <a:schemeClr val="dk2"/>
                </a:solidFill>
              </a:defRPr>
            </a:lvl5pPr>
            <a:lvl6pPr marL="3657509" lvl="5" indent="-457189" algn="l" rtl="0">
              <a:lnSpc>
                <a:spcPct val="90000"/>
              </a:lnSpc>
              <a:spcBef>
                <a:spcPts val="500"/>
              </a:spcBef>
              <a:spcAft>
                <a:spcPts val="0"/>
              </a:spcAft>
              <a:buClr>
                <a:srgbClr val="FF0000"/>
              </a:buClr>
              <a:buSzPts val="1800"/>
              <a:buChar char="•"/>
              <a:defRPr/>
            </a:lvl6pPr>
            <a:lvl7pPr marL="4267093" lvl="6" indent="-457189" algn="l" rtl="0">
              <a:lnSpc>
                <a:spcPct val="90000"/>
              </a:lnSpc>
              <a:spcBef>
                <a:spcPts val="500"/>
              </a:spcBef>
              <a:spcAft>
                <a:spcPts val="0"/>
              </a:spcAft>
              <a:buClr>
                <a:schemeClr val="dk1"/>
              </a:buClr>
              <a:buSzPts val="1800"/>
              <a:buChar char="•"/>
              <a:defRPr/>
            </a:lvl7pPr>
            <a:lvl8pPr marL="4876678" lvl="7" indent="-457189" algn="l" rtl="0">
              <a:lnSpc>
                <a:spcPct val="90000"/>
              </a:lnSpc>
              <a:spcBef>
                <a:spcPts val="500"/>
              </a:spcBef>
              <a:spcAft>
                <a:spcPts val="0"/>
              </a:spcAft>
              <a:buClr>
                <a:schemeClr val="dk1"/>
              </a:buClr>
              <a:buSzPts val="1800"/>
              <a:buChar char="•"/>
              <a:defRPr/>
            </a:lvl8pPr>
            <a:lvl9pPr marL="5486263" lvl="8" indent="-457189" algn="l" rtl="0">
              <a:lnSpc>
                <a:spcPct val="90000"/>
              </a:lnSpc>
              <a:spcBef>
                <a:spcPts val="500"/>
              </a:spcBef>
              <a:spcAft>
                <a:spcPts val="0"/>
              </a:spcAft>
              <a:buClr>
                <a:schemeClr val="dk1"/>
              </a:buClr>
              <a:buSzPts val="1800"/>
              <a:buChar char="•"/>
              <a:defRPr/>
            </a:lvl9pPr>
          </a:lstStyle>
          <a:p>
            <a:endParaRPr/>
          </a:p>
        </p:txBody>
      </p:sp>
      <p:sp>
        <p:nvSpPr>
          <p:cNvPr id="3619" name="Google Shape;3619;p37"/>
          <p:cNvSpPr txBox="1">
            <a:spLocks noGrp="1"/>
          </p:cNvSpPr>
          <p:nvPr>
            <p:ph type="body" idx="2"/>
          </p:nvPr>
        </p:nvSpPr>
        <p:spPr>
          <a:xfrm>
            <a:off x="5720812" y="2263940"/>
            <a:ext cx="4788400" cy="3696400"/>
          </a:xfrm>
          <a:prstGeom prst="rect">
            <a:avLst/>
          </a:prstGeom>
          <a:noFill/>
          <a:ln>
            <a:noFill/>
          </a:ln>
        </p:spPr>
        <p:txBody>
          <a:bodyPr spcFirstLastPara="1" wrap="square" lIns="0" tIns="0" rIns="0" bIns="0" anchor="t" anchorCtr="0">
            <a:noAutofit/>
          </a:bodyPr>
          <a:lstStyle>
            <a:lvl1pPr marL="609585" lvl="0" indent="-304792" algn="l" rtl="0">
              <a:lnSpc>
                <a:spcPct val="90000"/>
              </a:lnSpc>
              <a:spcBef>
                <a:spcPts val="400"/>
              </a:spcBef>
              <a:spcAft>
                <a:spcPts val="0"/>
              </a:spcAft>
              <a:buClr>
                <a:schemeClr val="dk2"/>
              </a:buClr>
              <a:buSzPts val="1500"/>
              <a:buNone/>
              <a:defRPr>
                <a:solidFill>
                  <a:schemeClr val="dk2"/>
                </a:solidFill>
              </a:defRPr>
            </a:lvl1pPr>
            <a:lvl2pPr marL="1219170" lvl="1" indent="-304792" algn="l" rtl="0">
              <a:lnSpc>
                <a:spcPct val="90000"/>
              </a:lnSpc>
              <a:spcBef>
                <a:spcPts val="400"/>
              </a:spcBef>
              <a:spcAft>
                <a:spcPts val="0"/>
              </a:spcAft>
              <a:buClr>
                <a:schemeClr val="dk2"/>
              </a:buClr>
              <a:buSzPts val="1350"/>
              <a:buNone/>
              <a:defRPr>
                <a:solidFill>
                  <a:schemeClr val="dk2"/>
                </a:solidFill>
              </a:defRPr>
            </a:lvl2pPr>
            <a:lvl3pPr marL="1828754" lvl="2" indent="-419090" algn="l" rtl="0">
              <a:lnSpc>
                <a:spcPct val="90000"/>
              </a:lnSpc>
              <a:spcBef>
                <a:spcPts val="400"/>
              </a:spcBef>
              <a:spcAft>
                <a:spcPts val="0"/>
              </a:spcAft>
              <a:buClr>
                <a:schemeClr val="accent2"/>
              </a:buClr>
              <a:buSzPts val="1350"/>
              <a:buChar char="•"/>
              <a:defRPr>
                <a:solidFill>
                  <a:schemeClr val="dk2"/>
                </a:solidFill>
              </a:defRPr>
            </a:lvl3pPr>
            <a:lvl4pPr marL="2438339" lvl="3" indent="-406390" algn="l" rtl="0">
              <a:lnSpc>
                <a:spcPct val="90000"/>
              </a:lnSpc>
              <a:spcBef>
                <a:spcPts val="400"/>
              </a:spcBef>
              <a:spcAft>
                <a:spcPts val="0"/>
              </a:spcAft>
              <a:buClr>
                <a:schemeClr val="accent2"/>
              </a:buClr>
              <a:buSzPts val="1200"/>
              <a:buChar char="•"/>
              <a:defRPr>
                <a:solidFill>
                  <a:schemeClr val="dk2"/>
                </a:solidFill>
              </a:defRPr>
            </a:lvl4pPr>
            <a:lvl5pPr marL="3047924" lvl="4" indent="-304792" algn="l" rtl="0">
              <a:lnSpc>
                <a:spcPct val="90000"/>
              </a:lnSpc>
              <a:spcBef>
                <a:spcPts val="800"/>
              </a:spcBef>
              <a:spcAft>
                <a:spcPts val="0"/>
              </a:spcAft>
              <a:buClr>
                <a:schemeClr val="dk2"/>
              </a:buClr>
              <a:buSzPts val="1500"/>
              <a:buNone/>
              <a:defRPr>
                <a:solidFill>
                  <a:schemeClr val="dk2"/>
                </a:solidFill>
              </a:defRPr>
            </a:lvl5pPr>
            <a:lvl6pPr marL="3657509" lvl="5" indent="-457189" algn="l" rtl="0">
              <a:lnSpc>
                <a:spcPct val="90000"/>
              </a:lnSpc>
              <a:spcBef>
                <a:spcPts val="500"/>
              </a:spcBef>
              <a:spcAft>
                <a:spcPts val="0"/>
              </a:spcAft>
              <a:buClr>
                <a:srgbClr val="FF0000"/>
              </a:buClr>
              <a:buSzPts val="1800"/>
              <a:buChar char="•"/>
              <a:defRPr/>
            </a:lvl6pPr>
            <a:lvl7pPr marL="4267093" lvl="6" indent="-457189" algn="l" rtl="0">
              <a:lnSpc>
                <a:spcPct val="90000"/>
              </a:lnSpc>
              <a:spcBef>
                <a:spcPts val="500"/>
              </a:spcBef>
              <a:spcAft>
                <a:spcPts val="0"/>
              </a:spcAft>
              <a:buClr>
                <a:schemeClr val="dk1"/>
              </a:buClr>
              <a:buSzPts val="1800"/>
              <a:buChar char="•"/>
              <a:defRPr/>
            </a:lvl7pPr>
            <a:lvl8pPr marL="4876678" lvl="7" indent="-457189" algn="l" rtl="0">
              <a:lnSpc>
                <a:spcPct val="90000"/>
              </a:lnSpc>
              <a:spcBef>
                <a:spcPts val="500"/>
              </a:spcBef>
              <a:spcAft>
                <a:spcPts val="0"/>
              </a:spcAft>
              <a:buClr>
                <a:schemeClr val="dk1"/>
              </a:buClr>
              <a:buSzPts val="1800"/>
              <a:buChar char="•"/>
              <a:defRPr/>
            </a:lvl8pPr>
            <a:lvl9pPr marL="5486263" lvl="8" indent="-457189"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250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BED1-88E4-1647-ADDE-B04AE9CDB548}"/>
              </a:ext>
            </a:extLst>
          </p:cNvPr>
          <p:cNvSpPr txBox="1">
            <a:spLocks noGrp="1"/>
          </p:cNvSpPr>
          <p:nvPr>
            <p:ph type="title"/>
          </p:nvPr>
        </p:nvSpPr>
        <p:spPr/>
        <p:txBody>
          <a:bodyPr/>
          <a:lstStyle>
            <a:lvl1pPr>
              <a:defRPr/>
            </a:lvl1pPr>
          </a:lstStyle>
          <a:p>
            <a:pPr lvl="0"/>
            <a:r>
              <a:rPr lang="en-US"/>
              <a:t>Click to edit Master title style</a:t>
            </a:r>
            <a:endParaRPr lang="en-IE"/>
          </a:p>
        </p:txBody>
      </p:sp>
    </p:spTree>
    <p:extLst>
      <p:ext uri="{BB962C8B-B14F-4D97-AF65-F5344CB8AC3E}">
        <p14:creationId xmlns:p14="http://schemas.microsoft.com/office/powerpoint/2010/main" val="8525457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2"/>
        <p:cNvGrpSpPr/>
        <p:nvPr/>
      </p:nvGrpSpPr>
      <p:grpSpPr>
        <a:xfrm>
          <a:off x="0" y="0"/>
          <a:ext cx="0" cy="0"/>
          <a:chOff x="0" y="0"/>
          <a:chExt cx="0" cy="0"/>
        </a:xfrm>
      </p:grpSpPr>
      <p:sp>
        <p:nvSpPr>
          <p:cNvPr id="33" name="Shape 33"/>
          <p:cNvSpPr txBox="1">
            <a:spLocks noGrp="1"/>
          </p:cNvSpPr>
          <p:nvPr>
            <p:ph type="ctrTitle"/>
          </p:nvPr>
        </p:nvSpPr>
        <p:spPr>
          <a:xfrm>
            <a:off x="1828800" y="1223310"/>
            <a:ext cx="8534400" cy="1470025"/>
          </a:xfrm>
          <a:prstGeom prst="rect">
            <a:avLst/>
          </a:prstGeom>
          <a:noFill/>
          <a:ln>
            <a:noFill/>
          </a:ln>
        </p:spPr>
        <p:txBody>
          <a:bodyPr wrap="square" lIns="91425" tIns="91425" rIns="91425" bIns="91425" anchor="ctr" anchorCtr="0"/>
          <a:lstStyle>
            <a:lvl1pPr marL="0" marR="0" lvl="0" indent="0" algn="l" rtl="0">
              <a:spcBef>
                <a:spcPts val="0"/>
              </a:spcBef>
              <a:buClr>
                <a:schemeClr val="dk1"/>
              </a:buClr>
              <a:buSzPts val="2800"/>
              <a:buFont typeface="Arial"/>
              <a:buNone/>
              <a:defRPr sz="2800" b="0" i="0" u="none" strike="noStrike" cap="none">
                <a:solidFill>
                  <a:schemeClr val="dk1"/>
                </a:solidFill>
                <a:latin typeface="Arial"/>
                <a:ea typeface="Arial"/>
                <a:cs typeface="Arial"/>
                <a:sym typeface="Arial"/>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4" name="Shape 34"/>
          <p:cNvSpPr txBox="1">
            <a:spLocks noGrp="1"/>
          </p:cNvSpPr>
          <p:nvPr>
            <p:ph type="subTitle" idx="1"/>
          </p:nvPr>
        </p:nvSpPr>
        <p:spPr>
          <a:xfrm>
            <a:off x="1828800" y="2904866"/>
            <a:ext cx="8534400" cy="1752600"/>
          </a:xfrm>
          <a:prstGeom prst="rect">
            <a:avLst/>
          </a:prstGeom>
          <a:noFill/>
          <a:ln>
            <a:noFill/>
          </a:ln>
        </p:spPr>
        <p:txBody>
          <a:bodyPr wrap="square" lIns="91425" tIns="91425" rIns="91425" bIns="91425" anchor="t" anchorCtr="0"/>
          <a:lstStyle>
            <a:lvl1pPr marL="0" marR="0" lvl="0" indent="0" algn="l" rtl="0">
              <a:spcBef>
                <a:spcPts val="480"/>
              </a:spcBef>
              <a:buClr>
                <a:srgbClr val="800080"/>
              </a:buClr>
              <a:buSzPts val="1200"/>
              <a:buFont typeface="Noto Sans Symbols"/>
              <a:buNone/>
              <a:defRPr sz="2400" b="0" i="0" u="none" strike="noStrike" cap="none">
                <a:solidFill>
                  <a:srgbClr val="888888"/>
                </a:solidFill>
                <a:latin typeface="Arial"/>
                <a:ea typeface="Arial"/>
                <a:cs typeface="Arial"/>
                <a:sym typeface="Arial"/>
              </a:defRPr>
            </a:lvl1pPr>
            <a:lvl2pPr marL="457206" marR="0" lvl="1" indent="-6" algn="ctr" rtl="0">
              <a:spcBef>
                <a:spcPts val="400"/>
              </a:spcBef>
              <a:buClr>
                <a:srgbClr val="800080"/>
              </a:buClr>
              <a:buSzPts val="1000"/>
              <a:buFont typeface="Noto Sans Symbols"/>
              <a:buNone/>
              <a:defRPr sz="2000" b="0" i="0" u="none" strike="noStrike" cap="none">
                <a:solidFill>
                  <a:srgbClr val="888888"/>
                </a:solidFill>
                <a:latin typeface="Arial"/>
                <a:ea typeface="Arial"/>
                <a:cs typeface="Arial"/>
                <a:sym typeface="Arial"/>
              </a:defRPr>
            </a:lvl2pPr>
            <a:lvl3pPr marL="914411" marR="0" lvl="2" indent="-11" algn="ctr" rtl="0">
              <a:spcBef>
                <a:spcPts val="360"/>
              </a:spcBef>
              <a:buClr>
                <a:srgbClr val="800080"/>
              </a:buClr>
              <a:buSzPts val="901"/>
              <a:buFont typeface="Noto Sans Symbols"/>
              <a:buNone/>
              <a:defRPr sz="1801" b="0" i="0" u="none" strike="noStrike" cap="none">
                <a:solidFill>
                  <a:srgbClr val="888888"/>
                </a:solidFill>
                <a:latin typeface="Arial"/>
                <a:ea typeface="Arial"/>
                <a:cs typeface="Arial"/>
                <a:sym typeface="Arial"/>
              </a:defRPr>
            </a:lvl3pPr>
            <a:lvl4pPr marL="1371617" marR="0" lvl="3" indent="-16" algn="ctr" rtl="0">
              <a:spcBef>
                <a:spcPts val="320"/>
              </a:spcBef>
              <a:buClr>
                <a:srgbClr val="888888"/>
              </a:buClr>
              <a:buSzPts val="1600"/>
              <a:buFont typeface="Arial"/>
              <a:buNone/>
              <a:defRPr sz="1600" b="0" i="0" u="none" strike="noStrike" cap="none">
                <a:solidFill>
                  <a:srgbClr val="888888"/>
                </a:solidFill>
                <a:latin typeface="Arial"/>
                <a:ea typeface="Arial"/>
                <a:cs typeface="Arial"/>
                <a:sym typeface="Arial"/>
              </a:defRPr>
            </a:lvl4pPr>
            <a:lvl5pPr marL="1828823" marR="0" lvl="4" indent="-23" algn="ctr" rtl="0">
              <a:spcBef>
                <a:spcPts val="320"/>
              </a:spcBef>
              <a:buClr>
                <a:srgbClr val="888888"/>
              </a:buClr>
              <a:buSzPts val="1600"/>
              <a:buFont typeface="Arial"/>
              <a:buNone/>
              <a:defRPr sz="1600" b="0" i="0" u="none" strike="noStrike" cap="none">
                <a:solidFill>
                  <a:srgbClr val="888888"/>
                </a:solidFill>
                <a:latin typeface="Arial"/>
                <a:ea typeface="Arial"/>
                <a:cs typeface="Arial"/>
                <a:sym typeface="Arial"/>
              </a:defRPr>
            </a:lvl5pPr>
            <a:lvl6pPr marL="2286029" marR="0" lvl="5" indent="-29"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34" marR="0" lvl="6" indent="-33"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40" marR="0" lvl="7" indent="-39"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46" marR="0" lvl="8" indent="-46"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72390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94"/>
        <p:cNvGrpSpPr/>
        <p:nvPr/>
      </p:nvGrpSpPr>
      <p:grpSpPr>
        <a:xfrm>
          <a:off x="0" y="0"/>
          <a:ext cx="0" cy="0"/>
          <a:chOff x="0" y="0"/>
          <a:chExt cx="0" cy="0"/>
        </a:xfrm>
      </p:grpSpPr>
    </p:spTree>
    <p:extLst>
      <p:ext uri="{BB962C8B-B14F-4D97-AF65-F5344CB8AC3E}">
        <p14:creationId xmlns:p14="http://schemas.microsoft.com/office/powerpoint/2010/main" val="3106591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85ED-5D25-B048-1F9F-9DD6333779C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4C0821C-30ED-A311-1D13-4B49BF33C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427459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Title &amp; Subtitle  light">
  <p:cSld name="2_Title &amp; Subtitle  light">
    <p:bg>
      <p:bgPr>
        <a:solidFill>
          <a:schemeClr val="lt1"/>
        </a:solidFill>
        <a:effectLst/>
      </p:bgPr>
    </p:bg>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a:stretch/>
        </p:blipFill>
        <p:spPr>
          <a:xfrm>
            <a:off x="0" y="4044949"/>
            <a:ext cx="12192000" cy="2813051"/>
          </a:xfrm>
          <a:prstGeom prst="rect">
            <a:avLst/>
          </a:prstGeom>
          <a:noFill/>
          <a:ln>
            <a:noFill/>
          </a:ln>
        </p:spPr>
      </p:pic>
      <p:pic>
        <p:nvPicPr>
          <p:cNvPr id="25" name="Google Shape;25;p3"/>
          <p:cNvPicPr preferRelativeResize="0"/>
          <p:nvPr/>
        </p:nvPicPr>
        <p:blipFill rotWithShape="1">
          <a:blip r:embed="rId3">
            <a:alphaModFix/>
          </a:blip>
          <a:srcRect/>
          <a:stretch/>
        </p:blipFill>
        <p:spPr>
          <a:xfrm>
            <a:off x="907927" y="802499"/>
            <a:ext cx="5968559" cy="1027919"/>
          </a:xfrm>
          <a:prstGeom prst="rect">
            <a:avLst/>
          </a:prstGeom>
          <a:noFill/>
          <a:ln>
            <a:noFill/>
          </a:ln>
        </p:spPr>
      </p:pic>
      <p:sp>
        <p:nvSpPr>
          <p:cNvPr id="26" name="Google Shape;26;p3"/>
          <p:cNvSpPr txBox="1">
            <a:spLocks noGrp="1"/>
          </p:cNvSpPr>
          <p:nvPr>
            <p:ph type="title"/>
          </p:nvPr>
        </p:nvSpPr>
        <p:spPr>
          <a:xfrm>
            <a:off x="1854485" y="1907007"/>
            <a:ext cx="9448515" cy="2619571"/>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dk1"/>
              </a:buClr>
              <a:buSzPts val="8000"/>
              <a:buFont typeface="Arial"/>
              <a:buNone/>
              <a:defRPr sz="8000" b="0"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1854485" y="4741163"/>
            <a:ext cx="9448515" cy="15034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600"/>
              <a:buNone/>
              <a:defRPr sz="1600" b="0" i="0">
                <a:solidFill>
                  <a:schemeClr val="dk1"/>
                </a:solidFill>
                <a:latin typeface="Arial"/>
                <a:ea typeface="Arial"/>
                <a:cs typeface="Arial"/>
                <a:sym typeface="Arial"/>
              </a:defRPr>
            </a:lvl1pPr>
            <a:lvl2pPr marL="914400" lvl="1" indent="-330200" algn="l">
              <a:lnSpc>
                <a:spcPct val="120000"/>
              </a:lnSpc>
              <a:spcBef>
                <a:spcPts val="500"/>
              </a:spcBef>
              <a:spcAft>
                <a:spcPts val="0"/>
              </a:spcAft>
              <a:buClr>
                <a:schemeClr val="lt1"/>
              </a:buClr>
              <a:buSzPts val="1600"/>
              <a:buChar char="•"/>
              <a:defRPr sz="1600" b="0">
                <a:solidFill>
                  <a:schemeClr val="dk1"/>
                </a:solidFill>
                <a:latin typeface="Arial"/>
                <a:ea typeface="Arial"/>
                <a:cs typeface="Arial"/>
                <a:sym typeface="Arial"/>
              </a:defRPr>
            </a:lvl2pPr>
            <a:lvl3pPr marL="1371600" lvl="2" indent="-304800" algn="l">
              <a:lnSpc>
                <a:spcPct val="120000"/>
              </a:lnSpc>
              <a:spcBef>
                <a:spcPts val="500"/>
              </a:spcBef>
              <a:spcAft>
                <a:spcPts val="0"/>
              </a:spcAft>
              <a:buClr>
                <a:schemeClr val="lt1"/>
              </a:buClr>
              <a:buSzPts val="1200"/>
              <a:buChar char="•"/>
              <a:defRPr sz="1200" b="0" i="1">
                <a:solidFill>
                  <a:schemeClr val="dk1"/>
                </a:solidFill>
                <a:latin typeface="Arial"/>
                <a:ea typeface="Arial"/>
                <a:cs typeface="Arial"/>
                <a:sym typeface="Arial"/>
              </a:defRPr>
            </a:lvl3pPr>
            <a:lvl4pPr marL="1828800" lvl="3" indent="-304800" algn="l">
              <a:lnSpc>
                <a:spcPct val="120000"/>
              </a:lnSpc>
              <a:spcBef>
                <a:spcPts val="500"/>
              </a:spcBef>
              <a:spcAft>
                <a:spcPts val="0"/>
              </a:spcAft>
              <a:buClr>
                <a:schemeClr val="lt1"/>
              </a:buClr>
              <a:buSzPts val="1200"/>
              <a:buChar char="•"/>
              <a:defRPr sz="1200">
                <a:solidFill>
                  <a:schemeClr val="dk1"/>
                </a:solidFill>
                <a:latin typeface="Arial"/>
                <a:ea typeface="Arial"/>
                <a:cs typeface="Arial"/>
                <a:sym typeface="Arial"/>
              </a:defRPr>
            </a:lvl4pPr>
            <a:lvl5pPr marL="2286000" lvl="4" indent="-304800" algn="l">
              <a:lnSpc>
                <a:spcPct val="120000"/>
              </a:lnSpc>
              <a:spcBef>
                <a:spcPts val="500"/>
              </a:spcBef>
              <a:spcAft>
                <a:spcPts val="0"/>
              </a:spcAft>
              <a:buClr>
                <a:schemeClr val="lt1"/>
              </a:buClr>
              <a:buSzPts val="1200"/>
              <a:buChar char="•"/>
              <a:defRPr sz="1200" b="0" i="1">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3"/>
          <p:cNvPicPr preferRelativeResize="0"/>
          <p:nvPr/>
        </p:nvPicPr>
        <p:blipFill rotWithShape="1">
          <a:blip r:embed="rId4">
            <a:alphaModFix/>
          </a:blip>
          <a:srcRect/>
          <a:stretch/>
        </p:blipFill>
        <p:spPr>
          <a:xfrm>
            <a:off x="10821972" y="6264471"/>
            <a:ext cx="1143000" cy="400051"/>
          </a:xfrm>
          <a:prstGeom prst="rect">
            <a:avLst/>
          </a:prstGeom>
          <a:noFill/>
          <a:ln>
            <a:noFill/>
          </a:ln>
        </p:spPr>
      </p:pic>
      <p:pic>
        <p:nvPicPr>
          <p:cNvPr id="29" name="Google Shape;29;p3"/>
          <p:cNvPicPr preferRelativeResize="0"/>
          <p:nvPr/>
        </p:nvPicPr>
        <p:blipFill rotWithShape="1">
          <a:blip r:embed="rId2">
            <a:alphaModFix/>
          </a:blip>
          <a:srcRect/>
          <a:stretch/>
        </p:blipFill>
        <p:spPr>
          <a:xfrm>
            <a:off x="0" y="4044950"/>
            <a:ext cx="12192000" cy="2813050"/>
          </a:xfrm>
          <a:prstGeom prst="rect">
            <a:avLst/>
          </a:prstGeom>
          <a:noFill/>
          <a:ln>
            <a:noFill/>
          </a:ln>
        </p:spPr>
      </p:pic>
      <p:pic>
        <p:nvPicPr>
          <p:cNvPr id="30" name="Google Shape;30;p3"/>
          <p:cNvPicPr preferRelativeResize="0"/>
          <p:nvPr/>
        </p:nvPicPr>
        <p:blipFill rotWithShape="1">
          <a:blip r:embed="rId3">
            <a:alphaModFix/>
          </a:blip>
          <a:srcRect/>
          <a:stretch/>
        </p:blipFill>
        <p:spPr>
          <a:xfrm>
            <a:off x="907926" y="802498"/>
            <a:ext cx="5968559" cy="1027919"/>
          </a:xfrm>
          <a:prstGeom prst="rect">
            <a:avLst/>
          </a:prstGeom>
          <a:noFill/>
          <a:ln>
            <a:noFill/>
          </a:ln>
        </p:spPr>
      </p:pic>
      <p:pic>
        <p:nvPicPr>
          <p:cNvPr id="31" name="Google Shape;31;p3"/>
          <p:cNvPicPr preferRelativeResize="0"/>
          <p:nvPr/>
        </p:nvPicPr>
        <p:blipFill rotWithShape="1">
          <a:blip r:embed="rId4">
            <a:alphaModFix/>
          </a:blip>
          <a:srcRect/>
          <a:stretch/>
        </p:blipFill>
        <p:spPr>
          <a:xfrm>
            <a:off x="10821972" y="6264471"/>
            <a:ext cx="1143000" cy="4000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9882-A544-B115-8CBB-598356A9ECEB}"/>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498157D-C18E-142E-6CE7-F40F28B2C30C}"/>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2528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BC5E-FDB3-72F0-CE15-07F48E13407C}"/>
              </a:ext>
            </a:extLst>
          </p:cNvPr>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745087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C772-8D91-2D76-2150-00557932349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7E4513A-73A9-F154-2097-4F022AC1C4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7E9BBD4-CC86-F9F8-05AF-CC59CA06F9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330085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F136-C1AC-2584-FED2-35A61D6151C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0755BDF-B145-20D4-81DC-857DDE6EE5A7}"/>
              </a:ext>
            </a:extLst>
          </p:cNvPr>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17A9F-5174-D1B2-01DF-5DB4AE4CDF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7C05FC63-4EFC-8651-8112-387539FCDED3}"/>
              </a:ext>
            </a:extLst>
          </p:cNvPr>
          <p:cNvSpPr>
            <a:spLocks noGrp="1"/>
          </p:cNvSpPr>
          <p:nvPr>
            <p:ph type="body" sz="quarter" idx="3"/>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00A9FD-AF65-0CC4-2ABB-A14A5EACDC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889317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794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FFE9-E7EF-09BC-01AA-6022F7E1CD74}"/>
              </a:ext>
            </a:extLst>
          </p:cNvPr>
          <p:cNvSpPr>
            <a:spLocks noGrp="1"/>
          </p:cNvSpPr>
          <p:nvPr>
            <p:ph type="title"/>
          </p:nvPr>
        </p:nvSpPr>
        <p:spPr>
          <a:xfrm>
            <a:off x="839788" y="987425"/>
            <a:ext cx="3932237" cy="1920875"/>
          </a:xfrm>
        </p:spPr>
        <p:txBody>
          <a:bodyPr anchor="b">
            <a:noAutofit/>
          </a:bodyPr>
          <a:lstStyle>
            <a:lvl1pPr>
              <a:defRPr sz="4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2EE68A2-6E51-E1A3-28B8-B10EF2B4C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7EFF95F-319D-F3F1-4560-740C491DACD7}"/>
              </a:ext>
            </a:extLst>
          </p:cNvPr>
          <p:cNvSpPr>
            <a:spLocks noGrp="1"/>
          </p:cNvSpPr>
          <p:nvPr>
            <p:ph type="body" sz="half" idx="2"/>
          </p:nvPr>
        </p:nvSpPr>
        <p:spPr>
          <a:xfrm>
            <a:off x="839788" y="2908300"/>
            <a:ext cx="3932237" cy="29606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56489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larger text">
  <p:cSld name="Title and content larger text">
    <p:bg>
      <p:bgPr>
        <a:solidFill>
          <a:schemeClr val="lt1"/>
        </a:solidFill>
        <a:effectLst/>
      </p:bgPr>
    </p:bg>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514800" y="897625"/>
            <a:ext cx="81750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4000"/>
              <a:buFont typeface="Calibri"/>
              <a:buNone/>
              <a:defRPr sz="4000">
                <a:solidFill>
                  <a:schemeClr val="accent2"/>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74" name="Google Shape;74;p9"/>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2100"/>
              <a:buNone/>
              <a:defRPr sz="2800">
                <a:solidFill>
                  <a:schemeClr val="dk2"/>
                </a:solidFill>
              </a:defRPr>
            </a:lvl1pPr>
            <a:lvl2pPr marL="914400" lvl="1" indent="-228600" algn="l">
              <a:lnSpc>
                <a:spcPct val="90000"/>
              </a:lnSpc>
              <a:spcBef>
                <a:spcPts val="400"/>
              </a:spcBef>
              <a:spcAft>
                <a:spcPts val="0"/>
              </a:spcAft>
              <a:buClr>
                <a:schemeClr val="dk2"/>
              </a:buClr>
              <a:buSzPts val="1400"/>
              <a:buNone/>
              <a:defRPr sz="1867">
                <a:solidFill>
                  <a:schemeClr val="dk2"/>
                </a:solidFill>
              </a:defRPr>
            </a:lvl2pPr>
            <a:lvl3pPr marL="1371600" lvl="2" indent="-317500" algn="l">
              <a:lnSpc>
                <a:spcPct val="90000"/>
              </a:lnSpc>
              <a:spcBef>
                <a:spcPts val="400"/>
              </a:spcBef>
              <a:spcAft>
                <a:spcPts val="0"/>
              </a:spcAft>
              <a:buClr>
                <a:schemeClr val="accent2"/>
              </a:buClr>
              <a:buSzPts val="1400"/>
              <a:buChar char="•"/>
              <a:defRPr sz="1867">
                <a:solidFill>
                  <a:schemeClr val="dk2"/>
                </a:solidFill>
              </a:defRPr>
            </a:lvl3pPr>
            <a:lvl4pPr marL="1828800" lvl="3" indent="-304800" algn="l">
              <a:lnSpc>
                <a:spcPct val="90000"/>
              </a:lnSpc>
              <a:spcBef>
                <a:spcPts val="400"/>
              </a:spcBef>
              <a:spcAft>
                <a:spcPts val="0"/>
              </a:spcAft>
              <a:buClr>
                <a:schemeClr val="accent2"/>
              </a:buClr>
              <a:buSzPts val="1200"/>
              <a:buChar char="•"/>
              <a:defRPr sz="1600">
                <a:solidFill>
                  <a:schemeClr val="dk2"/>
                </a:solidFill>
              </a:defRPr>
            </a:lvl4pPr>
            <a:lvl5pPr marL="2286000" lvl="4" indent="-228600" algn="l">
              <a:lnSpc>
                <a:spcPct val="90000"/>
              </a:lnSpc>
              <a:spcBef>
                <a:spcPts val="800"/>
              </a:spcBef>
              <a:spcAft>
                <a:spcPts val="0"/>
              </a:spcAft>
              <a:buClr>
                <a:schemeClr val="dk2"/>
              </a:buClr>
              <a:buSzPts val="2100"/>
              <a:buNone/>
              <a:defRPr sz="2800">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5" name="Google Shape;75;p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IE"/>
              <a:t>‹#›</a:t>
            </a:fld>
            <a:endParaRPr/>
          </a:p>
        </p:txBody>
      </p:sp>
    </p:spTree>
    <p:extLst>
      <p:ext uri="{BB962C8B-B14F-4D97-AF65-F5344CB8AC3E}">
        <p14:creationId xmlns:p14="http://schemas.microsoft.com/office/powerpoint/2010/main" val="3117402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amp; Subtitle  light">
    <p:bg>
      <p:bgPr>
        <a:gradFill>
          <a:gsLst>
            <a:gs pos="0">
              <a:srgbClr val="246076"/>
            </a:gs>
            <a:gs pos="100000">
              <a:srgbClr val="1987A8"/>
            </a:gs>
          </a:gsLst>
          <a:lin ang="17054404" scaled="0"/>
        </a:gra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54E402B-0CEA-76CC-B774-546F74B3618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11597" y="805778"/>
            <a:ext cx="5974978" cy="1029025"/>
          </a:xfrm>
          <a:prstGeom prst="rect">
            <a:avLst/>
          </a:prstGeom>
        </p:spPr>
      </p:pic>
      <p:pic>
        <p:nvPicPr>
          <p:cNvPr id="15" name="Graphic 14">
            <a:extLst>
              <a:ext uri="{FF2B5EF4-FFF2-40B4-BE49-F238E27FC236}">
                <a16:creationId xmlns:a16="http://schemas.microsoft.com/office/drawing/2014/main" id="{316989F7-607E-C42C-04A2-493393925C6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5118100"/>
            <a:ext cx="6494688" cy="1739900"/>
          </a:xfrm>
          <a:prstGeom prst="rect">
            <a:avLst/>
          </a:prstGeom>
        </p:spPr>
      </p:pic>
      <p:pic>
        <p:nvPicPr>
          <p:cNvPr id="21" name="Graphic 20">
            <a:extLst>
              <a:ext uri="{FF2B5EF4-FFF2-40B4-BE49-F238E27FC236}">
                <a16:creationId xmlns:a16="http://schemas.microsoft.com/office/drawing/2014/main" id="{D79987BE-CCC5-A892-BA86-A5DFE563B22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691464" y="4044950"/>
            <a:ext cx="10500537" cy="2813051"/>
          </a:xfrm>
          <a:prstGeom prst="rect">
            <a:avLst/>
          </a:prstGeom>
        </p:spPr>
      </p:pic>
      <p:pic>
        <p:nvPicPr>
          <p:cNvPr id="2" name="Creative Commons logo">
            <a:extLst>
              <a:ext uri="{FF2B5EF4-FFF2-40B4-BE49-F238E27FC236}">
                <a16:creationId xmlns:a16="http://schemas.microsoft.com/office/drawing/2014/main" id="{86F8946A-B1BF-D2FE-C298-097FC5BB83C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21972" y="6264471"/>
            <a:ext cx="1143000" cy="400050"/>
          </a:xfrm>
          <a:prstGeom prst="rect">
            <a:avLst/>
          </a:prstGeom>
        </p:spPr>
      </p:pic>
      <p:sp>
        <p:nvSpPr>
          <p:cNvPr id="3" name="Title Text">
            <a:extLst>
              <a:ext uri="{FF2B5EF4-FFF2-40B4-BE49-F238E27FC236}">
                <a16:creationId xmlns:a16="http://schemas.microsoft.com/office/drawing/2014/main" id="{DBF4B890-8A06-A22A-70F4-FB49FCCDF498}"/>
              </a:ext>
            </a:extLst>
          </p:cNvPr>
          <p:cNvSpPr txBox="1">
            <a:spLocks noGrp="1"/>
          </p:cNvSpPr>
          <p:nvPr>
            <p:ph type="title"/>
          </p:nvPr>
        </p:nvSpPr>
        <p:spPr>
          <a:xfrm>
            <a:off x="1726163" y="1907006"/>
            <a:ext cx="9576837" cy="2619571"/>
          </a:xfrm>
          <a:prstGeom prst="rect">
            <a:avLst/>
          </a:prstGeom>
        </p:spPr>
        <p:txBody>
          <a:bodyPr anchor="b">
            <a:normAutofit/>
          </a:bodyPr>
          <a:lstStyle>
            <a:lvl1pPr algn="l">
              <a:lnSpc>
                <a:spcPct val="80000"/>
              </a:lnSpc>
              <a:defRPr sz="8000" b="0" i="0" cap="none" spc="-136">
                <a:solidFill>
                  <a:schemeClr val="bg1"/>
                </a:solidFill>
                <a:latin typeface="+mn-lt"/>
                <a:ea typeface="Calibri Light" charset="0"/>
                <a:cs typeface="Calibri Light" charset="0"/>
                <a:sym typeface="Open Sans Light"/>
              </a:defRPr>
            </a:lvl1pPr>
          </a:lstStyle>
          <a:p>
            <a:r>
              <a:rPr lang="en-US"/>
              <a:t>Click to edit Master title style</a:t>
            </a:r>
            <a:endParaRPr/>
          </a:p>
        </p:txBody>
      </p:sp>
      <p:sp>
        <p:nvSpPr>
          <p:cNvPr id="4" name="Body Level One…">
            <a:extLst>
              <a:ext uri="{FF2B5EF4-FFF2-40B4-BE49-F238E27FC236}">
                <a16:creationId xmlns:a16="http://schemas.microsoft.com/office/drawing/2014/main" id="{CC71582C-4629-6DB1-D32F-85D7F89DDB72}"/>
              </a:ext>
            </a:extLst>
          </p:cNvPr>
          <p:cNvSpPr txBox="1">
            <a:spLocks noGrp="1"/>
          </p:cNvSpPr>
          <p:nvPr>
            <p:ph type="body" sz="quarter" idx="1"/>
          </p:nvPr>
        </p:nvSpPr>
        <p:spPr>
          <a:xfrm>
            <a:off x="1726163" y="4741162"/>
            <a:ext cx="9576837" cy="1503400"/>
          </a:xfrm>
          <a:prstGeom prst="rect">
            <a:avLst/>
          </a:prstGeom>
        </p:spPr>
        <p:txBody>
          <a:bodyPr/>
          <a:lstStyle>
            <a:lvl1pPr marL="0" indent="0" algn="l">
              <a:lnSpc>
                <a:spcPct val="120000"/>
              </a:lnSpc>
              <a:buClr>
                <a:schemeClr val="bg1"/>
              </a:buClr>
              <a:buNone/>
              <a:defRPr sz="4000" b="0" i="0" spc="0">
                <a:solidFill>
                  <a:schemeClr val="bg1"/>
                </a:solidFill>
                <a:latin typeface="+mn-lt"/>
                <a:ea typeface="Calibri Light" charset="0"/>
                <a:cs typeface="Calibri Light" charset="0"/>
              </a:defRPr>
            </a:lvl1pPr>
            <a:lvl2pPr indent="0" algn="l">
              <a:lnSpc>
                <a:spcPct val="120000"/>
              </a:lnSpc>
              <a:buClr>
                <a:schemeClr val="bg1"/>
              </a:buClr>
              <a:defRPr sz="1600" b="0" spc="0">
                <a:solidFill>
                  <a:schemeClr val="tx1"/>
                </a:solidFill>
                <a:latin typeface="+mn-lt"/>
                <a:ea typeface="Calibri" charset="0"/>
                <a:cs typeface="Calibri" charset="0"/>
                <a:sym typeface="Georgia"/>
              </a:defRPr>
            </a:lvl2pPr>
            <a:lvl3pPr algn="l">
              <a:lnSpc>
                <a:spcPct val="120000"/>
              </a:lnSpc>
              <a:buClr>
                <a:schemeClr val="bg1"/>
              </a:buClr>
              <a:defRPr sz="1200" b="0" i="1" spc="0">
                <a:solidFill>
                  <a:schemeClr val="tx1"/>
                </a:solidFill>
                <a:latin typeface="+mn-lt"/>
                <a:ea typeface="Calibri Light" charset="0"/>
                <a:cs typeface="Calibri Light" charset="0"/>
              </a:defRPr>
            </a:lvl3pPr>
            <a:lvl4pPr algn="l">
              <a:lnSpc>
                <a:spcPct val="120000"/>
              </a:lnSpc>
              <a:buClr>
                <a:schemeClr val="bg1"/>
              </a:buClr>
              <a:defRPr sz="1200" spc="0">
                <a:solidFill>
                  <a:schemeClr val="tx1"/>
                </a:solidFill>
                <a:latin typeface="+mn-lt"/>
                <a:ea typeface="Georgia"/>
                <a:cs typeface="Georgia"/>
                <a:sym typeface="Georgia"/>
              </a:defRPr>
            </a:lvl4pPr>
            <a:lvl5pPr algn="l">
              <a:lnSpc>
                <a:spcPct val="120000"/>
              </a:lnSpc>
              <a:buClr>
                <a:schemeClr val="bg1"/>
              </a:buClr>
              <a:defRPr sz="1200" b="0" i="1" spc="0">
                <a:solidFill>
                  <a:schemeClr val="tx1"/>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419786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amp; Subtitl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F2E61496-955F-0BA1-2D5F-8076C78B543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044950"/>
            <a:ext cx="12192000" cy="2813050"/>
          </a:xfrm>
          <a:prstGeom prst="rect">
            <a:avLst/>
          </a:prstGeom>
        </p:spPr>
      </p:pic>
      <p:sp>
        <p:nvSpPr>
          <p:cNvPr id="13" name="Title Text"/>
          <p:cNvSpPr txBox="1">
            <a:spLocks noGrp="1"/>
          </p:cNvSpPr>
          <p:nvPr>
            <p:ph type="title"/>
          </p:nvPr>
        </p:nvSpPr>
        <p:spPr>
          <a:xfrm>
            <a:off x="1726163" y="1907006"/>
            <a:ext cx="9576837" cy="2619571"/>
          </a:xfrm>
          <a:prstGeom prst="rect">
            <a:avLst/>
          </a:prstGeom>
        </p:spPr>
        <p:txBody>
          <a:bodyPr anchor="b">
            <a:normAutofit/>
          </a:bodyPr>
          <a:lstStyle>
            <a:lvl1pPr algn="l">
              <a:lnSpc>
                <a:spcPct val="80000"/>
              </a:lnSpc>
              <a:defRPr sz="8000" b="0" i="0" cap="none" spc="-136">
                <a:solidFill>
                  <a:schemeClr val="tx1"/>
                </a:solidFill>
                <a:latin typeface="+mn-lt"/>
                <a:ea typeface="Calibri Light" charset="0"/>
                <a:cs typeface="Calibri Light" charset="0"/>
                <a:sym typeface="Open Sans Light"/>
              </a:defRPr>
            </a:lvl1pPr>
          </a:lstStyle>
          <a:p>
            <a:r>
              <a:rPr lang="en-US"/>
              <a:t>Click to edit Master title style</a:t>
            </a:r>
            <a:endParaRPr/>
          </a:p>
        </p:txBody>
      </p:sp>
      <p:sp>
        <p:nvSpPr>
          <p:cNvPr id="14" name="Body Level One…"/>
          <p:cNvSpPr txBox="1">
            <a:spLocks noGrp="1"/>
          </p:cNvSpPr>
          <p:nvPr>
            <p:ph type="body" sz="quarter" idx="1"/>
          </p:nvPr>
        </p:nvSpPr>
        <p:spPr>
          <a:xfrm>
            <a:off x="1726163" y="4741162"/>
            <a:ext cx="9576837" cy="1503400"/>
          </a:xfrm>
          <a:prstGeom prst="rect">
            <a:avLst/>
          </a:prstGeom>
        </p:spPr>
        <p:txBody>
          <a:bodyPr/>
          <a:lstStyle>
            <a:lvl1pPr marL="0" indent="0" algn="l">
              <a:lnSpc>
                <a:spcPct val="120000"/>
              </a:lnSpc>
              <a:buClr>
                <a:schemeClr val="bg1"/>
              </a:buClr>
              <a:buNone/>
              <a:defRPr sz="4000" b="0" i="0" spc="0">
                <a:solidFill>
                  <a:schemeClr val="tx1"/>
                </a:solidFill>
                <a:latin typeface="+mn-lt"/>
                <a:ea typeface="Calibri Light" charset="0"/>
                <a:cs typeface="Calibri Light" charset="0"/>
              </a:defRPr>
            </a:lvl1pPr>
            <a:lvl2pPr indent="0" algn="l">
              <a:lnSpc>
                <a:spcPct val="120000"/>
              </a:lnSpc>
              <a:buClr>
                <a:schemeClr val="bg1"/>
              </a:buClr>
              <a:defRPr sz="1600" b="0" spc="0">
                <a:solidFill>
                  <a:schemeClr val="tx1"/>
                </a:solidFill>
                <a:latin typeface="+mn-lt"/>
                <a:ea typeface="Calibri" charset="0"/>
                <a:cs typeface="Calibri" charset="0"/>
                <a:sym typeface="Georgia"/>
              </a:defRPr>
            </a:lvl2pPr>
            <a:lvl3pPr algn="l">
              <a:lnSpc>
                <a:spcPct val="120000"/>
              </a:lnSpc>
              <a:buClr>
                <a:schemeClr val="bg1"/>
              </a:buClr>
              <a:defRPr sz="1200" b="0" i="1" spc="0">
                <a:solidFill>
                  <a:schemeClr val="tx1"/>
                </a:solidFill>
                <a:latin typeface="+mn-lt"/>
                <a:ea typeface="Calibri Light" charset="0"/>
                <a:cs typeface="Calibri Light" charset="0"/>
              </a:defRPr>
            </a:lvl3pPr>
            <a:lvl4pPr algn="l">
              <a:lnSpc>
                <a:spcPct val="120000"/>
              </a:lnSpc>
              <a:buClr>
                <a:schemeClr val="bg1"/>
              </a:buClr>
              <a:defRPr sz="1200" spc="0">
                <a:solidFill>
                  <a:schemeClr val="tx1"/>
                </a:solidFill>
                <a:latin typeface="+mn-lt"/>
                <a:ea typeface="Georgia"/>
                <a:cs typeface="Georgia"/>
                <a:sym typeface="Georgia"/>
              </a:defRPr>
            </a:lvl4pPr>
            <a:lvl5pPr algn="l">
              <a:lnSpc>
                <a:spcPct val="120000"/>
              </a:lnSpc>
              <a:buClr>
                <a:schemeClr val="bg1"/>
              </a:buClr>
              <a:defRPr sz="1200" b="0" i="1" spc="0">
                <a:solidFill>
                  <a:schemeClr val="tx1"/>
                </a:solidFill>
                <a:latin typeface="+mn-lt"/>
                <a:ea typeface="Calibri Light" charset="0"/>
                <a:cs typeface="Calibri Light" charset="0"/>
              </a:defRPr>
            </a:lvl5pPr>
          </a:lstStyle>
          <a:p>
            <a:pPr lvl="0"/>
            <a:r>
              <a:rPr lang="en-US"/>
              <a:t>Click to edit Master text styles</a:t>
            </a:r>
          </a:p>
        </p:txBody>
      </p:sp>
      <p:pic>
        <p:nvPicPr>
          <p:cNvPr id="2" name="Creative Commons logo">
            <a:extLst>
              <a:ext uri="{FF2B5EF4-FFF2-40B4-BE49-F238E27FC236}">
                <a16:creationId xmlns:a16="http://schemas.microsoft.com/office/drawing/2014/main" id="{86F8946A-B1BF-D2FE-C298-097FC5BB83C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972" y="6264471"/>
            <a:ext cx="1143000" cy="400050"/>
          </a:xfrm>
          <a:prstGeom prst="rect">
            <a:avLst/>
          </a:prstGeom>
        </p:spPr>
      </p:pic>
      <p:pic>
        <p:nvPicPr>
          <p:cNvPr id="3" name="Graphic 2">
            <a:extLst>
              <a:ext uri="{FF2B5EF4-FFF2-40B4-BE49-F238E27FC236}">
                <a16:creationId xmlns:a16="http://schemas.microsoft.com/office/drawing/2014/main" id="{6993076F-988A-B031-B6F0-CCD5D960018C}"/>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911597" y="805778"/>
            <a:ext cx="5974978" cy="1029025"/>
          </a:xfrm>
          <a:prstGeom prst="rect">
            <a:avLst/>
          </a:prstGeom>
        </p:spPr>
      </p:pic>
    </p:spTree>
    <p:extLst>
      <p:ext uri="{BB962C8B-B14F-4D97-AF65-F5344CB8AC3E}">
        <p14:creationId xmlns:p14="http://schemas.microsoft.com/office/powerpoint/2010/main" val="1035952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E45BF6-86A8-84A0-A1D8-4F3BFAA4760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 name="Picture 11" descr="Person writing in notebook">
            <a:extLst>
              <a:ext uri="{FF2B5EF4-FFF2-40B4-BE49-F238E27FC236}">
                <a16:creationId xmlns:a16="http://schemas.microsoft.com/office/drawing/2014/main" id="{12D65D97-4FDB-71AE-E76F-3681F99A47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0557" y="0"/>
            <a:ext cx="10287000" cy="6858000"/>
          </a:xfrm>
          <a:prstGeom prst="rect">
            <a:avLst/>
          </a:prstGeom>
        </p:spPr>
      </p:pic>
      <p:pic>
        <p:nvPicPr>
          <p:cNvPr id="14" name="Blue shape 1">
            <a:extLst>
              <a:ext uri="{FF2B5EF4-FFF2-40B4-BE49-F238E27FC236}">
                <a16:creationId xmlns:a16="http://schemas.microsoft.com/office/drawing/2014/main" id="{44F7C792-8988-EDC5-7094-29373BADA62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0"/>
            <a:ext cx="6223000" cy="6858000"/>
          </a:xfrm>
          <a:prstGeom prst="rect">
            <a:avLst/>
          </a:prstGeom>
        </p:spPr>
      </p:pic>
      <p:pic>
        <p:nvPicPr>
          <p:cNvPr id="20" name="Blue shape 2">
            <a:extLst>
              <a:ext uri="{FF2B5EF4-FFF2-40B4-BE49-F238E27FC236}">
                <a16:creationId xmlns:a16="http://schemas.microsoft.com/office/drawing/2014/main" id="{CDC71264-9DEB-75C5-7874-06C333AF88FE}"/>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0" y="0"/>
            <a:ext cx="5562600" cy="6858000"/>
          </a:xfrm>
          <a:prstGeom prst="rect">
            <a:avLst/>
          </a:prstGeom>
        </p:spPr>
      </p:pic>
      <p:pic>
        <p:nvPicPr>
          <p:cNvPr id="10" name="Blue shape 3">
            <a:extLst>
              <a:ext uri="{FF2B5EF4-FFF2-40B4-BE49-F238E27FC236}">
                <a16:creationId xmlns:a16="http://schemas.microsoft.com/office/drawing/2014/main" id="{EBE1C1A6-7251-1F44-FC21-8FF34283E6CE}"/>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5557" y="0"/>
            <a:ext cx="4972050" cy="6858000"/>
          </a:xfrm>
          <a:prstGeom prst="rect">
            <a:avLst/>
          </a:prstGeom>
        </p:spPr>
      </p:pic>
      <p:sp>
        <p:nvSpPr>
          <p:cNvPr id="2" name="Title 1">
            <a:extLst>
              <a:ext uri="{FF2B5EF4-FFF2-40B4-BE49-F238E27FC236}">
                <a16:creationId xmlns:a16="http://schemas.microsoft.com/office/drawing/2014/main" id="{39CEFFE9-E7EF-09BC-01AA-6022F7E1CD74}"/>
              </a:ext>
            </a:extLst>
          </p:cNvPr>
          <p:cNvSpPr>
            <a:spLocks noGrp="1"/>
          </p:cNvSpPr>
          <p:nvPr>
            <p:ph type="title"/>
          </p:nvPr>
        </p:nvSpPr>
        <p:spPr>
          <a:xfrm>
            <a:off x="914400" y="1854199"/>
            <a:ext cx="3857625" cy="1069975"/>
          </a:xfrm>
          <a:prstGeom prst="rect">
            <a:avLst/>
          </a:prstGeom>
        </p:spPr>
        <p:txBody>
          <a:bodyPr anchor="b"/>
          <a:lstStyle>
            <a:lvl1pPr>
              <a:defRPr sz="4000">
                <a:solidFill>
                  <a:schemeClr val="bg1"/>
                </a:solidFill>
              </a:defRPr>
            </a:lvl1pPr>
          </a:lstStyle>
          <a:p>
            <a:r>
              <a:rPr lang="en-US"/>
              <a:t>Click to edit Master title style</a:t>
            </a:r>
            <a:endParaRPr lang="en-IE"/>
          </a:p>
        </p:txBody>
      </p:sp>
      <p:sp>
        <p:nvSpPr>
          <p:cNvPr id="4" name="Text Placeholder 3">
            <a:extLst>
              <a:ext uri="{FF2B5EF4-FFF2-40B4-BE49-F238E27FC236}">
                <a16:creationId xmlns:a16="http://schemas.microsoft.com/office/drawing/2014/main" id="{77EFF95F-319D-F3F1-4560-740C491DACD7}"/>
              </a:ext>
            </a:extLst>
          </p:cNvPr>
          <p:cNvSpPr>
            <a:spLocks noGrp="1"/>
          </p:cNvSpPr>
          <p:nvPr>
            <p:ph type="body" sz="half" idx="2"/>
          </p:nvPr>
        </p:nvSpPr>
        <p:spPr>
          <a:xfrm>
            <a:off x="914400" y="2924174"/>
            <a:ext cx="3857625" cy="2944813"/>
          </a:xfrm>
          <a:prstGeom prst="rect">
            <a:avLst/>
          </a:prstGeom>
        </p:spPr>
        <p:txBody>
          <a:bodyPr/>
          <a:lstStyle>
            <a:lvl1pPr marL="0" indent="0">
              <a:buNone/>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3" name="Graphic 12">
            <a:extLst>
              <a:ext uri="{FF2B5EF4-FFF2-40B4-BE49-F238E27FC236}">
                <a16:creationId xmlns:a16="http://schemas.microsoft.com/office/drawing/2014/main" id="{078D19DB-B48B-0B94-E732-6FD1FE6E76B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674" y="6264471"/>
            <a:ext cx="1143000" cy="400050"/>
          </a:xfrm>
          <a:prstGeom prst="rect">
            <a:avLst/>
          </a:prstGeom>
        </p:spPr>
      </p:pic>
      <p:sp>
        <p:nvSpPr>
          <p:cNvPr id="5" name="TextBox 4">
            <a:extLst>
              <a:ext uri="{FF2B5EF4-FFF2-40B4-BE49-F238E27FC236}">
                <a16:creationId xmlns:a16="http://schemas.microsoft.com/office/drawing/2014/main" id="{CD49EE74-035C-A454-F0E2-ACA17D4C8E62}"/>
              </a:ext>
            </a:extLst>
          </p:cNvPr>
          <p:cNvSpPr txBox="1"/>
          <p:nvPr userDrawn="1"/>
        </p:nvSpPr>
        <p:spPr>
          <a:xfrm>
            <a:off x="6223000" y="28849"/>
            <a:ext cx="5738813" cy="461665"/>
          </a:xfrm>
          <a:prstGeom prst="rect">
            <a:avLst/>
          </a:prstGeom>
          <a:noFill/>
        </p:spPr>
        <p:txBody>
          <a:bodyPr wrap="square" rtlCol="0">
            <a:spAutoFit/>
          </a:bodyPr>
          <a:lstStyle/>
          <a:p>
            <a:r>
              <a:rPr lang="en-IE" sz="2400">
                <a:solidFill>
                  <a:srgbClr val="0E85AA"/>
                </a:solidFill>
              </a:rPr>
              <a:t>Change this image from the Master slide</a:t>
            </a:r>
          </a:p>
        </p:txBody>
      </p:sp>
      <p:pic>
        <p:nvPicPr>
          <p:cNvPr id="6" name="Graphic 5">
            <a:extLst>
              <a:ext uri="{FF2B5EF4-FFF2-40B4-BE49-F238E27FC236}">
                <a16:creationId xmlns:a16="http://schemas.microsoft.com/office/drawing/2014/main" id="{C6021664-C95E-C7B2-8E40-A2879255C7B8}"/>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207962" y="206131"/>
            <a:ext cx="4784727" cy="824037"/>
          </a:xfrm>
          <a:prstGeom prst="rect">
            <a:avLst/>
          </a:prstGeom>
        </p:spPr>
      </p:pic>
    </p:spTree>
    <p:extLst>
      <p:ext uri="{BB962C8B-B14F-4D97-AF65-F5344CB8AC3E}">
        <p14:creationId xmlns:p14="http://schemas.microsoft.com/office/powerpoint/2010/main" val="1950097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break: White">
  <p:cSld name="Section break: White">
    <p:bg>
      <p:bgPr>
        <a:solidFill>
          <a:schemeClr val="dk2"/>
        </a:solidFill>
        <a:effectLst/>
      </p:bgPr>
    </p:bg>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6231333" y="2456476"/>
            <a:ext cx="4624400" cy="13468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6"/>
          <p:cNvSpPr txBox="1">
            <a:spLocks noGrp="1"/>
          </p:cNvSpPr>
          <p:nvPr>
            <p:ph type="body" idx="1"/>
          </p:nvPr>
        </p:nvSpPr>
        <p:spPr>
          <a:xfrm>
            <a:off x="6231333" y="4092463"/>
            <a:ext cx="4624400" cy="8776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sz="2000">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rgbClr val="FF0000"/>
              </a:buClr>
              <a:buSzPts val="1400"/>
              <a:buChar char="•"/>
              <a:defRPr>
                <a:solidFill>
                  <a:srgbClr val="FF0000"/>
                </a:solidFill>
              </a:defRPr>
            </a:lvl3pPr>
            <a:lvl4pPr marL="1828800" lvl="3" indent="-304800" algn="l">
              <a:lnSpc>
                <a:spcPct val="90000"/>
              </a:lnSpc>
              <a:spcBef>
                <a:spcPts val="400"/>
              </a:spcBef>
              <a:spcAft>
                <a:spcPts val="0"/>
              </a:spcAft>
              <a:buClr>
                <a:srgbClr val="FF0000"/>
              </a:buClr>
              <a:buSzPts val="1200"/>
              <a:buChar char="•"/>
              <a:defRPr>
                <a:solidFill>
                  <a:srgbClr val="FF0000"/>
                </a:solidFill>
              </a:defRPr>
            </a:lvl4pPr>
            <a:lvl5pPr marL="2286000" lvl="4" indent="-228600" algn="l">
              <a:lnSpc>
                <a:spcPct val="90000"/>
              </a:lnSpc>
              <a:spcBef>
                <a:spcPts val="800"/>
              </a:spcBef>
              <a:spcAft>
                <a:spcPts val="0"/>
              </a:spcAft>
              <a:buClr>
                <a:srgbClr val="FF0000"/>
              </a:buClr>
              <a:buSzPts val="1500"/>
              <a:buNone/>
              <a:defRPr>
                <a:solidFill>
                  <a:srgbClr val="FF0000"/>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85ED-5D25-B048-1F9F-9DD6333779C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4C0821C-30ED-A311-1D13-4B49BF33C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575742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9882-A544-B115-8CBB-598356A9ECEB}"/>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498157D-C18E-142E-6CE7-F40F28B2C30C}"/>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84641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BC5E-FDB3-72F0-CE15-07F48E13407C}"/>
              </a:ext>
            </a:extLst>
          </p:cNvPr>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3421363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85ED-5D25-B048-1F9F-9DD6333779C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4C0821C-30ED-A311-1D13-4B49BF33C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700804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9882-A544-B115-8CBB-598356A9ECEB}"/>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498157D-C18E-142E-6CE7-F40F28B2C30C}"/>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3749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C772-8D91-2D76-2150-00557932349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7E4513A-73A9-F154-2097-4F022AC1C4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7E9BBD4-CC86-F9F8-05AF-CC59CA06F9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239494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F136-C1AC-2584-FED2-35A61D6151C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0755BDF-B145-20D4-81DC-857DDE6EE5A7}"/>
              </a:ext>
            </a:extLst>
          </p:cNvPr>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17A9F-5174-D1B2-01DF-5DB4AE4CDF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7C05FC63-4EFC-8651-8112-387539FCDED3}"/>
              </a:ext>
            </a:extLst>
          </p:cNvPr>
          <p:cNvSpPr>
            <a:spLocks noGrp="1"/>
          </p:cNvSpPr>
          <p:nvPr>
            <p:ph type="body" sz="quarter" idx="3"/>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00A9FD-AF65-0CC4-2ABB-A14A5EACDC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898255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BC5E-FDB3-72F0-CE15-07F48E13407C}"/>
              </a:ext>
            </a:extLst>
          </p:cNvPr>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1471867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85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FFE9-E7EF-09BC-01AA-6022F7E1CD74}"/>
              </a:ext>
            </a:extLst>
          </p:cNvPr>
          <p:cNvSpPr>
            <a:spLocks noGrp="1"/>
          </p:cNvSpPr>
          <p:nvPr>
            <p:ph type="title"/>
          </p:nvPr>
        </p:nvSpPr>
        <p:spPr>
          <a:xfrm>
            <a:off x="839788" y="987425"/>
            <a:ext cx="3932237" cy="1920875"/>
          </a:xfrm>
        </p:spPr>
        <p:txBody>
          <a:bodyPr anchor="b">
            <a:noAutofit/>
          </a:bodyPr>
          <a:lstStyle>
            <a:lvl1pPr>
              <a:defRPr sz="4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2EE68A2-6E51-E1A3-28B8-B10EF2B4C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7EFF95F-319D-F3F1-4560-740C491DACD7}"/>
              </a:ext>
            </a:extLst>
          </p:cNvPr>
          <p:cNvSpPr>
            <a:spLocks noGrp="1"/>
          </p:cNvSpPr>
          <p:nvPr>
            <p:ph type="body" sz="half" idx="2"/>
          </p:nvPr>
        </p:nvSpPr>
        <p:spPr>
          <a:xfrm>
            <a:off x="839788" y="2908300"/>
            <a:ext cx="3932237" cy="29606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1595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Title and Content 1">
    <p:bg>
      <p:bgPr>
        <a:solidFill>
          <a:schemeClr val="lt1"/>
        </a:solidFill>
        <a:effectLst/>
      </p:bgPr>
    </p:bg>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7"/>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rgbClr val="3A9BB6"/>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1"/>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06625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full image and content: Dark Blue">
  <p:cSld name="Title, full image and content: Dark Blue">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514800" y="434983"/>
            <a:ext cx="4752400" cy="125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2100"/>
              <a:buFont typeface="Calibri"/>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8"/>
          <p:cNvSpPr txBox="1">
            <a:spLocks noGrp="1"/>
          </p:cNvSpPr>
          <p:nvPr>
            <p:ph type="body" idx="1"/>
          </p:nvPr>
        </p:nvSpPr>
        <p:spPr>
          <a:xfrm>
            <a:off x="514800" y="3104964"/>
            <a:ext cx="4752400" cy="28576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lt1"/>
              </a:buClr>
              <a:buSzPts val="1500"/>
              <a:buNone/>
              <a:defRPr>
                <a:solidFill>
                  <a:schemeClr val="lt1"/>
                </a:solidFill>
              </a:defRPr>
            </a:lvl1pPr>
            <a:lvl2pPr marL="914400" lvl="1" indent="-228600" algn="l">
              <a:lnSpc>
                <a:spcPct val="90000"/>
              </a:lnSpc>
              <a:spcBef>
                <a:spcPts val="400"/>
              </a:spcBef>
              <a:spcAft>
                <a:spcPts val="0"/>
              </a:spcAft>
              <a:buClr>
                <a:schemeClr val="lt1"/>
              </a:buClr>
              <a:buSzPts val="1400"/>
              <a:buNone/>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04800" algn="l">
              <a:lnSpc>
                <a:spcPct val="90000"/>
              </a:lnSpc>
              <a:spcBef>
                <a:spcPts val="400"/>
              </a:spcBef>
              <a:spcAft>
                <a:spcPts val="0"/>
              </a:spcAft>
              <a:buClr>
                <a:schemeClr val="lt1"/>
              </a:buClr>
              <a:buSzPts val="1200"/>
              <a:buChar char="•"/>
              <a:defRPr>
                <a:solidFill>
                  <a:schemeClr val="lt1"/>
                </a:solidFill>
              </a:defRPr>
            </a:lvl4pPr>
            <a:lvl5pPr marL="2286000" lvl="4" indent="-228600" algn="l">
              <a:lnSpc>
                <a:spcPct val="90000"/>
              </a:lnSpc>
              <a:spcBef>
                <a:spcPts val="800"/>
              </a:spcBef>
              <a:spcAft>
                <a:spcPts val="0"/>
              </a:spcAft>
              <a:buClr>
                <a:schemeClr val="lt1"/>
              </a:buClr>
              <a:buSzPts val="1500"/>
              <a:buNone/>
              <a:defRPr>
                <a:solidFill>
                  <a:schemeClr val="lt1"/>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larger text">
  <p:cSld name="Title and content larger text">
    <p:bg>
      <p:bgPr>
        <a:solidFill>
          <a:schemeClr val="lt1"/>
        </a:solidFill>
        <a:effectLst/>
      </p:bgPr>
    </p:bg>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9"/>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2100"/>
              <a:buNone/>
              <a:defRPr sz="2800">
                <a:solidFill>
                  <a:schemeClr val="dk2"/>
                </a:solidFill>
              </a:defRPr>
            </a:lvl1pPr>
            <a:lvl2pPr marL="914400" lvl="1" indent="-228600" algn="l">
              <a:lnSpc>
                <a:spcPct val="90000"/>
              </a:lnSpc>
              <a:spcBef>
                <a:spcPts val="400"/>
              </a:spcBef>
              <a:spcAft>
                <a:spcPts val="0"/>
              </a:spcAft>
              <a:buClr>
                <a:schemeClr val="dk2"/>
              </a:buClr>
              <a:buSzPts val="1400"/>
              <a:buNone/>
              <a:defRPr sz="1867">
                <a:solidFill>
                  <a:schemeClr val="dk2"/>
                </a:solidFill>
              </a:defRPr>
            </a:lvl2pPr>
            <a:lvl3pPr marL="1371600" lvl="2" indent="-317500" algn="l">
              <a:lnSpc>
                <a:spcPct val="90000"/>
              </a:lnSpc>
              <a:spcBef>
                <a:spcPts val="400"/>
              </a:spcBef>
              <a:spcAft>
                <a:spcPts val="0"/>
              </a:spcAft>
              <a:buClr>
                <a:schemeClr val="accent2"/>
              </a:buClr>
              <a:buSzPts val="1400"/>
              <a:buChar char="•"/>
              <a:defRPr sz="1867">
                <a:solidFill>
                  <a:schemeClr val="dk2"/>
                </a:solidFill>
              </a:defRPr>
            </a:lvl3pPr>
            <a:lvl4pPr marL="1828800" lvl="3" indent="-304800" algn="l">
              <a:lnSpc>
                <a:spcPct val="90000"/>
              </a:lnSpc>
              <a:spcBef>
                <a:spcPts val="400"/>
              </a:spcBef>
              <a:spcAft>
                <a:spcPts val="0"/>
              </a:spcAft>
              <a:buClr>
                <a:schemeClr val="accent2"/>
              </a:buClr>
              <a:buSzPts val="1200"/>
              <a:buChar char="•"/>
              <a:defRPr sz="1600">
                <a:solidFill>
                  <a:schemeClr val="dk2"/>
                </a:solidFill>
              </a:defRPr>
            </a:lvl4pPr>
            <a:lvl5pPr marL="2286000" lvl="4" indent="-228600" algn="l">
              <a:lnSpc>
                <a:spcPct val="90000"/>
              </a:lnSpc>
              <a:spcBef>
                <a:spcPts val="800"/>
              </a:spcBef>
              <a:spcAft>
                <a:spcPts val="0"/>
              </a:spcAft>
              <a:buClr>
                <a:schemeClr val="dk2"/>
              </a:buClr>
              <a:buSzPts val="2100"/>
              <a:buNone/>
              <a:defRPr sz="2800">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2100"/>
              <a:buFont typeface="Calibri"/>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0"/>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1"/>
              </a:buClr>
              <a:buSzPts val="1100"/>
              <a:buNone/>
              <a:defRPr sz="1467">
                <a:solidFill>
                  <a:schemeClr val="dk1"/>
                </a:solidFill>
              </a:defRPr>
            </a:lvl1pPr>
            <a:lvl2pPr marL="914400" lvl="1" indent="-228600" algn="l">
              <a:lnSpc>
                <a:spcPct val="90000"/>
              </a:lnSpc>
              <a:spcBef>
                <a:spcPts val="400"/>
              </a:spcBef>
              <a:spcAft>
                <a:spcPts val="0"/>
              </a:spcAft>
              <a:buClr>
                <a:schemeClr val="dk1"/>
              </a:buClr>
              <a:buSzPts val="900"/>
              <a:buNone/>
              <a:defRPr sz="1200">
                <a:solidFill>
                  <a:schemeClr val="dk1"/>
                </a:solidFill>
              </a:defRPr>
            </a:lvl2pPr>
            <a:lvl3pPr marL="1371600" lvl="2" indent="-285750" algn="l">
              <a:lnSpc>
                <a:spcPct val="90000"/>
              </a:lnSpc>
              <a:spcBef>
                <a:spcPts val="400"/>
              </a:spcBef>
              <a:spcAft>
                <a:spcPts val="0"/>
              </a:spcAft>
              <a:buClr>
                <a:schemeClr val="accent2"/>
              </a:buClr>
              <a:buSzPts val="900"/>
              <a:buChar char="•"/>
              <a:defRPr sz="1200" b="0">
                <a:solidFill>
                  <a:schemeClr val="dk1"/>
                </a:solidFill>
              </a:defRPr>
            </a:lvl3pPr>
            <a:lvl4pPr marL="1828800" lvl="3" indent="-279400" algn="l">
              <a:lnSpc>
                <a:spcPct val="90000"/>
              </a:lnSpc>
              <a:spcBef>
                <a:spcPts val="400"/>
              </a:spcBef>
              <a:spcAft>
                <a:spcPts val="0"/>
              </a:spcAft>
              <a:buClr>
                <a:schemeClr val="accent2"/>
              </a:buClr>
              <a:buSzPts val="800"/>
              <a:buChar char="•"/>
              <a:defRPr sz="1067">
                <a:solidFill>
                  <a:schemeClr val="dk1"/>
                </a:solidFill>
              </a:defRPr>
            </a:lvl4pPr>
            <a:lvl5pPr marL="2286000" lvl="4" indent="-228600" algn="l">
              <a:lnSpc>
                <a:spcPct val="90000"/>
              </a:lnSpc>
              <a:spcBef>
                <a:spcPts val="800"/>
              </a:spcBef>
              <a:spcAft>
                <a:spcPts val="0"/>
              </a:spcAft>
              <a:buClr>
                <a:schemeClr val="dk1"/>
              </a:buClr>
              <a:buSzPts val="1100"/>
              <a:buNone/>
              <a:defRPr sz="1467">
                <a:solidFill>
                  <a:schemeClr val="dk1"/>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1"/>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and image: White">
  <p:cSld name="Title, content and image: White">
    <p:bg>
      <p:bgPr>
        <a:solidFill>
          <a:schemeClr val="lt1"/>
        </a:soli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6456039"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3"/>
          <p:cNvSpPr txBox="1">
            <a:spLocks noGrp="1"/>
          </p:cNvSpPr>
          <p:nvPr>
            <p:ph type="dt" idx="10"/>
          </p:nvPr>
        </p:nvSpPr>
        <p:spPr>
          <a:xfrm>
            <a:off x="695400" y="6496604"/>
            <a:ext cx="5580800" cy="16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13"/>
          <p:cNvSpPr txBox="1">
            <a:spLocks noGrp="1"/>
          </p:cNvSpPr>
          <p:nvPr>
            <p:ph type="ftr" idx="11"/>
          </p:nvPr>
        </p:nvSpPr>
        <p:spPr>
          <a:xfrm>
            <a:off x="695400" y="6416541"/>
            <a:ext cx="5580800" cy="16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13"/>
          <p:cNvSpPr txBox="1">
            <a:spLocks noGrp="1"/>
          </p:cNvSpPr>
          <p:nvPr>
            <p:ph type="sldNum" idx="12"/>
          </p:nvPr>
        </p:nvSpPr>
        <p:spPr>
          <a:xfrm>
            <a:off x="-12703" y="6356351"/>
            <a:ext cx="79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80" name="Google Shape;80;p13"/>
          <p:cNvSpPr txBox="1">
            <a:spLocks noGrp="1"/>
          </p:cNvSpPr>
          <p:nvPr>
            <p:ph type="body" idx="1"/>
          </p:nvPr>
        </p:nvSpPr>
        <p:spPr>
          <a:xfrm>
            <a:off x="6455233" y="2263939"/>
            <a:ext cx="4471600" cy="3698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1.png"/><Relationship Id="rId5" Type="http://schemas.openxmlformats.org/officeDocument/2006/relationships/slideLayout" Target="../slideLayouts/slideLayout15.xml"/><Relationship Id="rId10" Type="http://schemas.openxmlformats.org/officeDocument/2006/relationships/image" Target="../media/image10.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7.svg"/><Relationship Id="rId5" Type="http://schemas.openxmlformats.org/officeDocument/2006/relationships/slideLayout" Target="../slideLayouts/slideLayout23.xml"/><Relationship Id="rId10" Type="http://schemas.openxmlformats.org/officeDocument/2006/relationships/image" Target="../media/image16.sv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6.sv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2">
            <a:alphaModFix/>
          </a:blip>
          <a:srcRect/>
          <a:stretch/>
        </p:blipFill>
        <p:spPr>
          <a:xfrm>
            <a:off x="594" y="2"/>
            <a:ext cx="12190815" cy="6857999"/>
          </a:xfrm>
          <a:prstGeom prst="rect">
            <a:avLst/>
          </a:prstGeom>
          <a:noFill/>
          <a:ln>
            <a:noFill/>
          </a:ln>
        </p:spPr>
      </p:pic>
      <p:sp>
        <p:nvSpPr>
          <p:cNvPr id="7" name="Google Shape;7;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E85AA"/>
              </a:buClr>
              <a:buSzPts val="4400"/>
              <a:buFont typeface="Arial"/>
              <a:buNone/>
              <a:defRPr sz="4400" b="0" i="0" u="none" strike="noStrike" cap="none">
                <a:solidFill>
                  <a:srgbClr val="0E85A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 name="Google Shape;9;p1"/>
          <p:cNvPicPr preferRelativeResize="0"/>
          <p:nvPr/>
        </p:nvPicPr>
        <p:blipFill rotWithShape="1">
          <a:blip r:embed="rId13">
            <a:alphaModFix/>
          </a:blip>
          <a:srcRect/>
          <a:stretch/>
        </p:blipFill>
        <p:spPr>
          <a:xfrm>
            <a:off x="10430052" y="136526"/>
            <a:ext cx="1602163" cy="772903"/>
          </a:xfrm>
          <a:prstGeom prst="rect">
            <a:avLst/>
          </a:prstGeom>
          <a:noFill/>
          <a:ln>
            <a:noFill/>
          </a:ln>
        </p:spPr>
      </p:pic>
      <p:pic>
        <p:nvPicPr>
          <p:cNvPr id="10" name="Google Shape;10;p1"/>
          <p:cNvPicPr preferRelativeResize="0"/>
          <p:nvPr/>
        </p:nvPicPr>
        <p:blipFill rotWithShape="1">
          <a:blip r:embed="rId12">
            <a:alphaModFix/>
          </a:blip>
          <a:srcRect/>
          <a:stretch/>
        </p:blipFill>
        <p:spPr>
          <a:xfrm>
            <a:off x="592" y="0"/>
            <a:ext cx="12190815" cy="6857999"/>
          </a:xfrm>
          <a:prstGeom prst="rect">
            <a:avLst/>
          </a:prstGeom>
          <a:noFill/>
          <a:ln>
            <a:noFill/>
          </a:ln>
        </p:spPr>
      </p:pic>
      <p:pic>
        <p:nvPicPr>
          <p:cNvPr id="11" name="Google Shape;11;p1"/>
          <p:cNvPicPr preferRelativeResize="0"/>
          <p:nvPr/>
        </p:nvPicPr>
        <p:blipFill rotWithShape="1">
          <a:blip r:embed="rId13">
            <a:alphaModFix/>
          </a:blip>
          <a:srcRect/>
          <a:stretch/>
        </p:blipFill>
        <p:spPr>
          <a:xfrm>
            <a:off x="10430052" y="136525"/>
            <a:ext cx="1602162" cy="7729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9" r:id="rId9"/>
    <p:sldLayoutId id="214748371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E85AA"/>
              </a:buClr>
              <a:buSzPts val="4400"/>
              <a:buFont typeface="Arial"/>
              <a:buNone/>
              <a:defRPr sz="4400" b="0" i="0" u="none" strike="noStrike" cap="none">
                <a:solidFill>
                  <a:srgbClr val="0E85A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E85AA"/>
              </a:buClr>
              <a:buSzPts val="2800"/>
              <a:buFont typeface="Arial"/>
              <a:buChar char="•"/>
              <a:defRPr sz="2800" b="0" i="0" u="none" strike="noStrike" cap="none">
                <a:solidFill>
                  <a:srgbClr val="0E85AA"/>
                </a:solidFill>
                <a:latin typeface="Arial"/>
                <a:ea typeface="Arial"/>
                <a:cs typeface="Arial"/>
                <a:sym typeface="Arial"/>
              </a:defRPr>
            </a:lvl1pPr>
            <a:lvl2pPr marL="914400" marR="0" lvl="1" indent="-381000" algn="l" rtl="0">
              <a:lnSpc>
                <a:spcPct val="90000"/>
              </a:lnSpc>
              <a:spcBef>
                <a:spcPts val="500"/>
              </a:spcBef>
              <a:spcAft>
                <a:spcPts val="0"/>
              </a:spcAft>
              <a:buClr>
                <a:srgbClr val="0E85AA"/>
              </a:buClr>
              <a:buSzPts val="2400"/>
              <a:buFont typeface="Arial"/>
              <a:buChar char="•"/>
              <a:defRPr sz="2400" b="0" i="0" u="none" strike="noStrike" cap="none">
                <a:solidFill>
                  <a:srgbClr val="0E85AA"/>
                </a:solidFill>
                <a:latin typeface="Arial"/>
                <a:ea typeface="Arial"/>
                <a:cs typeface="Arial"/>
                <a:sym typeface="Arial"/>
              </a:defRPr>
            </a:lvl2pPr>
            <a:lvl3pPr marL="1371600" marR="0" lvl="2" indent="-355600" algn="l" rtl="0">
              <a:lnSpc>
                <a:spcPct val="90000"/>
              </a:lnSpc>
              <a:spcBef>
                <a:spcPts val="500"/>
              </a:spcBef>
              <a:spcAft>
                <a:spcPts val="0"/>
              </a:spcAft>
              <a:buClr>
                <a:srgbClr val="0E85AA"/>
              </a:buClr>
              <a:buSzPts val="2000"/>
              <a:buFont typeface="Arial"/>
              <a:buChar char="•"/>
              <a:defRPr sz="2000" b="0" i="0" u="none" strike="noStrike" cap="none">
                <a:solidFill>
                  <a:srgbClr val="0E85AA"/>
                </a:solidFill>
                <a:latin typeface="Arial"/>
                <a:ea typeface="Arial"/>
                <a:cs typeface="Arial"/>
                <a:sym typeface="Arial"/>
              </a:defRPr>
            </a:lvl3pPr>
            <a:lvl4pPr marL="1828800" marR="0" lvl="3" indent="-342900" algn="l" rtl="0">
              <a:lnSpc>
                <a:spcPct val="90000"/>
              </a:lnSpc>
              <a:spcBef>
                <a:spcPts val="500"/>
              </a:spcBef>
              <a:spcAft>
                <a:spcPts val="0"/>
              </a:spcAft>
              <a:buClr>
                <a:srgbClr val="0E85AA"/>
              </a:buClr>
              <a:buSzPts val="1800"/>
              <a:buFont typeface="Arial"/>
              <a:buChar char="•"/>
              <a:defRPr sz="1800" b="0" i="0" u="none" strike="noStrike" cap="none">
                <a:solidFill>
                  <a:srgbClr val="0E85AA"/>
                </a:solidFill>
                <a:latin typeface="Arial"/>
                <a:ea typeface="Arial"/>
                <a:cs typeface="Arial"/>
                <a:sym typeface="Arial"/>
              </a:defRPr>
            </a:lvl4pPr>
            <a:lvl5pPr marL="2286000" marR="0" lvl="4" indent="-342900" algn="l" rtl="0">
              <a:lnSpc>
                <a:spcPct val="90000"/>
              </a:lnSpc>
              <a:spcBef>
                <a:spcPts val="500"/>
              </a:spcBef>
              <a:spcAft>
                <a:spcPts val="0"/>
              </a:spcAft>
              <a:buClr>
                <a:srgbClr val="0E85AA"/>
              </a:buClr>
              <a:buSzPts val="1800"/>
              <a:buFont typeface="Arial"/>
              <a:buChar char="•"/>
              <a:defRPr sz="1800" b="0" i="0" u="none" strike="noStrike" cap="none">
                <a:solidFill>
                  <a:srgbClr val="0E85A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7" name="Google Shape;37;p5"/>
          <p:cNvPicPr preferRelativeResize="0"/>
          <p:nvPr/>
        </p:nvPicPr>
        <p:blipFill rotWithShape="1">
          <a:blip r:embed="rId10">
            <a:alphaModFix/>
          </a:blip>
          <a:srcRect/>
          <a:stretch/>
        </p:blipFill>
        <p:spPr>
          <a:xfrm>
            <a:off x="10430052" y="136525"/>
            <a:ext cx="1602162" cy="772902"/>
          </a:xfrm>
          <a:prstGeom prst="rect">
            <a:avLst/>
          </a:prstGeom>
          <a:noFill/>
          <a:ln>
            <a:noFill/>
          </a:ln>
        </p:spPr>
      </p:pic>
      <p:pic>
        <p:nvPicPr>
          <p:cNvPr id="38" name="Google Shape;38;p5"/>
          <p:cNvPicPr preferRelativeResize="0"/>
          <p:nvPr/>
        </p:nvPicPr>
        <p:blipFill rotWithShape="1">
          <a:blip r:embed="rId11">
            <a:alphaModFix/>
          </a:blip>
          <a:srcRect/>
          <a:stretch/>
        </p:blipFill>
        <p:spPr>
          <a:xfrm>
            <a:off x="-18000" y="6066000"/>
            <a:ext cx="12240000" cy="2314124"/>
          </a:xfrm>
          <a:prstGeom prst="rect">
            <a:avLst/>
          </a:prstGeom>
          <a:noFill/>
          <a:ln>
            <a:noFill/>
          </a:ln>
        </p:spPr>
      </p:pic>
      <p:sp>
        <p:nvSpPr>
          <p:cNvPr id="3" name="Slide Number Placeholder 2">
            <a:extLst>
              <a:ext uri="{FF2B5EF4-FFF2-40B4-BE49-F238E27FC236}">
                <a16:creationId xmlns:a16="http://schemas.microsoft.com/office/drawing/2014/main" id="{C5755BE2-BA5B-475A-A202-58C2E01826C1}"/>
              </a:ext>
            </a:extLst>
          </p:cNvPr>
          <p:cNvSpPr>
            <a:spLocks noGrp="1"/>
          </p:cNvSpPr>
          <p:nvPr>
            <p:ph type="sldNum" sz="quarter" idx="4"/>
          </p:nvPr>
        </p:nvSpPr>
        <p:spPr>
          <a:xfrm>
            <a:off x="114670" y="6109871"/>
            <a:ext cx="560033"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C3BB422-6FDA-4328-BD2A-16F885C6CDF8}" type="slidenum">
              <a:rPr lang="en-IE" smtClean="0"/>
              <a:pPr/>
              <a:t>‹#›</a:t>
            </a:fld>
            <a:endParaRPr lang="en-IE"/>
          </a:p>
        </p:txBody>
      </p:sp>
    </p:spTree>
    <p:extLst>
      <p:ext uri="{BB962C8B-B14F-4D97-AF65-F5344CB8AC3E}">
        <p14:creationId xmlns:p14="http://schemas.microsoft.com/office/powerpoint/2010/main" val="2492191396"/>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50" r:id="rId5"/>
    <p:sldLayoutId id="2147483752" r:id="rId6"/>
    <p:sldLayoutId id="2147483753" r:id="rId7"/>
    <p:sldLayoutId id="2147483754"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4FBC4F4-F8C8-E204-5C96-DAA73323AB94}"/>
              </a:ext>
            </a:extLst>
          </p:cNvPr>
          <p:cNvPicPr>
            <a:picLocks noChangeAspect="1"/>
          </p:cNvPicPr>
          <p:nvPr userDrawn="1"/>
        </p:nvPicPr>
        <p:blipFill>
          <a:blip>
            <a:extLst>
              <a:ext uri="{96DAC541-7B7A-43D3-8B79-37D633B846F1}">
                <asvg:svgBlip xmlns:asvg="http://schemas.microsoft.com/office/drawing/2016/SVG/main" r:embed="rId10"/>
              </a:ext>
            </a:extLst>
          </a:blip>
          <a:stretch>
            <a:fillRect/>
          </a:stretch>
        </p:blipFill>
        <p:spPr>
          <a:xfrm>
            <a:off x="10430052" y="136525"/>
            <a:ext cx="1602162" cy="772902"/>
          </a:xfrm>
          <a:prstGeom prst="rect">
            <a:avLst/>
          </a:prstGeom>
        </p:spPr>
      </p:pic>
      <p:sp>
        <p:nvSpPr>
          <p:cNvPr id="2" name="Title Placeholder 1">
            <a:extLst>
              <a:ext uri="{FF2B5EF4-FFF2-40B4-BE49-F238E27FC236}">
                <a16:creationId xmlns:a16="http://schemas.microsoft.com/office/drawing/2014/main" id="{4C27F53D-030E-D6CB-775B-E460A0029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48EEC34-8657-098E-7DF9-B78DA5669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4" name="Graphic 3">
            <a:extLst>
              <a:ext uri="{FF2B5EF4-FFF2-40B4-BE49-F238E27FC236}">
                <a16:creationId xmlns:a16="http://schemas.microsoft.com/office/drawing/2014/main" id="{EC96508C-3EE0-2502-6986-04E77A30C66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8715765" y="6336021"/>
            <a:ext cx="3183342" cy="401636"/>
          </a:xfrm>
          <a:prstGeom prst="rect">
            <a:avLst/>
          </a:prstGeom>
        </p:spPr>
      </p:pic>
    </p:spTree>
    <p:extLst>
      <p:ext uri="{BB962C8B-B14F-4D97-AF65-F5344CB8AC3E}">
        <p14:creationId xmlns:p14="http://schemas.microsoft.com/office/powerpoint/2010/main" val="162762071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30" r:id="rId3"/>
    <p:sldLayoutId id="2147483728" r:id="rId4"/>
    <p:sldLayoutId id="2147483729" r:id="rId5"/>
    <p:sldLayoutId id="2147483731" r:id="rId6"/>
    <p:sldLayoutId id="2147483732" r:id="rId7"/>
    <p:sldLayoutId id="2147483749" r:id="rId8"/>
  </p:sldLayoutIdLst>
  <p:txStyles>
    <p:titleStyle>
      <a:lvl1pPr algn="l" defTabSz="914400" rtl="0" eaLnBrk="1" latinLnBrk="0" hangingPunct="1">
        <a:lnSpc>
          <a:spcPct val="90000"/>
        </a:lnSpc>
        <a:spcBef>
          <a:spcPct val="0"/>
        </a:spcBef>
        <a:buNone/>
        <a:defRPr sz="4400" kern="1200">
          <a:solidFill>
            <a:srgbClr val="0E85A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E85A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E85A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E85A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12152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rgbClr val="0E85A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E85A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E85A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E85A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4FBC4F4-F8C8-E204-5C96-DAA73323AB94}"/>
              </a:ext>
            </a:extLst>
          </p:cNvPr>
          <p:cNvPicPr>
            <a:picLocks noChangeAspect="1"/>
          </p:cNvPicPr>
          <p:nvPr userDrawn="1"/>
        </p:nvPicPr>
        <p:blipFill>
          <a:blip>
            <a:extLst>
              <a:ext uri="{96DAC541-7B7A-43D3-8B79-37D633B846F1}">
                <asvg:svgBlip xmlns:asvg="http://schemas.microsoft.com/office/drawing/2016/SVG/main" r:embed="rId10"/>
              </a:ext>
            </a:extLst>
          </a:blip>
          <a:stretch>
            <a:fillRect/>
          </a:stretch>
        </p:blipFill>
        <p:spPr>
          <a:xfrm>
            <a:off x="10430052" y="136525"/>
            <a:ext cx="1602162" cy="772902"/>
          </a:xfrm>
          <a:prstGeom prst="rect">
            <a:avLst/>
          </a:prstGeom>
        </p:spPr>
      </p:pic>
      <p:sp>
        <p:nvSpPr>
          <p:cNvPr id="2" name="Title Placeholder 1">
            <a:extLst>
              <a:ext uri="{FF2B5EF4-FFF2-40B4-BE49-F238E27FC236}">
                <a16:creationId xmlns:a16="http://schemas.microsoft.com/office/drawing/2014/main" id="{4C27F53D-030E-D6CB-775B-E460A0029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48EEC34-8657-098E-7DF9-B78DA5669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70184036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Lst>
  <p:txStyles>
    <p:titleStyle>
      <a:lvl1pPr algn="l" defTabSz="914400" rtl="0" eaLnBrk="1" latinLnBrk="0" hangingPunct="1">
        <a:lnSpc>
          <a:spcPct val="90000"/>
        </a:lnSpc>
        <a:spcBef>
          <a:spcPct val="0"/>
        </a:spcBef>
        <a:buNone/>
        <a:defRPr sz="4400" kern="1200">
          <a:solidFill>
            <a:srgbClr val="0E85A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E85A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E85A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E85A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8.sv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svg"/><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1.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sv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56.png"/><Relationship Id="rId5" Type="http://schemas.openxmlformats.org/officeDocument/2006/relationships/image" Target="../media/image45.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01A_D0A73D85.xm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microsoft.com/office/2017/06/relationships/model3d" Target="../media/model3d1.glb"/><Relationship Id="rId5" Type="http://schemas.openxmlformats.org/officeDocument/2006/relationships/image" Target="../media/image62.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5.xml"/><Relationship Id="rId1" Type="http://schemas.openxmlformats.org/officeDocument/2006/relationships/tags" Target="../tags/tag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sv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29.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s://www.gov.ie/en/department-of-education/publications/information-for-schools-on-delivering-revised-and-new-specifications/#additional-assessment-components" TargetMode="Externa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9"/>
          <p:cNvSpPr txBox="1">
            <a:spLocks noGrp="1"/>
          </p:cNvSpPr>
          <p:nvPr>
            <p:ph type="title"/>
          </p:nvPr>
        </p:nvSpPr>
        <p:spPr>
          <a:xfrm>
            <a:off x="1036099" y="1904825"/>
            <a:ext cx="10673157" cy="2619571"/>
          </a:xfrm>
          <a:prstGeom prst="rect">
            <a:avLst/>
          </a:prstGeom>
          <a:noFill/>
          <a:ln>
            <a:noFill/>
          </a:ln>
        </p:spPr>
        <p:txBody>
          <a:bodyPr spcFirstLastPara="1" wrap="square" lIns="91425" tIns="45700" rIns="91425" bIns="45700" anchor="b" anchorCtr="0">
            <a:normAutofit/>
          </a:bodyPr>
          <a:lstStyle/>
          <a:p>
            <a:r>
              <a:rPr lang="en-IE" sz="6600"/>
              <a:t>Leading a Whole School Approach to Supporting AACs  </a:t>
            </a:r>
          </a:p>
        </p:txBody>
      </p:sp>
      <p:sp>
        <p:nvSpPr>
          <p:cNvPr id="3" name="Text Placeholder 2">
            <a:extLst>
              <a:ext uri="{FF2B5EF4-FFF2-40B4-BE49-F238E27FC236}">
                <a16:creationId xmlns:a16="http://schemas.microsoft.com/office/drawing/2014/main" id="{A1236772-0510-1F06-7F0D-1A2FD7DE4633}"/>
              </a:ext>
            </a:extLst>
          </p:cNvPr>
          <p:cNvSpPr>
            <a:spLocks noGrp="1"/>
          </p:cNvSpPr>
          <p:nvPr>
            <p:ph type="body" idx="1"/>
          </p:nvPr>
        </p:nvSpPr>
        <p:spPr>
          <a:xfrm>
            <a:off x="693342" y="5013306"/>
            <a:ext cx="9448515" cy="1503400"/>
          </a:xfrm>
        </p:spPr>
        <p:txBody>
          <a:bodyPr/>
          <a:lstStyle/>
          <a:p>
            <a:pPr algn="r"/>
            <a:r>
              <a:rPr lang="en-IE"/>
              <a:t>Margaret Cooney</a:t>
            </a:r>
          </a:p>
          <a:p>
            <a:pPr algn="r"/>
            <a:r>
              <a:rPr lang="en-IE"/>
              <a:t>Norma Lenihan</a:t>
            </a:r>
          </a:p>
          <a:p>
            <a:pPr algn="r"/>
            <a:r>
              <a:rPr lang="en-IE"/>
              <a:t>Matthew </a:t>
            </a:r>
            <a:r>
              <a:rPr lang="en-IE" err="1"/>
              <a:t>Coldrick</a:t>
            </a:r>
            <a:endParaRPr lang="en-IE"/>
          </a:p>
        </p:txBody>
      </p:sp>
    </p:spTree>
    <p:extLst>
      <p:ext uri="{BB962C8B-B14F-4D97-AF65-F5344CB8AC3E}">
        <p14:creationId xmlns:p14="http://schemas.microsoft.com/office/powerpoint/2010/main" val="2005758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C063A-3CA5-B4A5-3EBE-C8006B79B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0354D-DB0C-FD39-5DC5-8EF2B860F464}"/>
              </a:ext>
            </a:extLst>
          </p:cNvPr>
          <p:cNvSpPr txBox="1">
            <a:spLocks noGrp="1"/>
          </p:cNvSpPr>
          <p:nvPr>
            <p:ph type="title"/>
          </p:nvPr>
        </p:nvSpPr>
        <p:spPr>
          <a:xfrm>
            <a:off x="269848" y="148135"/>
            <a:ext cx="10515600" cy="798162"/>
          </a:xfrm>
        </p:spPr>
        <p:txBody>
          <a:bodyPr>
            <a:normAutofit/>
          </a:bodyPr>
          <a:lstStyle/>
          <a:p>
            <a:pPr lvl="0"/>
            <a:r>
              <a:rPr lang="en-GB" sz="4000"/>
              <a:t>Authentication: Ensuring academic integrity</a:t>
            </a:r>
          </a:p>
        </p:txBody>
      </p:sp>
      <p:sp>
        <p:nvSpPr>
          <p:cNvPr id="14" name="Rectangle: Rounded Corners 13">
            <a:extLst>
              <a:ext uri="{FF2B5EF4-FFF2-40B4-BE49-F238E27FC236}">
                <a16:creationId xmlns:a16="http://schemas.microsoft.com/office/drawing/2014/main" id="{A675F125-7FEB-3FF8-2788-AAE959858B2A}"/>
              </a:ext>
            </a:extLst>
          </p:cNvPr>
          <p:cNvSpPr/>
          <p:nvPr/>
        </p:nvSpPr>
        <p:spPr>
          <a:xfrm>
            <a:off x="500910" y="5001669"/>
            <a:ext cx="11190180" cy="956093"/>
          </a:xfrm>
          <a:prstGeom prst="roundRect">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2800">
                <a:solidFill>
                  <a:schemeClr val="bg1"/>
                </a:solidFill>
                <a:latin typeface="Arial"/>
                <a:cs typeface="Arial"/>
              </a:rPr>
              <a:t>Shared Responsibility: Candidate – Teacher - Principal</a:t>
            </a:r>
            <a:endParaRPr lang="en-US">
              <a:solidFill>
                <a:schemeClr val="bg1"/>
              </a:solidFill>
            </a:endParaRPr>
          </a:p>
        </p:txBody>
      </p:sp>
      <p:grpSp>
        <p:nvGrpSpPr>
          <p:cNvPr id="36" name="Group 35">
            <a:extLst>
              <a:ext uri="{FF2B5EF4-FFF2-40B4-BE49-F238E27FC236}">
                <a16:creationId xmlns:a16="http://schemas.microsoft.com/office/drawing/2014/main" id="{F0BA85EF-C5B4-CE53-CADB-283A9C3E3FC4}"/>
              </a:ext>
            </a:extLst>
          </p:cNvPr>
          <p:cNvGrpSpPr/>
          <p:nvPr/>
        </p:nvGrpSpPr>
        <p:grpSpPr>
          <a:xfrm>
            <a:off x="4296000" y="1760079"/>
            <a:ext cx="3600000" cy="3014719"/>
            <a:chOff x="4296000" y="1760079"/>
            <a:chExt cx="3600000" cy="3014719"/>
          </a:xfrm>
        </p:grpSpPr>
        <p:sp>
          <p:nvSpPr>
            <p:cNvPr id="9" name="Rectangle: Rounded Corners 8">
              <a:extLst>
                <a:ext uri="{FF2B5EF4-FFF2-40B4-BE49-F238E27FC236}">
                  <a16:creationId xmlns:a16="http://schemas.microsoft.com/office/drawing/2014/main" id="{71470D43-49B9-361D-D8F9-869D06D371F0}"/>
                </a:ext>
              </a:extLst>
            </p:cNvPr>
            <p:cNvSpPr/>
            <p:nvPr/>
          </p:nvSpPr>
          <p:spPr>
            <a:xfrm>
              <a:off x="4296000" y="1986950"/>
              <a:ext cx="3600000" cy="2787848"/>
            </a:xfrm>
            <a:prstGeom prst="roundRect">
              <a:avLst>
                <a:gd name="adj" fmla="val 6237"/>
              </a:avLst>
            </a:prstGeom>
            <a:solidFill>
              <a:schemeClr val="bg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Bef>
                  <a:spcPts val="400"/>
                </a:spcBef>
                <a:buClr>
                  <a:srgbClr val="2A6D86"/>
                </a:buClr>
                <a:buFont typeface="Wingdings" panose="05000000000000000000" pitchFamily="2" charset="2"/>
                <a:buChar char="ü"/>
              </a:pPr>
              <a:r>
                <a:rPr lang="en-IE" sz="2000">
                  <a:solidFill>
                    <a:srgbClr val="127792"/>
                  </a:solidFill>
                </a:rPr>
                <a:t>All research sources acknowledged.</a:t>
              </a:r>
            </a:p>
            <a:p>
              <a:pPr marL="342900" indent="-342900">
                <a:spcBef>
                  <a:spcPts val="400"/>
                </a:spcBef>
                <a:buClr>
                  <a:srgbClr val="2A6D86"/>
                </a:buClr>
                <a:buFont typeface="Wingdings" panose="05000000000000000000" pitchFamily="2" charset="2"/>
                <a:buChar char="ü"/>
              </a:pPr>
              <a:r>
                <a:rPr lang="en-IE" sz="2000">
                  <a:solidFill>
                    <a:srgbClr val="127792"/>
                  </a:solidFill>
                </a:rPr>
                <a:t>AI use explicitly referenced (Appendix 2)</a:t>
              </a:r>
              <a:endParaRPr lang="en-US" sz="2000">
                <a:solidFill>
                  <a:srgbClr val="24647C"/>
                </a:solidFill>
              </a:endParaRPr>
            </a:p>
          </p:txBody>
        </p:sp>
        <p:sp>
          <p:nvSpPr>
            <p:cNvPr id="10" name="Rectangle: Top Corners Rounded 9">
              <a:extLst>
                <a:ext uri="{FF2B5EF4-FFF2-40B4-BE49-F238E27FC236}">
                  <a16:creationId xmlns:a16="http://schemas.microsoft.com/office/drawing/2014/main" id="{DB2EC79A-0186-4FD6-3C75-DD6B3ABAA1AC}"/>
                </a:ext>
              </a:extLst>
            </p:cNvPr>
            <p:cNvSpPr/>
            <p:nvPr/>
          </p:nvSpPr>
          <p:spPr>
            <a:xfrm>
              <a:off x="4296000" y="1760079"/>
              <a:ext cx="3600000" cy="540000"/>
            </a:xfrm>
            <a:prstGeom prst="round2SameRect">
              <a:avLst>
                <a:gd name="adj1" fmla="val 33105"/>
                <a:gd name="adj2" fmla="val 0"/>
              </a:avLst>
            </a:prstGeom>
            <a:solidFill>
              <a:srgbClr val="3EA06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FFFFFF"/>
                  </a:solidFill>
                  <a:effectLst/>
                  <a:uLnTx/>
                  <a:uFillTx/>
                  <a:latin typeface="Arial"/>
                  <a:ea typeface="+mn-ea"/>
                  <a:cs typeface="+mn-cs"/>
                  <a:sym typeface="Arial"/>
                </a:rPr>
                <a:t>Transparency</a:t>
              </a:r>
              <a:endParaRPr kumimoji="0" lang="en-IE" sz="20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Freeform 36">
              <a:extLst>
                <a:ext uri="{FF2B5EF4-FFF2-40B4-BE49-F238E27FC236}">
                  <a16:creationId xmlns:a16="http://schemas.microsoft.com/office/drawing/2014/main" id="{7DAB3983-63C9-F9B4-FDBC-50456AEDE697}"/>
                </a:ext>
              </a:extLst>
            </p:cNvPr>
            <p:cNvSpPr/>
            <p:nvPr/>
          </p:nvSpPr>
          <p:spPr>
            <a:xfrm>
              <a:off x="4602612" y="1849146"/>
              <a:ext cx="393700" cy="393700"/>
            </a:xfrm>
            <a:custGeom>
              <a:avLst/>
              <a:gdLst/>
              <a:ahLst/>
              <a:cxnLst/>
              <a:rect l="l" t="t" r="r" b="b"/>
              <a:pathLst>
                <a:path w="590550" h="590550">
                  <a:moveTo>
                    <a:pt x="0" y="0"/>
                  </a:moveTo>
                  <a:lnTo>
                    <a:pt x="590550" y="0"/>
                  </a:lnTo>
                  <a:lnTo>
                    <a:pt x="590550" y="590550"/>
                  </a:lnTo>
                  <a:lnTo>
                    <a:pt x="0" y="59055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a:p>
          </p:txBody>
        </p:sp>
      </p:grpSp>
      <p:grpSp>
        <p:nvGrpSpPr>
          <p:cNvPr id="35" name="Group 34">
            <a:extLst>
              <a:ext uri="{FF2B5EF4-FFF2-40B4-BE49-F238E27FC236}">
                <a16:creationId xmlns:a16="http://schemas.microsoft.com/office/drawing/2014/main" id="{6EE72D31-046F-1A0E-C67C-B2B49BF8D82A}"/>
              </a:ext>
            </a:extLst>
          </p:cNvPr>
          <p:cNvGrpSpPr/>
          <p:nvPr/>
        </p:nvGrpSpPr>
        <p:grpSpPr>
          <a:xfrm>
            <a:off x="269848" y="1760079"/>
            <a:ext cx="3600000" cy="3014719"/>
            <a:chOff x="269848" y="1760079"/>
            <a:chExt cx="3600000" cy="3014719"/>
          </a:xfrm>
        </p:grpSpPr>
        <p:sp>
          <p:nvSpPr>
            <p:cNvPr id="3" name="Rectangle: Rounded Corners 2">
              <a:extLst>
                <a:ext uri="{FF2B5EF4-FFF2-40B4-BE49-F238E27FC236}">
                  <a16:creationId xmlns:a16="http://schemas.microsoft.com/office/drawing/2014/main" id="{25C889B6-4A16-E89A-100A-D19416EED347}"/>
                </a:ext>
              </a:extLst>
            </p:cNvPr>
            <p:cNvSpPr/>
            <p:nvPr/>
          </p:nvSpPr>
          <p:spPr>
            <a:xfrm>
              <a:off x="269848" y="1986950"/>
              <a:ext cx="3600000" cy="2787848"/>
            </a:xfrm>
            <a:prstGeom prst="roundRect">
              <a:avLst>
                <a:gd name="adj" fmla="val 6237"/>
              </a:avLst>
            </a:prstGeom>
            <a:solidFill>
              <a:schemeClr val="bg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Bef>
                  <a:spcPts val="400"/>
                </a:spcBef>
                <a:buClr>
                  <a:srgbClr val="2A6D86"/>
                </a:buClr>
                <a:buFont typeface="Wingdings" panose="05000000000000000000" pitchFamily="2" charset="2"/>
                <a:buChar char="ü"/>
              </a:pPr>
              <a:r>
                <a:rPr lang="en-IE" sz="2000">
                  <a:solidFill>
                    <a:srgbClr val="127792"/>
                  </a:solidFill>
                </a:rPr>
                <a:t>Coursework must be candidate’s own</a:t>
              </a:r>
            </a:p>
            <a:p>
              <a:pPr marL="342900" indent="-342900">
                <a:spcBef>
                  <a:spcPts val="400"/>
                </a:spcBef>
                <a:buClr>
                  <a:srgbClr val="2A6D86"/>
                </a:buClr>
                <a:buFont typeface="Wingdings" panose="05000000000000000000" pitchFamily="2" charset="2"/>
                <a:buChar char="ü"/>
              </a:pPr>
              <a:r>
                <a:rPr lang="en-IE" sz="2000">
                  <a:solidFill>
                    <a:srgbClr val="127792"/>
                  </a:solidFill>
                </a:rPr>
                <a:t>SEC regulations apply</a:t>
              </a:r>
              <a:endParaRPr lang="en-US" sz="2000">
                <a:solidFill>
                  <a:srgbClr val="24647C"/>
                </a:solidFill>
              </a:endParaRPr>
            </a:p>
          </p:txBody>
        </p:sp>
        <p:sp>
          <p:nvSpPr>
            <p:cNvPr id="4" name="Rectangle: Top Corners Rounded 3">
              <a:extLst>
                <a:ext uri="{FF2B5EF4-FFF2-40B4-BE49-F238E27FC236}">
                  <a16:creationId xmlns:a16="http://schemas.microsoft.com/office/drawing/2014/main" id="{B53978CF-15C8-40A8-E033-6D8DEB94D7D0}"/>
                </a:ext>
              </a:extLst>
            </p:cNvPr>
            <p:cNvSpPr/>
            <p:nvPr/>
          </p:nvSpPr>
          <p:spPr>
            <a:xfrm>
              <a:off x="269848" y="1760079"/>
              <a:ext cx="3600000" cy="540000"/>
            </a:xfrm>
            <a:prstGeom prst="round2SameRect">
              <a:avLst>
                <a:gd name="adj1" fmla="val 33105"/>
                <a:gd name="adj2" fmla="val 0"/>
              </a:avLst>
            </a:prstGeom>
            <a:solidFill>
              <a:srgbClr val="6E53A2"/>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FFFFFF"/>
                  </a:solidFill>
                  <a:effectLst/>
                  <a:uLnTx/>
                  <a:uFillTx/>
                  <a:latin typeface="Arial"/>
                  <a:ea typeface="+mn-ea"/>
                  <a:cs typeface="+mn-cs"/>
                  <a:sym typeface="Arial"/>
                </a:rPr>
                <a:t>Integrity</a:t>
              </a:r>
              <a:endParaRPr kumimoji="0" lang="en-IE" sz="2000" b="1"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9" name="Graphic 18" descr="Shield Tick with solid fill">
              <a:extLst>
                <a:ext uri="{FF2B5EF4-FFF2-40B4-BE49-F238E27FC236}">
                  <a16:creationId xmlns:a16="http://schemas.microsoft.com/office/drawing/2014/main" id="{4CCF0340-45F5-2956-575C-0A93F39E5E7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00910" y="1774846"/>
              <a:ext cx="468000" cy="468000"/>
            </a:xfrm>
            <a:prstGeom prst="rect">
              <a:avLst/>
            </a:prstGeom>
          </p:spPr>
        </p:pic>
      </p:grpSp>
      <p:pic>
        <p:nvPicPr>
          <p:cNvPr id="30" name="Graphic 29" descr="Badge Tick1 with solid fill">
            <a:extLst>
              <a:ext uri="{FF2B5EF4-FFF2-40B4-BE49-F238E27FC236}">
                <a16:creationId xmlns:a16="http://schemas.microsoft.com/office/drawing/2014/main" id="{E9349836-0052-E9E5-D62A-1E94BC2F5C2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34910" y="5043324"/>
            <a:ext cx="828000" cy="828000"/>
          </a:xfrm>
          <a:prstGeom prst="rect">
            <a:avLst/>
          </a:prstGeom>
        </p:spPr>
      </p:pic>
      <p:grpSp>
        <p:nvGrpSpPr>
          <p:cNvPr id="34" name="Group 33">
            <a:extLst>
              <a:ext uri="{FF2B5EF4-FFF2-40B4-BE49-F238E27FC236}">
                <a16:creationId xmlns:a16="http://schemas.microsoft.com/office/drawing/2014/main" id="{1F4DE556-385A-32C3-7CAD-83866CCA5759}"/>
              </a:ext>
            </a:extLst>
          </p:cNvPr>
          <p:cNvGrpSpPr/>
          <p:nvPr/>
        </p:nvGrpSpPr>
        <p:grpSpPr>
          <a:xfrm>
            <a:off x="4819054" y="1728787"/>
            <a:ext cx="2553892" cy="3400426"/>
            <a:chOff x="-3774066" y="1023133"/>
            <a:chExt cx="2553892" cy="3400426"/>
          </a:xfrm>
        </p:grpSpPr>
        <p:pic>
          <p:nvPicPr>
            <p:cNvPr id="32" name="Picture 31">
              <a:extLst>
                <a:ext uri="{FF2B5EF4-FFF2-40B4-BE49-F238E27FC236}">
                  <a16:creationId xmlns:a16="http://schemas.microsoft.com/office/drawing/2014/main" id="{7C7610C6-7881-D601-6F25-7C3C10773525}"/>
                </a:ext>
              </a:extLst>
            </p:cNvPr>
            <p:cNvPicPr>
              <a:picLocks noChangeAspect="1"/>
            </p:cNvPicPr>
            <p:nvPr/>
          </p:nvPicPr>
          <p:blipFill>
            <a:blip r:embed="rId6"/>
            <a:stretch>
              <a:fillRect/>
            </a:stretch>
          </p:blipFill>
          <p:spPr>
            <a:xfrm>
              <a:off x="-3774066" y="1023133"/>
              <a:ext cx="2553892" cy="2553892"/>
            </a:xfrm>
            <a:prstGeom prst="rect">
              <a:avLst/>
            </a:prstGeom>
          </p:spPr>
        </p:pic>
        <p:sp>
          <p:nvSpPr>
            <p:cNvPr id="33" name="TextBox 32">
              <a:extLst>
                <a:ext uri="{FF2B5EF4-FFF2-40B4-BE49-F238E27FC236}">
                  <a16:creationId xmlns:a16="http://schemas.microsoft.com/office/drawing/2014/main" id="{F18B85A4-7C1E-DD31-479F-DC4C36387AF5}"/>
                </a:ext>
              </a:extLst>
            </p:cNvPr>
            <p:cNvSpPr txBox="1"/>
            <p:nvPr/>
          </p:nvSpPr>
          <p:spPr>
            <a:xfrm>
              <a:off x="-3774066" y="3684895"/>
              <a:ext cx="2553892" cy="738664"/>
            </a:xfrm>
            <a:prstGeom prst="rect">
              <a:avLst/>
            </a:prstGeom>
            <a:noFill/>
          </p:spPr>
          <p:txBody>
            <a:bodyPr wrap="square" lIns="91440" tIns="45720" rIns="91440" bIns="45720" rtlCol="0" anchor="t">
              <a:spAutoFit/>
            </a:bodyPr>
            <a:lstStyle/>
            <a:p>
              <a:pPr algn="ctr"/>
              <a:r>
                <a:rPr lang="en-IE" b="1">
                  <a:solidFill>
                    <a:srgbClr val="24647C"/>
                  </a:solidFill>
                </a:rPr>
                <a:t>SEC: Coursework Rules</a:t>
              </a:r>
            </a:p>
            <a:p>
              <a:pPr algn="ctr"/>
              <a:r>
                <a:rPr lang="en-IE" b="1">
                  <a:solidFill>
                    <a:srgbClr val="24647C"/>
                  </a:solidFill>
                </a:rPr>
                <a:t>&amp; Procedures</a:t>
              </a:r>
            </a:p>
            <a:p>
              <a:pPr algn="ctr"/>
              <a:r>
                <a:rPr lang="en-IE" b="1">
                  <a:solidFill>
                    <a:srgbClr val="24647C"/>
                  </a:solidFill>
                </a:rPr>
                <a:t>2025-2026 p.20-21</a:t>
              </a:r>
              <a:endParaRPr lang="en-IE">
                <a:solidFill>
                  <a:srgbClr val="24647C"/>
                </a:solidFill>
              </a:endParaRPr>
            </a:p>
          </p:txBody>
        </p:sp>
      </p:grpSp>
      <p:pic>
        <p:nvPicPr>
          <p:cNvPr id="39" name="Content Placeholder 3" descr="A blue and green gradient background&#10;&#10;AI-generated content may be incorrect.">
            <a:extLst>
              <a:ext uri="{FF2B5EF4-FFF2-40B4-BE49-F238E27FC236}">
                <a16:creationId xmlns:a16="http://schemas.microsoft.com/office/drawing/2014/main" id="{57FAFB0C-FCF5-A2AF-FE5D-39AD1068CC9E}"/>
              </a:ext>
            </a:extLst>
          </p:cNvPr>
          <p:cNvPicPr>
            <a:picLocks noGrp="1" noChangeAspect="1"/>
          </p:cNvPicPr>
          <p:nvPr/>
        </p:nvPicPr>
        <p:blipFill>
          <a:blip r:embed="rId7"/>
          <a:stretch>
            <a:fillRect/>
          </a:stretch>
        </p:blipFill>
        <p:spPr>
          <a:xfrm>
            <a:off x="0" y="5976184"/>
            <a:ext cx="627895" cy="892669"/>
          </a:xfrm>
          <a:prstGeom prst="rect">
            <a:avLst/>
          </a:prstGeom>
          <a:noFill/>
          <a:ln>
            <a:noFill/>
          </a:ln>
        </p:spPr>
      </p:pic>
      <p:grpSp>
        <p:nvGrpSpPr>
          <p:cNvPr id="49" name="Group 48">
            <a:extLst>
              <a:ext uri="{FF2B5EF4-FFF2-40B4-BE49-F238E27FC236}">
                <a16:creationId xmlns:a16="http://schemas.microsoft.com/office/drawing/2014/main" id="{BF765DEF-883D-8968-9FA4-21A376383814}"/>
              </a:ext>
            </a:extLst>
          </p:cNvPr>
          <p:cNvGrpSpPr/>
          <p:nvPr/>
        </p:nvGrpSpPr>
        <p:grpSpPr>
          <a:xfrm>
            <a:off x="8322152" y="1760079"/>
            <a:ext cx="3600000" cy="3014719"/>
            <a:chOff x="8322152" y="1760079"/>
            <a:chExt cx="3600000" cy="3014719"/>
          </a:xfrm>
        </p:grpSpPr>
        <p:grpSp>
          <p:nvGrpSpPr>
            <p:cNvPr id="37" name="Group 36">
              <a:extLst>
                <a:ext uri="{FF2B5EF4-FFF2-40B4-BE49-F238E27FC236}">
                  <a16:creationId xmlns:a16="http://schemas.microsoft.com/office/drawing/2014/main" id="{037D1D5F-C414-E9B7-C047-877879959DF5}"/>
                </a:ext>
              </a:extLst>
            </p:cNvPr>
            <p:cNvGrpSpPr/>
            <p:nvPr/>
          </p:nvGrpSpPr>
          <p:grpSpPr>
            <a:xfrm>
              <a:off x="8322152" y="1760079"/>
              <a:ext cx="3600000" cy="3014719"/>
              <a:chOff x="8322152" y="1760079"/>
              <a:chExt cx="3600000" cy="3014719"/>
            </a:xfrm>
          </p:grpSpPr>
          <p:sp>
            <p:nvSpPr>
              <p:cNvPr id="11" name="Rectangle: Rounded Corners 10">
                <a:extLst>
                  <a:ext uri="{FF2B5EF4-FFF2-40B4-BE49-F238E27FC236}">
                    <a16:creationId xmlns:a16="http://schemas.microsoft.com/office/drawing/2014/main" id="{F60D832B-A10A-592C-9011-CD1BC0E7CE1B}"/>
                  </a:ext>
                </a:extLst>
              </p:cNvPr>
              <p:cNvSpPr/>
              <p:nvPr/>
            </p:nvSpPr>
            <p:spPr>
              <a:xfrm>
                <a:off x="8322152" y="1986950"/>
                <a:ext cx="3600000" cy="2787848"/>
              </a:xfrm>
              <a:prstGeom prst="roundRect">
                <a:avLst>
                  <a:gd name="adj" fmla="val 6237"/>
                </a:avLst>
              </a:prstGeom>
              <a:solidFill>
                <a:schemeClr val="bg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Bef>
                    <a:spcPts val="400"/>
                  </a:spcBef>
                  <a:buClr>
                    <a:srgbClr val="2A6D86"/>
                  </a:buClr>
                  <a:buFont typeface="Wingdings" panose="05000000000000000000" pitchFamily="2" charset="2"/>
                  <a:buChar char="ü"/>
                </a:pPr>
                <a:r>
                  <a:rPr lang="en-IE" sz="2000">
                    <a:solidFill>
                      <a:srgbClr val="127792"/>
                    </a:solidFill>
                  </a:rPr>
                  <a:t>Candidate</a:t>
                </a:r>
              </a:p>
              <a:p>
                <a:pPr marL="342900" indent="-342900">
                  <a:spcBef>
                    <a:spcPts val="400"/>
                  </a:spcBef>
                  <a:buClr>
                    <a:srgbClr val="2A6D86"/>
                  </a:buClr>
                  <a:buFont typeface="Wingdings" panose="05000000000000000000" pitchFamily="2" charset="2"/>
                  <a:buChar char="ü"/>
                </a:pPr>
                <a:r>
                  <a:rPr lang="en-IE" sz="2000">
                    <a:solidFill>
                      <a:srgbClr val="127792"/>
                    </a:solidFill>
                  </a:rPr>
                  <a:t>Class teacher</a:t>
                </a:r>
              </a:p>
              <a:p>
                <a:pPr marL="342900" indent="-342900">
                  <a:spcBef>
                    <a:spcPts val="400"/>
                  </a:spcBef>
                  <a:buClr>
                    <a:srgbClr val="2A6D86"/>
                  </a:buClr>
                  <a:buFont typeface="Wingdings" panose="05000000000000000000" pitchFamily="2" charset="2"/>
                  <a:buChar char="ü"/>
                </a:pPr>
                <a:r>
                  <a:rPr lang="en-IE" sz="2000">
                    <a:solidFill>
                      <a:srgbClr val="127792"/>
                    </a:solidFill>
                  </a:rPr>
                  <a:t>Principal</a:t>
                </a:r>
              </a:p>
              <a:p>
                <a:pPr marL="342900" indent="-342900">
                  <a:spcBef>
                    <a:spcPts val="400"/>
                  </a:spcBef>
                  <a:buClr>
                    <a:srgbClr val="2A6D86"/>
                  </a:buClr>
                  <a:buFont typeface="Wingdings" panose="05000000000000000000" pitchFamily="2" charset="2"/>
                  <a:buChar char="ü"/>
                </a:pPr>
                <a:r>
                  <a:rPr lang="en-GB" sz="2000">
                    <a:solidFill>
                      <a:srgbClr val="127792"/>
                    </a:solidFill>
                  </a:rPr>
                  <a:t>Breach of regulations will be investigated by the SEC (Section 15)</a:t>
                </a:r>
                <a:endParaRPr lang="en-US" sz="2000">
                  <a:solidFill>
                    <a:srgbClr val="24647C"/>
                  </a:solidFill>
                </a:endParaRPr>
              </a:p>
            </p:txBody>
          </p:sp>
          <p:sp>
            <p:nvSpPr>
              <p:cNvPr id="12" name="Rectangle: Top Corners Rounded 11">
                <a:extLst>
                  <a:ext uri="{FF2B5EF4-FFF2-40B4-BE49-F238E27FC236}">
                    <a16:creationId xmlns:a16="http://schemas.microsoft.com/office/drawing/2014/main" id="{BD338545-4469-CF7A-BA83-6C0530F6D57A}"/>
                  </a:ext>
                </a:extLst>
              </p:cNvPr>
              <p:cNvSpPr/>
              <p:nvPr/>
            </p:nvSpPr>
            <p:spPr>
              <a:xfrm>
                <a:off x="8322152" y="1760079"/>
                <a:ext cx="3600000" cy="540000"/>
              </a:xfrm>
              <a:prstGeom prst="round2SameRect">
                <a:avLst>
                  <a:gd name="adj1" fmla="val 33105"/>
                  <a:gd name="adj2" fmla="val 0"/>
                </a:avLst>
              </a:prstGeom>
              <a:solidFill>
                <a:srgbClr val="C5479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FFFFFF"/>
                    </a:solidFill>
                    <a:effectLst/>
                    <a:uLnTx/>
                    <a:uFillTx/>
                    <a:latin typeface="Arial"/>
                    <a:ea typeface="+mn-ea"/>
                    <a:cs typeface="+mn-cs"/>
                    <a:sym typeface="Arial"/>
                  </a:rPr>
                  <a:t>Accountability</a:t>
                </a:r>
                <a:endParaRPr kumimoji="0" lang="en-IE" sz="2000" b="1" i="0" u="none" strike="noStrike" kern="0" cap="none" spc="0" normalizeH="0" baseline="0" noProof="0">
                  <a:ln>
                    <a:noFill/>
                  </a:ln>
                  <a:solidFill>
                    <a:srgbClr val="FFFFFF"/>
                  </a:solidFill>
                  <a:effectLst/>
                  <a:uLnTx/>
                  <a:uFillTx/>
                  <a:latin typeface="Arial"/>
                  <a:ea typeface="+mn-ea"/>
                  <a:cs typeface="+mn-cs"/>
                  <a:sym typeface="Arial"/>
                </a:endParaRPr>
              </a:p>
            </p:txBody>
          </p:sp>
        </p:grpSp>
        <p:pic>
          <p:nvPicPr>
            <p:cNvPr id="48" name="Graphic 47" descr="Weights Uneven with solid fill">
              <a:extLst>
                <a:ext uri="{FF2B5EF4-FFF2-40B4-BE49-F238E27FC236}">
                  <a16:creationId xmlns:a16="http://schemas.microsoft.com/office/drawing/2014/main" id="{D1B84B70-5B44-279E-8290-2511EB1A867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513681" y="1787696"/>
              <a:ext cx="468000" cy="468000"/>
            </a:xfrm>
            <a:prstGeom prst="rect">
              <a:avLst/>
            </a:prstGeom>
          </p:spPr>
        </p:pic>
      </p:grpSp>
      <p:pic>
        <p:nvPicPr>
          <p:cNvPr id="38" name="Content Placeholder 3" descr="A blue and green gradient background&#10;&#10;AI-generated content may be incorrect.">
            <a:extLst>
              <a:ext uri="{FF2B5EF4-FFF2-40B4-BE49-F238E27FC236}">
                <a16:creationId xmlns:a16="http://schemas.microsoft.com/office/drawing/2014/main" id="{0CFFB3A6-D678-8FF5-7DAC-D383E29173A5}"/>
              </a:ext>
            </a:extLst>
          </p:cNvPr>
          <p:cNvPicPr>
            <a:picLocks noGrp="1" noChangeAspect="1"/>
          </p:cNvPicPr>
          <p:nvPr/>
        </p:nvPicPr>
        <p:blipFill>
          <a:blip r:embed="rId7"/>
          <a:stretch>
            <a:fillRect/>
          </a:stretch>
        </p:blipFill>
        <p:spPr>
          <a:xfrm>
            <a:off x="783281" y="1185029"/>
            <a:ext cx="3038646" cy="4320000"/>
          </a:xfrm>
          <a:prstGeom prst="rect">
            <a:avLst/>
          </a:prstGeom>
          <a:noFill/>
          <a:ln>
            <a:noFill/>
          </a:ln>
        </p:spPr>
      </p:pic>
      <p:grpSp>
        <p:nvGrpSpPr>
          <p:cNvPr id="7" name="Group 6">
            <a:extLst>
              <a:ext uri="{FF2B5EF4-FFF2-40B4-BE49-F238E27FC236}">
                <a16:creationId xmlns:a16="http://schemas.microsoft.com/office/drawing/2014/main" id="{37D8C715-09A3-070E-41EC-DCB0CAD63CA9}"/>
              </a:ext>
            </a:extLst>
          </p:cNvPr>
          <p:cNvGrpSpPr>
            <a:grpSpLocks noChangeAspect="1"/>
          </p:cNvGrpSpPr>
          <p:nvPr/>
        </p:nvGrpSpPr>
        <p:grpSpPr>
          <a:xfrm>
            <a:off x="8367502" y="1185029"/>
            <a:ext cx="3006831" cy="4320000"/>
            <a:chOff x="8652457" y="1185029"/>
            <a:chExt cx="2756262" cy="3960000"/>
          </a:xfrm>
        </p:grpSpPr>
        <p:pic>
          <p:nvPicPr>
            <p:cNvPr id="5" name="Picture 4" descr="A screenshot of a document&#10;&#10;AI-generated content may be incorrect.">
              <a:extLst>
                <a:ext uri="{FF2B5EF4-FFF2-40B4-BE49-F238E27FC236}">
                  <a16:creationId xmlns:a16="http://schemas.microsoft.com/office/drawing/2014/main" id="{4E8B42A9-A1AD-6C8A-F01E-4270E053B3E4}"/>
                </a:ext>
              </a:extLst>
            </p:cNvPr>
            <p:cNvPicPr>
              <a:picLocks noChangeAspect="1"/>
            </p:cNvPicPr>
            <p:nvPr/>
          </p:nvPicPr>
          <p:blipFill>
            <a:blip r:embed="rId9"/>
            <a:stretch>
              <a:fillRect/>
            </a:stretch>
          </p:blipFill>
          <p:spPr>
            <a:xfrm>
              <a:off x="8652457" y="1185029"/>
              <a:ext cx="2756262" cy="3960000"/>
            </a:xfrm>
            <a:prstGeom prst="rect">
              <a:avLst/>
            </a:prstGeom>
          </p:spPr>
        </p:pic>
        <p:sp>
          <p:nvSpPr>
            <p:cNvPr id="6" name="Rectangle: Rounded Corners 5">
              <a:extLst>
                <a:ext uri="{FF2B5EF4-FFF2-40B4-BE49-F238E27FC236}">
                  <a16:creationId xmlns:a16="http://schemas.microsoft.com/office/drawing/2014/main" id="{D6B271AA-3268-A06D-8DE8-BADB2B926CA1}"/>
                </a:ext>
              </a:extLst>
            </p:cNvPr>
            <p:cNvSpPr/>
            <p:nvPr/>
          </p:nvSpPr>
          <p:spPr>
            <a:xfrm>
              <a:off x="8652457" y="3923072"/>
              <a:ext cx="1354324" cy="213852"/>
            </a:xfrm>
            <a:prstGeom prst="roundRect">
              <a:avLst/>
            </a:prstGeom>
            <a:noFill/>
            <a:ln w="1905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557483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4"/>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38"/>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D3F6-EB38-9132-DED8-CFE259FCA5B2}"/>
              </a:ext>
            </a:extLst>
          </p:cNvPr>
          <p:cNvSpPr txBox="1">
            <a:spLocks noGrp="1"/>
          </p:cNvSpPr>
          <p:nvPr>
            <p:ph type="title"/>
          </p:nvPr>
        </p:nvSpPr>
        <p:spPr>
          <a:xfrm>
            <a:off x="280737" y="-45914"/>
            <a:ext cx="10515600" cy="1325563"/>
          </a:xfrm>
        </p:spPr>
        <p:txBody>
          <a:bodyPr/>
          <a:lstStyle/>
          <a:p>
            <a:pPr lvl="0"/>
            <a:r>
              <a:rPr lang="en-GB"/>
              <a:t>Ensuring academic integrity</a:t>
            </a:r>
          </a:p>
        </p:txBody>
      </p:sp>
      <p:pic>
        <p:nvPicPr>
          <p:cNvPr id="5" name="Picture 4">
            <a:extLst>
              <a:ext uri="{FF2B5EF4-FFF2-40B4-BE49-F238E27FC236}">
                <a16:creationId xmlns:a16="http://schemas.microsoft.com/office/drawing/2014/main" id="{30E2086C-1AF9-A5E7-D4F3-FC9DB2BADF17}"/>
              </a:ext>
            </a:extLst>
          </p:cNvPr>
          <p:cNvPicPr>
            <a:picLocks noChangeAspect="1"/>
          </p:cNvPicPr>
          <p:nvPr/>
        </p:nvPicPr>
        <p:blipFill>
          <a:blip r:embed="rId3"/>
          <a:srcRect l="9262" t="8907" r="7723"/>
          <a:stretch>
            <a:fillRect/>
          </a:stretch>
        </p:blipFill>
        <p:spPr>
          <a:xfrm>
            <a:off x="0" y="1544960"/>
            <a:ext cx="4152967" cy="4174744"/>
          </a:xfrm>
          <a:prstGeom prst="ellipse">
            <a:avLst/>
          </a:prstGeom>
        </p:spPr>
      </p:pic>
      <p:graphicFrame>
        <p:nvGraphicFramePr>
          <p:cNvPr id="9" name="Diagram 8">
            <a:extLst>
              <a:ext uri="{FF2B5EF4-FFF2-40B4-BE49-F238E27FC236}">
                <a16:creationId xmlns:a16="http://schemas.microsoft.com/office/drawing/2014/main" id="{EEC0A161-C3AB-497E-8F57-DBCA6D9A2054}"/>
              </a:ext>
            </a:extLst>
          </p:cNvPr>
          <p:cNvGraphicFramePr/>
          <p:nvPr>
            <p:extLst>
              <p:ext uri="{D42A27DB-BD31-4B8C-83A1-F6EECF244321}">
                <p14:modId xmlns:p14="http://schemas.microsoft.com/office/powerpoint/2010/main" val="2899702412"/>
              </p:ext>
            </p:extLst>
          </p:nvPr>
        </p:nvGraphicFramePr>
        <p:xfrm>
          <a:off x="3429940" y="1138296"/>
          <a:ext cx="7712695" cy="49526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Rounded Corners 2">
            <a:extLst>
              <a:ext uri="{FF2B5EF4-FFF2-40B4-BE49-F238E27FC236}">
                <a16:creationId xmlns:a16="http://schemas.microsoft.com/office/drawing/2014/main" id="{99BACB1C-46CC-DBC5-5DE9-D368F6164B1E}"/>
              </a:ext>
            </a:extLst>
          </p:cNvPr>
          <p:cNvSpPr/>
          <p:nvPr/>
        </p:nvSpPr>
        <p:spPr>
          <a:xfrm>
            <a:off x="4236086" y="1827576"/>
            <a:ext cx="7798401" cy="3715451"/>
          </a:xfrm>
          <a:prstGeom prst="roundRect">
            <a:avLst/>
          </a:prstGeom>
          <a:solidFill>
            <a:schemeClr val="bg1"/>
          </a:solidFill>
          <a:ln w="28575">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b="1">
                <a:solidFill>
                  <a:schemeClr val="tx1"/>
                </a:solidFill>
                <a:latin typeface="Arial" panose="020B0604020202020204" pitchFamily="34" charset="0"/>
                <a:cs typeface="Arial" panose="020B0604020202020204" pitchFamily="34" charset="0"/>
              </a:rPr>
              <a:t>9. Rules governing the acceptance </a:t>
            </a:r>
            <a:r>
              <a:rPr lang="en-IE" sz="1800" b="1">
                <a:solidFill>
                  <a:schemeClr val="tx1"/>
                </a:solidFill>
                <a:latin typeface="Arial" panose="020B0604020202020204" pitchFamily="34" charset="0"/>
                <a:cs typeface="Arial" panose="020B0604020202020204" pitchFamily="34" charset="0"/>
              </a:rPr>
              <a:t>of coursework for assessment</a:t>
            </a:r>
          </a:p>
          <a:p>
            <a:r>
              <a:rPr lang="en-GB" sz="1800">
                <a:solidFill>
                  <a:schemeClr val="tx1"/>
                </a:solidFill>
                <a:latin typeface="Arial" panose="020B0604020202020204" pitchFamily="34" charset="0"/>
                <a:cs typeface="Arial" panose="020B0604020202020204" pitchFamily="34" charset="0"/>
              </a:rPr>
              <a:t>For the SEC to accept coursework for assessment, the coursework must be completed in compliance with the following conditions:</a:t>
            </a:r>
          </a:p>
          <a:p>
            <a:endParaRPr lang="en-IE" sz="1800" b="1">
              <a:solidFill>
                <a:schemeClr val="tx1"/>
              </a:solidFill>
              <a:latin typeface="Arial" panose="020B0604020202020204" pitchFamily="34" charset="0"/>
              <a:cs typeface="Arial" panose="020B0604020202020204" pitchFamily="34" charset="0"/>
            </a:endParaRPr>
          </a:p>
          <a:p>
            <a:pPr marL="342900" indent="-342900">
              <a:buFont typeface="+mj-lt"/>
              <a:buAutoNum type="alphaLcPeriod" startAt="2"/>
            </a:pPr>
            <a:r>
              <a:rPr lang="en-GB" sz="1800">
                <a:solidFill>
                  <a:schemeClr val="tx1"/>
                </a:solidFill>
                <a:latin typeface="Arial" panose="020B0604020202020204" pitchFamily="34" charset="0"/>
                <a:cs typeface="Arial" panose="020B0604020202020204" pitchFamily="34" charset="0"/>
              </a:rPr>
              <a:t>The coursework must be the </a:t>
            </a:r>
            <a:r>
              <a:rPr lang="en-GB" sz="1800" b="1">
                <a:solidFill>
                  <a:srgbClr val="ED7D31"/>
                </a:solidFill>
                <a:latin typeface="Arial" panose="020B0604020202020204" pitchFamily="34" charset="0"/>
                <a:cs typeface="Arial" panose="020B0604020202020204" pitchFamily="34" charset="0"/>
              </a:rPr>
              <a:t>candidate’s own individual work</a:t>
            </a:r>
            <a:r>
              <a:rPr lang="en-GB" sz="1800">
                <a:solidFill>
                  <a:schemeClr val="tx1"/>
                </a:solidFill>
                <a:latin typeface="Arial" panose="020B0604020202020204" pitchFamily="34" charset="0"/>
                <a:cs typeface="Arial" panose="020B0604020202020204" pitchFamily="34" charset="0"/>
              </a:rPr>
              <a:t>. All candidates must complete coursework </a:t>
            </a:r>
            <a:r>
              <a:rPr lang="en-GB" sz="1800" b="1">
                <a:solidFill>
                  <a:srgbClr val="ED7D31"/>
                </a:solidFill>
                <a:latin typeface="Arial" panose="020B0604020202020204" pitchFamily="34" charset="0"/>
                <a:cs typeface="Arial" panose="020B0604020202020204" pitchFamily="34" charset="0"/>
              </a:rPr>
              <a:t>under the supervision of the class teacher </a:t>
            </a:r>
            <a:r>
              <a:rPr lang="en-GB" sz="1800">
                <a:solidFill>
                  <a:schemeClr val="tx1"/>
                </a:solidFill>
                <a:latin typeface="Arial" panose="020B0604020202020204" pitchFamily="34" charset="0"/>
                <a:cs typeface="Arial" panose="020B0604020202020204" pitchFamily="34" charset="0"/>
              </a:rPr>
              <a:t>so that the </a:t>
            </a:r>
            <a:r>
              <a:rPr lang="en-GB" sz="1800" b="1">
                <a:solidFill>
                  <a:srgbClr val="ED7D31"/>
                </a:solidFill>
                <a:latin typeface="Arial" panose="020B0604020202020204" pitchFamily="34" charset="0"/>
                <a:cs typeface="Arial" panose="020B0604020202020204" pitchFamily="34" charset="0"/>
              </a:rPr>
              <a:t>teacher can monitor progress </a:t>
            </a:r>
            <a:r>
              <a:rPr lang="en-GB" sz="1800">
                <a:solidFill>
                  <a:schemeClr val="tx1"/>
                </a:solidFill>
                <a:latin typeface="Arial" panose="020B0604020202020204" pitchFamily="34" charset="0"/>
                <a:cs typeface="Arial" panose="020B0604020202020204" pitchFamily="34" charset="0"/>
              </a:rPr>
              <a:t>on a regular basis over the course of the candidates’ engagement with all aspects of the coursework. This is to ensure, insofar as is possible, that the class teacher will be able to complete the final stage of the </a:t>
            </a:r>
            <a:r>
              <a:rPr lang="en-GB" sz="1800" b="1">
                <a:solidFill>
                  <a:srgbClr val="ED7D31"/>
                </a:solidFill>
                <a:latin typeface="Arial" panose="020B0604020202020204" pitchFamily="34" charset="0"/>
                <a:cs typeface="Arial" panose="020B0604020202020204" pitchFamily="34" charset="0"/>
              </a:rPr>
              <a:t>authentication process</a:t>
            </a:r>
            <a:r>
              <a:rPr lang="en-GB" sz="1800">
                <a:solidFill>
                  <a:schemeClr val="tx1"/>
                </a:solidFill>
                <a:latin typeface="Arial" panose="020B0604020202020204" pitchFamily="34" charset="0"/>
                <a:cs typeface="Arial" panose="020B0604020202020204" pitchFamily="34" charset="0"/>
              </a:rPr>
              <a:t>, and the </a:t>
            </a:r>
            <a:r>
              <a:rPr lang="en-GB" sz="1800" b="1">
                <a:solidFill>
                  <a:srgbClr val="ED7D31"/>
                </a:solidFill>
                <a:latin typeface="Arial" panose="020B0604020202020204" pitchFamily="34" charset="0"/>
                <a:cs typeface="Arial" panose="020B0604020202020204" pitchFamily="34" charset="0"/>
              </a:rPr>
              <a:t>school principal can verify</a:t>
            </a:r>
            <a:r>
              <a:rPr lang="en-GB" sz="1800">
                <a:solidFill>
                  <a:schemeClr val="tx1"/>
                </a:solidFill>
                <a:latin typeface="Arial" panose="020B0604020202020204" pitchFamily="34" charset="0"/>
                <a:cs typeface="Arial" panose="020B0604020202020204" pitchFamily="34" charset="0"/>
              </a:rPr>
              <a:t> that the </a:t>
            </a:r>
            <a:r>
              <a:rPr lang="en-IE" sz="1800">
                <a:solidFill>
                  <a:schemeClr val="tx1"/>
                </a:solidFill>
                <a:latin typeface="Arial" panose="020B0604020202020204" pitchFamily="34" charset="0"/>
                <a:cs typeface="Arial" panose="020B0604020202020204" pitchFamily="34" charset="0"/>
              </a:rPr>
              <a:t>process was adhered to.</a:t>
            </a:r>
          </a:p>
        </p:txBody>
      </p:sp>
      <p:pic>
        <p:nvPicPr>
          <p:cNvPr id="6" name="Picture 5">
            <a:extLst>
              <a:ext uri="{FF2B5EF4-FFF2-40B4-BE49-F238E27FC236}">
                <a16:creationId xmlns:a16="http://schemas.microsoft.com/office/drawing/2014/main" id="{EEFC166F-012B-C097-E1D1-389ED2E466B2}"/>
              </a:ext>
            </a:extLst>
          </p:cNvPr>
          <p:cNvPicPr>
            <a:picLocks noChangeAspect="1"/>
          </p:cNvPicPr>
          <p:nvPr/>
        </p:nvPicPr>
        <p:blipFill>
          <a:blip r:embed="rId9"/>
          <a:stretch>
            <a:fillRect/>
          </a:stretch>
        </p:blipFill>
        <p:spPr>
          <a:xfrm>
            <a:off x="192967" y="969326"/>
            <a:ext cx="3960000" cy="5777602"/>
          </a:xfrm>
          <a:prstGeom prst="rect">
            <a:avLst/>
          </a:prstGeom>
        </p:spPr>
      </p:pic>
      <p:sp>
        <p:nvSpPr>
          <p:cNvPr id="7" name="Rectangle: Rounded Corners 6">
            <a:extLst>
              <a:ext uri="{FF2B5EF4-FFF2-40B4-BE49-F238E27FC236}">
                <a16:creationId xmlns:a16="http://schemas.microsoft.com/office/drawing/2014/main" id="{BC21437D-B8F0-68EF-3D71-88450F874E06}"/>
              </a:ext>
            </a:extLst>
          </p:cNvPr>
          <p:cNvSpPr/>
          <p:nvPr/>
        </p:nvSpPr>
        <p:spPr>
          <a:xfrm>
            <a:off x="124920" y="2309511"/>
            <a:ext cx="3661015" cy="690363"/>
          </a:xfrm>
          <a:prstGeom prst="roundRect">
            <a:avLst/>
          </a:prstGeom>
          <a:noFill/>
          <a:ln w="1905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Content Placeholder 2">
            <a:extLst>
              <a:ext uri="{FF2B5EF4-FFF2-40B4-BE49-F238E27FC236}">
                <a16:creationId xmlns:a16="http://schemas.microsoft.com/office/drawing/2014/main" id="{D32856DE-C853-4091-D409-94B00C81AC86}"/>
              </a:ext>
            </a:extLst>
          </p:cNvPr>
          <p:cNvSpPr txBox="1">
            <a:spLocks/>
          </p:cNvSpPr>
          <p:nvPr/>
        </p:nvSpPr>
        <p:spPr>
          <a:xfrm>
            <a:off x="4086860" y="5951779"/>
            <a:ext cx="4691111" cy="4044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E85AA"/>
              </a:buClr>
              <a:buSzPts val="2800"/>
              <a:buFont typeface="Arial"/>
              <a:buChar char="•"/>
              <a:defRPr sz="2800" b="0" i="0" u="none" strike="noStrike" cap="none">
                <a:solidFill>
                  <a:srgbClr val="0E85AA"/>
                </a:solidFill>
                <a:latin typeface="Arial"/>
                <a:ea typeface="Arial"/>
                <a:cs typeface="Arial"/>
                <a:sym typeface="Arial"/>
              </a:defRPr>
            </a:lvl1pPr>
            <a:lvl2pPr marL="914400" marR="0" lvl="1" indent="-381000" algn="l" rtl="0">
              <a:lnSpc>
                <a:spcPct val="90000"/>
              </a:lnSpc>
              <a:spcBef>
                <a:spcPts val="500"/>
              </a:spcBef>
              <a:spcAft>
                <a:spcPts val="0"/>
              </a:spcAft>
              <a:buClr>
                <a:srgbClr val="0E85AA"/>
              </a:buClr>
              <a:buSzPts val="2400"/>
              <a:buFont typeface="Arial"/>
              <a:buChar char="•"/>
              <a:defRPr sz="2400" b="0" i="0" u="none" strike="noStrike" cap="none">
                <a:solidFill>
                  <a:srgbClr val="0E85AA"/>
                </a:solidFill>
                <a:latin typeface="Arial"/>
                <a:ea typeface="Arial"/>
                <a:cs typeface="Arial"/>
                <a:sym typeface="Arial"/>
              </a:defRPr>
            </a:lvl2pPr>
            <a:lvl3pPr marL="1371600" marR="0" lvl="2" indent="-355600" algn="l" rtl="0">
              <a:lnSpc>
                <a:spcPct val="90000"/>
              </a:lnSpc>
              <a:spcBef>
                <a:spcPts val="500"/>
              </a:spcBef>
              <a:spcAft>
                <a:spcPts val="0"/>
              </a:spcAft>
              <a:buClr>
                <a:srgbClr val="0E85AA"/>
              </a:buClr>
              <a:buSzPts val="2000"/>
              <a:buFont typeface="Arial"/>
              <a:buChar char="•"/>
              <a:defRPr sz="2000" b="0" i="0" u="none" strike="noStrike" cap="none">
                <a:solidFill>
                  <a:srgbClr val="0E85AA"/>
                </a:solidFill>
                <a:latin typeface="Arial"/>
                <a:ea typeface="Arial"/>
                <a:cs typeface="Arial"/>
                <a:sym typeface="Arial"/>
              </a:defRPr>
            </a:lvl3pPr>
            <a:lvl4pPr marL="1828800" marR="0" lvl="3" indent="-342900" algn="l" rtl="0">
              <a:lnSpc>
                <a:spcPct val="90000"/>
              </a:lnSpc>
              <a:spcBef>
                <a:spcPts val="500"/>
              </a:spcBef>
              <a:spcAft>
                <a:spcPts val="0"/>
              </a:spcAft>
              <a:buClr>
                <a:srgbClr val="0E85AA"/>
              </a:buClr>
              <a:buSzPts val="1800"/>
              <a:buFont typeface="Arial"/>
              <a:buChar char="•"/>
              <a:defRPr sz="1800" b="0" i="0" u="none" strike="noStrike" cap="none">
                <a:solidFill>
                  <a:srgbClr val="0E85AA"/>
                </a:solidFill>
                <a:latin typeface="Arial"/>
                <a:ea typeface="Arial"/>
                <a:cs typeface="Arial"/>
                <a:sym typeface="Arial"/>
              </a:defRPr>
            </a:lvl4pPr>
            <a:lvl5pPr marL="2286000" marR="0" lvl="4" indent="-342900" algn="l" rtl="0">
              <a:lnSpc>
                <a:spcPct val="90000"/>
              </a:lnSpc>
              <a:spcBef>
                <a:spcPts val="500"/>
              </a:spcBef>
              <a:spcAft>
                <a:spcPts val="0"/>
              </a:spcAft>
              <a:buClr>
                <a:srgbClr val="0E85AA"/>
              </a:buClr>
              <a:buSzPts val="1800"/>
              <a:buFont typeface="Arial"/>
              <a:buChar char="•"/>
              <a:defRPr sz="1800" b="0" i="0" u="none" strike="noStrike" cap="none">
                <a:solidFill>
                  <a:srgbClr val="0E85A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0800" indent="0" algn="ctr">
              <a:buNone/>
            </a:pPr>
            <a:r>
              <a:rPr lang="en-IE" sz="1400">
                <a:solidFill>
                  <a:srgbClr val="2A6D86"/>
                </a:solidFill>
              </a:rPr>
              <a:t>(SEC Coursework Rules &amp; Procedures 2025-2026 p. 12)</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E7F967F6-15EE-44C9-A976-B98811D0C017}"/>
                                            </p:graphic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graphicEl>
                                              <a:dgm id="{AF18141B-8E49-4BA3-B95E-F68B4907D29B}"/>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graphicEl>
                                              <a:dgm id="{EDCACCAD-3710-401A-9768-6C16C9D421B2}"/>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dgm id="{738A6486-2A9F-49FD-8034-94063BB07A09}"/>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graphicEl>
                                              <a:dgm id="{B250CD17-3D25-4551-BF40-7444F9994E15}"/>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graphicEl>
                                              <a:dgm id="{E2505A57-1C38-4BC2-8D99-6AE880119373}"/>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graphicEl>
                                              <a:dgm id="{0D75CC7A-DAD3-4633-85FB-17D933FEF217}"/>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graphicEl>
                                              <a:dgm id="{13D75A75-86E3-4A75-9D63-1D3FA5F5B9DC}"/>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graphicEl>
                                              <a:dgm id="{9F6DA0A7-A41E-4732-9754-CB21B5E35E06}"/>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graphicEl>
                                              <a:dgm id="{5909772E-E168-414C-967B-DDB16402996A}"/>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graphicEl>
                                              <a:dgm id="{DA690F0D-BA3F-46FA-AFDF-41F9C0441E16}"/>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graphicEl>
                                              <a:dgm id="{19522098-6C93-4CA1-966A-8F9220CFC8EF}"/>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
                                            <p:graphicEl>
                                              <a:dgm id="{0D053FC0-4235-46B7-B7C4-C8042B8AB06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P spid="3" grpId="0" animBg="1"/>
      <p:bldP spid="3" grpId="1" animBg="1"/>
      <p:bldP spid="7" grpId="0" animBg="1"/>
      <p:bldP spid="7" grpId="1" animBg="1"/>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1B52F-2F6C-C756-B1F9-8647D5CD26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89E32-91F4-6E9D-5721-83BDB951612A}"/>
              </a:ext>
            </a:extLst>
          </p:cNvPr>
          <p:cNvSpPr>
            <a:spLocks noGrp="1"/>
          </p:cNvSpPr>
          <p:nvPr>
            <p:ph type="title"/>
          </p:nvPr>
        </p:nvSpPr>
        <p:spPr>
          <a:xfrm>
            <a:off x="321487" y="233915"/>
            <a:ext cx="10515600" cy="724122"/>
          </a:xfrm>
        </p:spPr>
        <p:txBody>
          <a:bodyPr/>
          <a:lstStyle/>
          <a:p>
            <a:r>
              <a:rPr lang="en-IE"/>
              <a:t>ACC at  subject level…</a:t>
            </a:r>
          </a:p>
        </p:txBody>
      </p:sp>
      <p:pic>
        <p:nvPicPr>
          <p:cNvPr id="5" name="Google Shape;354;p51" descr="A group of people with arrows&#10;&#10;Description automatically generated">
            <a:extLst>
              <a:ext uri="{FF2B5EF4-FFF2-40B4-BE49-F238E27FC236}">
                <a16:creationId xmlns:a16="http://schemas.microsoft.com/office/drawing/2014/main" id="{D076852E-7667-B34B-02D2-F2626AE5594C}"/>
              </a:ext>
            </a:extLst>
          </p:cNvPr>
          <p:cNvPicPr preferRelativeResize="0"/>
          <p:nvPr/>
        </p:nvPicPr>
        <p:blipFill>
          <a:blip r:embed="rId3">
            <a:alphaModFix/>
          </a:blip>
          <a:stretch>
            <a:fillRect/>
          </a:stretch>
        </p:blipFill>
        <p:spPr>
          <a:xfrm>
            <a:off x="10133944" y="5349857"/>
            <a:ext cx="776362" cy="831636"/>
          </a:xfrm>
          <a:prstGeom prst="rect">
            <a:avLst/>
          </a:prstGeom>
          <a:noFill/>
          <a:ln>
            <a:noFill/>
          </a:ln>
        </p:spPr>
      </p:pic>
      <p:grpSp>
        <p:nvGrpSpPr>
          <p:cNvPr id="11" name="Group 10">
            <a:extLst>
              <a:ext uri="{FF2B5EF4-FFF2-40B4-BE49-F238E27FC236}">
                <a16:creationId xmlns:a16="http://schemas.microsoft.com/office/drawing/2014/main" id="{5BF7C53E-7491-2CF8-96F0-4567EFFB4BF0}"/>
              </a:ext>
            </a:extLst>
          </p:cNvPr>
          <p:cNvGrpSpPr/>
          <p:nvPr/>
        </p:nvGrpSpPr>
        <p:grpSpPr>
          <a:xfrm>
            <a:off x="467257" y="1612048"/>
            <a:ext cx="8496000" cy="2016000"/>
            <a:chOff x="-3744074" y="-2109153"/>
            <a:chExt cx="7844589" cy="1816951"/>
          </a:xfrm>
        </p:grpSpPr>
        <p:sp>
          <p:nvSpPr>
            <p:cNvPr id="4" name="Rectangle: Rounded Corners 3">
              <a:extLst>
                <a:ext uri="{FF2B5EF4-FFF2-40B4-BE49-F238E27FC236}">
                  <a16:creationId xmlns:a16="http://schemas.microsoft.com/office/drawing/2014/main" id="{DDE8B65B-A7AA-3C80-9B55-E3840BA5F227}"/>
                </a:ext>
              </a:extLst>
            </p:cNvPr>
            <p:cNvSpPr/>
            <p:nvPr/>
          </p:nvSpPr>
          <p:spPr>
            <a:xfrm>
              <a:off x="-3744074" y="-2109153"/>
              <a:ext cx="7844589" cy="1800000"/>
            </a:xfrm>
            <a:prstGeom prst="roundRect">
              <a:avLst/>
            </a:prstGeom>
            <a:solidFill>
              <a:schemeClr val="bg1"/>
            </a:solidFill>
            <a:ln>
              <a:solidFill>
                <a:srgbClr val="1987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Top Corners Rounded 5">
              <a:extLst>
                <a:ext uri="{FF2B5EF4-FFF2-40B4-BE49-F238E27FC236}">
                  <a16:creationId xmlns:a16="http://schemas.microsoft.com/office/drawing/2014/main" id="{A86D2F48-4311-4EC9-6D4E-D2812EF09A1D}"/>
                </a:ext>
              </a:extLst>
            </p:cNvPr>
            <p:cNvSpPr/>
            <p:nvPr/>
          </p:nvSpPr>
          <p:spPr>
            <a:xfrm rot="16200000">
              <a:off x="-4042724" y="-1810503"/>
              <a:ext cx="1800000" cy="1202699"/>
            </a:xfrm>
            <a:prstGeom prst="round2SameRect">
              <a:avLst/>
            </a:prstGeom>
            <a:solidFill>
              <a:srgbClr val="1987A8"/>
            </a:solidFill>
            <a:ln>
              <a:solidFill>
                <a:srgbClr val="1987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Graphic 8" descr="Open book outline">
              <a:extLst>
                <a:ext uri="{FF2B5EF4-FFF2-40B4-BE49-F238E27FC236}">
                  <a16:creationId xmlns:a16="http://schemas.microsoft.com/office/drawing/2014/main" id="{0A576286-9FD4-7A5B-A702-C4A334CEF10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99924" y="-1666354"/>
              <a:ext cx="914400" cy="914400"/>
            </a:xfrm>
            <a:prstGeom prst="rect">
              <a:avLst/>
            </a:prstGeom>
          </p:spPr>
        </p:pic>
        <p:sp>
          <p:nvSpPr>
            <p:cNvPr id="10" name="TextBox 9">
              <a:extLst>
                <a:ext uri="{FF2B5EF4-FFF2-40B4-BE49-F238E27FC236}">
                  <a16:creationId xmlns:a16="http://schemas.microsoft.com/office/drawing/2014/main" id="{F9EEC0B6-FA8C-10A3-5894-14251EE1B742}"/>
                </a:ext>
              </a:extLst>
            </p:cNvPr>
            <p:cNvSpPr txBox="1"/>
            <p:nvPr/>
          </p:nvSpPr>
          <p:spPr>
            <a:xfrm>
              <a:off x="-2340619" y="-1954195"/>
              <a:ext cx="6240379" cy="1661993"/>
            </a:xfrm>
            <a:prstGeom prst="rect">
              <a:avLst/>
            </a:prstGeom>
            <a:noFill/>
          </p:spPr>
          <p:txBody>
            <a:bodyPr wrap="square" rtlCol="0">
              <a:spAutoFit/>
            </a:bodyPr>
            <a:lstStyle/>
            <a:p>
              <a:r>
                <a:rPr lang="en-IE" sz="3000" b="1" dirty="0">
                  <a:solidFill>
                    <a:srgbClr val="24647C"/>
                  </a:solidFill>
                </a:rPr>
                <a:t>Read</a:t>
              </a:r>
            </a:p>
            <a:p>
              <a:r>
                <a:rPr lang="en-IE" sz="2400" dirty="0">
                  <a:solidFill>
                    <a:srgbClr val="24647C"/>
                  </a:solidFill>
                </a:rPr>
                <a:t>Read the role of the teacher in the AAC guidelines (Business) provided and highlight key considerations.</a:t>
              </a:r>
              <a:endParaRPr lang="en-IE" dirty="0">
                <a:solidFill>
                  <a:srgbClr val="24647C"/>
                </a:solidFill>
              </a:endParaRPr>
            </a:p>
          </p:txBody>
        </p:sp>
      </p:grpSp>
      <p:grpSp>
        <p:nvGrpSpPr>
          <p:cNvPr id="19" name="Group 18">
            <a:extLst>
              <a:ext uri="{FF2B5EF4-FFF2-40B4-BE49-F238E27FC236}">
                <a16:creationId xmlns:a16="http://schemas.microsoft.com/office/drawing/2014/main" id="{1F3B94E1-D047-7DCF-E446-C7040DD0E2F6}"/>
              </a:ext>
            </a:extLst>
          </p:cNvPr>
          <p:cNvGrpSpPr/>
          <p:nvPr/>
        </p:nvGrpSpPr>
        <p:grpSpPr>
          <a:xfrm>
            <a:off x="9214148" y="2890053"/>
            <a:ext cx="2615954" cy="2396263"/>
            <a:chOff x="269848" y="1760077"/>
            <a:chExt cx="3600000" cy="3099353"/>
          </a:xfrm>
        </p:grpSpPr>
        <p:sp>
          <p:nvSpPr>
            <p:cNvPr id="20" name="Rectangle: Rounded Corners 19">
              <a:extLst>
                <a:ext uri="{FF2B5EF4-FFF2-40B4-BE49-F238E27FC236}">
                  <a16:creationId xmlns:a16="http://schemas.microsoft.com/office/drawing/2014/main" id="{C5942F0C-A0BF-6183-06BE-6E9305D8D676}"/>
                </a:ext>
              </a:extLst>
            </p:cNvPr>
            <p:cNvSpPr/>
            <p:nvPr/>
          </p:nvSpPr>
          <p:spPr>
            <a:xfrm>
              <a:off x="269848" y="2582599"/>
              <a:ext cx="3600000" cy="2276831"/>
            </a:xfrm>
            <a:prstGeom prst="roundRect">
              <a:avLst>
                <a:gd name="adj" fmla="val 6237"/>
              </a:avLst>
            </a:prstGeom>
            <a:solidFill>
              <a:schemeClr val="bg1"/>
            </a:solidFill>
            <a:ln>
              <a:solidFill>
                <a:srgbClr val="6E53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Bef>
                  <a:spcPts val="400"/>
                </a:spcBef>
                <a:buClr>
                  <a:srgbClr val="2A6D86"/>
                </a:buClr>
                <a:buFont typeface="Arial" panose="020B0604020202020204" pitchFamily="34" charset="0"/>
                <a:buChar char="•"/>
              </a:pPr>
              <a:r>
                <a:rPr lang="en-IE" sz="2400">
                  <a:solidFill>
                    <a:srgbClr val="24647C"/>
                  </a:solidFill>
                  <a:latin typeface="Arial" panose="020B0604020202020204" pitchFamily="34" charset="0"/>
                  <a:cs typeface="Arial" panose="020B0604020202020204" pitchFamily="34" charset="0"/>
                </a:rPr>
                <a:t>Clarity</a:t>
              </a:r>
            </a:p>
            <a:p>
              <a:pPr marL="342900" indent="-342900">
                <a:spcBef>
                  <a:spcPts val="400"/>
                </a:spcBef>
                <a:buClr>
                  <a:srgbClr val="2A6D86"/>
                </a:buClr>
                <a:buFont typeface="Arial" panose="020B0604020202020204" pitchFamily="34" charset="0"/>
                <a:buChar char="•"/>
              </a:pPr>
              <a:r>
                <a:rPr lang="en-IE" sz="2400">
                  <a:solidFill>
                    <a:srgbClr val="24647C"/>
                  </a:solidFill>
                  <a:latin typeface="Arial" panose="020B0604020202020204" pitchFamily="34" charset="0"/>
                  <a:cs typeface="Arial" panose="020B0604020202020204" pitchFamily="34" charset="0"/>
                </a:rPr>
                <a:t>Predictability</a:t>
              </a:r>
            </a:p>
            <a:p>
              <a:pPr marL="342900" indent="-342900">
                <a:spcBef>
                  <a:spcPts val="400"/>
                </a:spcBef>
                <a:buClr>
                  <a:srgbClr val="2A6D86"/>
                </a:buClr>
                <a:buFont typeface="Arial" panose="020B0604020202020204" pitchFamily="34" charset="0"/>
                <a:buChar char="•"/>
              </a:pPr>
              <a:r>
                <a:rPr lang="en-IE" sz="2400">
                  <a:solidFill>
                    <a:srgbClr val="24647C"/>
                  </a:solidFill>
                  <a:latin typeface="Arial" panose="020B0604020202020204" pitchFamily="34" charset="0"/>
                  <a:cs typeface="Arial" panose="020B0604020202020204" pitchFamily="34" charset="0"/>
                </a:rPr>
                <a:t>Balance</a:t>
              </a:r>
            </a:p>
            <a:p>
              <a:pPr marL="342900" indent="-342900">
                <a:spcBef>
                  <a:spcPts val="400"/>
                </a:spcBef>
                <a:buClr>
                  <a:srgbClr val="2A6D86"/>
                </a:buClr>
                <a:buFont typeface="Arial" panose="020B0604020202020204" pitchFamily="34" charset="0"/>
                <a:buChar char="•"/>
              </a:pPr>
              <a:r>
                <a:rPr lang="en-IE" sz="2400">
                  <a:solidFill>
                    <a:srgbClr val="24647C"/>
                  </a:solidFill>
                  <a:latin typeface="Arial" panose="020B0604020202020204" pitchFamily="34" charset="0"/>
                  <a:cs typeface="Arial" panose="020B0604020202020204" pitchFamily="34" charset="0"/>
                </a:rPr>
                <a:t>Voice</a:t>
              </a:r>
              <a:endParaRPr lang="en-US" sz="2400">
                <a:solidFill>
                  <a:srgbClr val="24647C"/>
                </a:solidFill>
                <a:latin typeface="Arial" panose="020B0604020202020204" pitchFamily="34" charset="0"/>
                <a:cs typeface="Arial" panose="020B0604020202020204" pitchFamily="34" charset="0"/>
              </a:endParaRPr>
            </a:p>
          </p:txBody>
        </p:sp>
        <p:sp>
          <p:nvSpPr>
            <p:cNvPr id="21" name="Rectangle: Top Corners Rounded 20">
              <a:extLst>
                <a:ext uri="{FF2B5EF4-FFF2-40B4-BE49-F238E27FC236}">
                  <a16:creationId xmlns:a16="http://schemas.microsoft.com/office/drawing/2014/main" id="{0B5369C6-9B9D-5415-C29D-46F2965742DE}"/>
                </a:ext>
              </a:extLst>
            </p:cNvPr>
            <p:cNvSpPr/>
            <p:nvPr/>
          </p:nvSpPr>
          <p:spPr>
            <a:xfrm>
              <a:off x="269848" y="1760077"/>
              <a:ext cx="3600000" cy="936588"/>
            </a:xfrm>
            <a:prstGeom prst="round2SameRect">
              <a:avLst>
                <a:gd name="adj1" fmla="val 15902"/>
                <a:gd name="adj2" fmla="val 0"/>
              </a:avLst>
            </a:prstGeom>
            <a:solidFill>
              <a:srgbClr val="6E53A2"/>
            </a:solidFill>
            <a:ln>
              <a:solidFill>
                <a:srgbClr val="6E53A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FFFFFF"/>
                  </a:solidFill>
                  <a:effectLst/>
                  <a:uLnTx/>
                  <a:uFillTx/>
                  <a:latin typeface="Arial"/>
                  <a:ea typeface="+mn-ea"/>
                  <a:cs typeface="+mn-cs"/>
                  <a:sym typeface="Arial"/>
                </a:rPr>
                <a:t>Consistent Student Experience</a:t>
              </a:r>
              <a:endParaRPr kumimoji="0" lang="en-IE" sz="2000" b="1"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30" name="Group 29">
            <a:extLst>
              <a:ext uri="{FF2B5EF4-FFF2-40B4-BE49-F238E27FC236}">
                <a16:creationId xmlns:a16="http://schemas.microsoft.com/office/drawing/2014/main" id="{B2173C39-819E-FC30-052A-4FECF57C91B3}"/>
              </a:ext>
            </a:extLst>
          </p:cNvPr>
          <p:cNvGrpSpPr/>
          <p:nvPr/>
        </p:nvGrpSpPr>
        <p:grpSpPr>
          <a:xfrm>
            <a:off x="467257" y="3975220"/>
            <a:ext cx="8496000" cy="2208329"/>
            <a:chOff x="433792" y="2983234"/>
            <a:chExt cx="8496000" cy="1860625"/>
          </a:xfrm>
        </p:grpSpPr>
        <p:grpSp>
          <p:nvGrpSpPr>
            <p:cNvPr id="29" name="Group 28">
              <a:extLst>
                <a:ext uri="{FF2B5EF4-FFF2-40B4-BE49-F238E27FC236}">
                  <a16:creationId xmlns:a16="http://schemas.microsoft.com/office/drawing/2014/main" id="{6459A163-4E9C-D925-7DB6-1F9B09FF1E31}"/>
                </a:ext>
              </a:extLst>
            </p:cNvPr>
            <p:cNvGrpSpPr/>
            <p:nvPr/>
          </p:nvGrpSpPr>
          <p:grpSpPr>
            <a:xfrm>
              <a:off x="433792" y="2983234"/>
              <a:ext cx="8496000" cy="1860625"/>
              <a:chOff x="-3744074" y="-2007734"/>
              <a:chExt cx="7844589" cy="1860626"/>
            </a:xfrm>
          </p:grpSpPr>
          <p:sp>
            <p:nvSpPr>
              <p:cNvPr id="31" name="Rectangle: Rounded Corners 30">
                <a:extLst>
                  <a:ext uri="{FF2B5EF4-FFF2-40B4-BE49-F238E27FC236}">
                    <a16:creationId xmlns:a16="http://schemas.microsoft.com/office/drawing/2014/main" id="{A904550C-8BDA-72BE-EE7A-61DE481B7A07}"/>
                  </a:ext>
                </a:extLst>
              </p:cNvPr>
              <p:cNvSpPr/>
              <p:nvPr/>
            </p:nvSpPr>
            <p:spPr>
              <a:xfrm>
                <a:off x="-3744074" y="-2007734"/>
                <a:ext cx="7844589" cy="1698581"/>
              </a:xfrm>
              <a:prstGeom prst="roundRect">
                <a:avLst/>
              </a:prstGeom>
              <a:solidFill>
                <a:schemeClr val="bg1"/>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Top Corners Rounded 31">
                <a:extLst>
                  <a:ext uri="{FF2B5EF4-FFF2-40B4-BE49-F238E27FC236}">
                    <a16:creationId xmlns:a16="http://schemas.microsoft.com/office/drawing/2014/main" id="{84DA02F6-19C0-58E3-3D80-331F0F9CA3AD}"/>
                  </a:ext>
                </a:extLst>
              </p:cNvPr>
              <p:cNvSpPr/>
              <p:nvPr/>
            </p:nvSpPr>
            <p:spPr>
              <a:xfrm rot="16200000">
                <a:off x="-3992013" y="-1759792"/>
                <a:ext cx="1698579" cy="1202699"/>
              </a:xfrm>
              <a:prstGeom prst="round2SameRect">
                <a:avLst/>
              </a:prstGeom>
              <a:solidFill>
                <a:srgbClr val="ED7D31"/>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TextBox 32">
                <a:extLst>
                  <a:ext uri="{FF2B5EF4-FFF2-40B4-BE49-F238E27FC236}">
                    <a16:creationId xmlns:a16="http://schemas.microsoft.com/office/drawing/2014/main" id="{7DE09526-590B-344E-E382-16EAD31F516C}"/>
                  </a:ext>
                </a:extLst>
              </p:cNvPr>
              <p:cNvSpPr txBox="1"/>
              <p:nvPr/>
            </p:nvSpPr>
            <p:spPr>
              <a:xfrm>
                <a:off x="-2341524" y="-1858599"/>
                <a:ext cx="6441134" cy="1711491"/>
              </a:xfrm>
              <a:prstGeom prst="rect">
                <a:avLst/>
              </a:prstGeom>
              <a:noFill/>
            </p:spPr>
            <p:txBody>
              <a:bodyPr wrap="square" rtlCol="0">
                <a:spAutoFit/>
              </a:bodyPr>
              <a:lstStyle/>
              <a:p>
                <a:r>
                  <a:rPr lang="en-IE" sz="3000" b="1" dirty="0">
                    <a:solidFill>
                      <a:srgbClr val="24647C"/>
                    </a:solidFill>
                  </a:rPr>
                  <a:t>Discuss</a:t>
                </a:r>
              </a:p>
              <a:p>
                <a:r>
                  <a:rPr lang="en-GB" sz="2400" dirty="0">
                    <a:solidFill>
                      <a:srgbClr val="24647C"/>
                    </a:solidFill>
                  </a:rPr>
                  <a:t>How does this support student autonomy? </a:t>
                </a:r>
              </a:p>
              <a:p>
                <a:r>
                  <a:rPr lang="en-GB" sz="2400" dirty="0">
                    <a:solidFill>
                      <a:srgbClr val="24647C"/>
                    </a:solidFill>
                  </a:rPr>
                  <a:t>Where are opportunities to activate student responsibility?</a:t>
                </a:r>
              </a:p>
              <a:p>
                <a:endParaRPr lang="en-GB" sz="2400" dirty="0">
                  <a:solidFill>
                    <a:srgbClr val="24647C"/>
                  </a:solidFill>
                </a:endParaRPr>
              </a:p>
            </p:txBody>
          </p:sp>
        </p:grpSp>
        <p:sp>
          <p:nvSpPr>
            <p:cNvPr id="28" name="Speech Bubble: Oval 27">
              <a:extLst>
                <a:ext uri="{FF2B5EF4-FFF2-40B4-BE49-F238E27FC236}">
                  <a16:creationId xmlns:a16="http://schemas.microsoft.com/office/drawing/2014/main" id="{C4C49EEC-8F22-6BC4-5B01-BD21E462341C}"/>
                </a:ext>
              </a:extLst>
            </p:cNvPr>
            <p:cNvSpPr/>
            <p:nvPr/>
          </p:nvSpPr>
          <p:spPr>
            <a:xfrm>
              <a:off x="650237" y="3429000"/>
              <a:ext cx="887104" cy="547184"/>
            </a:xfrm>
            <a:prstGeom prst="wedgeEllipseCallou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3" name="Picture 2" descr="A blue and green gradient background&#10;&#10;AI-generated content may be incorrect.">
            <a:extLst>
              <a:ext uri="{FF2B5EF4-FFF2-40B4-BE49-F238E27FC236}">
                <a16:creationId xmlns:a16="http://schemas.microsoft.com/office/drawing/2014/main" id="{4A025F44-668B-3DC3-6891-1EB2A138911D}"/>
              </a:ext>
            </a:extLst>
          </p:cNvPr>
          <p:cNvPicPr>
            <a:picLocks noChangeAspect="1"/>
          </p:cNvPicPr>
          <p:nvPr/>
        </p:nvPicPr>
        <p:blipFill>
          <a:blip r:embed="rId5"/>
          <a:stretch>
            <a:fillRect/>
          </a:stretch>
        </p:blipFill>
        <p:spPr>
          <a:xfrm>
            <a:off x="9170035" y="953135"/>
            <a:ext cx="1370283" cy="1836000"/>
          </a:xfrm>
          <a:prstGeom prst="rect">
            <a:avLst/>
          </a:prstGeom>
        </p:spPr>
      </p:pic>
      <p:pic>
        <p:nvPicPr>
          <p:cNvPr id="7" name="Picture 6" descr="A cover of a book&#10;&#10;AI-generated content may be incorrect.">
            <a:extLst>
              <a:ext uri="{FF2B5EF4-FFF2-40B4-BE49-F238E27FC236}">
                <a16:creationId xmlns:a16="http://schemas.microsoft.com/office/drawing/2014/main" id="{1C11ACA4-4FB8-7804-139B-F43AFF31B6F0}"/>
              </a:ext>
            </a:extLst>
          </p:cNvPr>
          <p:cNvPicPr>
            <a:picLocks/>
          </p:cNvPicPr>
          <p:nvPr/>
        </p:nvPicPr>
        <p:blipFill>
          <a:blip r:embed="rId6"/>
          <a:stretch>
            <a:fillRect/>
          </a:stretch>
        </p:blipFill>
        <p:spPr>
          <a:xfrm>
            <a:off x="10611485" y="948690"/>
            <a:ext cx="1371600" cy="1836000"/>
          </a:xfrm>
          <a:prstGeom prst="rect">
            <a:avLst/>
          </a:prstGeom>
        </p:spPr>
      </p:pic>
    </p:spTree>
    <p:extLst>
      <p:ext uri="{BB962C8B-B14F-4D97-AF65-F5344CB8AC3E}">
        <p14:creationId xmlns:p14="http://schemas.microsoft.com/office/powerpoint/2010/main" val="150913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82731-2B6F-0D7A-9CFF-F11F53A6BEEB}"/>
              </a:ext>
            </a:extLst>
          </p:cNvPr>
          <p:cNvSpPr>
            <a:spLocks noGrp="1"/>
          </p:cNvSpPr>
          <p:nvPr>
            <p:ph type="title"/>
          </p:nvPr>
        </p:nvSpPr>
        <p:spPr>
          <a:xfrm>
            <a:off x="338470" y="0"/>
            <a:ext cx="10515600" cy="1325563"/>
          </a:xfrm>
        </p:spPr>
        <p:txBody>
          <a:bodyPr/>
          <a:lstStyle/>
          <a:p>
            <a:r>
              <a:rPr lang="en-IE"/>
              <a:t>Directive and non-directive feedback </a:t>
            </a:r>
          </a:p>
        </p:txBody>
      </p:sp>
      <p:sp>
        <p:nvSpPr>
          <p:cNvPr id="5" name="Text Placeholder 4">
            <a:extLst>
              <a:ext uri="{FF2B5EF4-FFF2-40B4-BE49-F238E27FC236}">
                <a16:creationId xmlns:a16="http://schemas.microsoft.com/office/drawing/2014/main" id="{EC1AB17A-6934-ED6C-DD16-3681D2B30401}"/>
              </a:ext>
            </a:extLst>
          </p:cNvPr>
          <p:cNvSpPr>
            <a:spLocks noGrp="1"/>
          </p:cNvSpPr>
          <p:nvPr>
            <p:ph idx="1"/>
          </p:nvPr>
        </p:nvSpPr>
        <p:spPr>
          <a:xfrm>
            <a:off x="774700" y="1524836"/>
            <a:ext cx="10515600" cy="4351339"/>
          </a:xfrm>
        </p:spPr>
        <p:txBody>
          <a:bodyPr/>
          <a:lstStyle/>
          <a:p>
            <a:pPr algn="ctr"/>
            <a:r>
              <a:rPr lang="en-GB">
                <a:solidFill>
                  <a:srgbClr val="2A6D86"/>
                </a:solidFill>
              </a:rPr>
              <a:t>Good feedback should guide thinking, support reflection, and maintain the student’s ownership of the work. </a:t>
            </a:r>
            <a:endParaRPr lang="en-IE">
              <a:solidFill>
                <a:srgbClr val="2A6D86"/>
              </a:solidFill>
            </a:endParaRPr>
          </a:p>
        </p:txBody>
      </p:sp>
      <p:grpSp>
        <p:nvGrpSpPr>
          <p:cNvPr id="3" name="Group 2">
            <a:extLst>
              <a:ext uri="{FF2B5EF4-FFF2-40B4-BE49-F238E27FC236}">
                <a16:creationId xmlns:a16="http://schemas.microsoft.com/office/drawing/2014/main" id="{9993CB8F-0339-4F07-E71B-129C65CD6F2E}"/>
              </a:ext>
            </a:extLst>
          </p:cNvPr>
          <p:cNvGrpSpPr/>
          <p:nvPr/>
        </p:nvGrpSpPr>
        <p:grpSpPr>
          <a:xfrm>
            <a:off x="689048" y="2801305"/>
            <a:ext cx="5184000" cy="2929642"/>
            <a:chOff x="269848" y="1760079"/>
            <a:chExt cx="3600000" cy="2929642"/>
          </a:xfrm>
        </p:grpSpPr>
        <p:sp>
          <p:nvSpPr>
            <p:cNvPr id="4" name="Rectangle: Rounded Corners 3">
              <a:extLst>
                <a:ext uri="{FF2B5EF4-FFF2-40B4-BE49-F238E27FC236}">
                  <a16:creationId xmlns:a16="http://schemas.microsoft.com/office/drawing/2014/main" id="{11117F71-3773-BCE8-0255-F75F9670F5A5}"/>
                </a:ext>
              </a:extLst>
            </p:cNvPr>
            <p:cNvSpPr/>
            <p:nvPr/>
          </p:nvSpPr>
          <p:spPr>
            <a:xfrm>
              <a:off x="269848" y="2421008"/>
              <a:ext cx="3600000" cy="2268713"/>
            </a:xfrm>
            <a:prstGeom prst="roundRect">
              <a:avLst>
                <a:gd name="adj" fmla="val 6237"/>
              </a:avLst>
            </a:prstGeom>
            <a:solidFill>
              <a:schemeClr val="bg1"/>
            </a:solidFill>
            <a:ln>
              <a:solidFill>
                <a:srgbClr val="6E53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t"/>
              <a:r>
                <a:rPr lang="en-GB" sz="2400">
                  <a:solidFill>
                    <a:schemeClr val="tx1"/>
                  </a:solidFill>
                  <a:latin typeface="Arial" panose="020B0604020202020204" pitchFamily="34" charset="0"/>
                  <a:cs typeface="Arial" panose="020B0604020202020204" pitchFamily="34" charset="0"/>
                </a:rPr>
                <a:t>Tells the student what to write or change</a:t>
              </a:r>
              <a:endParaRPr lang="en-IE" sz="2400">
                <a:solidFill>
                  <a:schemeClr val="tx1"/>
                </a:solidFill>
                <a:latin typeface="Arial" panose="020B0604020202020204" pitchFamily="34" charset="0"/>
                <a:cs typeface="Arial" panose="020B0604020202020204" pitchFamily="34" charset="0"/>
              </a:endParaRPr>
            </a:p>
            <a:p>
              <a:pPr fontAlgn="t"/>
              <a:r>
                <a:rPr lang="en-GB" sz="2400">
                  <a:solidFill>
                    <a:schemeClr val="tx1"/>
                  </a:solidFill>
                  <a:latin typeface="Arial" panose="020B0604020202020204" pitchFamily="34" charset="0"/>
                  <a:cs typeface="Arial" panose="020B0604020202020204" pitchFamily="34" charset="0"/>
                </a:rPr>
                <a:t>Edits or corrects the work</a:t>
              </a:r>
              <a:endParaRPr lang="en-IE" sz="2400">
                <a:solidFill>
                  <a:schemeClr val="tx1"/>
                </a:solidFill>
                <a:latin typeface="Arial" panose="020B0604020202020204" pitchFamily="34" charset="0"/>
                <a:cs typeface="Arial" panose="020B0604020202020204" pitchFamily="34" charset="0"/>
              </a:endParaRPr>
            </a:p>
            <a:p>
              <a:pPr fontAlgn="t"/>
              <a:r>
                <a:rPr lang="en-GB" sz="2400">
                  <a:solidFill>
                    <a:schemeClr val="tx1"/>
                  </a:solidFill>
                  <a:latin typeface="Arial" panose="020B0604020202020204" pitchFamily="34" charset="0"/>
                  <a:cs typeface="Arial" panose="020B0604020202020204" pitchFamily="34" charset="0"/>
                </a:rPr>
                <a:t>Provides answers or model texts </a:t>
              </a:r>
              <a:endParaRPr lang="en-IE" sz="2400">
                <a:solidFill>
                  <a:schemeClr val="tx1"/>
                </a:solidFill>
                <a:latin typeface="Arial" panose="020B0604020202020204" pitchFamily="34" charset="0"/>
                <a:cs typeface="Arial" panose="020B0604020202020204" pitchFamily="34" charset="0"/>
              </a:endParaRPr>
            </a:p>
          </p:txBody>
        </p:sp>
        <p:sp>
          <p:nvSpPr>
            <p:cNvPr id="6" name="Rectangle: Top Corners Rounded 5">
              <a:extLst>
                <a:ext uri="{FF2B5EF4-FFF2-40B4-BE49-F238E27FC236}">
                  <a16:creationId xmlns:a16="http://schemas.microsoft.com/office/drawing/2014/main" id="{DAB6DA64-7CA4-661E-A312-D8B02B916951}"/>
                </a:ext>
              </a:extLst>
            </p:cNvPr>
            <p:cNvSpPr/>
            <p:nvPr/>
          </p:nvSpPr>
          <p:spPr>
            <a:xfrm>
              <a:off x="269848" y="1760079"/>
              <a:ext cx="3600000" cy="820426"/>
            </a:xfrm>
            <a:prstGeom prst="round2SameRect">
              <a:avLst>
                <a:gd name="adj1" fmla="val 15902"/>
                <a:gd name="adj2" fmla="val 0"/>
              </a:avLst>
            </a:prstGeom>
            <a:solidFill>
              <a:srgbClr val="6E53A2"/>
            </a:solidFill>
            <a:ln>
              <a:solidFill>
                <a:srgbClr val="6E53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000" b="1">
                  <a:solidFill>
                    <a:schemeClr val="bg1"/>
                  </a:solidFill>
                  <a:latin typeface="Arial" panose="020B0604020202020204" pitchFamily="34" charset="0"/>
                  <a:cs typeface="Arial" panose="020B0604020202020204" pitchFamily="34" charset="0"/>
                </a:rPr>
                <a:t>Directive Feedback</a:t>
              </a:r>
            </a:p>
          </p:txBody>
        </p:sp>
      </p:grpSp>
      <p:grpSp>
        <p:nvGrpSpPr>
          <p:cNvPr id="8" name="Group 7">
            <a:extLst>
              <a:ext uri="{FF2B5EF4-FFF2-40B4-BE49-F238E27FC236}">
                <a16:creationId xmlns:a16="http://schemas.microsoft.com/office/drawing/2014/main" id="{9ED42C77-7BB0-63E1-34D8-762F822ED476}"/>
              </a:ext>
            </a:extLst>
          </p:cNvPr>
          <p:cNvGrpSpPr/>
          <p:nvPr/>
        </p:nvGrpSpPr>
        <p:grpSpPr>
          <a:xfrm>
            <a:off x="6318952" y="2801303"/>
            <a:ext cx="5184000" cy="2929644"/>
            <a:chOff x="269848" y="1760079"/>
            <a:chExt cx="3600000" cy="2929644"/>
          </a:xfrm>
        </p:grpSpPr>
        <p:sp>
          <p:nvSpPr>
            <p:cNvPr id="9" name="Rectangle: Rounded Corners 8">
              <a:extLst>
                <a:ext uri="{FF2B5EF4-FFF2-40B4-BE49-F238E27FC236}">
                  <a16:creationId xmlns:a16="http://schemas.microsoft.com/office/drawing/2014/main" id="{9920B1FB-29E2-0FC8-2C93-B10CEFEBBA1B}"/>
                </a:ext>
              </a:extLst>
            </p:cNvPr>
            <p:cNvSpPr/>
            <p:nvPr/>
          </p:nvSpPr>
          <p:spPr>
            <a:xfrm>
              <a:off x="269848" y="2421009"/>
              <a:ext cx="3600000" cy="2268714"/>
            </a:xfrm>
            <a:prstGeom prst="roundRect">
              <a:avLst>
                <a:gd name="adj" fmla="val 6237"/>
              </a:avLst>
            </a:prstGeom>
            <a:solidFill>
              <a:schemeClr val="bg1"/>
            </a:solidFill>
            <a:ln>
              <a:solidFill>
                <a:srgbClr val="6E53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t"/>
              <a:r>
                <a:rPr lang="en-GB" sz="2400">
                  <a:solidFill>
                    <a:schemeClr val="tx1"/>
                  </a:solidFill>
                  <a:latin typeface="Arial" panose="020B0604020202020204" pitchFamily="34" charset="0"/>
                  <a:cs typeface="Arial" panose="020B0604020202020204" pitchFamily="34" charset="0"/>
                </a:rPr>
                <a:t>Helps the student think about how to improve</a:t>
              </a:r>
              <a:endParaRPr lang="en-IE" sz="2400">
                <a:solidFill>
                  <a:schemeClr val="tx1"/>
                </a:solidFill>
                <a:latin typeface="Arial" panose="020B0604020202020204" pitchFamily="34" charset="0"/>
                <a:cs typeface="Arial" panose="020B0604020202020204" pitchFamily="34" charset="0"/>
              </a:endParaRPr>
            </a:p>
            <a:p>
              <a:pPr fontAlgn="t"/>
              <a:r>
                <a:rPr lang="en-GB" sz="2400">
                  <a:solidFill>
                    <a:schemeClr val="tx1"/>
                  </a:solidFill>
                  <a:latin typeface="Arial" panose="020B0604020202020204" pitchFamily="34" charset="0"/>
                  <a:cs typeface="Arial" panose="020B0604020202020204" pitchFamily="34" charset="0"/>
                </a:rPr>
                <a:t>Asks questions about the work</a:t>
              </a:r>
              <a:endParaRPr lang="en-IE" sz="2400">
                <a:solidFill>
                  <a:schemeClr val="tx1"/>
                </a:solidFill>
                <a:latin typeface="Arial" panose="020B0604020202020204" pitchFamily="34" charset="0"/>
                <a:cs typeface="Arial" panose="020B0604020202020204" pitchFamily="34" charset="0"/>
              </a:endParaRPr>
            </a:p>
            <a:p>
              <a:pPr fontAlgn="t"/>
              <a:r>
                <a:rPr lang="en-GB" sz="2400">
                  <a:solidFill>
                    <a:schemeClr val="tx1"/>
                  </a:solidFill>
                  <a:latin typeface="Arial" panose="020B0604020202020204" pitchFamily="34" charset="0"/>
                  <a:cs typeface="Arial" panose="020B0604020202020204" pitchFamily="34" charset="0"/>
                </a:rPr>
                <a:t>Points students back to the task or brief (See Pg 14, 16 and 19)</a:t>
              </a:r>
              <a:endParaRPr lang="en-IE" sz="2400">
                <a:solidFill>
                  <a:schemeClr val="tx1"/>
                </a:solidFill>
                <a:latin typeface="Arial" panose="020B0604020202020204" pitchFamily="34" charset="0"/>
                <a:cs typeface="Arial" panose="020B0604020202020204" pitchFamily="34" charset="0"/>
              </a:endParaRPr>
            </a:p>
          </p:txBody>
        </p:sp>
        <p:sp>
          <p:nvSpPr>
            <p:cNvPr id="10" name="Rectangle: Top Corners Rounded 9">
              <a:extLst>
                <a:ext uri="{FF2B5EF4-FFF2-40B4-BE49-F238E27FC236}">
                  <a16:creationId xmlns:a16="http://schemas.microsoft.com/office/drawing/2014/main" id="{506C110E-329C-21AD-93AE-1DAB4066A177}"/>
                </a:ext>
              </a:extLst>
            </p:cNvPr>
            <p:cNvSpPr/>
            <p:nvPr/>
          </p:nvSpPr>
          <p:spPr>
            <a:xfrm>
              <a:off x="269848" y="1760079"/>
              <a:ext cx="3600000" cy="820426"/>
            </a:xfrm>
            <a:prstGeom prst="round2SameRect">
              <a:avLst>
                <a:gd name="adj1" fmla="val 15902"/>
                <a:gd name="adj2" fmla="val 0"/>
              </a:avLst>
            </a:prstGeom>
            <a:solidFill>
              <a:srgbClr val="BC8FDD"/>
            </a:solidFill>
            <a:ln>
              <a:solidFill>
                <a:srgbClr val="6E53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000" b="1">
                  <a:solidFill>
                    <a:schemeClr val="bg1"/>
                  </a:solidFill>
                  <a:latin typeface="Arial" panose="020B0604020202020204" pitchFamily="34" charset="0"/>
                  <a:cs typeface="Arial" panose="020B0604020202020204" pitchFamily="34" charset="0"/>
                </a:rPr>
                <a:t>Non-Directive Feedback</a:t>
              </a:r>
            </a:p>
          </p:txBody>
        </p:sp>
      </p:grpSp>
      <p:pic>
        <p:nvPicPr>
          <p:cNvPr id="7" name="Picture 6" descr="A close-up of a document&#10;&#10;AI-generated content may be incorrect.">
            <a:extLst>
              <a:ext uri="{FF2B5EF4-FFF2-40B4-BE49-F238E27FC236}">
                <a16:creationId xmlns:a16="http://schemas.microsoft.com/office/drawing/2014/main" id="{C1C270DC-E31F-2026-ABF1-7E91867D55F0}"/>
              </a:ext>
            </a:extLst>
          </p:cNvPr>
          <p:cNvPicPr>
            <a:picLocks noChangeAspect="1"/>
          </p:cNvPicPr>
          <p:nvPr/>
        </p:nvPicPr>
        <p:blipFill>
          <a:blip r:embed="rId3"/>
          <a:srcRect r="2380"/>
          <a:stretch>
            <a:fillRect/>
          </a:stretch>
        </p:blipFill>
        <p:spPr>
          <a:xfrm>
            <a:off x="1604467" y="981825"/>
            <a:ext cx="3996879" cy="579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Rounded Corners 17">
            <a:extLst>
              <a:ext uri="{FF2B5EF4-FFF2-40B4-BE49-F238E27FC236}">
                <a16:creationId xmlns:a16="http://schemas.microsoft.com/office/drawing/2014/main" id="{AE338213-1829-7A48-2CCF-31817F826F68}"/>
              </a:ext>
            </a:extLst>
          </p:cNvPr>
          <p:cNvSpPr/>
          <p:nvPr/>
        </p:nvSpPr>
        <p:spPr>
          <a:xfrm>
            <a:off x="2133600" y="3905249"/>
            <a:ext cx="2893673" cy="287135"/>
          </a:xfrm>
          <a:prstGeom prst="roundRect">
            <a:avLst/>
          </a:prstGeom>
          <a:no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Rounded Corners 18">
            <a:extLst>
              <a:ext uri="{FF2B5EF4-FFF2-40B4-BE49-F238E27FC236}">
                <a16:creationId xmlns:a16="http://schemas.microsoft.com/office/drawing/2014/main" id="{27DA0119-CD5D-CA68-17C1-3C96F9BA131A}"/>
              </a:ext>
            </a:extLst>
          </p:cNvPr>
          <p:cNvSpPr/>
          <p:nvPr/>
        </p:nvSpPr>
        <p:spPr>
          <a:xfrm>
            <a:off x="2114294" y="5734279"/>
            <a:ext cx="2893673" cy="164591"/>
          </a:xfrm>
          <a:prstGeom prst="roundRect">
            <a:avLst/>
          </a:prstGeom>
          <a:no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descr="A white text with black text&#10;&#10;AI-generated content may be incorrect.">
            <a:extLst>
              <a:ext uri="{FF2B5EF4-FFF2-40B4-BE49-F238E27FC236}">
                <a16:creationId xmlns:a16="http://schemas.microsoft.com/office/drawing/2014/main" id="{620D4472-D95E-B203-E812-C0848FCD6710}"/>
              </a:ext>
            </a:extLst>
          </p:cNvPr>
          <p:cNvPicPr>
            <a:picLocks noChangeAspect="1"/>
          </p:cNvPicPr>
          <p:nvPr/>
        </p:nvPicPr>
        <p:blipFill>
          <a:blip r:embed="rId4"/>
          <a:srcRect t="14853" r="4485" b="22320"/>
          <a:stretch>
            <a:fillRect/>
          </a:stretch>
        </p:blipFill>
        <p:spPr>
          <a:xfrm>
            <a:off x="6362000" y="4579795"/>
            <a:ext cx="3996000" cy="2175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ectangle: Rounded Corners 19">
            <a:extLst>
              <a:ext uri="{FF2B5EF4-FFF2-40B4-BE49-F238E27FC236}">
                <a16:creationId xmlns:a16="http://schemas.microsoft.com/office/drawing/2014/main" id="{240C5319-7FF5-11A7-32BB-006980C3C969}"/>
              </a:ext>
            </a:extLst>
          </p:cNvPr>
          <p:cNvSpPr/>
          <p:nvPr/>
        </p:nvSpPr>
        <p:spPr>
          <a:xfrm>
            <a:off x="6732164" y="6119877"/>
            <a:ext cx="3260582" cy="458693"/>
          </a:xfrm>
          <a:prstGeom prst="roundRect">
            <a:avLst/>
          </a:prstGeom>
          <a:no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25" name="Group 24">
            <a:extLst>
              <a:ext uri="{FF2B5EF4-FFF2-40B4-BE49-F238E27FC236}">
                <a16:creationId xmlns:a16="http://schemas.microsoft.com/office/drawing/2014/main" id="{63E2D939-47F2-7076-1F95-DAB20184F53A}"/>
              </a:ext>
            </a:extLst>
          </p:cNvPr>
          <p:cNvGrpSpPr/>
          <p:nvPr/>
        </p:nvGrpSpPr>
        <p:grpSpPr>
          <a:xfrm>
            <a:off x="774700" y="1843237"/>
            <a:ext cx="9137396" cy="986071"/>
            <a:chOff x="774700" y="1187005"/>
            <a:chExt cx="9137396" cy="986071"/>
          </a:xfrm>
        </p:grpSpPr>
        <p:sp>
          <p:nvSpPr>
            <p:cNvPr id="24" name="Rectangle: Rounded Corners 23">
              <a:extLst>
                <a:ext uri="{FF2B5EF4-FFF2-40B4-BE49-F238E27FC236}">
                  <a16:creationId xmlns:a16="http://schemas.microsoft.com/office/drawing/2014/main" id="{9C99B0FE-2980-E822-CEAB-C6474AA352D2}"/>
                </a:ext>
              </a:extLst>
            </p:cNvPr>
            <p:cNvSpPr/>
            <p:nvPr/>
          </p:nvSpPr>
          <p:spPr>
            <a:xfrm>
              <a:off x="774700" y="1187005"/>
              <a:ext cx="9137396" cy="986071"/>
            </a:xfrm>
            <a:prstGeom prst="roundRect">
              <a:avLst/>
            </a:prstGeom>
            <a:solidFill>
              <a:schemeClr val="bg1"/>
            </a:solid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3" name="Picture 22">
              <a:extLst>
                <a:ext uri="{FF2B5EF4-FFF2-40B4-BE49-F238E27FC236}">
                  <a16:creationId xmlns:a16="http://schemas.microsoft.com/office/drawing/2014/main" id="{0BA0EE2E-00FD-1C80-52A2-A5359A49D838}"/>
                </a:ext>
              </a:extLst>
            </p:cNvPr>
            <p:cNvPicPr>
              <a:picLocks noChangeAspect="1"/>
            </p:cNvPicPr>
            <p:nvPr/>
          </p:nvPicPr>
          <p:blipFill>
            <a:blip r:embed="rId5"/>
            <a:stretch>
              <a:fillRect/>
            </a:stretch>
          </p:blipFill>
          <p:spPr>
            <a:xfrm>
              <a:off x="891741" y="1310951"/>
              <a:ext cx="8807903" cy="704886"/>
            </a:xfrm>
            <a:prstGeom prst="rect">
              <a:avLst/>
            </a:prstGeom>
          </p:spPr>
        </p:pic>
      </p:grpSp>
      <p:grpSp>
        <p:nvGrpSpPr>
          <p:cNvPr id="31" name="Group 30">
            <a:extLst>
              <a:ext uri="{FF2B5EF4-FFF2-40B4-BE49-F238E27FC236}">
                <a16:creationId xmlns:a16="http://schemas.microsoft.com/office/drawing/2014/main" id="{3CC5D7EA-33B5-6771-8FEA-6AC8E2AB4BD9}"/>
              </a:ext>
            </a:extLst>
          </p:cNvPr>
          <p:cNvGrpSpPr/>
          <p:nvPr/>
        </p:nvGrpSpPr>
        <p:grpSpPr>
          <a:xfrm>
            <a:off x="809050" y="2986715"/>
            <a:ext cx="9137396" cy="750611"/>
            <a:chOff x="774700" y="4499949"/>
            <a:chExt cx="9137396" cy="750611"/>
          </a:xfrm>
        </p:grpSpPr>
        <p:sp>
          <p:nvSpPr>
            <p:cNvPr id="30" name="Rectangle: Rounded Corners 29">
              <a:extLst>
                <a:ext uri="{FF2B5EF4-FFF2-40B4-BE49-F238E27FC236}">
                  <a16:creationId xmlns:a16="http://schemas.microsoft.com/office/drawing/2014/main" id="{86D6276A-6D9D-B734-BAA6-44214E698618}"/>
                </a:ext>
              </a:extLst>
            </p:cNvPr>
            <p:cNvSpPr/>
            <p:nvPr/>
          </p:nvSpPr>
          <p:spPr>
            <a:xfrm>
              <a:off x="774700" y="4499949"/>
              <a:ext cx="9137396" cy="750611"/>
            </a:xfrm>
            <a:prstGeom prst="roundRect">
              <a:avLst/>
            </a:prstGeom>
            <a:solidFill>
              <a:schemeClr val="bg1"/>
            </a:solid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9" name="Picture 28">
              <a:extLst>
                <a:ext uri="{FF2B5EF4-FFF2-40B4-BE49-F238E27FC236}">
                  <a16:creationId xmlns:a16="http://schemas.microsoft.com/office/drawing/2014/main" id="{FE3AC51C-2065-DD6C-3548-139BDCD56A78}"/>
                </a:ext>
              </a:extLst>
            </p:cNvPr>
            <p:cNvPicPr>
              <a:picLocks noChangeAspect="1"/>
            </p:cNvPicPr>
            <p:nvPr/>
          </p:nvPicPr>
          <p:blipFill>
            <a:blip r:embed="rId6"/>
            <a:srcRect t="-1" b="64886"/>
            <a:stretch>
              <a:fillRect/>
            </a:stretch>
          </p:blipFill>
          <p:spPr>
            <a:xfrm>
              <a:off x="894994" y="4689735"/>
              <a:ext cx="8896807" cy="383543"/>
            </a:xfrm>
            <a:prstGeom prst="rect">
              <a:avLst/>
            </a:prstGeom>
          </p:spPr>
        </p:pic>
      </p:grpSp>
      <p:grpSp>
        <p:nvGrpSpPr>
          <p:cNvPr id="35" name="Group 34">
            <a:extLst>
              <a:ext uri="{FF2B5EF4-FFF2-40B4-BE49-F238E27FC236}">
                <a16:creationId xmlns:a16="http://schemas.microsoft.com/office/drawing/2014/main" id="{272D0A80-1F89-72F3-2E6E-86E30584B6ED}"/>
              </a:ext>
            </a:extLst>
          </p:cNvPr>
          <p:cNvGrpSpPr/>
          <p:nvPr/>
        </p:nvGrpSpPr>
        <p:grpSpPr>
          <a:xfrm>
            <a:off x="809050" y="4360307"/>
            <a:ext cx="10127996" cy="1212710"/>
            <a:chOff x="927100" y="4512707"/>
            <a:chExt cx="10127996" cy="1212710"/>
          </a:xfrm>
        </p:grpSpPr>
        <p:sp>
          <p:nvSpPr>
            <p:cNvPr id="34" name="Rectangle: Rounded Corners 33">
              <a:extLst>
                <a:ext uri="{FF2B5EF4-FFF2-40B4-BE49-F238E27FC236}">
                  <a16:creationId xmlns:a16="http://schemas.microsoft.com/office/drawing/2014/main" id="{9D392028-0E87-C33D-8E94-32217B077D84}"/>
                </a:ext>
              </a:extLst>
            </p:cNvPr>
            <p:cNvSpPr/>
            <p:nvPr/>
          </p:nvSpPr>
          <p:spPr>
            <a:xfrm>
              <a:off x="927100" y="4512707"/>
              <a:ext cx="10127996" cy="1212710"/>
            </a:xfrm>
            <a:prstGeom prst="roundRect">
              <a:avLst/>
            </a:prstGeom>
            <a:solidFill>
              <a:schemeClr val="bg1"/>
            </a:solid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3" name="Picture 32">
              <a:extLst>
                <a:ext uri="{FF2B5EF4-FFF2-40B4-BE49-F238E27FC236}">
                  <a16:creationId xmlns:a16="http://schemas.microsoft.com/office/drawing/2014/main" id="{7BB3DA58-1029-F9B9-4FB0-22DCD144AC1C}"/>
                </a:ext>
              </a:extLst>
            </p:cNvPr>
            <p:cNvPicPr>
              <a:picLocks noChangeAspect="1"/>
            </p:cNvPicPr>
            <p:nvPr/>
          </p:nvPicPr>
          <p:blipFill>
            <a:blip r:embed="rId7"/>
            <a:stretch>
              <a:fillRect/>
            </a:stretch>
          </p:blipFill>
          <p:spPr>
            <a:xfrm>
              <a:off x="1034093" y="4646010"/>
              <a:ext cx="9931910" cy="958899"/>
            </a:xfrm>
            <a:prstGeom prst="rect">
              <a:avLst/>
            </a:prstGeom>
          </p:spPr>
        </p:pic>
      </p:grpSp>
    </p:spTree>
    <p:extLst>
      <p:ext uri="{BB962C8B-B14F-4D97-AF65-F5344CB8AC3E}">
        <p14:creationId xmlns:p14="http://schemas.microsoft.com/office/powerpoint/2010/main" val="32083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0000-824A-06D9-5ACA-E661B5A93376}"/>
              </a:ext>
            </a:extLst>
          </p:cNvPr>
          <p:cNvSpPr txBox="1">
            <a:spLocks noGrp="1"/>
          </p:cNvSpPr>
          <p:nvPr>
            <p:ph type="title"/>
          </p:nvPr>
        </p:nvSpPr>
        <p:spPr>
          <a:xfrm>
            <a:off x="262620" y="126562"/>
            <a:ext cx="10515600" cy="1325559"/>
          </a:xfrm>
        </p:spPr>
        <p:txBody>
          <a:bodyPr>
            <a:normAutofit/>
          </a:bodyPr>
          <a:lstStyle/>
          <a:p>
            <a:pPr lvl="0"/>
            <a:r>
              <a:rPr lang="en-GB" sz="4000">
                <a:cs typeface="Arial"/>
              </a:rPr>
              <a:t>Leading a Whole School Approach to AACs</a:t>
            </a:r>
            <a:endParaRPr lang="en-GB" sz="4000"/>
          </a:p>
        </p:txBody>
      </p:sp>
      <p:pic>
        <p:nvPicPr>
          <p:cNvPr id="4" name="Picture 3" descr="A document with text on it&#10;&#10;AI-generated content may be incorrect.">
            <a:extLst>
              <a:ext uri="{FF2B5EF4-FFF2-40B4-BE49-F238E27FC236}">
                <a16:creationId xmlns:a16="http://schemas.microsoft.com/office/drawing/2014/main" id="{C058FD40-D22A-B3F0-7C0A-CF9A52104AE6}"/>
              </a:ext>
            </a:extLst>
          </p:cNvPr>
          <p:cNvPicPr>
            <a:picLocks noChangeAspect="1"/>
          </p:cNvPicPr>
          <p:nvPr/>
        </p:nvPicPr>
        <p:blipFill>
          <a:blip r:embed="rId3"/>
          <a:stretch>
            <a:fillRect/>
          </a:stretch>
        </p:blipFill>
        <p:spPr>
          <a:xfrm>
            <a:off x="9787231" y="1231676"/>
            <a:ext cx="2214338" cy="3220809"/>
          </a:xfrm>
          <a:prstGeom prst="rect">
            <a:avLst/>
          </a:prstGeom>
          <a:noFill/>
          <a:ln cap="flat">
            <a:noFill/>
          </a:ln>
          <a:effectLst>
            <a:outerShdw dist="38096" dir="2700000" algn="tl">
              <a:srgbClr val="000000">
                <a:alpha val="40000"/>
              </a:srgbClr>
            </a:outerShdw>
          </a:effectLst>
        </p:spPr>
      </p:pic>
      <p:pic>
        <p:nvPicPr>
          <p:cNvPr id="6" name="Picture 5" descr="A paper with text on it&#10;&#10;AI-generated content may be incorrect.">
            <a:extLst>
              <a:ext uri="{FF2B5EF4-FFF2-40B4-BE49-F238E27FC236}">
                <a16:creationId xmlns:a16="http://schemas.microsoft.com/office/drawing/2014/main" id="{1AE23326-1734-ECFF-2D1C-119B366A25D6}"/>
              </a:ext>
            </a:extLst>
          </p:cNvPr>
          <p:cNvPicPr>
            <a:picLocks noChangeAspect="1"/>
          </p:cNvPicPr>
          <p:nvPr/>
        </p:nvPicPr>
        <p:blipFill>
          <a:blip r:embed="rId4"/>
          <a:stretch>
            <a:fillRect/>
          </a:stretch>
        </p:blipFill>
        <p:spPr>
          <a:xfrm>
            <a:off x="9488423" y="2300740"/>
            <a:ext cx="2215243" cy="2277834"/>
          </a:xfrm>
          <a:prstGeom prst="rect">
            <a:avLst/>
          </a:prstGeom>
          <a:noFill/>
          <a:ln cap="flat">
            <a:noFill/>
          </a:ln>
          <a:effectLst>
            <a:outerShdw dist="38096" dir="2700000" algn="tl">
              <a:srgbClr val="000000">
                <a:alpha val="40000"/>
              </a:srgbClr>
            </a:outerShdw>
          </a:effectLst>
        </p:spPr>
      </p:pic>
      <p:pic>
        <p:nvPicPr>
          <p:cNvPr id="7" name="Google Shape;354;p51" descr="A group of people with arrows&#10;&#10;Description automatically generated">
            <a:extLst>
              <a:ext uri="{FF2B5EF4-FFF2-40B4-BE49-F238E27FC236}">
                <a16:creationId xmlns:a16="http://schemas.microsoft.com/office/drawing/2014/main" id="{4054FF60-2232-55C9-BD1A-B09E6A36B7C3}"/>
              </a:ext>
            </a:extLst>
          </p:cNvPr>
          <p:cNvPicPr preferRelativeResize="0"/>
          <p:nvPr/>
        </p:nvPicPr>
        <p:blipFill>
          <a:blip r:embed="rId5">
            <a:alphaModFix/>
          </a:blip>
          <a:stretch>
            <a:fillRect/>
          </a:stretch>
        </p:blipFill>
        <p:spPr>
          <a:xfrm>
            <a:off x="262620" y="6079625"/>
            <a:ext cx="749966" cy="666460"/>
          </a:xfrm>
          <a:prstGeom prst="rect">
            <a:avLst/>
          </a:prstGeom>
          <a:noFill/>
          <a:ln>
            <a:noFill/>
          </a:ln>
        </p:spPr>
      </p:pic>
      <p:graphicFrame>
        <p:nvGraphicFramePr>
          <p:cNvPr id="19" name="Table 18">
            <a:extLst>
              <a:ext uri="{FF2B5EF4-FFF2-40B4-BE49-F238E27FC236}">
                <a16:creationId xmlns:a16="http://schemas.microsoft.com/office/drawing/2014/main" id="{48C8483B-7982-263D-0880-E83F017E356E}"/>
              </a:ext>
            </a:extLst>
          </p:cNvPr>
          <p:cNvGraphicFramePr>
            <a:graphicFrameLocks noGrp="1"/>
          </p:cNvGraphicFramePr>
          <p:nvPr>
            <p:extLst>
              <p:ext uri="{D42A27DB-BD31-4B8C-83A1-F6EECF244321}">
                <p14:modId xmlns:p14="http://schemas.microsoft.com/office/powerpoint/2010/main" val="507003024"/>
              </p:ext>
            </p:extLst>
          </p:nvPr>
        </p:nvGraphicFramePr>
        <p:xfrm>
          <a:off x="488334" y="1473777"/>
          <a:ext cx="8931441" cy="1146048"/>
        </p:xfrm>
        <a:graphic>
          <a:graphicData uri="http://schemas.openxmlformats.org/drawingml/2006/table">
            <a:tbl>
              <a:tblPr firstRow="1" bandRow="1">
                <a:tableStyleId>{5C22544A-7EE6-4342-B048-85BDC9FD1C3A}</a:tableStyleId>
              </a:tblPr>
              <a:tblGrid>
                <a:gridCol w="8931441">
                  <a:extLst>
                    <a:ext uri="{9D8B030D-6E8A-4147-A177-3AD203B41FA5}">
                      <a16:colId xmlns:a16="http://schemas.microsoft.com/office/drawing/2014/main" val="4189045241"/>
                    </a:ext>
                  </a:extLst>
                </a:gridCol>
              </a:tblGrid>
              <a:tr h="1146048">
                <a:tc>
                  <a:txBody>
                    <a:bodyPr/>
                    <a:lstStyle/>
                    <a:p>
                      <a:pPr marL="0" marR="0" lvl="0" indent="0" algn="l">
                        <a:spcBef>
                          <a:spcPts val="0"/>
                        </a:spcBef>
                        <a:spcAft>
                          <a:spcPts val="0"/>
                        </a:spcAft>
                        <a:buNone/>
                      </a:pPr>
                      <a:r>
                        <a:rPr lang="en-GB" sz="3200" b="0" i="0" u="none" strike="noStrike" cap="none" dirty="0">
                          <a:solidFill>
                            <a:schemeClr val="bg1"/>
                          </a:solidFill>
                          <a:effectLst/>
                          <a:latin typeface="+mn-lt"/>
                          <a:ea typeface="+mn-ea"/>
                          <a:cs typeface="+mn-cs"/>
                          <a:sym typeface="Arial"/>
                        </a:rPr>
                        <a:t>Clarify expectations around authentication and class time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noFill/>
                    </a:lnT>
                    <a:lnB w="12700">
                      <a:noFill/>
                    </a:lnB>
                    <a:lnTlToBr w="12700" cmpd="sng">
                      <a:noFill/>
                      <a:prstDash val="solid"/>
                    </a:lnTlToBr>
                    <a:lnBlToTr w="12700" cmpd="sng">
                      <a:noFill/>
                      <a:prstDash val="solid"/>
                    </a:lnBlToTr>
                    <a:solidFill>
                      <a:srgbClr val="1987A8"/>
                    </a:solidFill>
                  </a:tcPr>
                </a:tc>
                <a:extLst>
                  <a:ext uri="{0D108BD9-81ED-4DB2-BD59-A6C34878D82A}">
                    <a16:rowId xmlns:a16="http://schemas.microsoft.com/office/drawing/2014/main" val="3466276528"/>
                  </a:ext>
                </a:extLst>
              </a:tr>
            </a:tbl>
          </a:graphicData>
        </a:graphic>
      </p:graphicFrame>
      <p:graphicFrame>
        <p:nvGraphicFramePr>
          <p:cNvPr id="20" name="Table 19">
            <a:extLst>
              <a:ext uri="{FF2B5EF4-FFF2-40B4-BE49-F238E27FC236}">
                <a16:creationId xmlns:a16="http://schemas.microsoft.com/office/drawing/2014/main" id="{299334CD-F786-809C-8DA7-DA2F7231C0B6}"/>
              </a:ext>
            </a:extLst>
          </p:cNvPr>
          <p:cNvGraphicFramePr>
            <a:graphicFrameLocks noGrp="1"/>
          </p:cNvGraphicFramePr>
          <p:nvPr>
            <p:extLst>
              <p:ext uri="{D42A27DB-BD31-4B8C-83A1-F6EECF244321}">
                <p14:modId xmlns:p14="http://schemas.microsoft.com/office/powerpoint/2010/main" val="3505727104"/>
              </p:ext>
            </p:extLst>
          </p:nvPr>
        </p:nvGraphicFramePr>
        <p:xfrm>
          <a:off x="488333" y="2619825"/>
          <a:ext cx="8931441" cy="1146048"/>
        </p:xfrm>
        <a:graphic>
          <a:graphicData uri="http://schemas.openxmlformats.org/drawingml/2006/table">
            <a:tbl>
              <a:tblPr firstRow="1" bandRow="1">
                <a:tableStyleId>{5C22544A-7EE6-4342-B048-85BDC9FD1C3A}</a:tableStyleId>
              </a:tblPr>
              <a:tblGrid>
                <a:gridCol w="8931441">
                  <a:extLst>
                    <a:ext uri="{9D8B030D-6E8A-4147-A177-3AD203B41FA5}">
                      <a16:colId xmlns:a16="http://schemas.microsoft.com/office/drawing/2014/main" val="4189045241"/>
                    </a:ext>
                  </a:extLst>
                </a:gridCol>
              </a:tblGrid>
              <a:tr h="11460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0" i="0" u="none" strike="noStrike" cap="none" dirty="0">
                          <a:solidFill>
                            <a:schemeClr val="bg1"/>
                          </a:solidFill>
                          <a:effectLst/>
                          <a:latin typeface="+mn-lt"/>
                          <a:ea typeface="+mn-ea"/>
                          <a:cs typeface="+mn-cs"/>
                          <a:sym typeface="Arial"/>
                        </a:rPr>
                        <a:t>AAC as part of subject planning</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noFill/>
                    </a:lnT>
                    <a:lnB w="12700">
                      <a:noFill/>
                    </a:lnB>
                    <a:lnTlToBr w="12700" cmpd="sng">
                      <a:noFill/>
                      <a:prstDash val="solid"/>
                    </a:lnTlToBr>
                    <a:lnBlToTr w="12700" cmpd="sng">
                      <a:noFill/>
                      <a:prstDash val="solid"/>
                    </a:lnBlToTr>
                    <a:solidFill>
                      <a:srgbClr val="6E53A2"/>
                    </a:solidFill>
                  </a:tcPr>
                </a:tc>
                <a:extLst>
                  <a:ext uri="{0D108BD9-81ED-4DB2-BD59-A6C34878D82A}">
                    <a16:rowId xmlns:a16="http://schemas.microsoft.com/office/drawing/2014/main" val="4191250632"/>
                  </a:ext>
                </a:extLst>
              </a:tr>
            </a:tbl>
          </a:graphicData>
        </a:graphic>
      </p:graphicFrame>
      <p:graphicFrame>
        <p:nvGraphicFramePr>
          <p:cNvPr id="21" name="Table 20">
            <a:extLst>
              <a:ext uri="{FF2B5EF4-FFF2-40B4-BE49-F238E27FC236}">
                <a16:creationId xmlns:a16="http://schemas.microsoft.com/office/drawing/2014/main" id="{46CE3A75-D0D7-32B3-D262-10ECE9279BDC}"/>
              </a:ext>
            </a:extLst>
          </p:cNvPr>
          <p:cNvGraphicFramePr>
            <a:graphicFrameLocks noGrp="1"/>
          </p:cNvGraphicFramePr>
          <p:nvPr>
            <p:extLst>
              <p:ext uri="{D42A27DB-BD31-4B8C-83A1-F6EECF244321}">
                <p14:modId xmlns:p14="http://schemas.microsoft.com/office/powerpoint/2010/main" val="451634426"/>
              </p:ext>
            </p:extLst>
          </p:nvPr>
        </p:nvGraphicFramePr>
        <p:xfrm>
          <a:off x="488333" y="3765873"/>
          <a:ext cx="8931441" cy="1146048"/>
        </p:xfrm>
        <a:graphic>
          <a:graphicData uri="http://schemas.openxmlformats.org/drawingml/2006/table">
            <a:tbl>
              <a:tblPr firstRow="1" bandRow="1">
                <a:tableStyleId>{5C22544A-7EE6-4342-B048-85BDC9FD1C3A}</a:tableStyleId>
              </a:tblPr>
              <a:tblGrid>
                <a:gridCol w="8931441">
                  <a:extLst>
                    <a:ext uri="{9D8B030D-6E8A-4147-A177-3AD203B41FA5}">
                      <a16:colId xmlns:a16="http://schemas.microsoft.com/office/drawing/2014/main" val="4189045241"/>
                    </a:ext>
                  </a:extLst>
                </a:gridCol>
              </a:tblGrid>
              <a:tr h="1146048">
                <a:tc>
                  <a:txBody>
                    <a:bodyPr/>
                    <a:lstStyle/>
                    <a:p>
                      <a:pPr marL="0" marR="0" lvl="0" indent="0" algn="l">
                        <a:spcBef>
                          <a:spcPts val="0"/>
                        </a:spcBef>
                        <a:spcAft>
                          <a:spcPts val="0"/>
                        </a:spcAft>
                        <a:buNone/>
                      </a:pPr>
                      <a:r>
                        <a:rPr lang="en-GB" sz="3200" b="0" i="0" u="none" strike="noStrike" cap="none" dirty="0">
                          <a:solidFill>
                            <a:schemeClr val="bg1"/>
                          </a:solidFill>
                          <a:effectLst/>
                          <a:latin typeface="+mn-lt"/>
                          <a:ea typeface="+mn-ea"/>
                          <a:cs typeface="+mn-cs"/>
                          <a:sym typeface="Arial"/>
                        </a:rPr>
                        <a:t>Agree on whole school approaches to feedback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0" i="0" u="none" strike="noStrike" cap="none" dirty="0">
                          <a:solidFill>
                            <a:schemeClr val="bg1"/>
                          </a:solidFill>
                          <a:effectLst/>
                          <a:latin typeface="+mn-lt"/>
                          <a:ea typeface="+mn-ea"/>
                          <a:cs typeface="+mn-cs"/>
                          <a:sym typeface="Arial"/>
                        </a:rPr>
                        <a:t>and referencing </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noFill/>
                    </a:lnT>
                    <a:lnB w="12700">
                      <a:noFill/>
                    </a:lnB>
                    <a:lnTlToBr w="12700" cmpd="sng">
                      <a:noFill/>
                      <a:prstDash val="solid"/>
                    </a:lnTlToBr>
                    <a:lnBlToTr w="12700" cmpd="sng">
                      <a:noFill/>
                      <a:prstDash val="solid"/>
                    </a:lnBlToTr>
                    <a:solidFill>
                      <a:srgbClr val="3EA063"/>
                    </a:solidFill>
                  </a:tcPr>
                </a:tc>
                <a:extLst>
                  <a:ext uri="{0D108BD9-81ED-4DB2-BD59-A6C34878D82A}">
                    <a16:rowId xmlns:a16="http://schemas.microsoft.com/office/drawing/2014/main" val="43897530"/>
                  </a:ext>
                </a:extLst>
              </a:tr>
            </a:tbl>
          </a:graphicData>
        </a:graphic>
      </p:graphicFrame>
      <p:graphicFrame>
        <p:nvGraphicFramePr>
          <p:cNvPr id="22" name="Table 21">
            <a:extLst>
              <a:ext uri="{FF2B5EF4-FFF2-40B4-BE49-F238E27FC236}">
                <a16:creationId xmlns:a16="http://schemas.microsoft.com/office/drawing/2014/main" id="{79D8DA3E-6F7E-B99C-09C5-F53C40D894AF}"/>
              </a:ext>
            </a:extLst>
          </p:cNvPr>
          <p:cNvGraphicFramePr>
            <a:graphicFrameLocks noGrp="1"/>
          </p:cNvGraphicFramePr>
          <p:nvPr>
            <p:extLst>
              <p:ext uri="{D42A27DB-BD31-4B8C-83A1-F6EECF244321}">
                <p14:modId xmlns:p14="http://schemas.microsoft.com/office/powerpoint/2010/main" val="3114304500"/>
              </p:ext>
            </p:extLst>
          </p:nvPr>
        </p:nvGraphicFramePr>
        <p:xfrm>
          <a:off x="488332" y="4911921"/>
          <a:ext cx="8931441" cy="1146048"/>
        </p:xfrm>
        <a:graphic>
          <a:graphicData uri="http://schemas.openxmlformats.org/drawingml/2006/table">
            <a:tbl>
              <a:tblPr firstRow="1" bandRow="1">
                <a:tableStyleId>{5C22544A-7EE6-4342-B048-85BDC9FD1C3A}</a:tableStyleId>
              </a:tblPr>
              <a:tblGrid>
                <a:gridCol w="8931441">
                  <a:extLst>
                    <a:ext uri="{9D8B030D-6E8A-4147-A177-3AD203B41FA5}">
                      <a16:colId xmlns:a16="http://schemas.microsoft.com/office/drawing/2014/main" val="4189045241"/>
                    </a:ext>
                  </a:extLst>
                </a:gridCol>
              </a:tblGrid>
              <a:tr h="11460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0" i="0" u="none" strike="noStrike" cap="none" dirty="0">
                          <a:solidFill>
                            <a:schemeClr val="bg1"/>
                          </a:solidFill>
                          <a:effectLst/>
                          <a:latin typeface="+mn-lt"/>
                          <a:ea typeface="+mn-ea"/>
                          <a:cs typeface="+mn-cs"/>
                          <a:sym typeface="Arial"/>
                        </a:rPr>
                        <a:t>Shared practice and support, including professional learning</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noFill/>
                    </a:lnT>
                    <a:lnB w="12700">
                      <a:noFill/>
                    </a:lnB>
                    <a:lnTlToBr w="12700" cmpd="sng">
                      <a:noFill/>
                      <a:prstDash val="solid"/>
                    </a:lnTlToBr>
                    <a:lnBlToTr w="12700" cmpd="sng">
                      <a:noFill/>
                      <a:prstDash val="solid"/>
                    </a:lnBlToTr>
                    <a:solidFill>
                      <a:srgbClr val="F19D1F"/>
                    </a:solidFill>
                  </a:tcPr>
                </a:tc>
                <a:extLst>
                  <a:ext uri="{0D108BD9-81ED-4DB2-BD59-A6C34878D82A}">
                    <a16:rowId xmlns:a16="http://schemas.microsoft.com/office/drawing/2014/main" val="43897530"/>
                  </a:ext>
                </a:extLst>
              </a:tr>
            </a:tbl>
          </a:graphicData>
        </a:graphic>
      </p:graphicFrame>
      <p:sp>
        <p:nvSpPr>
          <p:cNvPr id="8" name="Rectangle 7">
            <a:extLst>
              <a:ext uri="{FF2B5EF4-FFF2-40B4-BE49-F238E27FC236}">
                <a16:creationId xmlns:a16="http://schemas.microsoft.com/office/drawing/2014/main" id="{62807E51-7F24-E7E1-000F-7C98410F42DA}"/>
              </a:ext>
            </a:extLst>
          </p:cNvPr>
          <p:cNvSpPr/>
          <p:nvPr/>
        </p:nvSpPr>
        <p:spPr>
          <a:xfrm>
            <a:off x="2460420" y="1466228"/>
            <a:ext cx="6120000" cy="2160000"/>
          </a:xfrm>
          <a:prstGeom prst="rect">
            <a:avLst/>
          </a:prstGeom>
          <a:solidFill>
            <a:srgbClr val="1987A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a:t>What protocols/common practices are needed?</a:t>
            </a:r>
          </a:p>
        </p:txBody>
      </p:sp>
      <p:pic>
        <p:nvPicPr>
          <p:cNvPr id="5" name="Picture 4" descr="A questionnaire with many questions&#10;&#10;AI-generated content may be incorrect.">
            <a:extLst>
              <a:ext uri="{FF2B5EF4-FFF2-40B4-BE49-F238E27FC236}">
                <a16:creationId xmlns:a16="http://schemas.microsoft.com/office/drawing/2014/main" id="{C852018C-5465-6B1B-42B8-19FD0009C869}"/>
              </a:ext>
            </a:extLst>
          </p:cNvPr>
          <p:cNvPicPr>
            <a:picLocks noChangeAspect="1"/>
          </p:cNvPicPr>
          <p:nvPr/>
        </p:nvPicPr>
        <p:blipFill>
          <a:blip r:embed="rId6"/>
          <a:stretch>
            <a:fillRect/>
          </a:stretch>
        </p:blipFill>
        <p:spPr>
          <a:xfrm>
            <a:off x="9896701" y="2972404"/>
            <a:ext cx="2112739" cy="3027587"/>
          </a:xfrm>
          <a:prstGeom prst="rect">
            <a:avLst/>
          </a:prstGeom>
          <a:noFill/>
          <a:ln cap="flat">
            <a:noFill/>
          </a:ln>
          <a:effectLst>
            <a:outerShdw dist="38096" dir="2700000" algn="tl">
              <a:srgbClr val="000000">
                <a:alpha val="40000"/>
              </a:srgbClr>
            </a:outerShdw>
          </a:effectLst>
        </p:spPr>
      </p:pic>
      <p:pic>
        <p:nvPicPr>
          <p:cNvPr id="11" name="Content Placeholder 3" descr="A blue and green gradient background&#10;&#10;AI-generated content may be incorrect.">
            <a:extLst>
              <a:ext uri="{FF2B5EF4-FFF2-40B4-BE49-F238E27FC236}">
                <a16:creationId xmlns:a16="http://schemas.microsoft.com/office/drawing/2014/main" id="{DA7A8EF0-0248-C3DB-70F7-66A829D2866A}"/>
              </a:ext>
            </a:extLst>
          </p:cNvPr>
          <p:cNvPicPr>
            <a:picLocks noGrp="1" noChangeAspect="1"/>
          </p:cNvPicPr>
          <p:nvPr/>
        </p:nvPicPr>
        <p:blipFill>
          <a:blip r:embed="rId7"/>
          <a:stretch>
            <a:fillRect/>
          </a:stretch>
        </p:blipFill>
        <p:spPr>
          <a:xfrm>
            <a:off x="-1047442" y="2842080"/>
            <a:ext cx="627895" cy="892669"/>
          </a:xfrm>
          <a:prstGeom prst="rect">
            <a:avLst/>
          </a:prstGeom>
          <a:noFill/>
          <a:ln>
            <a:noFill/>
          </a:ln>
        </p:spPr>
      </p:pic>
      <p:sp>
        <p:nvSpPr>
          <p:cNvPr id="3" name="Rectangle 2">
            <a:extLst>
              <a:ext uri="{FF2B5EF4-FFF2-40B4-BE49-F238E27FC236}">
                <a16:creationId xmlns:a16="http://schemas.microsoft.com/office/drawing/2014/main" id="{335612DF-BF30-08B5-F8B0-532DB001A5D6}"/>
              </a:ext>
            </a:extLst>
          </p:cNvPr>
          <p:cNvSpPr/>
          <p:nvPr/>
        </p:nvSpPr>
        <p:spPr>
          <a:xfrm>
            <a:off x="2456409" y="3897969"/>
            <a:ext cx="6120000" cy="2160000"/>
          </a:xfrm>
          <a:prstGeom prst="rect">
            <a:avLst/>
          </a:prstGeom>
          <a:solidFill>
            <a:srgbClr val="1987A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a:t>How will these be communicated to students and parents?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1" presetClass="exit" presetSubtype="0" fill="hold"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34F2A-7CF3-FE0B-D42D-BD6F9F71027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C7752D0-81D3-0E98-7A5E-5283819B6BDC}"/>
              </a:ext>
            </a:extLst>
          </p:cNvPr>
          <p:cNvSpPr>
            <a:spLocks noGrp="1"/>
          </p:cNvSpPr>
          <p:nvPr>
            <p:ph type="title"/>
          </p:nvPr>
        </p:nvSpPr>
        <p:spPr>
          <a:xfrm>
            <a:off x="270917" y="-132140"/>
            <a:ext cx="10515600" cy="1325563"/>
          </a:xfrm>
        </p:spPr>
        <p:txBody>
          <a:bodyPr/>
          <a:lstStyle/>
          <a:p>
            <a:r>
              <a:rPr lang="en-IE" dirty="0"/>
              <a:t>Existing Practice</a:t>
            </a:r>
          </a:p>
        </p:txBody>
      </p:sp>
      <p:grpSp>
        <p:nvGrpSpPr>
          <p:cNvPr id="17" name="Group 16">
            <a:extLst>
              <a:ext uri="{FF2B5EF4-FFF2-40B4-BE49-F238E27FC236}">
                <a16:creationId xmlns:a16="http://schemas.microsoft.com/office/drawing/2014/main" id="{61C87E92-DDA3-4863-9CFB-F2230DBBA271}"/>
              </a:ext>
            </a:extLst>
          </p:cNvPr>
          <p:cNvGrpSpPr/>
          <p:nvPr/>
        </p:nvGrpSpPr>
        <p:grpSpPr>
          <a:xfrm>
            <a:off x="239022" y="3429000"/>
            <a:ext cx="5695512" cy="3162312"/>
            <a:chOff x="270921" y="4876797"/>
            <a:chExt cx="5695512" cy="3162312"/>
          </a:xfrm>
        </p:grpSpPr>
        <p:sp>
          <p:nvSpPr>
            <p:cNvPr id="9" name="Rectangle: Rounded Corners 8">
              <a:extLst>
                <a:ext uri="{FF2B5EF4-FFF2-40B4-BE49-F238E27FC236}">
                  <a16:creationId xmlns:a16="http://schemas.microsoft.com/office/drawing/2014/main" id="{E1D5CB1A-7AA1-5A58-FD8B-F7E616727852}"/>
                </a:ext>
              </a:extLst>
            </p:cNvPr>
            <p:cNvSpPr/>
            <p:nvPr/>
          </p:nvSpPr>
          <p:spPr>
            <a:xfrm>
              <a:off x="270921" y="5408752"/>
              <a:ext cx="5695502" cy="2630357"/>
            </a:xfrm>
            <a:prstGeom prst="roundRect">
              <a:avLst>
                <a:gd name="adj" fmla="val 6189"/>
              </a:avLst>
            </a:prstGeom>
            <a:gradFill>
              <a:gsLst>
                <a:gs pos="0">
                  <a:srgbClr val="1987A8"/>
                </a:gs>
                <a:gs pos="100000">
                  <a:srgbClr val="69CBE9"/>
                </a:gs>
              </a:gsLst>
              <a:lin ang="16200000" scaled="0"/>
            </a:gradFill>
            <a:ln>
              <a:solidFill>
                <a:srgbClr val="1987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0" lvl="0">
                <a:lnSpc>
                  <a:spcPct val="115000"/>
                </a:lnSpc>
                <a:buClr>
                  <a:schemeClr val="tx1"/>
                </a:buClr>
                <a:buSzPct val="100000"/>
              </a:pPr>
              <a:r>
                <a:rPr lang="en-GB" sz="2600" dirty="0">
                  <a:solidFill>
                    <a:schemeClr val="tx1"/>
                  </a:solidFill>
                  <a:latin typeface="Arial" panose="020B0604020202020204" pitchFamily="34" charset="0"/>
                  <a:cs typeface="Arial" panose="020B0604020202020204" pitchFamily="34" charset="0"/>
                </a:rPr>
                <a:t>28 out of 40 Leaving Certificate subjects already include additional assessment components, many of which involve an authentication process.</a:t>
              </a:r>
            </a:p>
          </p:txBody>
        </p:sp>
        <p:sp>
          <p:nvSpPr>
            <p:cNvPr id="10" name="Rectangle: Top Corners Rounded 9">
              <a:extLst>
                <a:ext uri="{FF2B5EF4-FFF2-40B4-BE49-F238E27FC236}">
                  <a16:creationId xmlns:a16="http://schemas.microsoft.com/office/drawing/2014/main" id="{7F358D65-90AF-D88A-69BE-7B32E5BAED93}"/>
                </a:ext>
              </a:extLst>
            </p:cNvPr>
            <p:cNvSpPr/>
            <p:nvPr/>
          </p:nvSpPr>
          <p:spPr>
            <a:xfrm>
              <a:off x="270927" y="4876797"/>
              <a:ext cx="5695506" cy="648000"/>
            </a:xfrm>
            <a:prstGeom prst="round2SameRect">
              <a:avLst>
                <a:gd name="adj1" fmla="val 16238"/>
                <a:gd name="adj2" fmla="val 0"/>
              </a:avLst>
            </a:prstGeom>
            <a:gradFill>
              <a:gsLst>
                <a:gs pos="0">
                  <a:srgbClr val="1987A8"/>
                </a:gs>
                <a:gs pos="100000">
                  <a:srgbClr val="69CBE9"/>
                </a:gs>
              </a:gsLst>
              <a:lin ang="0" scaled="0"/>
            </a:gradFill>
            <a:ln>
              <a:solidFill>
                <a:srgbClr val="1987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2600" b="1" i="0" u="none" strike="noStrike" kern="0" cap="none" spc="0" normalizeH="0" baseline="0" noProof="0">
                  <a:ln>
                    <a:noFill/>
                  </a:ln>
                  <a:solidFill>
                    <a:srgbClr val="FFFFFF"/>
                  </a:solidFill>
                  <a:effectLst/>
                  <a:uLnTx/>
                  <a:uFillTx/>
                  <a:latin typeface="Arial"/>
                  <a:ea typeface="+mn-ea"/>
                  <a:cs typeface="+mn-cs"/>
                  <a:sym typeface="Arial"/>
                </a:rPr>
                <a:t>Established Practice</a:t>
              </a:r>
            </a:p>
          </p:txBody>
        </p:sp>
      </p:grpSp>
      <p:grpSp>
        <p:nvGrpSpPr>
          <p:cNvPr id="14" name="Group 13">
            <a:extLst>
              <a:ext uri="{FF2B5EF4-FFF2-40B4-BE49-F238E27FC236}">
                <a16:creationId xmlns:a16="http://schemas.microsoft.com/office/drawing/2014/main" id="{830CA1D1-AFC1-D8BF-F8F7-629A0EE4F727}"/>
              </a:ext>
            </a:extLst>
          </p:cNvPr>
          <p:cNvGrpSpPr/>
          <p:nvPr/>
        </p:nvGrpSpPr>
        <p:grpSpPr>
          <a:xfrm>
            <a:off x="239022" y="924037"/>
            <a:ext cx="5695506" cy="2278927"/>
            <a:chOff x="6225566" y="4876797"/>
            <a:chExt cx="5695506" cy="2278927"/>
          </a:xfrm>
        </p:grpSpPr>
        <p:sp>
          <p:nvSpPr>
            <p:cNvPr id="8" name="Rectangle: Rounded Corners 7">
              <a:extLst>
                <a:ext uri="{FF2B5EF4-FFF2-40B4-BE49-F238E27FC236}">
                  <a16:creationId xmlns:a16="http://schemas.microsoft.com/office/drawing/2014/main" id="{ED6707C2-8856-8BCF-6A27-4ACE27DC0B4A}"/>
                </a:ext>
              </a:extLst>
            </p:cNvPr>
            <p:cNvSpPr/>
            <p:nvPr/>
          </p:nvSpPr>
          <p:spPr>
            <a:xfrm>
              <a:off x="6225567" y="5332719"/>
              <a:ext cx="5695505" cy="1823005"/>
            </a:xfrm>
            <a:prstGeom prst="roundRect">
              <a:avLst>
                <a:gd name="adj" fmla="val 6189"/>
              </a:avLst>
            </a:prstGeom>
            <a:gradFill>
              <a:gsLst>
                <a:gs pos="0">
                  <a:srgbClr val="6E53A2"/>
                </a:gs>
                <a:gs pos="100000">
                  <a:srgbClr val="A290C6"/>
                </a:gs>
              </a:gsLst>
              <a:lin ang="16200000" scaled="0"/>
            </a:gradFill>
            <a:ln>
              <a:solidFill>
                <a:srgbClr val="6E53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0" lvl="0">
                <a:lnSpc>
                  <a:spcPct val="115000"/>
                </a:lnSpc>
                <a:buClr>
                  <a:schemeClr val="tx1"/>
                </a:buClr>
                <a:buSzPct val="100000"/>
              </a:pPr>
              <a:r>
                <a:rPr lang="en-GB" sz="2600">
                  <a:solidFill>
                    <a:schemeClr val="tx1"/>
                  </a:solidFill>
                  <a:latin typeface="Arial" panose="020B0604020202020204" pitchFamily="34" charset="0"/>
                  <a:cs typeface="Arial" panose="020B0604020202020204" pitchFamily="34" charset="0"/>
                </a:rPr>
                <a:t>Builds on established assessment practices already embedded in schools.</a:t>
              </a:r>
            </a:p>
          </p:txBody>
        </p:sp>
        <p:sp>
          <p:nvSpPr>
            <p:cNvPr id="13" name="Rectangle: Top Corners Rounded 12">
              <a:extLst>
                <a:ext uri="{FF2B5EF4-FFF2-40B4-BE49-F238E27FC236}">
                  <a16:creationId xmlns:a16="http://schemas.microsoft.com/office/drawing/2014/main" id="{53BC36DB-B1D5-EDA2-FD0B-E4522F63A4AA}"/>
                </a:ext>
              </a:extLst>
            </p:cNvPr>
            <p:cNvSpPr/>
            <p:nvPr/>
          </p:nvSpPr>
          <p:spPr>
            <a:xfrm>
              <a:off x="6225566" y="4876797"/>
              <a:ext cx="5695506" cy="648000"/>
            </a:xfrm>
            <a:prstGeom prst="round2SameRect">
              <a:avLst>
                <a:gd name="adj1" fmla="val 16238"/>
                <a:gd name="adj2" fmla="val 0"/>
              </a:avLst>
            </a:prstGeom>
            <a:gradFill>
              <a:gsLst>
                <a:gs pos="0">
                  <a:srgbClr val="6E53A2"/>
                </a:gs>
                <a:gs pos="100000">
                  <a:srgbClr val="A290C6"/>
                </a:gs>
              </a:gsLst>
              <a:lin ang="0" scaled="0"/>
            </a:gradFill>
            <a:ln>
              <a:solidFill>
                <a:srgbClr val="6E53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0" lvl="0">
                <a:lnSpc>
                  <a:spcPct val="115000"/>
                </a:lnSpc>
                <a:buClr>
                  <a:schemeClr val="tx1"/>
                </a:buClr>
                <a:buSzPct val="100000"/>
              </a:pPr>
              <a:r>
                <a:rPr lang="en-GB" sz="2600" b="1">
                  <a:solidFill>
                    <a:schemeClr val="bg1"/>
                  </a:solidFill>
                  <a:latin typeface="Arial" panose="020B0604020202020204" pitchFamily="34" charset="0"/>
                  <a:cs typeface="Arial" panose="020B0604020202020204" pitchFamily="34" charset="0"/>
                </a:rPr>
                <a:t>Senior Cycle Redevelopment</a:t>
              </a:r>
            </a:p>
          </p:txBody>
        </p:sp>
      </p:grpSp>
      <p:grpSp>
        <p:nvGrpSpPr>
          <p:cNvPr id="18" name="Group 17">
            <a:extLst>
              <a:ext uri="{FF2B5EF4-FFF2-40B4-BE49-F238E27FC236}">
                <a16:creationId xmlns:a16="http://schemas.microsoft.com/office/drawing/2014/main" id="{B4B6B675-F6D4-92D9-5538-290426799D35}"/>
              </a:ext>
            </a:extLst>
          </p:cNvPr>
          <p:cNvGrpSpPr/>
          <p:nvPr/>
        </p:nvGrpSpPr>
        <p:grpSpPr>
          <a:xfrm>
            <a:off x="6257474" y="2122033"/>
            <a:ext cx="5695509" cy="3171703"/>
            <a:chOff x="270918" y="1064769"/>
            <a:chExt cx="5695512" cy="3464256"/>
          </a:xfrm>
        </p:grpSpPr>
        <p:sp>
          <p:nvSpPr>
            <p:cNvPr id="19" name="Rectangle: Rounded Corners 18">
              <a:extLst>
                <a:ext uri="{FF2B5EF4-FFF2-40B4-BE49-F238E27FC236}">
                  <a16:creationId xmlns:a16="http://schemas.microsoft.com/office/drawing/2014/main" id="{4DA555C3-2983-C3BE-B212-91B6EDEE71CE}"/>
                </a:ext>
              </a:extLst>
            </p:cNvPr>
            <p:cNvSpPr/>
            <p:nvPr/>
          </p:nvSpPr>
          <p:spPr>
            <a:xfrm>
              <a:off x="270918" y="1656048"/>
              <a:ext cx="5695505" cy="2872977"/>
            </a:xfrm>
            <a:prstGeom prst="roundRect">
              <a:avLst>
                <a:gd name="adj" fmla="val 6189"/>
              </a:avLst>
            </a:prstGeom>
            <a:gradFill>
              <a:gsLst>
                <a:gs pos="0">
                  <a:srgbClr val="ED7D31"/>
                </a:gs>
                <a:gs pos="100000">
                  <a:srgbClr val="F7C39F"/>
                </a:gs>
              </a:gsLst>
              <a:lin ang="16200000" scaled="0"/>
            </a:gra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750" lvl="0">
                <a:lnSpc>
                  <a:spcPct val="115000"/>
                </a:lnSpc>
                <a:buClr>
                  <a:schemeClr val="tx1"/>
                </a:buClr>
                <a:buSzPct val="100000"/>
              </a:pPr>
              <a:r>
                <a:rPr lang="en-GB" sz="2600">
                  <a:solidFill>
                    <a:schemeClr val="tx1"/>
                  </a:solidFill>
                  <a:latin typeface="Arial" panose="020B0604020202020204" pitchFamily="34" charset="0"/>
                  <a:cs typeface="Arial" panose="020B0604020202020204" pitchFamily="34" charset="0"/>
                </a:rPr>
                <a:t>Schools already manage:</a:t>
              </a:r>
            </a:p>
            <a:p>
              <a:pPr marL="488950" lvl="0" indent="-457200">
                <a:lnSpc>
                  <a:spcPct val="115000"/>
                </a:lnSpc>
                <a:buClr>
                  <a:schemeClr val="tx1"/>
                </a:buClr>
                <a:buSzPct val="100000"/>
                <a:buFont typeface="Wingdings" panose="05000000000000000000" pitchFamily="2" charset="2"/>
                <a:buChar char="§"/>
              </a:pPr>
              <a:r>
                <a:rPr lang="en-GB" sz="2600">
                  <a:solidFill>
                    <a:schemeClr val="tx1"/>
                  </a:solidFill>
                  <a:latin typeface="Arial" panose="020B0604020202020204" pitchFamily="34" charset="0"/>
                  <a:cs typeface="Arial" panose="020B0604020202020204" pitchFamily="34" charset="0"/>
                </a:rPr>
                <a:t>Coursework</a:t>
              </a:r>
            </a:p>
            <a:p>
              <a:pPr marL="488950" lvl="0" indent="-457200">
                <a:lnSpc>
                  <a:spcPct val="115000"/>
                </a:lnSpc>
                <a:buClr>
                  <a:schemeClr val="tx1"/>
                </a:buClr>
                <a:buSzPct val="100000"/>
                <a:buFont typeface="Wingdings" panose="05000000000000000000" pitchFamily="2" charset="2"/>
                <a:buChar char="§"/>
              </a:pPr>
              <a:r>
                <a:rPr lang="en-GB" sz="2600">
                  <a:solidFill>
                    <a:schemeClr val="tx1"/>
                  </a:solidFill>
                  <a:latin typeface="Arial" panose="020B0604020202020204" pitchFamily="34" charset="0"/>
                  <a:cs typeface="Arial" panose="020B0604020202020204" pitchFamily="34" charset="0"/>
                </a:rPr>
                <a:t>Practical assessments</a:t>
              </a:r>
            </a:p>
            <a:p>
              <a:pPr marL="488950" lvl="0" indent="-457200">
                <a:lnSpc>
                  <a:spcPct val="115000"/>
                </a:lnSpc>
                <a:buClr>
                  <a:schemeClr val="tx1"/>
                </a:buClr>
                <a:buSzPct val="100000"/>
                <a:buFont typeface="Wingdings" panose="05000000000000000000" pitchFamily="2" charset="2"/>
                <a:buChar char="§"/>
              </a:pPr>
              <a:r>
                <a:rPr lang="en-GB" sz="2600">
                  <a:solidFill>
                    <a:schemeClr val="tx1"/>
                  </a:solidFill>
                  <a:latin typeface="Arial" panose="020B0604020202020204" pitchFamily="34" charset="0"/>
                  <a:cs typeface="Arial" panose="020B0604020202020204" pitchFamily="34" charset="0"/>
                </a:rPr>
                <a:t>Oral examinations</a:t>
              </a:r>
            </a:p>
            <a:p>
              <a:pPr marL="488950" lvl="0" indent="-457200">
                <a:lnSpc>
                  <a:spcPct val="115000"/>
                </a:lnSpc>
                <a:buClr>
                  <a:schemeClr val="tx1"/>
                </a:buClr>
                <a:buSzPct val="100000"/>
                <a:buFont typeface="Wingdings" panose="05000000000000000000" pitchFamily="2" charset="2"/>
                <a:buChar char="§"/>
              </a:pPr>
              <a:r>
                <a:rPr lang="en-GB" sz="2600">
                  <a:solidFill>
                    <a:schemeClr val="tx1"/>
                  </a:solidFill>
                  <a:latin typeface="Arial" panose="020B0604020202020204" pitchFamily="34" charset="0"/>
                  <a:cs typeface="Arial" panose="020B0604020202020204" pitchFamily="34" charset="0"/>
                </a:rPr>
                <a:t>Project submissions to the SEC</a:t>
              </a:r>
            </a:p>
          </p:txBody>
        </p:sp>
        <p:sp>
          <p:nvSpPr>
            <p:cNvPr id="20" name="Rectangle: Top Corners Rounded 19">
              <a:extLst>
                <a:ext uri="{FF2B5EF4-FFF2-40B4-BE49-F238E27FC236}">
                  <a16:creationId xmlns:a16="http://schemas.microsoft.com/office/drawing/2014/main" id="{BA3807E5-78AD-2639-8176-E67C38FA55CB}"/>
                </a:ext>
              </a:extLst>
            </p:cNvPr>
            <p:cNvSpPr/>
            <p:nvPr/>
          </p:nvSpPr>
          <p:spPr>
            <a:xfrm>
              <a:off x="270924" y="1064769"/>
              <a:ext cx="5695506" cy="707770"/>
            </a:xfrm>
            <a:prstGeom prst="round2SameRect">
              <a:avLst>
                <a:gd name="adj1" fmla="val 16238"/>
                <a:gd name="adj2" fmla="val 0"/>
              </a:avLst>
            </a:prstGeom>
            <a:gradFill>
              <a:gsLst>
                <a:gs pos="0">
                  <a:srgbClr val="ED7D31"/>
                </a:gs>
                <a:gs pos="100000">
                  <a:srgbClr val="F7C39F"/>
                </a:gs>
              </a:gsLst>
              <a:lin ang="0" scaled="0"/>
            </a:gra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2600" b="1" i="0" u="none" strike="noStrike" kern="0" cap="none" spc="0" normalizeH="0" baseline="0" noProof="0">
                  <a:ln>
                    <a:noFill/>
                  </a:ln>
                  <a:solidFill>
                    <a:srgbClr val="FFFFFF"/>
                  </a:solidFill>
                  <a:effectLst/>
                  <a:uLnTx/>
                  <a:uFillTx/>
                  <a:latin typeface="Arial"/>
                  <a:ea typeface="+mn-ea"/>
                  <a:cs typeface="+mn-cs"/>
                  <a:sym typeface="Arial"/>
                </a:rPr>
                <a:t>Existing System Expertise</a:t>
              </a:r>
            </a:p>
          </p:txBody>
        </p:sp>
      </p:grpSp>
    </p:spTree>
    <p:extLst>
      <p:ext uri="{BB962C8B-B14F-4D97-AF65-F5344CB8AC3E}">
        <p14:creationId xmlns:p14="http://schemas.microsoft.com/office/powerpoint/2010/main" val="350062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7B0E3A-F25E-7E62-D045-9FF536EC1CF7}"/>
              </a:ext>
            </a:extLst>
          </p:cNvPr>
          <p:cNvSpPr>
            <a:spLocks noGrp="1"/>
          </p:cNvSpPr>
          <p:nvPr>
            <p:ph type="title"/>
          </p:nvPr>
        </p:nvSpPr>
        <p:spPr>
          <a:xfrm>
            <a:off x="270917" y="-132140"/>
            <a:ext cx="10515600" cy="1325563"/>
          </a:xfrm>
        </p:spPr>
        <p:txBody>
          <a:bodyPr/>
          <a:lstStyle/>
          <a:p>
            <a:r>
              <a:rPr lang="en-IE"/>
              <a:t>The Role of Leadership</a:t>
            </a:r>
          </a:p>
        </p:txBody>
      </p:sp>
      <p:pic>
        <p:nvPicPr>
          <p:cNvPr id="4" name="Content Placeholder 3" descr="A blue and green gradient background&#10;&#10;AI-generated content may be incorrect.">
            <a:extLst>
              <a:ext uri="{FF2B5EF4-FFF2-40B4-BE49-F238E27FC236}">
                <a16:creationId xmlns:a16="http://schemas.microsoft.com/office/drawing/2014/main" id="{E75E85EA-FAD7-4855-284E-9F48965EDDD2}"/>
              </a:ext>
            </a:extLst>
          </p:cNvPr>
          <p:cNvPicPr>
            <a:picLocks noGrp="1" noChangeAspect="1"/>
          </p:cNvPicPr>
          <p:nvPr/>
        </p:nvPicPr>
        <p:blipFill>
          <a:blip r:embed="rId3"/>
          <a:stretch>
            <a:fillRect/>
          </a:stretch>
        </p:blipFill>
        <p:spPr>
          <a:xfrm>
            <a:off x="9114482" y="951350"/>
            <a:ext cx="2798691" cy="3865997"/>
          </a:xfrm>
          <a:prstGeom prst="rect">
            <a:avLst/>
          </a:prstGeom>
          <a:noFill/>
          <a:ln>
            <a:noFill/>
          </a:ln>
        </p:spPr>
      </p:pic>
      <p:pic>
        <p:nvPicPr>
          <p:cNvPr id="6" name="Picture 5" descr="A white and black checklist&#10;&#10;AI-generated content may be incorrect.">
            <a:extLst>
              <a:ext uri="{FF2B5EF4-FFF2-40B4-BE49-F238E27FC236}">
                <a16:creationId xmlns:a16="http://schemas.microsoft.com/office/drawing/2014/main" id="{98B0E3F2-57C9-A2FC-3F5B-AB07909DC9E3}"/>
              </a:ext>
            </a:extLst>
          </p:cNvPr>
          <p:cNvPicPr>
            <a:picLocks noChangeAspect="1"/>
          </p:cNvPicPr>
          <p:nvPr/>
        </p:nvPicPr>
        <p:blipFill>
          <a:blip r:embed="rId4"/>
          <a:srcRect l="1912" t="2338" r="1951" b="1363"/>
          <a:stretch>
            <a:fillRect/>
          </a:stretch>
        </p:blipFill>
        <p:spPr>
          <a:xfrm>
            <a:off x="4636917" y="930308"/>
            <a:ext cx="3997096" cy="5652000"/>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contourClr>
              <a:srgbClr val="FFFFFF"/>
            </a:contourClr>
          </a:sp3d>
        </p:spPr>
      </p:pic>
      <p:grpSp>
        <p:nvGrpSpPr>
          <p:cNvPr id="16" name="Group 15">
            <a:extLst>
              <a:ext uri="{FF2B5EF4-FFF2-40B4-BE49-F238E27FC236}">
                <a16:creationId xmlns:a16="http://schemas.microsoft.com/office/drawing/2014/main" id="{A9A05F4E-09B9-52D4-15FB-6AA7E58ABB26}"/>
              </a:ext>
            </a:extLst>
          </p:cNvPr>
          <p:cNvGrpSpPr/>
          <p:nvPr/>
        </p:nvGrpSpPr>
        <p:grpSpPr>
          <a:xfrm>
            <a:off x="299942" y="930308"/>
            <a:ext cx="4189815" cy="5652000"/>
            <a:chOff x="299942" y="930308"/>
            <a:chExt cx="4189815" cy="5652000"/>
          </a:xfrm>
          <a:effectLst>
            <a:outerShdw blurRad="50800" dist="38100" dir="2700000" algn="tl" rotWithShape="0">
              <a:prstClr val="black">
                <a:alpha val="40000"/>
              </a:prstClr>
            </a:outerShdw>
          </a:effectLst>
        </p:grpSpPr>
        <p:pic>
          <p:nvPicPr>
            <p:cNvPr id="7" name="Picture 6">
              <a:extLst>
                <a:ext uri="{FF2B5EF4-FFF2-40B4-BE49-F238E27FC236}">
                  <a16:creationId xmlns:a16="http://schemas.microsoft.com/office/drawing/2014/main" id="{C09FA848-D170-53C4-290A-192F7CFEF2E9}"/>
                </a:ext>
              </a:extLst>
            </p:cNvPr>
            <p:cNvPicPr>
              <a:picLocks noChangeAspect="1"/>
            </p:cNvPicPr>
            <p:nvPr/>
          </p:nvPicPr>
          <p:blipFill>
            <a:blip r:embed="rId5"/>
            <a:stretch>
              <a:fillRect/>
            </a:stretch>
          </p:blipFill>
          <p:spPr>
            <a:xfrm>
              <a:off x="299943" y="930308"/>
              <a:ext cx="4189814" cy="287748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9" name="Picture 8">
              <a:extLst>
                <a:ext uri="{FF2B5EF4-FFF2-40B4-BE49-F238E27FC236}">
                  <a16:creationId xmlns:a16="http://schemas.microsoft.com/office/drawing/2014/main" id="{2DDF7A11-7BD6-7B64-3341-BC905A6961BB}"/>
                </a:ext>
              </a:extLst>
            </p:cNvPr>
            <p:cNvPicPr>
              <a:picLocks noChangeAspect="1"/>
            </p:cNvPicPr>
            <p:nvPr/>
          </p:nvPicPr>
          <p:blipFill>
            <a:blip r:embed="rId6"/>
            <a:stretch>
              <a:fillRect/>
            </a:stretch>
          </p:blipFill>
          <p:spPr>
            <a:xfrm>
              <a:off x="299942" y="3684785"/>
              <a:ext cx="4189814" cy="2897523"/>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grpSp>
      <p:pic>
        <p:nvPicPr>
          <p:cNvPr id="12" name="Picture 11">
            <a:extLst>
              <a:ext uri="{FF2B5EF4-FFF2-40B4-BE49-F238E27FC236}">
                <a16:creationId xmlns:a16="http://schemas.microsoft.com/office/drawing/2014/main" id="{A7CAD4CB-882E-79EE-ED9E-3B89EC29AAA1}"/>
              </a:ext>
            </a:extLst>
          </p:cNvPr>
          <p:cNvPicPr>
            <a:picLocks noChangeAspect="1"/>
          </p:cNvPicPr>
          <p:nvPr/>
        </p:nvPicPr>
        <p:blipFill>
          <a:blip r:embed="rId7"/>
          <a:stretch>
            <a:fillRect/>
          </a:stretch>
        </p:blipFill>
        <p:spPr>
          <a:xfrm>
            <a:off x="8947827" y="1863277"/>
            <a:ext cx="3132000" cy="42516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Rounded Corners 12">
            <a:extLst>
              <a:ext uri="{FF2B5EF4-FFF2-40B4-BE49-F238E27FC236}">
                <a16:creationId xmlns:a16="http://schemas.microsoft.com/office/drawing/2014/main" id="{6E16D261-C39A-43E8-81B0-DF7CA169986C}"/>
              </a:ext>
            </a:extLst>
          </p:cNvPr>
          <p:cNvSpPr/>
          <p:nvPr/>
        </p:nvSpPr>
        <p:spPr>
          <a:xfrm>
            <a:off x="9133928" y="3910974"/>
            <a:ext cx="1296000" cy="152311"/>
          </a:xfrm>
          <a:prstGeom prst="roundRect">
            <a:avLst/>
          </a:prstGeom>
          <a:noFill/>
          <a:ln w="1905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Rounded Corners 13">
            <a:extLst>
              <a:ext uri="{FF2B5EF4-FFF2-40B4-BE49-F238E27FC236}">
                <a16:creationId xmlns:a16="http://schemas.microsoft.com/office/drawing/2014/main" id="{96A5544A-8A67-B15B-3AAA-F7CF5BAAB130}"/>
              </a:ext>
            </a:extLst>
          </p:cNvPr>
          <p:cNvSpPr/>
          <p:nvPr/>
        </p:nvSpPr>
        <p:spPr>
          <a:xfrm>
            <a:off x="10505118" y="3910973"/>
            <a:ext cx="1332000" cy="250005"/>
          </a:xfrm>
          <a:prstGeom prst="roundRect">
            <a:avLst/>
          </a:prstGeom>
          <a:noFill/>
          <a:ln w="1905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9666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C740A-9EC2-5A56-1BD3-9815BDBBE6E4}"/>
              </a:ext>
            </a:extLst>
          </p:cNvPr>
          <p:cNvSpPr>
            <a:spLocks noGrp="1"/>
          </p:cNvSpPr>
          <p:nvPr>
            <p:ph type="title"/>
          </p:nvPr>
        </p:nvSpPr>
        <p:spPr>
          <a:xfrm>
            <a:off x="499226" y="49922"/>
            <a:ext cx="10515600" cy="1325563"/>
          </a:xfrm>
        </p:spPr>
        <p:txBody>
          <a:bodyPr/>
          <a:lstStyle/>
          <a:p>
            <a:r>
              <a:rPr lang="en-IE"/>
              <a:t>As a school leader…</a:t>
            </a:r>
          </a:p>
        </p:txBody>
      </p:sp>
      <p:pic>
        <p:nvPicPr>
          <p:cNvPr id="4" name="Google Shape;354;p51" descr="A group of people with arrows&#10;&#10;Description automatically generated">
            <a:extLst>
              <a:ext uri="{FF2B5EF4-FFF2-40B4-BE49-F238E27FC236}">
                <a16:creationId xmlns:a16="http://schemas.microsoft.com/office/drawing/2014/main" id="{6BB62FE5-0493-EF7E-BEFE-EC98D316987A}"/>
              </a:ext>
            </a:extLst>
          </p:cNvPr>
          <p:cNvPicPr preferRelativeResize="0"/>
          <p:nvPr/>
        </p:nvPicPr>
        <p:blipFill>
          <a:blip r:embed="rId3">
            <a:alphaModFix/>
          </a:blip>
          <a:stretch>
            <a:fillRect/>
          </a:stretch>
        </p:blipFill>
        <p:spPr>
          <a:xfrm>
            <a:off x="285281" y="5167312"/>
            <a:ext cx="955875" cy="955875"/>
          </a:xfrm>
          <a:prstGeom prst="rect">
            <a:avLst/>
          </a:prstGeom>
          <a:noFill/>
          <a:ln>
            <a:noFill/>
          </a:ln>
        </p:spPr>
      </p:pic>
      <p:pic>
        <p:nvPicPr>
          <p:cNvPr id="5" name="Picture 4" descr="A blue line drawing of a person&#10;&#10;AI-generated content may be incorrect.">
            <a:extLst>
              <a:ext uri="{FF2B5EF4-FFF2-40B4-BE49-F238E27FC236}">
                <a16:creationId xmlns:a16="http://schemas.microsoft.com/office/drawing/2014/main" id="{CAB84CFF-757A-8921-765E-B48E3C4BA7F9}"/>
              </a:ext>
            </a:extLst>
          </p:cNvPr>
          <p:cNvPicPr>
            <a:picLocks noChangeAspect="1"/>
          </p:cNvPicPr>
          <p:nvPr/>
        </p:nvPicPr>
        <p:blipFill>
          <a:blip r:embed="rId4"/>
          <a:stretch>
            <a:fillRect/>
          </a:stretch>
        </p:blipFill>
        <p:spPr>
          <a:xfrm>
            <a:off x="1579644" y="5126043"/>
            <a:ext cx="1019253" cy="1019253"/>
          </a:xfrm>
          <a:prstGeom prst="rect">
            <a:avLst/>
          </a:prstGeom>
        </p:spPr>
      </p:pic>
      <p:pic>
        <p:nvPicPr>
          <p:cNvPr id="6" name="Picture 5">
            <a:extLst>
              <a:ext uri="{FF2B5EF4-FFF2-40B4-BE49-F238E27FC236}">
                <a16:creationId xmlns:a16="http://schemas.microsoft.com/office/drawing/2014/main" id="{A15742B7-742E-ED14-92BF-C5032A8935AC}"/>
              </a:ext>
            </a:extLst>
          </p:cNvPr>
          <p:cNvPicPr>
            <a:picLocks noChangeAspect="1"/>
          </p:cNvPicPr>
          <p:nvPr/>
        </p:nvPicPr>
        <p:blipFill>
          <a:blip r:embed="rId5"/>
          <a:stretch>
            <a:fillRect/>
          </a:stretch>
        </p:blipFill>
        <p:spPr>
          <a:xfrm>
            <a:off x="9084041" y="4771206"/>
            <a:ext cx="1374090" cy="1374090"/>
          </a:xfrm>
          <a:prstGeom prst="ellipse">
            <a:avLst/>
          </a:prstGeom>
        </p:spPr>
      </p:pic>
      <mc:AlternateContent xmlns:mc="http://schemas.openxmlformats.org/markup-compatibility/2006">
        <mc:Choice xmlns:am3d="http://schemas.microsoft.com/office/drawing/2017/model3d" Requires="am3d">
          <p:graphicFrame>
            <p:nvGraphicFramePr>
              <p:cNvPr id="7" name="3D Model 6" descr="Checklist">
                <a:extLst>
                  <a:ext uri="{FF2B5EF4-FFF2-40B4-BE49-F238E27FC236}">
                    <a16:creationId xmlns:a16="http://schemas.microsoft.com/office/drawing/2014/main" id="{23517DB6-038E-AB98-4FA8-E751706F66E1}"/>
                  </a:ext>
                </a:extLst>
              </p:cNvPr>
              <p:cNvGraphicFramePr>
                <a:graphicFrameLocks noChangeAspect="1"/>
              </p:cNvGraphicFramePr>
              <p:nvPr>
                <p:extLst>
                  <p:ext uri="{D42A27DB-BD31-4B8C-83A1-F6EECF244321}">
                    <p14:modId xmlns:p14="http://schemas.microsoft.com/office/powerpoint/2010/main" val="646060731"/>
                  </p:ext>
                </p:extLst>
              </p:nvPr>
            </p:nvGraphicFramePr>
            <p:xfrm>
              <a:off x="6506987" y="4242416"/>
              <a:ext cx="1654373" cy="2053018"/>
            </p:xfrm>
            <a:graphic>
              <a:graphicData uri="http://schemas.microsoft.com/office/drawing/2017/model3d">
                <am3d:model3d r:embed="rId6">
                  <am3d:spPr>
                    <a:xfrm>
                      <a:off x="0" y="0"/>
                      <a:ext cx="1654373" cy="2053018"/>
                    </a:xfrm>
                    <a:prstGeom prst="rect">
                      <a:avLst/>
                    </a:prstGeom>
                  </am3d:spPr>
                  <am3d:camera>
                    <am3d:pos x="0" y="0" z="61616842"/>
                    <am3d:up dx="0" dy="36000000" dz="0"/>
                    <am3d:lookAt x="0" y="0" z="0"/>
                    <am3d:perspective fov="2700000"/>
                  </am3d:camera>
                  <am3d:trans>
                    <am3d:meterPerModelUnit n="83313" d="1000000"/>
                    <am3d:preTrans dx="-2" dy="-8018320" dz="-1001795"/>
                    <am3d:scale>
                      <am3d:sx n="1000000" d="1000000"/>
                      <am3d:sy n="1000000" d="1000000"/>
                      <am3d:sz n="1000000" d="1000000"/>
                    </am3d:scale>
                    <am3d:rot ax="3098220" ay="1101325" az="1301687"/>
                    <am3d:postTrans dx="0" dy="0" dz="0"/>
                  </am3d:trans>
                  <am3d:raster rName="Office3DRenderer" rVer="16.0.8326">
                    <am3d:blip r:embed="rId7"/>
                  </am3d:raster>
                  <am3d:objViewport viewportSz="226230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descr="Checklist">
                <a:extLst>
                  <a:ext uri="{FF2B5EF4-FFF2-40B4-BE49-F238E27FC236}">
                    <a16:creationId xmlns:a16="http://schemas.microsoft.com/office/drawing/2014/main" id="{23517DB6-038E-AB98-4FA8-E751706F66E1}"/>
                  </a:ext>
                </a:extLst>
              </p:cNvPr>
              <p:cNvPicPr>
                <a:picLocks noGrp="1" noRot="1" noChangeAspect="1" noMove="1" noResize="1" noEditPoints="1" noAdjustHandles="1" noChangeArrowheads="1" noChangeShapeType="1" noCrop="1"/>
              </p:cNvPicPr>
              <p:nvPr/>
            </p:nvPicPr>
            <p:blipFill>
              <a:blip r:embed="rId7"/>
              <a:stretch>
                <a:fillRect/>
              </a:stretch>
            </p:blipFill>
            <p:spPr>
              <a:xfrm>
                <a:off x="6506987" y="4242416"/>
                <a:ext cx="1654373" cy="2053018"/>
              </a:xfrm>
              <a:prstGeom prst="rect">
                <a:avLst/>
              </a:prstGeom>
            </p:spPr>
          </p:pic>
        </mc:Fallback>
      </mc:AlternateContent>
      <p:grpSp>
        <p:nvGrpSpPr>
          <p:cNvPr id="12" name="Group 11">
            <a:extLst>
              <a:ext uri="{FF2B5EF4-FFF2-40B4-BE49-F238E27FC236}">
                <a16:creationId xmlns:a16="http://schemas.microsoft.com/office/drawing/2014/main" id="{AE94A322-F7A0-3215-CD72-4E9AA0DEE108}"/>
              </a:ext>
            </a:extLst>
          </p:cNvPr>
          <p:cNvGrpSpPr/>
          <p:nvPr/>
        </p:nvGrpSpPr>
        <p:grpSpPr>
          <a:xfrm>
            <a:off x="335573" y="1198629"/>
            <a:ext cx="11536896" cy="2912483"/>
            <a:chOff x="-11704829" y="3213"/>
            <a:chExt cx="11536896" cy="2912483"/>
          </a:xfrm>
        </p:grpSpPr>
        <p:sp>
          <p:nvSpPr>
            <p:cNvPr id="11" name="Rectangle: Rounded Corners 10">
              <a:extLst>
                <a:ext uri="{FF2B5EF4-FFF2-40B4-BE49-F238E27FC236}">
                  <a16:creationId xmlns:a16="http://schemas.microsoft.com/office/drawing/2014/main" id="{9D281499-748A-FE82-2DEE-9EE21A19B885}"/>
                </a:ext>
              </a:extLst>
            </p:cNvPr>
            <p:cNvSpPr/>
            <p:nvPr/>
          </p:nvSpPr>
          <p:spPr>
            <a:xfrm>
              <a:off x="-11541176" y="179696"/>
              <a:ext cx="11373243" cy="2736000"/>
            </a:xfrm>
            <a:prstGeom prst="roundRect">
              <a:avLst/>
            </a:prstGeom>
            <a:solidFill>
              <a:schemeClr val="bg1">
                <a:lumMod val="65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marR="0" lvl="0" algn="l" defTabSz="914400" rtl="0" eaLnBrk="1" fontAlgn="auto" latinLnBrk="0" hangingPunct="1">
                <a:lnSpc>
                  <a:spcPct val="90000"/>
                </a:lnSpc>
                <a:spcBef>
                  <a:spcPts val="1000"/>
                </a:spcBef>
                <a:spcAft>
                  <a:spcPts val="0"/>
                </a:spcAft>
                <a:buClr>
                  <a:schemeClr val="bg1"/>
                </a:buClr>
                <a:buSzPct val="100000"/>
                <a:tabLst/>
                <a:defRPr/>
              </a:pPr>
              <a:endParaRPr kumimoji="0" lang="en-IE" sz="2800" b="0" i="0" u="none" strike="noStrike" kern="0" cap="none" spc="0" normalizeH="0" baseline="0" noProof="0">
                <a:ln>
                  <a:noFill/>
                </a:ln>
                <a:solidFill>
                  <a:schemeClr val="bg1"/>
                </a:solidFill>
                <a:effectLst/>
                <a:uLnTx/>
                <a:uFillTx/>
                <a:latin typeface="Arial"/>
                <a:cs typeface="Arial"/>
                <a:sym typeface="Arial"/>
              </a:endParaRPr>
            </a:p>
          </p:txBody>
        </p:sp>
        <p:sp>
          <p:nvSpPr>
            <p:cNvPr id="10" name="Rectangle: Rounded Corners 9">
              <a:extLst>
                <a:ext uri="{FF2B5EF4-FFF2-40B4-BE49-F238E27FC236}">
                  <a16:creationId xmlns:a16="http://schemas.microsoft.com/office/drawing/2014/main" id="{1AD5CCAE-4DCC-DD96-00AB-5A87D0591606}"/>
                </a:ext>
              </a:extLst>
            </p:cNvPr>
            <p:cNvSpPr/>
            <p:nvPr/>
          </p:nvSpPr>
          <p:spPr>
            <a:xfrm>
              <a:off x="-11704829" y="3213"/>
              <a:ext cx="11373243" cy="2736000"/>
            </a:xfrm>
            <a:prstGeom prst="roundRect">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7800" algn="ctr">
                <a:lnSpc>
                  <a:spcPct val="90000"/>
                </a:lnSpc>
                <a:spcBef>
                  <a:spcPts val="1000"/>
                </a:spcBef>
                <a:buClr>
                  <a:schemeClr val="bg1"/>
                </a:buClr>
                <a:buSzPct val="100000"/>
                <a:defRPr/>
              </a:pPr>
              <a:endParaRPr kumimoji="0" lang="en-IE" sz="3600" b="0" i="0" u="none" strike="noStrike" kern="0" cap="none" spc="0" normalizeH="0" baseline="0" noProof="0">
                <a:ln>
                  <a:noFill/>
                </a:ln>
                <a:solidFill>
                  <a:schemeClr val="bg1"/>
                </a:solidFill>
                <a:effectLst/>
                <a:uLnTx/>
                <a:uFillTx/>
                <a:latin typeface="Arial" panose="020B0604020202020204" pitchFamily="34" charset="0"/>
                <a:ea typeface="+mn-lt"/>
                <a:cs typeface="Arial" panose="020B0604020202020204" pitchFamily="34" charset="0"/>
                <a:sym typeface="Arial"/>
              </a:endParaRPr>
            </a:p>
            <a:p>
              <a:pPr marL="177800" algn="ctr">
                <a:lnSpc>
                  <a:spcPct val="90000"/>
                </a:lnSpc>
                <a:spcBef>
                  <a:spcPts val="1000"/>
                </a:spcBef>
                <a:buClr>
                  <a:schemeClr val="bg1"/>
                </a:buClr>
                <a:buSzPct val="100000"/>
                <a:defRPr/>
              </a:pPr>
              <a:r>
                <a:rPr kumimoji="0" lang="en-IE" sz="3600" b="0" i="0" u="none" strike="noStrike" kern="0" cap="none" spc="0" normalizeH="0" baseline="0" noProof="0">
                  <a:ln>
                    <a:noFill/>
                  </a:ln>
                  <a:solidFill>
                    <a:schemeClr val="bg1"/>
                  </a:solidFill>
                  <a:effectLst/>
                  <a:uLnTx/>
                  <a:uFillTx/>
                  <a:latin typeface="Arial" panose="020B0604020202020204" pitchFamily="34" charset="0"/>
                  <a:ea typeface="+mn-lt"/>
                  <a:cs typeface="Arial" panose="020B0604020202020204" pitchFamily="34" charset="0"/>
                  <a:sym typeface="Arial"/>
                </a:rPr>
                <a:t>What whole school approaches will we need to take </a:t>
              </a:r>
              <a:r>
                <a:rPr lang="en-IE" sz="3600">
                  <a:solidFill>
                    <a:schemeClr val="bg1"/>
                  </a:solidFill>
                  <a:latin typeface="Arial" panose="020B0604020202020204" pitchFamily="34" charset="0"/>
                  <a:ea typeface="+mn-lt"/>
                  <a:cs typeface="Arial" panose="020B0604020202020204" pitchFamily="34" charset="0"/>
                </a:rPr>
                <a:t>as a leadership team to ensure the coursework </a:t>
              </a:r>
              <a:r>
                <a:rPr kumimoji="0" lang="en-IE" sz="3600" b="0" i="0" u="none" strike="noStrike" kern="0" cap="none" spc="0" normalizeH="0" baseline="0" noProof="0">
                  <a:ln>
                    <a:noFill/>
                  </a:ln>
                  <a:solidFill>
                    <a:schemeClr val="bg1"/>
                  </a:solidFill>
                  <a:effectLst/>
                  <a:uLnTx/>
                  <a:uFillTx/>
                  <a:latin typeface="Arial" panose="020B0604020202020204" pitchFamily="34" charset="0"/>
                  <a:ea typeface="+mn-lt"/>
                  <a:cs typeface="Arial" panose="020B0604020202020204" pitchFamily="34" charset="0"/>
                  <a:sym typeface="Arial"/>
                </a:rPr>
                <a:t>rules and procedures are adhered to.</a:t>
              </a:r>
              <a:endParaRPr lang="en-US" sz="3600">
                <a:solidFill>
                  <a:schemeClr val="bg1"/>
                </a:solidFill>
                <a:latin typeface="Arial" panose="020B0604020202020204" pitchFamily="34" charset="0"/>
                <a:ea typeface="+mn-lt"/>
                <a:cs typeface="Arial" panose="020B0604020202020204" pitchFamily="34" charset="0"/>
              </a:endParaRPr>
            </a:p>
            <a:p>
              <a:pPr marL="692150" marR="0" lvl="0" indent="-514350" algn="l" defTabSz="914400">
                <a:lnSpc>
                  <a:spcPct val="90000"/>
                </a:lnSpc>
                <a:spcBef>
                  <a:spcPts val="1000"/>
                </a:spcBef>
                <a:spcAft>
                  <a:spcPts val="0"/>
                </a:spcAft>
                <a:buClr>
                  <a:schemeClr val="bg1"/>
                </a:buClr>
                <a:buSzPct val="100000"/>
                <a:buAutoNum type="arabicPeriod"/>
                <a:tabLst/>
                <a:defRPr/>
              </a:pPr>
              <a:endParaRPr lang="en-IE" sz="2800" b="0" i="0" u="none" strike="noStrike" kern="0" cap="none" spc="0" normalizeH="0" baseline="0" noProof="0">
                <a:ln>
                  <a:noFill/>
                </a:ln>
                <a:solidFill>
                  <a:schemeClr val="bg1"/>
                </a:solidFill>
                <a:effectLst/>
                <a:uLnTx/>
                <a:uFillTx/>
                <a:latin typeface="Arial"/>
                <a:cs typeface="Arial"/>
              </a:endParaRPr>
            </a:p>
          </p:txBody>
        </p:sp>
      </p:grpSp>
    </p:spTree>
    <p:extLst>
      <p:ext uri="{BB962C8B-B14F-4D97-AF65-F5344CB8AC3E}">
        <p14:creationId xmlns:p14="http://schemas.microsoft.com/office/powerpoint/2010/main" val="97010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BA98A-65D7-9D31-EE60-16E8C8C8E4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4FAF3-48B9-3ABF-0455-8327F2196DA0}"/>
              </a:ext>
            </a:extLst>
          </p:cNvPr>
          <p:cNvSpPr>
            <a:spLocks noGrp="1"/>
          </p:cNvSpPr>
          <p:nvPr>
            <p:ph type="title"/>
          </p:nvPr>
        </p:nvSpPr>
        <p:spPr>
          <a:xfrm>
            <a:off x="1132243" y="95096"/>
            <a:ext cx="10515600" cy="1325563"/>
          </a:xfrm>
        </p:spPr>
        <p:txBody>
          <a:bodyPr/>
          <a:lstStyle/>
          <a:p>
            <a:r>
              <a:rPr lang="en-IE"/>
              <a:t>In this session we... </a:t>
            </a:r>
          </a:p>
        </p:txBody>
      </p:sp>
      <p:sp>
        <p:nvSpPr>
          <p:cNvPr id="5" name="object 32">
            <a:extLst>
              <a:ext uri="{FF2B5EF4-FFF2-40B4-BE49-F238E27FC236}">
                <a16:creationId xmlns:a16="http://schemas.microsoft.com/office/drawing/2014/main" id="{469EEC9C-DC3A-614A-B4C1-A2F77FB738E6}"/>
              </a:ext>
            </a:extLst>
          </p:cNvPr>
          <p:cNvSpPr/>
          <p:nvPr/>
        </p:nvSpPr>
        <p:spPr>
          <a:xfrm>
            <a:off x="1" y="0"/>
            <a:ext cx="1046602" cy="6858000"/>
          </a:xfrm>
          <a:prstGeom prst="rect">
            <a:avLst/>
          </a:prstGeom>
          <a:solidFill>
            <a:srgbClr val="6D52A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6" name="object 38">
            <a:extLst>
              <a:ext uri="{FF2B5EF4-FFF2-40B4-BE49-F238E27FC236}">
                <a16:creationId xmlns:a16="http://schemas.microsoft.com/office/drawing/2014/main" id="{27738CFA-5531-239B-579B-14EA73B7B8AD}"/>
              </a:ext>
            </a:extLst>
          </p:cNvPr>
          <p:cNvSpPr txBox="1"/>
          <p:nvPr/>
        </p:nvSpPr>
        <p:spPr>
          <a:xfrm rot="16200000">
            <a:off x="-1452765" y="3152443"/>
            <a:ext cx="3952133" cy="553114"/>
          </a:xfrm>
          <a:prstGeom prst="rect">
            <a:avLst/>
          </a:prstGeom>
        </p:spPr>
        <p:txBody>
          <a:bodyPr vert="horz" wrap="square" lIns="0" tIns="7316" rIns="0" bIns="0" rtlCol="0">
            <a:spAutoFit/>
          </a:bodyPr>
          <a:lstStyle/>
          <a:p>
            <a:pPr marL="7701" marR="3081" lvl="0" indent="-2695" algn="ctr" defTabSz="554492" rtl="0" eaLnBrk="1" fontAlgn="auto" latinLnBrk="0" hangingPunct="1">
              <a:lnSpc>
                <a:spcPct val="101699"/>
              </a:lnSpc>
              <a:spcBef>
                <a:spcPts val="58"/>
              </a:spcBef>
              <a:spcAft>
                <a:spcPts val="0"/>
              </a:spcAft>
              <a:buClrTx/>
              <a:buSzTx/>
              <a:buFontTx/>
              <a:buNone/>
              <a:tabLst/>
              <a:defRPr/>
            </a:pPr>
            <a:r>
              <a:rPr kumimoji="0" lang="en-IE" sz="3600" b="1" i="0" u="none" strike="noStrike" kern="0" cap="none" spc="-6" normalizeH="0" baseline="0" noProof="0">
                <a:ln>
                  <a:noFill/>
                </a:ln>
                <a:solidFill>
                  <a:prstClr val="white"/>
                </a:solidFill>
                <a:effectLst/>
                <a:uLnTx/>
                <a:uFillTx/>
                <a:latin typeface="Z@R18CD.tmp"/>
                <a:ea typeface="+mn-ea"/>
                <a:cs typeface="Z@R18CD.tmp"/>
              </a:rPr>
              <a:t>Leadership</a:t>
            </a:r>
            <a:endParaRPr kumimoji="0" sz="3600" b="0" i="0" u="none" strike="noStrike" kern="0" cap="none" spc="0" normalizeH="0" baseline="0" noProof="0">
              <a:ln>
                <a:noFill/>
              </a:ln>
              <a:solidFill>
                <a:prstClr val="white"/>
              </a:solidFill>
              <a:effectLst/>
              <a:uLnTx/>
              <a:uFillTx/>
              <a:latin typeface="Z@R18CD.tmp"/>
              <a:ea typeface="+mn-ea"/>
              <a:cs typeface="Z@R18CD.tmp"/>
            </a:endParaRPr>
          </a:p>
        </p:txBody>
      </p:sp>
      <p:grpSp>
        <p:nvGrpSpPr>
          <p:cNvPr id="16" name="Group 15">
            <a:extLst>
              <a:ext uri="{FF2B5EF4-FFF2-40B4-BE49-F238E27FC236}">
                <a16:creationId xmlns:a16="http://schemas.microsoft.com/office/drawing/2014/main" id="{ADCFBD2B-E75D-210D-C17D-2439662108F9}"/>
              </a:ext>
            </a:extLst>
          </p:cNvPr>
          <p:cNvGrpSpPr/>
          <p:nvPr/>
        </p:nvGrpSpPr>
        <p:grpSpPr>
          <a:xfrm>
            <a:off x="-4098317" y="563402"/>
            <a:ext cx="15366392" cy="6667172"/>
            <a:chOff x="-4098317" y="563402"/>
            <a:chExt cx="15366392" cy="6667172"/>
          </a:xfrm>
        </p:grpSpPr>
        <p:sp>
          <p:nvSpPr>
            <p:cNvPr id="17" name="Rectangle: Rounded Corners 16">
              <a:extLst>
                <a:ext uri="{FF2B5EF4-FFF2-40B4-BE49-F238E27FC236}">
                  <a16:creationId xmlns:a16="http://schemas.microsoft.com/office/drawing/2014/main" id="{FC2E3F88-D990-B55F-4808-5E05B4D6C826}"/>
                </a:ext>
              </a:extLst>
            </p:cNvPr>
            <p:cNvSpPr/>
            <p:nvPr/>
          </p:nvSpPr>
          <p:spPr>
            <a:xfrm>
              <a:off x="2568854" y="3392987"/>
              <a:ext cx="8699221" cy="1008000"/>
            </a:xfrm>
            <a:prstGeom prst="roundRect">
              <a:avLst/>
            </a:prstGeom>
            <a:solidFill>
              <a:srgbClr val="24647C"/>
            </a:solidFill>
            <a:ln>
              <a:solidFill>
                <a:srgbClr val="24647C"/>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0" lvl="0">
                <a:tabLst>
                  <a:tab pos="1520825" algn="l"/>
                </a:tabLst>
              </a:pPr>
              <a:r>
                <a:rPr lang="en-GB" sz="2800">
                  <a:solidFill>
                    <a:schemeClr val="bg1"/>
                  </a:solidFill>
                  <a:latin typeface="Arial" panose="020B0604020202020204" pitchFamily="34" charset="0"/>
                  <a:cs typeface="Arial" panose="020B0604020202020204" pitchFamily="34" charset="0"/>
                </a:rPr>
                <a:t>considered the role of the school leader in relation to the AAC.</a:t>
              </a:r>
              <a:endParaRPr lang="en-IE" sz="2800">
                <a:solidFill>
                  <a:schemeClr val="bg1"/>
                </a:solidFill>
                <a:ea typeface="Calibri"/>
              </a:endParaRPr>
            </a:p>
          </p:txBody>
        </p:sp>
        <p:grpSp>
          <p:nvGrpSpPr>
            <p:cNvPr id="18" name="Group 17">
              <a:extLst>
                <a:ext uri="{FF2B5EF4-FFF2-40B4-BE49-F238E27FC236}">
                  <a16:creationId xmlns:a16="http://schemas.microsoft.com/office/drawing/2014/main" id="{83438B36-7FE9-A833-303D-8A0B30D018DA}"/>
                </a:ext>
              </a:extLst>
            </p:cNvPr>
            <p:cNvGrpSpPr/>
            <p:nvPr/>
          </p:nvGrpSpPr>
          <p:grpSpPr>
            <a:xfrm>
              <a:off x="-4098317" y="563402"/>
              <a:ext cx="7167678" cy="6667172"/>
              <a:chOff x="-4098317" y="563402"/>
              <a:chExt cx="7167678" cy="6667172"/>
            </a:xfrm>
          </p:grpSpPr>
          <p:sp>
            <p:nvSpPr>
              <p:cNvPr id="19" name="Block Arc 18">
                <a:extLst>
                  <a:ext uri="{FF2B5EF4-FFF2-40B4-BE49-F238E27FC236}">
                    <a16:creationId xmlns:a16="http://schemas.microsoft.com/office/drawing/2014/main" id="{8A3BD95C-5C44-2F86-875F-E009B405F3A0}"/>
                  </a:ext>
                </a:extLst>
              </p:cNvPr>
              <p:cNvSpPr/>
              <p:nvPr/>
            </p:nvSpPr>
            <p:spPr>
              <a:xfrm>
                <a:off x="-4098317" y="563402"/>
                <a:ext cx="6667172" cy="6667172"/>
              </a:xfrm>
              <a:prstGeom prst="blockArc">
                <a:avLst>
                  <a:gd name="adj1" fmla="val 18900000"/>
                  <a:gd name="adj2" fmla="val 2700000"/>
                  <a:gd name="adj3" fmla="val 324"/>
                </a:avLst>
              </a:prstGeom>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IE"/>
              </a:p>
            </p:txBody>
          </p:sp>
          <p:sp>
            <p:nvSpPr>
              <p:cNvPr id="20" name="Oval 19">
                <a:extLst>
                  <a:ext uri="{FF2B5EF4-FFF2-40B4-BE49-F238E27FC236}">
                    <a16:creationId xmlns:a16="http://schemas.microsoft.com/office/drawing/2014/main" id="{EE1E0357-23B1-8A37-5AD3-7B16F8E9D338}"/>
                  </a:ext>
                </a:extLst>
              </p:cNvPr>
              <p:cNvSpPr/>
              <p:nvPr/>
            </p:nvSpPr>
            <p:spPr>
              <a:xfrm>
                <a:off x="1989362" y="3356988"/>
                <a:ext cx="1079999" cy="1079999"/>
              </a:xfrm>
              <a:prstGeom prst="ellipse">
                <a:avLst/>
              </a:prstGeom>
              <a:solidFill>
                <a:srgbClr val="0E85A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IE"/>
              </a:p>
            </p:txBody>
          </p:sp>
        </p:grpSp>
      </p:grpSp>
    </p:spTree>
    <p:extLst>
      <p:ext uri="{BB962C8B-B14F-4D97-AF65-F5344CB8AC3E}">
        <p14:creationId xmlns:p14="http://schemas.microsoft.com/office/powerpoint/2010/main" val="3636866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0993D-D3CD-3728-E611-B25D0BDC45BF}"/>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641F304C-0A01-30BA-6124-D659B81C5CB2}"/>
              </a:ext>
              <a:ext uri="{C183D7F6-B498-43B3-948B-1728B52AA6E4}">
                <adec:decorative xmlns:adec="http://schemas.microsoft.com/office/drawing/2017/decorative" val="1"/>
              </a:ext>
            </a:extLst>
          </p:cNvPr>
          <p:cNvGrpSpPr/>
          <p:nvPr/>
        </p:nvGrpSpPr>
        <p:grpSpPr>
          <a:xfrm>
            <a:off x="230346" y="5928127"/>
            <a:ext cx="2620467" cy="694944"/>
            <a:chOff x="2651612" y="5220826"/>
            <a:chExt cx="2620467" cy="694944"/>
          </a:xfrm>
        </p:grpSpPr>
        <p:pic>
          <p:nvPicPr>
            <p:cNvPr id="7" name="Graphic 6" descr="Email with solid fill">
              <a:extLst>
                <a:ext uri="{FF2B5EF4-FFF2-40B4-BE49-F238E27FC236}">
                  <a16:creationId xmlns:a16="http://schemas.microsoft.com/office/drawing/2014/main" id="{4E1323C1-76A7-576F-A766-2F6D61BCFF1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51612" y="5220826"/>
              <a:ext cx="694944" cy="694944"/>
            </a:xfrm>
            <a:prstGeom prst="rect">
              <a:avLst/>
            </a:prstGeom>
          </p:spPr>
        </p:pic>
        <p:sp>
          <p:nvSpPr>
            <p:cNvPr id="8" name="TextBox 7">
              <a:extLst>
                <a:ext uri="{FF2B5EF4-FFF2-40B4-BE49-F238E27FC236}">
                  <a16:creationId xmlns:a16="http://schemas.microsoft.com/office/drawing/2014/main" id="{7DDADA86-C1F4-4AF6-2097-B87E61B5606D}"/>
                </a:ext>
              </a:extLst>
            </p:cNvPr>
            <p:cNvSpPr txBox="1"/>
            <p:nvPr/>
          </p:nvSpPr>
          <p:spPr>
            <a:xfrm>
              <a:off x="3268019" y="5461731"/>
              <a:ext cx="200406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prstClr val="white"/>
                  </a:solidFill>
                  <a:effectLst/>
                  <a:uLnTx/>
                  <a:uFillTx/>
                  <a:latin typeface="Arial" panose="020B0604020202020204"/>
                  <a:ea typeface="+mn-ea"/>
                  <a:cs typeface="+mn-cs"/>
                </a:rPr>
                <a:t>transitionyear@oide.ie</a:t>
              </a:r>
            </a:p>
          </p:txBody>
        </p:sp>
      </p:grpSp>
      <p:grpSp>
        <p:nvGrpSpPr>
          <p:cNvPr id="17" name="Group 16">
            <a:extLst>
              <a:ext uri="{FF2B5EF4-FFF2-40B4-BE49-F238E27FC236}">
                <a16:creationId xmlns:a16="http://schemas.microsoft.com/office/drawing/2014/main" id="{8A2F3C03-BB04-451D-D665-439CF436ACB7}"/>
              </a:ext>
              <a:ext uri="{C183D7F6-B498-43B3-948B-1728B52AA6E4}">
                <adec:decorative xmlns:adec="http://schemas.microsoft.com/office/drawing/2017/decorative" val="1"/>
              </a:ext>
            </a:extLst>
          </p:cNvPr>
          <p:cNvGrpSpPr/>
          <p:nvPr/>
        </p:nvGrpSpPr>
        <p:grpSpPr>
          <a:xfrm>
            <a:off x="6097718" y="6434660"/>
            <a:ext cx="2410887" cy="419100"/>
            <a:chOff x="7806465" y="5390891"/>
            <a:chExt cx="2410887" cy="419100"/>
          </a:xfrm>
        </p:grpSpPr>
        <p:sp>
          <p:nvSpPr>
            <p:cNvPr id="18" name="TextBox 17">
              <a:extLst>
                <a:ext uri="{FF2B5EF4-FFF2-40B4-BE49-F238E27FC236}">
                  <a16:creationId xmlns:a16="http://schemas.microsoft.com/office/drawing/2014/main" id="{CAB3D14A-E865-0113-4B69-20B252D2E7E6}"/>
                </a:ext>
              </a:extLst>
            </p:cNvPr>
            <p:cNvSpPr txBox="1"/>
            <p:nvPr/>
          </p:nvSpPr>
          <p:spPr>
            <a:xfrm>
              <a:off x="8213292" y="5409171"/>
              <a:ext cx="2004060" cy="3766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Arial" panose="020B0604020202020204"/>
                  <a:ea typeface="+mn-ea"/>
                  <a:cs typeface="+mn-cs"/>
                </a:rPr>
                <a:t>@oide_Ireland</a:t>
              </a:r>
            </a:p>
          </p:txBody>
        </p:sp>
        <p:pic>
          <p:nvPicPr>
            <p:cNvPr id="19" name="Picture 18">
              <a:extLst>
                <a:ext uri="{FF2B5EF4-FFF2-40B4-BE49-F238E27FC236}">
                  <a16:creationId xmlns:a16="http://schemas.microsoft.com/office/drawing/2014/main" id="{3B20F860-8DBC-8272-73AD-C10204A096F8}"/>
                </a:ext>
              </a:extLst>
            </p:cNvPr>
            <p:cNvPicPr>
              <a:picLocks noChangeAspect="1"/>
            </p:cNvPicPr>
            <p:nvPr/>
          </p:nvPicPr>
          <p:blipFill>
            <a:blip r:embed="rId5"/>
            <a:stretch>
              <a:fillRect/>
            </a:stretch>
          </p:blipFill>
          <p:spPr>
            <a:xfrm>
              <a:off x="7806465" y="5390891"/>
              <a:ext cx="447675" cy="419100"/>
            </a:xfrm>
            <a:prstGeom prst="rect">
              <a:avLst/>
            </a:prstGeom>
          </p:spPr>
        </p:pic>
      </p:grpSp>
      <p:sp>
        <p:nvSpPr>
          <p:cNvPr id="5" name="Title 1">
            <a:extLst>
              <a:ext uri="{FF2B5EF4-FFF2-40B4-BE49-F238E27FC236}">
                <a16:creationId xmlns:a16="http://schemas.microsoft.com/office/drawing/2014/main" id="{04D8372D-19C3-2A06-DE66-1CE334AD1EA3}"/>
              </a:ext>
            </a:extLst>
          </p:cNvPr>
          <p:cNvSpPr txBox="1">
            <a:spLocks/>
          </p:cNvSpPr>
          <p:nvPr/>
        </p:nvSpPr>
        <p:spPr>
          <a:xfrm>
            <a:off x="5832875" y="3104110"/>
            <a:ext cx="5846936" cy="1325563"/>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rgbClr val="0E85AA"/>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E" sz="8000" b="1" i="0" u="none" strike="noStrike" kern="1200" cap="none" spc="0" normalizeH="0" baseline="0" noProof="0">
                <a:ln>
                  <a:noFill/>
                </a:ln>
                <a:solidFill>
                  <a:srgbClr val="0E85AA"/>
                </a:solidFill>
                <a:effectLst/>
                <a:uLnTx/>
                <a:uFillTx/>
                <a:latin typeface="Arial" panose="020B0604020202020204"/>
                <a:ea typeface="+mj-ea"/>
                <a:cs typeface="Dreaming Outloud Script Pro"/>
              </a:rPr>
              <a:t>https://forms.office.com/e/EsvQ1ZiGLY</a:t>
            </a:r>
            <a:endParaRPr kumimoji="0" lang="ga-IE" sz="8000" b="1" i="0" u="none" strike="noStrike" kern="1200" cap="none" spc="0" normalizeH="0" baseline="0" noProof="0">
              <a:ln>
                <a:noFill/>
              </a:ln>
              <a:solidFill>
                <a:srgbClr val="0E85AA"/>
              </a:solidFill>
              <a:effectLst/>
              <a:uLnTx/>
              <a:uFillTx/>
              <a:latin typeface="Arial" panose="020B0604020202020204"/>
              <a:ea typeface="+mj-ea"/>
              <a:cs typeface="Dreaming Outloud Script Pro"/>
            </a:endParaRPr>
          </a:p>
        </p:txBody>
      </p:sp>
      <p:sp>
        <p:nvSpPr>
          <p:cNvPr id="10" name="Title 1">
            <a:extLst>
              <a:ext uri="{FF2B5EF4-FFF2-40B4-BE49-F238E27FC236}">
                <a16:creationId xmlns:a16="http://schemas.microsoft.com/office/drawing/2014/main" id="{06C7D29C-F370-59B3-8955-2F15C7597D77}"/>
              </a:ext>
            </a:extLst>
          </p:cNvPr>
          <p:cNvSpPr>
            <a:spLocks noGrp="1"/>
          </p:cNvSpPr>
          <p:nvPr/>
        </p:nvSpPr>
        <p:spPr>
          <a:xfrm>
            <a:off x="1464591" y="7234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E85A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4800" b="0" i="0" u="none" strike="noStrike" kern="1200" cap="none" spc="0" normalizeH="0" baseline="0" noProof="0">
                <a:ln>
                  <a:noFill/>
                </a:ln>
                <a:solidFill>
                  <a:srgbClr val="1987A8"/>
                </a:solidFill>
                <a:effectLst/>
                <a:uLnTx/>
                <a:uFillTx/>
                <a:latin typeface="Arial" panose="020B0604020202020204"/>
                <a:ea typeface="+mj-ea"/>
                <a:cs typeface="Dreaming Outloud Script Pro"/>
              </a:rPr>
              <a:t>Feedback</a:t>
            </a:r>
            <a:endParaRPr kumimoji="0" lang="ga-IE" sz="4800" b="0" i="0" u="none" strike="noStrike" kern="1200" cap="none" spc="0" normalizeH="0" baseline="0" noProof="0">
              <a:ln>
                <a:noFill/>
              </a:ln>
              <a:solidFill>
                <a:srgbClr val="1987A8"/>
              </a:solidFill>
              <a:effectLst/>
              <a:uLnTx/>
              <a:uFillTx/>
              <a:latin typeface="Arial" panose="020B0604020202020204"/>
              <a:ea typeface="+mj-ea"/>
              <a:cs typeface="Dreaming Outloud Script Pro"/>
            </a:endParaRPr>
          </a:p>
        </p:txBody>
      </p:sp>
      <p:pic>
        <p:nvPicPr>
          <p:cNvPr id="3" name="Picture 2">
            <a:extLst>
              <a:ext uri="{FF2B5EF4-FFF2-40B4-BE49-F238E27FC236}">
                <a16:creationId xmlns:a16="http://schemas.microsoft.com/office/drawing/2014/main" id="{964BA064-1941-2960-95FA-C99DF96F11D9}"/>
              </a:ext>
            </a:extLst>
          </p:cNvPr>
          <p:cNvPicPr>
            <a:picLocks noChangeAspect="1"/>
          </p:cNvPicPr>
          <p:nvPr/>
        </p:nvPicPr>
        <p:blipFill>
          <a:blip r:embed="rId6"/>
          <a:stretch>
            <a:fillRect/>
          </a:stretch>
        </p:blipFill>
        <p:spPr>
          <a:xfrm>
            <a:off x="1738979" y="1427203"/>
            <a:ext cx="3545050" cy="4595567"/>
          </a:xfrm>
          <a:prstGeom prst="rect">
            <a:avLst/>
          </a:prstGeom>
        </p:spPr>
      </p:pic>
      <p:sp>
        <p:nvSpPr>
          <p:cNvPr id="4" name="object 32">
            <a:extLst>
              <a:ext uri="{FF2B5EF4-FFF2-40B4-BE49-F238E27FC236}">
                <a16:creationId xmlns:a16="http://schemas.microsoft.com/office/drawing/2014/main" id="{FD7774C9-F83C-1865-3C56-4C3827BF1FD0}"/>
              </a:ext>
            </a:extLst>
          </p:cNvPr>
          <p:cNvSpPr/>
          <p:nvPr/>
        </p:nvSpPr>
        <p:spPr>
          <a:xfrm>
            <a:off x="1" y="0"/>
            <a:ext cx="1046602" cy="6858000"/>
          </a:xfrm>
          <a:prstGeom prst="rect">
            <a:avLst/>
          </a:prstGeom>
          <a:solidFill>
            <a:srgbClr val="6D52A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1" name="object 38">
            <a:extLst>
              <a:ext uri="{FF2B5EF4-FFF2-40B4-BE49-F238E27FC236}">
                <a16:creationId xmlns:a16="http://schemas.microsoft.com/office/drawing/2014/main" id="{F3C77590-657C-7086-73C3-E9F47BE6E7A8}"/>
              </a:ext>
            </a:extLst>
          </p:cNvPr>
          <p:cNvSpPr txBox="1"/>
          <p:nvPr/>
        </p:nvSpPr>
        <p:spPr>
          <a:xfrm rot="16200000">
            <a:off x="-1452765" y="3152443"/>
            <a:ext cx="3952133" cy="553114"/>
          </a:xfrm>
          <a:prstGeom prst="rect">
            <a:avLst/>
          </a:prstGeom>
        </p:spPr>
        <p:txBody>
          <a:bodyPr vert="horz" wrap="square" lIns="0" tIns="7316" rIns="0" bIns="0" rtlCol="0">
            <a:spAutoFit/>
          </a:bodyPr>
          <a:lstStyle/>
          <a:p>
            <a:pPr marL="7701" marR="3081" lvl="0" indent="-2695" algn="ctr" defTabSz="554492" rtl="0" eaLnBrk="1" fontAlgn="auto" latinLnBrk="0" hangingPunct="1">
              <a:lnSpc>
                <a:spcPct val="101699"/>
              </a:lnSpc>
              <a:spcBef>
                <a:spcPts val="58"/>
              </a:spcBef>
              <a:spcAft>
                <a:spcPts val="0"/>
              </a:spcAft>
              <a:buClrTx/>
              <a:buSzTx/>
              <a:buFontTx/>
              <a:buNone/>
              <a:tabLst/>
              <a:defRPr/>
            </a:pPr>
            <a:r>
              <a:rPr kumimoji="0" lang="en-IE" sz="3600" b="1" i="0" u="none" strike="noStrike" kern="0" cap="none" spc="-6" normalizeH="0" baseline="0" noProof="0">
                <a:ln>
                  <a:noFill/>
                </a:ln>
                <a:solidFill>
                  <a:prstClr val="white"/>
                </a:solidFill>
                <a:effectLst/>
                <a:uLnTx/>
                <a:uFillTx/>
                <a:latin typeface="Z@R18CD.tmp"/>
                <a:ea typeface="+mn-ea"/>
                <a:cs typeface="Z@R18CD.tmp"/>
              </a:rPr>
              <a:t>Leadership</a:t>
            </a:r>
            <a:endParaRPr kumimoji="0" sz="3600" b="0" i="0" u="none" strike="noStrike" kern="0" cap="none" spc="0" normalizeH="0" baseline="0" noProof="0">
              <a:ln>
                <a:noFill/>
              </a:ln>
              <a:solidFill>
                <a:prstClr val="white"/>
              </a:solidFill>
              <a:effectLst/>
              <a:uLnTx/>
              <a:uFillTx/>
              <a:latin typeface="Z@R18CD.tmp"/>
              <a:ea typeface="+mn-ea"/>
              <a:cs typeface="Z@R18CD.tmp"/>
            </a:endParaRPr>
          </a:p>
        </p:txBody>
      </p:sp>
    </p:spTree>
    <p:custDataLst>
      <p:tags r:id="rId1"/>
    </p:custDataLst>
    <p:extLst>
      <p:ext uri="{BB962C8B-B14F-4D97-AF65-F5344CB8AC3E}">
        <p14:creationId xmlns:p14="http://schemas.microsoft.com/office/powerpoint/2010/main" val="1197050499"/>
      </p:ext>
    </p:extLst>
  </p:cSld>
  <p:clrMapOvr>
    <a:masterClrMapping/>
  </p:clrMapOvr>
  <mc:AlternateContent xmlns:mc="http://schemas.openxmlformats.org/markup-compatibility/2006" xmlns:p14="http://schemas.microsoft.com/office/powerpoint/2010/main">
    <mc:Choice Requires="p14">
      <p:transition spd="slow" p14:dur="2000" advTm="11406"/>
    </mc:Choice>
    <mc:Fallback xmlns="">
      <p:transition spd="slow" advTm="1140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9FCC9-8054-5377-CFAA-0DF4FD56D6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2A21F-2771-43E2-0B9F-F62D27304933}"/>
              </a:ext>
            </a:extLst>
          </p:cNvPr>
          <p:cNvSpPr>
            <a:spLocks noGrp="1"/>
          </p:cNvSpPr>
          <p:nvPr>
            <p:ph type="title"/>
          </p:nvPr>
        </p:nvSpPr>
        <p:spPr>
          <a:xfrm>
            <a:off x="1046603" y="0"/>
            <a:ext cx="10515600" cy="1325563"/>
          </a:xfrm>
        </p:spPr>
        <p:txBody>
          <a:bodyPr/>
          <a:lstStyle/>
          <a:p>
            <a:r>
              <a:rPr lang="en-IE">
                <a:solidFill>
                  <a:srgbClr val="1987A8"/>
                </a:solidFill>
              </a:rPr>
              <a:t>Professional Learning Booklet</a:t>
            </a:r>
          </a:p>
        </p:txBody>
      </p:sp>
      <p:pic>
        <p:nvPicPr>
          <p:cNvPr id="6" name="Picture 5">
            <a:extLst>
              <a:ext uri="{FF2B5EF4-FFF2-40B4-BE49-F238E27FC236}">
                <a16:creationId xmlns:a16="http://schemas.microsoft.com/office/drawing/2014/main" id="{9792833D-E64C-1C8E-6BBD-9398C9014C08}"/>
              </a:ext>
            </a:extLst>
          </p:cNvPr>
          <p:cNvPicPr>
            <a:picLocks noChangeAspect="1"/>
          </p:cNvPicPr>
          <p:nvPr/>
        </p:nvPicPr>
        <p:blipFill>
          <a:blip r:embed="rId3"/>
          <a:stretch>
            <a:fillRect/>
          </a:stretch>
        </p:blipFill>
        <p:spPr>
          <a:xfrm>
            <a:off x="2195190" y="1420659"/>
            <a:ext cx="3336808" cy="4718884"/>
          </a:xfrm>
          <a:prstGeom prst="rect">
            <a:avLst/>
          </a:prstGeom>
          <a:solidFill>
            <a:srgbClr val="2A6D86"/>
          </a:solidFill>
          <a:ln w="57150">
            <a:solidFill>
              <a:srgbClr val="1987A8"/>
            </a:solidFill>
          </a:ln>
        </p:spPr>
      </p:pic>
      <p:pic>
        <p:nvPicPr>
          <p:cNvPr id="8" name="Picture 7">
            <a:extLst>
              <a:ext uri="{FF2B5EF4-FFF2-40B4-BE49-F238E27FC236}">
                <a16:creationId xmlns:a16="http://schemas.microsoft.com/office/drawing/2014/main" id="{CF95CE5B-21B6-78AF-BFF5-6606B3E4FEEF}"/>
              </a:ext>
            </a:extLst>
          </p:cNvPr>
          <p:cNvPicPr>
            <a:picLocks noChangeAspect="1"/>
          </p:cNvPicPr>
          <p:nvPr/>
        </p:nvPicPr>
        <p:blipFill>
          <a:blip r:embed="rId4"/>
          <a:stretch>
            <a:fillRect/>
          </a:stretch>
        </p:blipFill>
        <p:spPr>
          <a:xfrm>
            <a:off x="7289038" y="1674786"/>
            <a:ext cx="3108979" cy="4030273"/>
          </a:xfrm>
          <a:prstGeom prst="rect">
            <a:avLst/>
          </a:prstGeom>
        </p:spPr>
      </p:pic>
      <p:sp>
        <p:nvSpPr>
          <p:cNvPr id="3" name="object 32">
            <a:extLst>
              <a:ext uri="{FF2B5EF4-FFF2-40B4-BE49-F238E27FC236}">
                <a16:creationId xmlns:a16="http://schemas.microsoft.com/office/drawing/2014/main" id="{6D9D79A2-9E2C-9EF9-C59D-5B412A76740A}"/>
              </a:ext>
            </a:extLst>
          </p:cNvPr>
          <p:cNvSpPr/>
          <p:nvPr/>
        </p:nvSpPr>
        <p:spPr>
          <a:xfrm>
            <a:off x="1" y="0"/>
            <a:ext cx="1046602" cy="6858000"/>
          </a:xfrm>
          <a:prstGeom prst="rect">
            <a:avLst/>
          </a:prstGeom>
          <a:solidFill>
            <a:srgbClr val="6D52A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 name="object 38">
            <a:extLst>
              <a:ext uri="{FF2B5EF4-FFF2-40B4-BE49-F238E27FC236}">
                <a16:creationId xmlns:a16="http://schemas.microsoft.com/office/drawing/2014/main" id="{5F16BA58-38CC-6702-13B4-4D35230769D9}"/>
              </a:ext>
            </a:extLst>
          </p:cNvPr>
          <p:cNvSpPr txBox="1"/>
          <p:nvPr/>
        </p:nvSpPr>
        <p:spPr>
          <a:xfrm rot="16200000">
            <a:off x="-1452765" y="3152443"/>
            <a:ext cx="3952133" cy="553114"/>
          </a:xfrm>
          <a:prstGeom prst="rect">
            <a:avLst/>
          </a:prstGeom>
        </p:spPr>
        <p:txBody>
          <a:bodyPr vert="horz" wrap="square" lIns="0" tIns="7316" rIns="0" bIns="0" rtlCol="0">
            <a:spAutoFit/>
          </a:bodyPr>
          <a:lstStyle/>
          <a:p>
            <a:pPr marL="7701" marR="3081" lvl="0" indent="-2695" algn="ctr" defTabSz="554492" rtl="0" eaLnBrk="1" fontAlgn="auto" latinLnBrk="0" hangingPunct="1">
              <a:lnSpc>
                <a:spcPct val="101699"/>
              </a:lnSpc>
              <a:spcBef>
                <a:spcPts val="58"/>
              </a:spcBef>
              <a:spcAft>
                <a:spcPts val="0"/>
              </a:spcAft>
              <a:buClrTx/>
              <a:buSzTx/>
              <a:buFontTx/>
              <a:buNone/>
              <a:tabLst/>
              <a:defRPr/>
            </a:pPr>
            <a:r>
              <a:rPr kumimoji="0" lang="en-IE" sz="3600" b="1" i="0" u="none" strike="noStrike" kern="0" cap="none" spc="-6" normalizeH="0" baseline="0" noProof="0">
                <a:ln>
                  <a:noFill/>
                </a:ln>
                <a:solidFill>
                  <a:prstClr val="white"/>
                </a:solidFill>
                <a:effectLst/>
                <a:uLnTx/>
                <a:uFillTx/>
                <a:latin typeface="Z@R18CD.tmp"/>
                <a:ea typeface="+mn-ea"/>
                <a:cs typeface="Z@R18CD.tmp"/>
              </a:rPr>
              <a:t>Leadership</a:t>
            </a:r>
            <a:endParaRPr kumimoji="0" sz="3600" b="0" i="0" u="none" strike="noStrike" kern="0" cap="none" spc="0" normalizeH="0" baseline="0" noProof="0">
              <a:ln>
                <a:noFill/>
              </a:ln>
              <a:solidFill>
                <a:prstClr val="white"/>
              </a:solidFill>
              <a:effectLst/>
              <a:uLnTx/>
              <a:uFillTx/>
              <a:latin typeface="Z@R18CD.tmp"/>
              <a:ea typeface="+mn-ea"/>
              <a:cs typeface="Z@R18CD.tmp"/>
            </a:endParaRPr>
          </a:p>
        </p:txBody>
      </p:sp>
    </p:spTree>
    <p:extLst>
      <p:ext uri="{BB962C8B-B14F-4D97-AF65-F5344CB8AC3E}">
        <p14:creationId xmlns:p14="http://schemas.microsoft.com/office/powerpoint/2010/main" val="28636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4D71D-9457-1370-DD07-C475712C4437}"/>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C856C9-02C5-58D4-0125-02BE6CBAAB65}"/>
              </a:ext>
            </a:extLst>
          </p:cNvPr>
          <p:cNvGraphicFramePr/>
          <p:nvPr/>
        </p:nvGraphicFramePr>
        <p:xfrm>
          <a:off x="404260" y="2048256"/>
          <a:ext cx="11558016" cy="3938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bject 32">
            <a:extLst>
              <a:ext uri="{FF2B5EF4-FFF2-40B4-BE49-F238E27FC236}">
                <a16:creationId xmlns:a16="http://schemas.microsoft.com/office/drawing/2014/main" id="{1CDD8678-654B-2E3A-7EBA-9A3B9C7672BC}"/>
              </a:ext>
            </a:extLst>
          </p:cNvPr>
          <p:cNvSpPr/>
          <p:nvPr/>
        </p:nvSpPr>
        <p:spPr>
          <a:xfrm>
            <a:off x="1" y="0"/>
            <a:ext cx="1046602" cy="6858000"/>
          </a:xfrm>
          <a:prstGeom prst="rect">
            <a:avLst/>
          </a:prstGeom>
          <a:solidFill>
            <a:srgbClr val="6D52A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6" name="object 38">
            <a:extLst>
              <a:ext uri="{FF2B5EF4-FFF2-40B4-BE49-F238E27FC236}">
                <a16:creationId xmlns:a16="http://schemas.microsoft.com/office/drawing/2014/main" id="{D44A61AE-075E-2CB0-4376-2CD5003D3C89}"/>
              </a:ext>
            </a:extLst>
          </p:cNvPr>
          <p:cNvSpPr txBox="1"/>
          <p:nvPr/>
        </p:nvSpPr>
        <p:spPr>
          <a:xfrm rot="16200000">
            <a:off x="-1452765" y="3152443"/>
            <a:ext cx="3952133" cy="553114"/>
          </a:xfrm>
          <a:prstGeom prst="rect">
            <a:avLst/>
          </a:prstGeom>
        </p:spPr>
        <p:txBody>
          <a:bodyPr vert="horz" wrap="square" lIns="0" tIns="7316" rIns="0" bIns="0" rtlCol="0">
            <a:spAutoFit/>
          </a:bodyPr>
          <a:lstStyle/>
          <a:p>
            <a:pPr marL="7701" marR="3081" lvl="0" indent="-2695" algn="ctr" defTabSz="554492" rtl="0" eaLnBrk="1" fontAlgn="auto" latinLnBrk="0" hangingPunct="1">
              <a:lnSpc>
                <a:spcPct val="101699"/>
              </a:lnSpc>
              <a:spcBef>
                <a:spcPts val="58"/>
              </a:spcBef>
              <a:spcAft>
                <a:spcPts val="0"/>
              </a:spcAft>
              <a:buClrTx/>
              <a:buSzTx/>
              <a:buFontTx/>
              <a:buNone/>
              <a:tabLst/>
              <a:defRPr/>
            </a:pPr>
            <a:r>
              <a:rPr kumimoji="0" lang="en-IE" sz="3600" b="1" i="0" u="none" strike="noStrike" kern="0" cap="none" spc="-6" normalizeH="0" baseline="0" noProof="0">
                <a:ln>
                  <a:noFill/>
                </a:ln>
                <a:solidFill>
                  <a:prstClr val="white"/>
                </a:solidFill>
                <a:effectLst/>
                <a:uLnTx/>
                <a:uFillTx/>
                <a:latin typeface="Z@R18CD.tmp"/>
                <a:ea typeface="+mn-ea"/>
                <a:cs typeface="Z@R18CD.tmp"/>
              </a:rPr>
              <a:t>Leadership</a:t>
            </a:r>
            <a:endParaRPr kumimoji="0" sz="3600" b="0" i="0" u="none" strike="noStrike" kern="0" cap="none" spc="0" normalizeH="0" baseline="0" noProof="0">
              <a:ln>
                <a:noFill/>
              </a:ln>
              <a:solidFill>
                <a:prstClr val="white"/>
              </a:solidFill>
              <a:effectLst/>
              <a:uLnTx/>
              <a:uFillTx/>
              <a:latin typeface="Z@R18CD.tmp"/>
              <a:ea typeface="+mn-ea"/>
              <a:cs typeface="Z@R18CD.tmp"/>
            </a:endParaRPr>
          </a:p>
        </p:txBody>
      </p:sp>
      <p:sp>
        <p:nvSpPr>
          <p:cNvPr id="9" name="Title 1">
            <a:extLst>
              <a:ext uri="{FF2B5EF4-FFF2-40B4-BE49-F238E27FC236}">
                <a16:creationId xmlns:a16="http://schemas.microsoft.com/office/drawing/2014/main" id="{98E45AC9-21DA-BBD0-1D1D-E95E515D8740}"/>
              </a:ext>
            </a:extLst>
          </p:cNvPr>
          <p:cNvSpPr>
            <a:spLocks noGrp="1"/>
          </p:cNvSpPr>
          <p:nvPr>
            <p:ph type="title"/>
          </p:nvPr>
        </p:nvSpPr>
        <p:spPr>
          <a:xfrm>
            <a:off x="838200" y="2317400"/>
            <a:ext cx="10515600" cy="1325563"/>
          </a:xfrm>
        </p:spPr>
        <p:txBody>
          <a:bodyPr>
            <a:normAutofit/>
          </a:bodyPr>
          <a:lstStyle/>
          <a:p>
            <a:pPr algn="ctr"/>
            <a:r>
              <a:rPr lang="ga-IE" sz="8000" b="1">
                <a:cs typeface="Dreaming Outloud Script Pro"/>
              </a:rPr>
              <a:t>Míle buíochas</a:t>
            </a:r>
          </a:p>
        </p:txBody>
      </p:sp>
    </p:spTree>
    <p:extLst>
      <p:ext uri="{BB962C8B-B14F-4D97-AF65-F5344CB8AC3E}">
        <p14:creationId xmlns:p14="http://schemas.microsoft.com/office/powerpoint/2010/main" val="4092870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9FCC9-8054-5377-CFAA-0DF4FD56D6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2A21F-2771-43E2-0B9F-F62D27304933}"/>
              </a:ext>
            </a:extLst>
          </p:cNvPr>
          <p:cNvSpPr>
            <a:spLocks noGrp="1"/>
          </p:cNvSpPr>
          <p:nvPr>
            <p:ph type="title"/>
          </p:nvPr>
        </p:nvSpPr>
        <p:spPr>
          <a:xfrm>
            <a:off x="1132243" y="95096"/>
            <a:ext cx="10515600" cy="1325563"/>
          </a:xfrm>
        </p:spPr>
        <p:txBody>
          <a:bodyPr/>
          <a:lstStyle/>
          <a:p>
            <a:r>
              <a:rPr lang="en-IE"/>
              <a:t>In this session we will... </a:t>
            </a:r>
          </a:p>
        </p:txBody>
      </p:sp>
      <p:sp>
        <p:nvSpPr>
          <p:cNvPr id="5" name="object 32">
            <a:extLst>
              <a:ext uri="{FF2B5EF4-FFF2-40B4-BE49-F238E27FC236}">
                <a16:creationId xmlns:a16="http://schemas.microsoft.com/office/drawing/2014/main" id="{78DD8515-54A4-2487-6175-8408034A7216}"/>
              </a:ext>
            </a:extLst>
          </p:cNvPr>
          <p:cNvSpPr/>
          <p:nvPr/>
        </p:nvSpPr>
        <p:spPr>
          <a:xfrm>
            <a:off x="1" y="0"/>
            <a:ext cx="1046602" cy="6858000"/>
          </a:xfrm>
          <a:prstGeom prst="rect">
            <a:avLst/>
          </a:prstGeom>
          <a:solidFill>
            <a:srgbClr val="6D52A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6" name="object 38">
            <a:extLst>
              <a:ext uri="{FF2B5EF4-FFF2-40B4-BE49-F238E27FC236}">
                <a16:creationId xmlns:a16="http://schemas.microsoft.com/office/drawing/2014/main" id="{AA569347-8716-E255-06D1-30D7EDABA444}"/>
              </a:ext>
            </a:extLst>
          </p:cNvPr>
          <p:cNvSpPr txBox="1"/>
          <p:nvPr/>
        </p:nvSpPr>
        <p:spPr>
          <a:xfrm rot="16200000">
            <a:off x="-1452765" y="3152443"/>
            <a:ext cx="3952133" cy="553114"/>
          </a:xfrm>
          <a:prstGeom prst="rect">
            <a:avLst/>
          </a:prstGeom>
        </p:spPr>
        <p:txBody>
          <a:bodyPr vert="horz" wrap="square" lIns="0" tIns="7316" rIns="0" bIns="0" rtlCol="0">
            <a:spAutoFit/>
          </a:bodyPr>
          <a:lstStyle/>
          <a:p>
            <a:pPr marL="7701" marR="3081" lvl="0" indent="-2695" algn="ctr" defTabSz="554492" rtl="0" eaLnBrk="1" fontAlgn="auto" latinLnBrk="0" hangingPunct="1">
              <a:lnSpc>
                <a:spcPct val="101699"/>
              </a:lnSpc>
              <a:spcBef>
                <a:spcPts val="58"/>
              </a:spcBef>
              <a:spcAft>
                <a:spcPts val="0"/>
              </a:spcAft>
              <a:buClrTx/>
              <a:buSzTx/>
              <a:buFontTx/>
              <a:buNone/>
              <a:tabLst/>
              <a:defRPr/>
            </a:pPr>
            <a:r>
              <a:rPr kumimoji="0" lang="en-IE" sz="3600" b="1" i="0" u="none" strike="noStrike" kern="0" cap="none" spc="-6" normalizeH="0" baseline="0" noProof="0">
                <a:ln>
                  <a:noFill/>
                </a:ln>
                <a:solidFill>
                  <a:prstClr val="white"/>
                </a:solidFill>
                <a:effectLst/>
                <a:uLnTx/>
                <a:uFillTx/>
                <a:latin typeface="Z@R18CD.tmp"/>
                <a:ea typeface="+mn-ea"/>
                <a:cs typeface="Z@R18CD.tmp"/>
              </a:rPr>
              <a:t>Leadership</a:t>
            </a:r>
            <a:endParaRPr kumimoji="0" sz="3600" b="0" i="0" u="none" strike="noStrike" kern="0" cap="none" spc="0" normalizeH="0" baseline="0" noProof="0">
              <a:ln>
                <a:noFill/>
              </a:ln>
              <a:solidFill>
                <a:prstClr val="white"/>
              </a:solidFill>
              <a:effectLst/>
              <a:uLnTx/>
              <a:uFillTx/>
              <a:latin typeface="Z@R18CD.tmp"/>
              <a:ea typeface="+mn-ea"/>
              <a:cs typeface="Z@R18CD.tmp"/>
            </a:endParaRPr>
          </a:p>
        </p:txBody>
      </p:sp>
      <p:grpSp>
        <p:nvGrpSpPr>
          <p:cNvPr id="20" name="Group 19">
            <a:extLst>
              <a:ext uri="{FF2B5EF4-FFF2-40B4-BE49-F238E27FC236}">
                <a16:creationId xmlns:a16="http://schemas.microsoft.com/office/drawing/2014/main" id="{D8E4038C-4D60-B6E2-C50B-F39EF95AE089}"/>
              </a:ext>
            </a:extLst>
          </p:cNvPr>
          <p:cNvGrpSpPr/>
          <p:nvPr/>
        </p:nvGrpSpPr>
        <p:grpSpPr>
          <a:xfrm>
            <a:off x="-4098317" y="563402"/>
            <a:ext cx="15366392" cy="6667172"/>
            <a:chOff x="-4098317" y="563402"/>
            <a:chExt cx="15366392" cy="6667172"/>
          </a:xfrm>
        </p:grpSpPr>
        <p:sp>
          <p:nvSpPr>
            <p:cNvPr id="21" name="Rectangle: Rounded Corners 20">
              <a:extLst>
                <a:ext uri="{FF2B5EF4-FFF2-40B4-BE49-F238E27FC236}">
                  <a16:creationId xmlns:a16="http://schemas.microsoft.com/office/drawing/2014/main" id="{FF8F1D44-B522-089B-97BD-40D68C0834E8}"/>
                </a:ext>
              </a:extLst>
            </p:cNvPr>
            <p:cNvSpPr/>
            <p:nvPr/>
          </p:nvSpPr>
          <p:spPr>
            <a:xfrm>
              <a:off x="2568854" y="3392987"/>
              <a:ext cx="8699221" cy="1008000"/>
            </a:xfrm>
            <a:prstGeom prst="roundRect">
              <a:avLst/>
            </a:prstGeom>
            <a:solidFill>
              <a:srgbClr val="24647C"/>
            </a:solidFill>
            <a:ln>
              <a:solidFill>
                <a:srgbClr val="24647C"/>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0" lvl="0">
                <a:tabLst>
                  <a:tab pos="1520825" algn="l"/>
                </a:tabLst>
              </a:pPr>
              <a:r>
                <a:rPr lang="en-GB" sz="2800">
                  <a:solidFill>
                    <a:schemeClr val="bg1"/>
                  </a:solidFill>
                  <a:latin typeface="Arial" panose="020B0604020202020204" pitchFamily="34" charset="0"/>
                  <a:cs typeface="Arial" panose="020B0604020202020204" pitchFamily="34" charset="0"/>
                </a:rPr>
                <a:t>consider the role of the school leader in relation to the AAC.</a:t>
              </a:r>
              <a:endParaRPr lang="en-IE" sz="2800">
                <a:solidFill>
                  <a:schemeClr val="bg1"/>
                </a:solidFill>
                <a:ea typeface="Calibri"/>
              </a:endParaRPr>
            </a:p>
          </p:txBody>
        </p:sp>
        <p:grpSp>
          <p:nvGrpSpPr>
            <p:cNvPr id="22" name="Group 21">
              <a:extLst>
                <a:ext uri="{FF2B5EF4-FFF2-40B4-BE49-F238E27FC236}">
                  <a16:creationId xmlns:a16="http://schemas.microsoft.com/office/drawing/2014/main" id="{228EE598-3AF1-233A-E634-68A3BB49C69A}"/>
                </a:ext>
              </a:extLst>
            </p:cNvPr>
            <p:cNvGrpSpPr/>
            <p:nvPr/>
          </p:nvGrpSpPr>
          <p:grpSpPr>
            <a:xfrm>
              <a:off x="-4098317" y="563402"/>
              <a:ext cx="7167678" cy="6667172"/>
              <a:chOff x="-4098317" y="563402"/>
              <a:chExt cx="7167678" cy="6667172"/>
            </a:xfrm>
          </p:grpSpPr>
          <p:sp>
            <p:nvSpPr>
              <p:cNvPr id="23" name="Block Arc 22">
                <a:extLst>
                  <a:ext uri="{FF2B5EF4-FFF2-40B4-BE49-F238E27FC236}">
                    <a16:creationId xmlns:a16="http://schemas.microsoft.com/office/drawing/2014/main" id="{19CC0D0E-2B9F-B539-0E1D-45A2F258950A}"/>
                  </a:ext>
                </a:extLst>
              </p:cNvPr>
              <p:cNvSpPr/>
              <p:nvPr/>
            </p:nvSpPr>
            <p:spPr>
              <a:xfrm>
                <a:off x="-4098317" y="563402"/>
                <a:ext cx="6667172" cy="6667172"/>
              </a:xfrm>
              <a:prstGeom prst="blockArc">
                <a:avLst>
                  <a:gd name="adj1" fmla="val 18900000"/>
                  <a:gd name="adj2" fmla="val 2700000"/>
                  <a:gd name="adj3" fmla="val 324"/>
                </a:avLst>
              </a:prstGeom>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IE"/>
              </a:p>
            </p:txBody>
          </p:sp>
          <p:sp>
            <p:nvSpPr>
              <p:cNvPr id="24" name="Oval 23">
                <a:extLst>
                  <a:ext uri="{FF2B5EF4-FFF2-40B4-BE49-F238E27FC236}">
                    <a16:creationId xmlns:a16="http://schemas.microsoft.com/office/drawing/2014/main" id="{9AF513ED-460B-7C8F-266C-8AE414B85498}"/>
                  </a:ext>
                </a:extLst>
              </p:cNvPr>
              <p:cNvSpPr/>
              <p:nvPr/>
            </p:nvSpPr>
            <p:spPr>
              <a:xfrm>
                <a:off x="1989362" y="3356988"/>
                <a:ext cx="1079999" cy="1079999"/>
              </a:xfrm>
              <a:prstGeom prst="ellipse">
                <a:avLst/>
              </a:prstGeom>
              <a:solidFill>
                <a:srgbClr val="0E85A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IE"/>
              </a:p>
            </p:txBody>
          </p:sp>
        </p:grpSp>
      </p:grpSp>
    </p:spTree>
    <p:extLst>
      <p:ext uri="{BB962C8B-B14F-4D97-AF65-F5344CB8AC3E}">
        <p14:creationId xmlns:p14="http://schemas.microsoft.com/office/powerpoint/2010/main" val="1950936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5FCA-9219-E3C6-440D-3E05109997D1}"/>
              </a:ext>
            </a:extLst>
          </p:cNvPr>
          <p:cNvSpPr>
            <a:spLocks noGrp="1"/>
          </p:cNvSpPr>
          <p:nvPr>
            <p:ph type="title"/>
          </p:nvPr>
        </p:nvSpPr>
        <p:spPr>
          <a:xfrm>
            <a:off x="500171" y="3396"/>
            <a:ext cx="10515600" cy="1325563"/>
          </a:xfrm>
        </p:spPr>
        <p:txBody>
          <a:bodyPr/>
          <a:lstStyle/>
          <a:p>
            <a:r>
              <a:rPr lang="en-IE"/>
              <a:t>Purpose and Aims of the AACs</a:t>
            </a:r>
          </a:p>
        </p:txBody>
      </p:sp>
      <p:grpSp>
        <p:nvGrpSpPr>
          <p:cNvPr id="14" name="Group 13">
            <a:extLst>
              <a:ext uri="{FF2B5EF4-FFF2-40B4-BE49-F238E27FC236}">
                <a16:creationId xmlns:a16="http://schemas.microsoft.com/office/drawing/2014/main" id="{9720AAFB-CB6E-BA4A-FA04-CBCAC22F3A75}"/>
              </a:ext>
            </a:extLst>
          </p:cNvPr>
          <p:cNvGrpSpPr/>
          <p:nvPr/>
        </p:nvGrpSpPr>
        <p:grpSpPr>
          <a:xfrm>
            <a:off x="3095330" y="2245895"/>
            <a:ext cx="6093579" cy="1953124"/>
            <a:chOff x="3095330" y="2245895"/>
            <a:chExt cx="6093579" cy="1953124"/>
          </a:xfrm>
        </p:grpSpPr>
        <p:sp>
          <p:nvSpPr>
            <p:cNvPr id="13" name="Rectangle: Rounded Corners 12">
              <a:extLst>
                <a:ext uri="{FF2B5EF4-FFF2-40B4-BE49-F238E27FC236}">
                  <a16:creationId xmlns:a16="http://schemas.microsoft.com/office/drawing/2014/main" id="{B1D44B10-2D73-044A-FF40-E031F5813D52}"/>
                </a:ext>
              </a:extLst>
            </p:cNvPr>
            <p:cNvSpPr/>
            <p:nvPr/>
          </p:nvSpPr>
          <p:spPr>
            <a:xfrm>
              <a:off x="3187570" y="2338135"/>
              <a:ext cx="6001339" cy="1860884"/>
            </a:xfrm>
            <a:prstGeom prst="roundRect">
              <a:avLst>
                <a:gd name="adj" fmla="val 12309"/>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80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9F0ECF6C-A5C7-CC2F-6FF9-F62A2826DA80}"/>
                </a:ext>
              </a:extLst>
            </p:cNvPr>
            <p:cNvSpPr/>
            <p:nvPr/>
          </p:nvSpPr>
          <p:spPr>
            <a:xfrm>
              <a:off x="3095330" y="2245895"/>
              <a:ext cx="6001339" cy="1860884"/>
            </a:xfrm>
            <a:prstGeom prst="roundRect">
              <a:avLst>
                <a:gd name="adj" fmla="val 12309"/>
              </a:avLst>
            </a:prstGeom>
            <a:solidFill>
              <a:srgbClr val="1987A8"/>
            </a:solidFill>
            <a:ln>
              <a:solidFill>
                <a:srgbClr val="1987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Arial" panose="020B0604020202020204" pitchFamily="34" charset="0"/>
                  <a:cs typeface="Arial" panose="020B0604020202020204" pitchFamily="34" charset="0"/>
                </a:rPr>
                <a:t>AACs aim to assess skills and competencies of candidates that might not be readily assessed in the terminal written examination.</a:t>
              </a:r>
              <a:endParaRPr lang="en-IE" sz="2800">
                <a:latin typeface="Arial" panose="020B0604020202020204" pitchFamily="34" charset="0"/>
                <a:cs typeface="Arial" panose="020B0604020202020204" pitchFamily="34" charset="0"/>
              </a:endParaRPr>
            </a:p>
          </p:txBody>
        </p:sp>
      </p:grpSp>
      <p:pic>
        <p:nvPicPr>
          <p:cNvPr id="3" name="Picture 2" descr="A diagram of learning and teaching&#10;&#10;AI-generated content may be incorrect.">
            <a:extLst>
              <a:ext uri="{FF2B5EF4-FFF2-40B4-BE49-F238E27FC236}">
                <a16:creationId xmlns:a16="http://schemas.microsoft.com/office/drawing/2014/main" id="{D37EDBFC-54B7-8858-29B2-B58FD28D6519}"/>
              </a:ext>
            </a:extLst>
          </p:cNvPr>
          <p:cNvPicPr>
            <a:picLocks noChangeAspect="1"/>
          </p:cNvPicPr>
          <p:nvPr/>
        </p:nvPicPr>
        <p:blipFill>
          <a:blip r:embed="rId3"/>
          <a:stretch>
            <a:fillRect/>
          </a:stretch>
        </p:blipFill>
        <p:spPr>
          <a:xfrm>
            <a:off x="8886901" y="1820427"/>
            <a:ext cx="3437752" cy="2787502"/>
          </a:xfrm>
          <a:prstGeom prst="rect">
            <a:avLst/>
          </a:prstGeom>
        </p:spPr>
      </p:pic>
      <p:sp>
        <p:nvSpPr>
          <p:cNvPr id="5" name="Rectangle: Rounded Corners 4">
            <a:extLst>
              <a:ext uri="{FF2B5EF4-FFF2-40B4-BE49-F238E27FC236}">
                <a16:creationId xmlns:a16="http://schemas.microsoft.com/office/drawing/2014/main" id="{2BD55D08-348B-B4B0-8867-82539994CCF5}"/>
              </a:ext>
            </a:extLst>
          </p:cNvPr>
          <p:cNvSpPr/>
          <p:nvPr/>
        </p:nvSpPr>
        <p:spPr>
          <a:xfrm>
            <a:off x="9705179" y="2319330"/>
            <a:ext cx="1778153" cy="459178"/>
          </a:xfrm>
          <a:prstGeom prst="roundRect">
            <a:avLst/>
          </a:prstGeom>
          <a:no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6" name="Content Placeholder 2">
            <a:extLst>
              <a:ext uri="{FF2B5EF4-FFF2-40B4-BE49-F238E27FC236}">
                <a16:creationId xmlns:a16="http://schemas.microsoft.com/office/drawing/2014/main" id="{C9B53386-46CB-549A-0BD2-04AB6B4CB7C7}"/>
              </a:ext>
            </a:extLst>
          </p:cNvPr>
          <p:cNvSpPr txBox="1">
            <a:spLocks/>
          </p:cNvSpPr>
          <p:nvPr/>
        </p:nvSpPr>
        <p:spPr>
          <a:xfrm>
            <a:off x="3750443" y="4379906"/>
            <a:ext cx="4691111" cy="4044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E85AA"/>
              </a:buClr>
              <a:buSzPts val="2800"/>
              <a:buFont typeface="Arial"/>
              <a:buChar char="•"/>
              <a:defRPr sz="2800" b="0" i="0" u="none" strike="noStrike" cap="none">
                <a:solidFill>
                  <a:srgbClr val="0E85AA"/>
                </a:solidFill>
                <a:latin typeface="Arial"/>
                <a:ea typeface="Arial"/>
                <a:cs typeface="Arial"/>
                <a:sym typeface="Arial"/>
              </a:defRPr>
            </a:lvl1pPr>
            <a:lvl2pPr marL="914400" marR="0" lvl="1" indent="-381000" algn="l" rtl="0">
              <a:lnSpc>
                <a:spcPct val="90000"/>
              </a:lnSpc>
              <a:spcBef>
                <a:spcPts val="500"/>
              </a:spcBef>
              <a:spcAft>
                <a:spcPts val="0"/>
              </a:spcAft>
              <a:buClr>
                <a:srgbClr val="0E85AA"/>
              </a:buClr>
              <a:buSzPts val="2400"/>
              <a:buFont typeface="Arial"/>
              <a:buChar char="•"/>
              <a:defRPr sz="2400" b="0" i="0" u="none" strike="noStrike" cap="none">
                <a:solidFill>
                  <a:srgbClr val="0E85AA"/>
                </a:solidFill>
                <a:latin typeface="Arial"/>
                <a:ea typeface="Arial"/>
                <a:cs typeface="Arial"/>
                <a:sym typeface="Arial"/>
              </a:defRPr>
            </a:lvl2pPr>
            <a:lvl3pPr marL="1371600" marR="0" lvl="2" indent="-355600" algn="l" rtl="0">
              <a:lnSpc>
                <a:spcPct val="90000"/>
              </a:lnSpc>
              <a:spcBef>
                <a:spcPts val="500"/>
              </a:spcBef>
              <a:spcAft>
                <a:spcPts val="0"/>
              </a:spcAft>
              <a:buClr>
                <a:srgbClr val="0E85AA"/>
              </a:buClr>
              <a:buSzPts val="2000"/>
              <a:buFont typeface="Arial"/>
              <a:buChar char="•"/>
              <a:defRPr sz="2000" b="0" i="0" u="none" strike="noStrike" cap="none">
                <a:solidFill>
                  <a:srgbClr val="0E85AA"/>
                </a:solidFill>
                <a:latin typeface="Arial"/>
                <a:ea typeface="Arial"/>
                <a:cs typeface="Arial"/>
                <a:sym typeface="Arial"/>
              </a:defRPr>
            </a:lvl3pPr>
            <a:lvl4pPr marL="1828800" marR="0" lvl="3" indent="-342900" algn="l" rtl="0">
              <a:lnSpc>
                <a:spcPct val="90000"/>
              </a:lnSpc>
              <a:spcBef>
                <a:spcPts val="500"/>
              </a:spcBef>
              <a:spcAft>
                <a:spcPts val="0"/>
              </a:spcAft>
              <a:buClr>
                <a:srgbClr val="0E85AA"/>
              </a:buClr>
              <a:buSzPts val="1800"/>
              <a:buFont typeface="Arial"/>
              <a:buChar char="•"/>
              <a:defRPr sz="1800" b="0" i="0" u="none" strike="noStrike" cap="none">
                <a:solidFill>
                  <a:srgbClr val="0E85AA"/>
                </a:solidFill>
                <a:latin typeface="Arial"/>
                <a:ea typeface="Arial"/>
                <a:cs typeface="Arial"/>
                <a:sym typeface="Arial"/>
              </a:defRPr>
            </a:lvl4pPr>
            <a:lvl5pPr marL="2286000" marR="0" lvl="4" indent="-342900" algn="l" rtl="0">
              <a:lnSpc>
                <a:spcPct val="90000"/>
              </a:lnSpc>
              <a:spcBef>
                <a:spcPts val="500"/>
              </a:spcBef>
              <a:spcAft>
                <a:spcPts val="0"/>
              </a:spcAft>
              <a:buClr>
                <a:srgbClr val="0E85AA"/>
              </a:buClr>
              <a:buSzPts val="1800"/>
              <a:buFont typeface="Arial"/>
              <a:buChar char="•"/>
              <a:defRPr sz="1800" b="0" i="0" u="none" strike="noStrike" cap="none">
                <a:solidFill>
                  <a:srgbClr val="0E85A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0800" indent="0" algn="ctr">
              <a:buNone/>
            </a:pPr>
            <a:r>
              <a:rPr lang="en-IE" sz="1400">
                <a:solidFill>
                  <a:srgbClr val="2A6D86"/>
                </a:solidFill>
              </a:rPr>
              <a:t>(SEC Coursework Rules &amp; Procedures 2025-2026 p. 7)</a:t>
            </a:r>
          </a:p>
        </p:txBody>
      </p:sp>
      <p:sp>
        <p:nvSpPr>
          <p:cNvPr id="7" name="TextBox 9">
            <a:extLst>
              <a:ext uri="{FF2B5EF4-FFF2-40B4-BE49-F238E27FC236}">
                <a16:creationId xmlns:a16="http://schemas.microsoft.com/office/drawing/2014/main" id="{98E728F5-6D9B-F142-89A7-4D2A532B199C}"/>
              </a:ext>
            </a:extLst>
          </p:cNvPr>
          <p:cNvSpPr txBox="1"/>
          <p:nvPr/>
        </p:nvSpPr>
        <p:spPr>
          <a:xfrm>
            <a:off x="10659022" y="5851079"/>
            <a:ext cx="1665631" cy="276999"/>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defRPr/>
            </a:pPr>
            <a:r>
              <a:rPr lang="en-GB" sz="1200">
                <a:solidFill>
                  <a:srgbClr val="24647C"/>
                </a:solidFill>
              </a:rPr>
              <a:t>(LAOS, 2022, p.13) </a:t>
            </a:r>
            <a:endParaRPr lang="en-IE" sz="1200">
              <a:solidFill>
                <a:srgbClr val="24647C"/>
              </a:solidFill>
            </a:endParaRPr>
          </a:p>
        </p:txBody>
      </p:sp>
      <p:pic>
        <p:nvPicPr>
          <p:cNvPr id="8" name="Picture 7">
            <a:extLst>
              <a:ext uri="{FF2B5EF4-FFF2-40B4-BE49-F238E27FC236}">
                <a16:creationId xmlns:a16="http://schemas.microsoft.com/office/drawing/2014/main" id="{C3EFDF8C-A1DF-E086-E1A3-BEC47E069EAF}"/>
              </a:ext>
            </a:extLst>
          </p:cNvPr>
          <p:cNvPicPr>
            <a:picLocks noChangeAspect="1"/>
          </p:cNvPicPr>
          <p:nvPr/>
        </p:nvPicPr>
        <p:blipFill>
          <a:blip r:embed="rId4"/>
          <a:srcRect l="9173" t="5739" r="8201"/>
          <a:stretch>
            <a:fillRect/>
          </a:stretch>
        </p:blipFill>
        <p:spPr>
          <a:xfrm>
            <a:off x="0" y="1651806"/>
            <a:ext cx="2997395" cy="3132586"/>
          </a:xfrm>
          <a:prstGeom prst="ellipse">
            <a:avLst/>
          </a:prstGeom>
        </p:spPr>
      </p:pic>
      <p:grpSp>
        <p:nvGrpSpPr>
          <p:cNvPr id="12" name="Group 11">
            <a:extLst>
              <a:ext uri="{FF2B5EF4-FFF2-40B4-BE49-F238E27FC236}">
                <a16:creationId xmlns:a16="http://schemas.microsoft.com/office/drawing/2014/main" id="{9FF9884E-6E18-C500-A45A-7164514B71DC}"/>
              </a:ext>
            </a:extLst>
          </p:cNvPr>
          <p:cNvGrpSpPr/>
          <p:nvPr/>
        </p:nvGrpSpPr>
        <p:grpSpPr>
          <a:xfrm>
            <a:off x="3067069" y="942317"/>
            <a:ext cx="6121840" cy="4973365"/>
            <a:chOff x="-6463954" y="696434"/>
            <a:chExt cx="6121840" cy="4973365"/>
          </a:xfrm>
        </p:grpSpPr>
        <p:sp>
          <p:nvSpPr>
            <p:cNvPr id="4" name="Rectangle: Rounded Corners 3">
              <a:extLst>
                <a:ext uri="{FF2B5EF4-FFF2-40B4-BE49-F238E27FC236}">
                  <a16:creationId xmlns:a16="http://schemas.microsoft.com/office/drawing/2014/main" id="{743A918E-4EE8-93A5-F5CA-36CE256214A6}"/>
                </a:ext>
              </a:extLst>
            </p:cNvPr>
            <p:cNvSpPr/>
            <p:nvPr/>
          </p:nvSpPr>
          <p:spPr>
            <a:xfrm>
              <a:off x="-6343453" y="816935"/>
              <a:ext cx="6001339" cy="4852864"/>
            </a:xfrm>
            <a:prstGeom prst="roundRect">
              <a:avLst>
                <a:gd name="adj" fmla="val 12309"/>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800" b="1">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606F1816-E3CE-78DD-86EB-84152C162DC1}"/>
                </a:ext>
              </a:extLst>
            </p:cNvPr>
            <p:cNvSpPr/>
            <p:nvPr/>
          </p:nvSpPr>
          <p:spPr>
            <a:xfrm>
              <a:off x="-6463954" y="696434"/>
              <a:ext cx="6001339" cy="4852864"/>
            </a:xfrm>
            <a:prstGeom prst="roundRect">
              <a:avLst>
                <a:gd name="adj" fmla="val 12309"/>
              </a:avLst>
            </a:prstGeom>
            <a:solidFill>
              <a:srgbClr val="1987A8"/>
            </a:solidFill>
            <a:ln>
              <a:solidFill>
                <a:srgbClr val="1987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Arial" panose="020B0604020202020204" pitchFamily="34" charset="0"/>
                  <a:cs typeface="Arial" panose="020B0604020202020204" pitchFamily="34" charset="0"/>
                </a:rPr>
                <a:t>The AACs aim to reduce the pressure on students that comes from final assessments based primarily on written examinations conducted at the end of sixth year. These AACs are designed to assess students’ skills and </a:t>
              </a:r>
              <a:r>
                <a:rPr lang="en-GB" sz="2800">
                  <a:solidFill>
                    <a:schemeClr val="bg1"/>
                  </a:solidFill>
                  <a:latin typeface="Arial" panose="020B0604020202020204" pitchFamily="34" charset="0"/>
                  <a:cs typeface="Arial" panose="020B0604020202020204" pitchFamily="34" charset="0"/>
                </a:rPr>
                <a:t>key competencies </a:t>
              </a:r>
              <a:r>
                <a:rPr lang="en-GB" sz="2800">
                  <a:latin typeface="Arial" panose="020B0604020202020204" pitchFamily="34" charset="0"/>
                  <a:cs typeface="Arial" panose="020B0604020202020204" pitchFamily="34" charset="0"/>
                </a:rPr>
                <a:t>, developed through the study of their chosen subject, in a way that a terminal written examination can not.</a:t>
              </a:r>
              <a:endParaRPr lang="en-IE" sz="2800" b="1">
                <a:latin typeface="Arial" panose="020B0604020202020204" pitchFamily="34" charset="0"/>
                <a:cs typeface="Arial" panose="020B0604020202020204" pitchFamily="34" charset="0"/>
              </a:endParaRPr>
            </a:p>
          </p:txBody>
        </p:sp>
      </p:grpSp>
      <p:sp>
        <p:nvSpPr>
          <p:cNvPr id="11" name="Content Placeholder 2">
            <a:extLst>
              <a:ext uri="{FF2B5EF4-FFF2-40B4-BE49-F238E27FC236}">
                <a16:creationId xmlns:a16="http://schemas.microsoft.com/office/drawing/2014/main" id="{05F42E76-382B-E0BD-5705-9CBB1D93F89F}"/>
              </a:ext>
            </a:extLst>
          </p:cNvPr>
          <p:cNvSpPr txBox="1">
            <a:spLocks/>
          </p:cNvSpPr>
          <p:nvPr/>
        </p:nvSpPr>
        <p:spPr>
          <a:xfrm>
            <a:off x="2940418" y="5879146"/>
            <a:ext cx="6156251" cy="4421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0E85AA"/>
              </a:buClr>
              <a:buSzPts val="2800"/>
              <a:buFont typeface="Arial"/>
              <a:buChar char="•"/>
              <a:defRPr sz="2800" b="0" i="0" u="none" strike="noStrike" cap="none">
                <a:solidFill>
                  <a:srgbClr val="0E85AA"/>
                </a:solidFill>
                <a:latin typeface="Arial"/>
                <a:ea typeface="Arial"/>
                <a:cs typeface="Arial"/>
                <a:sym typeface="Arial"/>
              </a:defRPr>
            </a:lvl1pPr>
            <a:lvl2pPr marL="914400" marR="0" lvl="1" indent="-381000" algn="l" rtl="0">
              <a:lnSpc>
                <a:spcPct val="90000"/>
              </a:lnSpc>
              <a:spcBef>
                <a:spcPts val="500"/>
              </a:spcBef>
              <a:spcAft>
                <a:spcPts val="0"/>
              </a:spcAft>
              <a:buClr>
                <a:srgbClr val="0E85AA"/>
              </a:buClr>
              <a:buSzPts val="2400"/>
              <a:buFont typeface="Arial"/>
              <a:buChar char="•"/>
              <a:defRPr sz="2400" b="0" i="0" u="none" strike="noStrike" cap="none">
                <a:solidFill>
                  <a:srgbClr val="0E85AA"/>
                </a:solidFill>
                <a:latin typeface="Arial"/>
                <a:ea typeface="Arial"/>
                <a:cs typeface="Arial"/>
                <a:sym typeface="Arial"/>
              </a:defRPr>
            </a:lvl2pPr>
            <a:lvl3pPr marL="1371600" marR="0" lvl="2" indent="-355600" algn="l" rtl="0">
              <a:lnSpc>
                <a:spcPct val="90000"/>
              </a:lnSpc>
              <a:spcBef>
                <a:spcPts val="500"/>
              </a:spcBef>
              <a:spcAft>
                <a:spcPts val="0"/>
              </a:spcAft>
              <a:buClr>
                <a:srgbClr val="0E85AA"/>
              </a:buClr>
              <a:buSzPts val="2000"/>
              <a:buFont typeface="Arial"/>
              <a:buChar char="•"/>
              <a:defRPr sz="2000" b="0" i="0" u="none" strike="noStrike" cap="none">
                <a:solidFill>
                  <a:srgbClr val="0E85AA"/>
                </a:solidFill>
                <a:latin typeface="Arial"/>
                <a:ea typeface="Arial"/>
                <a:cs typeface="Arial"/>
                <a:sym typeface="Arial"/>
              </a:defRPr>
            </a:lvl3pPr>
            <a:lvl4pPr marL="1828800" marR="0" lvl="3" indent="-342900" algn="l" rtl="0">
              <a:lnSpc>
                <a:spcPct val="90000"/>
              </a:lnSpc>
              <a:spcBef>
                <a:spcPts val="500"/>
              </a:spcBef>
              <a:spcAft>
                <a:spcPts val="0"/>
              </a:spcAft>
              <a:buClr>
                <a:srgbClr val="0E85AA"/>
              </a:buClr>
              <a:buSzPts val="1800"/>
              <a:buFont typeface="Arial"/>
              <a:buChar char="•"/>
              <a:defRPr sz="1800" b="0" i="0" u="none" strike="noStrike" cap="none">
                <a:solidFill>
                  <a:srgbClr val="0E85AA"/>
                </a:solidFill>
                <a:latin typeface="Arial"/>
                <a:ea typeface="Arial"/>
                <a:cs typeface="Arial"/>
                <a:sym typeface="Arial"/>
              </a:defRPr>
            </a:lvl4pPr>
            <a:lvl5pPr marL="2286000" marR="0" lvl="4" indent="-342900" algn="l" rtl="0">
              <a:lnSpc>
                <a:spcPct val="90000"/>
              </a:lnSpc>
              <a:spcBef>
                <a:spcPts val="500"/>
              </a:spcBef>
              <a:spcAft>
                <a:spcPts val="0"/>
              </a:spcAft>
              <a:buClr>
                <a:srgbClr val="0E85AA"/>
              </a:buClr>
              <a:buSzPts val="1800"/>
              <a:buFont typeface="Arial"/>
              <a:buChar char="•"/>
              <a:defRPr sz="1800" b="0" i="0" u="none" strike="noStrike" cap="none">
                <a:solidFill>
                  <a:srgbClr val="0E85A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0800" indent="0" algn="ctr">
              <a:buNone/>
            </a:pPr>
            <a:r>
              <a:rPr lang="en-IE" sz="1200" u="sng">
                <a:solidFill>
                  <a:srgbClr val="2A6D86"/>
                </a:solidFill>
                <a:hlinkClick r:id="rId5">
                  <a:extLst>
                    <a:ext uri="{A12FA001-AC4F-418D-AE19-62706E023703}">
                      <ahyp:hlinkClr xmlns:ahyp="http://schemas.microsoft.com/office/drawing/2018/hyperlinkcolor" val="tx"/>
                    </a:ext>
                  </a:extLst>
                </a:hlinkClick>
              </a:rPr>
              <a:t>Information for Schools on Delivering Revised and New Specifications</a:t>
            </a:r>
            <a:endParaRPr lang="en-IE" sz="1200">
              <a:solidFill>
                <a:srgbClr val="2A6D86"/>
              </a:solidFill>
            </a:endParaRPr>
          </a:p>
        </p:txBody>
      </p:sp>
    </p:spTree>
    <p:extLst>
      <p:ext uri="{BB962C8B-B14F-4D97-AF65-F5344CB8AC3E}">
        <p14:creationId xmlns:p14="http://schemas.microsoft.com/office/powerpoint/2010/main" val="214593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15DC6-CD81-49E7-5898-086449650E7F}"/>
            </a:ext>
          </a:extLst>
        </p:cNvPr>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033F439-9853-586B-5E5C-E3B631F36783}"/>
              </a:ext>
            </a:extLst>
          </p:cNvPr>
          <p:cNvSpPr/>
          <p:nvPr/>
        </p:nvSpPr>
        <p:spPr>
          <a:xfrm>
            <a:off x="2755925" y="3219966"/>
            <a:ext cx="5040000" cy="540000"/>
          </a:xfrm>
          <a:prstGeom prst="round2SameRect">
            <a:avLst>
              <a:gd name="adj1" fmla="val 33105"/>
              <a:gd name="adj2" fmla="val 0"/>
            </a:avLst>
          </a:prstGeom>
          <a:solidFill>
            <a:srgbClr val="6E53A2"/>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Calendar mapping</a:t>
            </a:r>
          </a:p>
        </p:txBody>
      </p:sp>
      <p:sp>
        <p:nvSpPr>
          <p:cNvPr id="3" name="Google Shape;251;p64">
            <a:extLst>
              <a:ext uri="{FF2B5EF4-FFF2-40B4-BE49-F238E27FC236}">
                <a16:creationId xmlns:a16="http://schemas.microsoft.com/office/drawing/2014/main" id="{B28177B2-89CB-02D5-90B0-40F5657B67DE}"/>
              </a:ext>
            </a:extLst>
          </p:cNvPr>
          <p:cNvSpPr txBox="1">
            <a:spLocks/>
          </p:cNvSpPr>
          <p:nvPr/>
        </p:nvSpPr>
        <p:spPr>
          <a:xfrm>
            <a:off x="325244" y="121049"/>
            <a:ext cx="12198349" cy="5655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IE" sz="3200" b="1">
              <a:solidFill>
                <a:srgbClr val="1588A8"/>
              </a:solidFill>
              <a:ea typeface="Calibri"/>
              <a:cs typeface="Calibri"/>
            </a:endParaRPr>
          </a:p>
          <a:p>
            <a:r>
              <a:rPr lang="en-GB" sz="4000">
                <a:solidFill>
                  <a:srgbClr val="1588A8"/>
                </a:solidFill>
              </a:rPr>
              <a:t>Planning the pathway</a:t>
            </a:r>
            <a:r>
              <a:rPr lang="en-IE" sz="2400">
                <a:solidFill>
                  <a:srgbClr val="24647C"/>
                </a:solidFill>
              </a:rPr>
              <a:t>       </a:t>
            </a:r>
            <a:endParaRPr lang="en-IE"/>
          </a:p>
        </p:txBody>
      </p:sp>
      <p:sp>
        <p:nvSpPr>
          <p:cNvPr id="20" name="Rectangle: Top Corners Rounded 19">
            <a:extLst>
              <a:ext uri="{FF2B5EF4-FFF2-40B4-BE49-F238E27FC236}">
                <a16:creationId xmlns:a16="http://schemas.microsoft.com/office/drawing/2014/main" id="{2E73C749-64EE-8757-19F4-A836B90D7DFF}"/>
              </a:ext>
            </a:extLst>
          </p:cNvPr>
          <p:cNvSpPr/>
          <p:nvPr/>
        </p:nvSpPr>
        <p:spPr>
          <a:xfrm>
            <a:off x="-16410986" y="1509496"/>
            <a:ext cx="5040000" cy="540000"/>
          </a:xfrm>
          <a:prstGeom prst="round2SameRect">
            <a:avLst>
              <a:gd name="adj1" fmla="val 33105"/>
              <a:gd name="adj2" fmla="val 0"/>
            </a:avLst>
          </a:prstGeom>
          <a:solidFill>
            <a:srgbClr val="3EA06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Senior Cycle Redevelopment</a:t>
            </a:r>
          </a:p>
        </p:txBody>
      </p:sp>
      <p:sp>
        <p:nvSpPr>
          <p:cNvPr id="24" name="Rectangle: Top Corners Rounded 23">
            <a:extLst>
              <a:ext uri="{FF2B5EF4-FFF2-40B4-BE49-F238E27FC236}">
                <a16:creationId xmlns:a16="http://schemas.microsoft.com/office/drawing/2014/main" id="{E0B56A9F-4372-5FE0-8308-18AB7E36F097}"/>
              </a:ext>
            </a:extLst>
          </p:cNvPr>
          <p:cNvSpPr/>
          <p:nvPr/>
        </p:nvSpPr>
        <p:spPr>
          <a:xfrm>
            <a:off x="-5923375" y="1490008"/>
            <a:ext cx="5040000" cy="540000"/>
          </a:xfrm>
          <a:prstGeom prst="round2SameRect">
            <a:avLst>
              <a:gd name="adj1" fmla="val 33105"/>
              <a:gd name="adj2" fmla="val 0"/>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Junior Cycle</a:t>
            </a:r>
          </a:p>
        </p:txBody>
      </p:sp>
      <p:sp>
        <p:nvSpPr>
          <p:cNvPr id="27" name="Rectangle: Top Corners Rounded 26">
            <a:extLst>
              <a:ext uri="{FF2B5EF4-FFF2-40B4-BE49-F238E27FC236}">
                <a16:creationId xmlns:a16="http://schemas.microsoft.com/office/drawing/2014/main" id="{7D2C21BF-383A-0AA9-E82B-A72E7D87B2C7}"/>
              </a:ext>
            </a:extLst>
          </p:cNvPr>
          <p:cNvSpPr/>
          <p:nvPr/>
        </p:nvSpPr>
        <p:spPr>
          <a:xfrm>
            <a:off x="2722226" y="1490008"/>
            <a:ext cx="5040000" cy="540000"/>
          </a:xfrm>
          <a:prstGeom prst="round2SameRect">
            <a:avLst>
              <a:gd name="adj1" fmla="val 33105"/>
              <a:gd name="adj2" fmla="val 0"/>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Junior Cycle </a:t>
            </a:r>
            <a:endParaRPr kumimoji="0" lang="en-GB" sz="20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Rectangle: Top Corners Rounded 30">
            <a:extLst>
              <a:ext uri="{FF2B5EF4-FFF2-40B4-BE49-F238E27FC236}">
                <a16:creationId xmlns:a16="http://schemas.microsoft.com/office/drawing/2014/main" id="{44225A44-D50A-70C0-4216-7869067EA270}"/>
              </a:ext>
            </a:extLst>
          </p:cNvPr>
          <p:cNvSpPr/>
          <p:nvPr/>
        </p:nvSpPr>
        <p:spPr>
          <a:xfrm>
            <a:off x="2722226" y="2637434"/>
            <a:ext cx="5040000" cy="540000"/>
          </a:xfrm>
          <a:prstGeom prst="round2SameRect">
            <a:avLst>
              <a:gd name="adj1" fmla="val 33105"/>
              <a:gd name="adj2" fmla="val 0"/>
            </a:avLst>
          </a:prstGeom>
          <a:solidFill>
            <a:srgbClr val="3EA06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Senior Cycle Redevelopment</a:t>
            </a:r>
          </a:p>
        </p:txBody>
      </p:sp>
      <p:sp>
        <p:nvSpPr>
          <p:cNvPr id="29" name="Rectangle: Top Corners Rounded 28">
            <a:extLst>
              <a:ext uri="{FF2B5EF4-FFF2-40B4-BE49-F238E27FC236}">
                <a16:creationId xmlns:a16="http://schemas.microsoft.com/office/drawing/2014/main" id="{D2AB0475-05A9-FD05-3CAA-3A2A6CB18BE2}"/>
              </a:ext>
            </a:extLst>
          </p:cNvPr>
          <p:cNvSpPr/>
          <p:nvPr/>
        </p:nvSpPr>
        <p:spPr>
          <a:xfrm>
            <a:off x="2728329" y="2054902"/>
            <a:ext cx="5040000" cy="540000"/>
          </a:xfrm>
          <a:prstGeom prst="round2SameRect">
            <a:avLst>
              <a:gd name="adj1" fmla="val 33105"/>
              <a:gd name="adj2" fmla="val 0"/>
            </a:avLst>
          </a:prstGeom>
          <a:solidFill>
            <a:srgbClr val="ED7D3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defRPr/>
            </a:pPr>
            <a:r>
              <a:rPr lang="en-GB" sz="2000" b="1">
                <a:solidFill>
                  <a:srgbClr val="FFFFFF"/>
                </a:solidFill>
                <a:latin typeface="Arial"/>
              </a:rPr>
              <a:t>Transition year</a:t>
            </a:r>
          </a:p>
        </p:txBody>
      </p:sp>
      <p:sp>
        <p:nvSpPr>
          <p:cNvPr id="22" name="Rectangle: Top Corners Rounded 21">
            <a:extLst>
              <a:ext uri="{FF2B5EF4-FFF2-40B4-BE49-F238E27FC236}">
                <a16:creationId xmlns:a16="http://schemas.microsoft.com/office/drawing/2014/main" id="{C93D9204-45A5-2310-45CE-97A18DF1A6AA}"/>
              </a:ext>
            </a:extLst>
          </p:cNvPr>
          <p:cNvSpPr/>
          <p:nvPr/>
        </p:nvSpPr>
        <p:spPr>
          <a:xfrm>
            <a:off x="-11102380" y="1490008"/>
            <a:ext cx="5040000" cy="540000"/>
          </a:xfrm>
          <a:prstGeom prst="round2SameRect">
            <a:avLst>
              <a:gd name="adj1" fmla="val 33105"/>
              <a:gd name="adj2" fmla="val 0"/>
            </a:avLst>
          </a:prstGeom>
          <a:solidFill>
            <a:srgbClr val="ED7D3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Transition year</a:t>
            </a:r>
          </a:p>
        </p:txBody>
      </p:sp>
      <p:pic>
        <p:nvPicPr>
          <p:cNvPr id="8" name="Picture 7">
            <a:extLst>
              <a:ext uri="{FF2B5EF4-FFF2-40B4-BE49-F238E27FC236}">
                <a16:creationId xmlns:a16="http://schemas.microsoft.com/office/drawing/2014/main" id="{9C780B8E-F7DE-119B-971D-BC9DE13510C0}"/>
              </a:ext>
            </a:extLst>
          </p:cNvPr>
          <p:cNvPicPr>
            <a:picLocks noChangeAspect="1"/>
          </p:cNvPicPr>
          <p:nvPr/>
        </p:nvPicPr>
        <p:blipFill>
          <a:blip r:embed="rId3"/>
          <a:stretch>
            <a:fillRect/>
          </a:stretch>
        </p:blipFill>
        <p:spPr>
          <a:xfrm>
            <a:off x="12589434" y="2083067"/>
            <a:ext cx="3463318"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collage of a picture of a person writing on a notebook&#10;&#10;AI-generated content may be incorrect.">
            <a:extLst>
              <a:ext uri="{FF2B5EF4-FFF2-40B4-BE49-F238E27FC236}">
                <a16:creationId xmlns:a16="http://schemas.microsoft.com/office/drawing/2014/main" id="{E3F8DC49-B3E7-8032-404B-3CCBF57D7244}"/>
              </a:ext>
            </a:extLst>
          </p:cNvPr>
          <p:cNvPicPr>
            <a:picLocks noChangeAspect="1"/>
          </p:cNvPicPr>
          <p:nvPr/>
        </p:nvPicPr>
        <p:blipFill>
          <a:blip r:embed="rId4"/>
          <a:stretch>
            <a:fillRect/>
          </a:stretch>
        </p:blipFill>
        <p:spPr>
          <a:xfrm>
            <a:off x="14073958" y="2083067"/>
            <a:ext cx="3060000" cy="4388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A59F7030-93B6-5C59-EAA1-CD583E4018A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254416" y="2049496"/>
            <a:ext cx="3075099"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ECA282B9-4516-44A3-9F05-5DEECF8AA30D}"/>
              </a:ext>
            </a:extLst>
          </p:cNvPr>
          <p:cNvPicPr>
            <a:picLocks noChangeAspect="1"/>
          </p:cNvPicPr>
          <p:nvPr/>
        </p:nvPicPr>
        <p:blipFill>
          <a:blip r:embed="rId6"/>
          <a:stretch>
            <a:fillRect/>
          </a:stretch>
        </p:blipFill>
        <p:spPr>
          <a:xfrm>
            <a:off x="16675506" y="2083067"/>
            <a:ext cx="3060000" cy="435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D3F2894-36EC-6080-BE1D-F8A6C838E4B8}"/>
              </a:ext>
            </a:extLst>
          </p:cNvPr>
          <p:cNvPicPr>
            <a:picLocks noChangeAspect="1"/>
          </p:cNvPicPr>
          <p:nvPr/>
        </p:nvPicPr>
        <p:blipFill>
          <a:blip r:embed="rId7"/>
          <a:stretch>
            <a:fillRect/>
          </a:stretch>
        </p:blipFill>
        <p:spPr>
          <a:xfrm>
            <a:off x="251607" y="1251985"/>
            <a:ext cx="3060000" cy="4354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Top Corners Rounded 5">
            <a:extLst>
              <a:ext uri="{FF2B5EF4-FFF2-40B4-BE49-F238E27FC236}">
                <a16:creationId xmlns:a16="http://schemas.microsoft.com/office/drawing/2014/main" id="{3EA59F7A-F87D-B01B-9603-C9863C510451}"/>
              </a:ext>
            </a:extLst>
          </p:cNvPr>
          <p:cNvSpPr/>
          <p:nvPr/>
        </p:nvSpPr>
        <p:spPr>
          <a:xfrm>
            <a:off x="-21719592" y="1509496"/>
            <a:ext cx="5040000" cy="540000"/>
          </a:xfrm>
          <a:prstGeom prst="round2SameRect">
            <a:avLst>
              <a:gd name="adj1" fmla="val 33105"/>
              <a:gd name="adj2" fmla="val 0"/>
            </a:avLst>
          </a:prstGeom>
          <a:solidFill>
            <a:srgbClr val="6E53A2"/>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Calendar mapping</a:t>
            </a:r>
          </a:p>
        </p:txBody>
      </p:sp>
      <p:pic>
        <p:nvPicPr>
          <p:cNvPr id="9" name="Picture 8">
            <a:extLst>
              <a:ext uri="{FF2B5EF4-FFF2-40B4-BE49-F238E27FC236}">
                <a16:creationId xmlns:a16="http://schemas.microsoft.com/office/drawing/2014/main" id="{AFD7C9E9-DEBB-ECAE-27AB-D14CF6259901}"/>
              </a:ext>
            </a:extLst>
          </p:cNvPr>
          <p:cNvPicPr>
            <a:picLocks noChangeAspect="1"/>
          </p:cNvPicPr>
          <p:nvPr/>
        </p:nvPicPr>
        <p:blipFill>
          <a:blip r:embed="rId8"/>
          <a:srcRect l="9262" t="8907" r="7723"/>
          <a:stretch>
            <a:fillRect/>
          </a:stretch>
        </p:blipFill>
        <p:spPr>
          <a:xfrm>
            <a:off x="17133958" y="2303992"/>
            <a:ext cx="3959329" cy="3980091"/>
          </a:xfrm>
          <a:prstGeom prst="ellipse">
            <a:avLst/>
          </a:prstGeom>
        </p:spPr>
      </p:pic>
    </p:spTree>
    <p:extLst>
      <p:ext uri="{BB962C8B-B14F-4D97-AF65-F5344CB8AC3E}">
        <p14:creationId xmlns:p14="http://schemas.microsoft.com/office/powerpoint/2010/main" val="3680373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88DD3-5800-5ABB-868E-5DA91E3F2B50}"/>
            </a:ext>
          </a:extLst>
        </p:cNvPr>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53A683D8-C416-FA48-4DD2-E56587517F2F}"/>
              </a:ext>
            </a:extLst>
          </p:cNvPr>
          <p:cNvSpPr/>
          <p:nvPr/>
        </p:nvSpPr>
        <p:spPr>
          <a:xfrm>
            <a:off x="-5866329" y="3219966"/>
            <a:ext cx="5040000" cy="540000"/>
          </a:xfrm>
          <a:prstGeom prst="round2SameRect">
            <a:avLst>
              <a:gd name="adj1" fmla="val 33105"/>
              <a:gd name="adj2" fmla="val 0"/>
            </a:avLst>
          </a:prstGeom>
          <a:solidFill>
            <a:srgbClr val="6E53A2"/>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Calendar mapping</a:t>
            </a:r>
          </a:p>
        </p:txBody>
      </p:sp>
      <p:sp>
        <p:nvSpPr>
          <p:cNvPr id="3" name="Google Shape;251;p64">
            <a:extLst>
              <a:ext uri="{FF2B5EF4-FFF2-40B4-BE49-F238E27FC236}">
                <a16:creationId xmlns:a16="http://schemas.microsoft.com/office/drawing/2014/main" id="{94C73AE6-0EDA-CBF3-B839-8900EB0E9DD5}"/>
              </a:ext>
            </a:extLst>
          </p:cNvPr>
          <p:cNvSpPr txBox="1">
            <a:spLocks/>
          </p:cNvSpPr>
          <p:nvPr/>
        </p:nvSpPr>
        <p:spPr>
          <a:xfrm>
            <a:off x="325244" y="121049"/>
            <a:ext cx="12198349" cy="5655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IE" sz="3200" b="1">
              <a:solidFill>
                <a:srgbClr val="1588A8"/>
              </a:solidFill>
              <a:ea typeface="Calibri"/>
              <a:cs typeface="Calibri"/>
            </a:endParaRPr>
          </a:p>
          <a:p>
            <a:r>
              <a:rPr lang="en-GB" sz="4000">
                <a:solidFill>
                  <a:srgbClr val="1588A8"/>
                </a:solidFill>
              </a:rPr>
              <a:t>Planning the pathway</a:t>
            </a:r>
            <a:r>
              <a:rPr lang="en-IE" sz="2400">
                <a:solidFill>
                  <a:srgbClr val="24647C"/>
                </a:solidFill>
              </a:rPr>
              <a:t>       </a:t>
            </a:r>
            <a:endParaRPr lang="en-IE"/>
          </a:p>
        </p:txBody>
      </p:sp>
      <p:sp>
        <p:nvSpPr>
          <p:cNvPr id="20" name="Rectangle: Top Corners Rounded 19">
            <a:extLst>
              <a:ext uri="{FF2B5EF4-FFF2-40B4-BE49-F238E27FC236}">
                <a16:creationId xmlns:a16="http://schemas.microsoft.com/office/drawing/2014/main" id="{E23B441B-72EA-C447-0C37-E8FDD1B71BC0}"/>
              </a:ext>
            </a:extLst>
          </p:cNvPr>
          <p:cNvSpPr/>
          <p:nvPr/>
        </p:nvSpPr>
        <p:spPr>
          <a:xfrm>
            <a:off x="-16410986" y="1509496"/>
            <a:ext cx="5040000" cy="540000"/>
          </a:xfrm>
          <a:prstGeom prst="round2SameRect">
            <a:avLst>
              <a:gd name="adj1" fmla="val 33105"/>
              <a:gd name="adj2" fmla="val 0"/>
            </a:avLst>
          </a:prstGeom>
          <a:solidFill>
            <a:srgbClr val="3EA06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Senior Cycle Redevelopment</a:t>
            </a:r>
          </a:p>
        </p:txBody>
      </p:sp>
      <p:sp>
        <p:nvSpPr>
          <p:cNvPr id="24" name="Rectangle: Top Corners Rounded 23">
            <a:extLst>
              <a:ext uri="{FF2B5EF4-FFF2-40B4-BE49-F238E27FC236}">
                <a16:creationId xmlns:a16="http://schemas.microsoft.com/office/drawing/2014/main" id="{4945F24C-7D60-76EB-7001-423CD8AB769C}"/>
              </a:ext>
            </a:extLst>
          </p:cNvPr>
          <p:cNvSpPr/>
          <p:nvPr/>
        </p:nvSpPr>
        <p:spPr>
          <a:xfrm>
            <a:off x="-5923375" y="1490008"/>
            <a:ext cx="5040000" cy="540000"/>
          </a:xfrm>
          <a:prstGeom prst="round2SameRect">
            <a:avLst>
              <a:gd name="adj1" fmla="val 33105"/>
              <a:gd name="adj2" fmla="val 0"/>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Junior Cycle</a:t>
            </a:r>
          </a:p>
        </p:txBody>
      </p:sp>
      <p:sp>
        <p:nvSpPr>
          <p:cNvPr id="27" name="Rectangle: Top Corners Rounded 26">
            <a:extLst>
              <a:ext uri="{FF2B5EF4-FFF2-40B4-BE49-F238E27FC236}">
                <a16:creationId xmlns:a16="http://schemas.microsoft.com/office/drawing/2014/main" id="{14A75B97-B921-50FE-7702-330E998EF534}"/>
              </a:ext>
            </a:extLst>
          </p:cNvPr>
          <p:cNvSpPr/>
          <p:nvPr/>
        </p:nvSpPr>
        <p:spPr>
          <a:xfrm>
            <a:off x="4446589" y="1490008"/>
            <a:ext cx="5040000" cy="540000"/>
          </a:xfrm>
          <a:prstGeom prst="round2SameRect">
            <a:avLst>
              <a:gd name="adj1" fmla="val 33105"/>
              <a:gd name="adj2" fmla="val 0"/>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Junior Cycle </a:t>
            </a:r>
            <a:endParaRPr kumimoji="0" lang="en-GB" sz="20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Rectangle: Top Corners Rounded 30">
            <a:extLst>
              <a:ext uri="{FF2B5EF4-FFF2-40B4-BE49-F238E27FC236}">
                <a16:creationId xmlns:a16="http://schemas.microsoft.com/office/drawing/2014/main" id="{3FEB7A05-1B75-73F5-E1FC-52B6DCB8BABB}"/>
              </a:ext>
            </a:extLst>
          </p:cNvPr>
          <p:cNvSpPr/>
          <p:nvPr/>
        </p:nvSpPr>
        <p:spPr>
          <a:xfrm>
            <a:off x="-5915018" y="2637434"/>
            <a:ext cx="5040000" cy="540000"/>
          </a:xfrm>
          <a:prstGeom prst="round2SameRect">
            <a:avLst>
              <a:gd name="adj1" fmla="val 33105"/>
              <a:gd name="adj2" fmla="val 0"/>
            </a:avLst>
          </a:prstGeom>
          <a:solidFill>
            <a:srgbClr val="3EA06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Senior Cycle</a:t>
            </a:r>
          </a:p>
        </p:txBody>
      </p:sp>
      <p:sp>
        <p:nvSpPr>
          <p:cNvPr id="29" name="Rectangle: Top Corners Rounded 28">
            <a:extLst>
              <a:ext uri="{FF2B5EF4-FFF2-40B4-BE49-F238E27FC236}">
                <a16:creationId xmlns:a16="http://schemas.microsoft.com/office/drawing/2014/main" id="{CC485278-AB44-5D6F-8ADA-A7B4F2FFFCE4}"/>
              </a:ext>
            </a:extLst>
          </p:cNvPr>
          <p:cNvSpPr/>
          <p:nvPr/>
        </p:nvSpPr>
        <p:spPr>
          <a:xfrm>
            <a:off x="-5908915" y="2054902"/>
            <a:ext cx="5040000" cy="540000"/>
          </a:xfrm>
          <a:prstGeom prst="round2SameRect">
            <a:avLst>
              <a:gd name="adj1" fmla="val 33105"/>
              <a:gd name="adj2" fmla="val 0"/>
            </a:avLst>
          </a:prstGeom>
          <a:solidFill>
            <a:srgbClr val="ED7D3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defRPr/>
            </a:pPr>
            <a:r>
              <a:rPr lang="en-GB" sz="2000" b="1">
                <a:solidFill>
                  <a:srgbClr val="FFFFFF"/>
                </a:solidFill>
                <a:latin typeface="Arial"/>
              </a:rPr>
              <a:t>Transition year</a:t>
            </a:r>
          </a:p>
        </p:txBody>
      </p:sp>
      <p:sp>
        <p:nvSpPr>
          <p:cNvPr id="22" name="Rectangle: Top Corners Rounded 21">
            <a:extLst>
              <a:ext uri="{FF2B5EF4-FFF2-40B4-BE49-F238E27FC236}">
                <a16:creationId xmlns:a16="http://schemas.microsoft.com/office/drawing/2014/main" id="{D83FBA76-5C08-0879-EA1D-C4EFD9E0455B}"/>
              </a:ext>
            </a:extLst>
          </p:cNvPr>
          <p:cNvSpPr/>
          <p:nvPr/>
        </p:nvSpPr>
        <p:spPr>
          <a:xfrm>
            <a:off x="-11102380" y="1490008"/>
            <a:ext cx="5040000" cy="540000"/>
          </a:xfrm>
          <a:prstGeom prst="round2SameRect">
            <a:avLst>
              <a:gd name="adj1" fmla="val 33105"/>
              <a:gd name="adj2" fmla="val 0"/>
            </a:avLst>
          </a:prstGeom>
          <a:solidFill>
            <a:srgbClr val="ED7D3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Transition year</a:t>
            </a:r>
          </a:p>
        </p:txBody>
      </p:sp>
      <p:pic>
        <p:nvPicPr>
          <p:cNvPr id="8" name="Picture 7">
            <a:extLst>
              <a:ext uri="{FF2B5EF4-FFF2-40B4-BE49-F238E27FC236}">
                <a16:creationId xmlns:a16="http://schemas.microsoft.com/office/drawing/2014/main" id="{F0C0E01A-02C1-B9A0-76CF-F90648E468DD}"/>
              </a:ext>
            </a:extLst>
          </p:cNvPr>
          <p:cNvPicPr>
            <a:picLocks noChangeAspect="1"/>
          </p:cNvPicPr>
          <p:nvPr/>
        </p:nvPicPr>
        <p:blipFill>
          <a:blip r:embed="rId3"/>
          <a:stretch>
            <a:fillRect/>
          </a:stretch>
        </p:blipFill>
        <p:spPr>
          <a:xfrm>
            <a:off x="12589434" y="2083067"/>
            <a:ext cx="3463318"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collage of a picture of a person writing on a notebook&#10;&#10;AI-generated content may be incorrect.">
            <a:extLst>
              <a:ext uri="{FF2B5EF4-FFF2-40B4-BE49-F238E27FC236}">
                <a16:creationId xmlns:a16="http://schemas.microsoft.com/office/drawing/2014/main" id="{08E1C59C-5A3B-772B-13EF-E38647798CCE}"/>
              </a:ext>
            </a:extLst>
          </p:cNvPr>
          <p:cNvPicPr>
            <a:picLocks noChangeAspect="1"/>
          </p:cNvPicPr>
          <p:nvPr/>
        </p:nvPicPr>
        <p:blipFill>
          <a:blip r:embed="rId4"/>
          <a:stretch>
            <a:fillRect/>
          </a:stretch>
        </p:blipFill>
        <p:spPr>
          <a:xfrm>
            <a:off x="5579930" y="2083067"/>
            <a:ext cx="3060000" cy="4388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6468DDB8-8C5A-602A-AA6E-1257E52E32C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254416" y="2049496"/>
            <a:ext cx="3075099"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46733189-7191-9AEF-7580-93F1E6B1B857}"/>
              </a:ext>
            </a:extLst>
          </p:cNvPr>
          <p:cNvPicPr>
            <a:picLocks noChangeAspect="1"/>
          </p:cNvPicPr>
          <p:nvPr/>
        </p:nvPicPr>
        <p:blipFill>
          <a:blip r:embed="rId6"/>
          <a:stretch>
            <a:fillRect/>
          </a:stretch>
        </p:blipFill>
        <p:spPr>
          <a:xfrm>
            <a:off x="16675506" y="2083067"/>
            <a:ext cx="3060000" cy="435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DD5F9D80-2DD8-FEEE-58F2-25B8397AC712}"/>
              </a:ext>
            </a:extLst>
          </p:cNvPr>
          <p:cNvPicPr>
            <a:picLocks noChangeAspect="1"/>
          </p:cNvPicPr>
          <p:nvPr/>
        </p:nvPicPr>
        <p:blipFill>
          <a:blip r:embed="rId7"/>
          <a:stretch>
            <a:fillRect/>
          </a:stretch>
        </p:blipFill>
        <p:spPr>
          <a:xfrm>
            <a:off x="251607" y="1251985"/>
            <a:ext cx="3060000" cy="4354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Top Corners Rounded 5">
            <a:extLst>
              <a:ext uri="{FF2B5EF4-FFF2-40B4-BE49-F238E27FC236}">
                <a16:creationId xmlns:a16="http://schemas.microsoft.com/office/drawing/2014/main" id="{E416F57A-016A-65E7-C5FA-52EF0B9A1A3C}"/>
              </a:ext>
            </a:extLst>
          </p:cNvPr>
          <p:cNvSpPr/>
          <p:nvPr/>
        </p:nvSpPr>
        <p:spPr>
          <a:xfrm>
            <a:off x="-21719592" y="1509496"/>
            <a:ext cx="5040000" cy="540000"/>
          </a:xfrm>
          <a:prstGeom prst="round2SameRect">
            <a:avLst>
              <a:gd name="adj1" fmla="val 33105"/>
              <a:gd name="adj2" fmla="val 0"/>
            </a:avLst>
          </a:prstGeom>
          <a:solidFill>
            <a:srgbClr val="6E53A2"/>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Calendar mapping</a:t>
            </a:r>
          </a:p>
        </p:txBody>
      </p:sp>
      <p:pic>
        <p:nvPicPr>
          <p:cNvPr id="2" name="Picture 1">
            <a:extLst>
              <a:ext uri="{FF2B5EF4-FFF2-40B4-BE49-F238E27FC236}">
                <a16:creationId xmlns:a16="http://schemas.microsoft.com/office/drawing/2014/main" id="{C0C3E3E6-0D2E-7DDB-4F53-3C8646232B16}"/>
              </a:ext>
            </a:extLst>
          </p:cNvPr>
          <p:cNvPicPr>
            <a:picLocks noChangeAspect="1"/>
          </p:cNvPicPr>
          <p:nvPr/>
        </p:nvPicPr>
        <p:blipFill>
          <a:blip r:embed="rId8"/>
          <a:srcRect l="9262" t="8907" r="7723"/>
          <a:stretch>
            <a:fillRect/>
          </a:stretch>
        </p:blipFill>
        <p:spPr>
          <a:xfrm>
            <a:off x="17133958" y="2303992"/>
            <a:ext cx="3959329" cy="3980091"/>
          </a:xfrm>
          <a:prstGeom prst="ellipse">
            <a:avLst/>
          </a:prstGeom>
        </p:spPr>
      </p:pic>
    </p:spTree>
    <p:extLst>
      <p:ext uri="{BB962C8B-B14F-4D97-AF65-F5344CB8AC3E}">
        <p14:creationId xmlns:p14="http://schemas.microsoft.com/office/powerpoint/2010/main" val="3524543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041BD-858D-5066-7147-ADD060943108}"/>
            </a:ext>
          </a:extLst>
        </p:cNvPr>
        <p:cNvGrpSpPr/>
        <p:nvPr/>
      </p:nvGrpSpPr>
      <p:grpSpPr>
        <a:xfrm>
          <a:off x="0" y="0"/>
          <a:ext cx="0" cy="0"/>
          <a:chOff x="0" y="0"/>
          <a:chExt cx="0" cy="0"/>
        </a:xfrm>
      </p:grpSpPr>
      <p:sp>
        <p:nvSpPr>
          <p:cNvPr id="3" name="Google Shape;251;p64">
            <a:extLst>
              <a:ext uri="{FF2B5EF4-FFF2-40B4-BE49-F238E27FC236}">
                <a16:creationId xmlns:a16="http://schemas.microsoft.com/office/drawing/2014/main" id="{A9EC9873-274B-6769-2E79-BAC979E6F8AB}"/>
              </a:ext>
            </a:extLst>
          </p:cNvPr>
          <p:cNvSpPr txBox="1">
            <a:spLocks/>
          </p:cNvSpPr>
          <p:nvPr/>
        </p:nvSpPr>
        <p:spPr>
          <a:xfrm>
            <a:off x="325244" y="121049"/>
            <a:ext cx="12198349" cy="5655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IE" sz="3200" b="1">
              <a:solidFill>
                <a:srgbClr val="1588A8"/>
              </a:solidFill>
              <a:ea typeface="Calibri"/>
              <a:cs typeface="Calibri"/>
            </a:endParaRPr>
          </a:p>
          <a:p>
            <a:r>
              <a:rPr lang="en-GB" sz="4000">
                <a:solidFill>
                  <a:srgbClr val="1588A8"/>
                </a:solidFill>
              </a:rPr>
              <a:t>Planning the pathway</a:t>
            </a:r>
            <a:r>
              <a:rPr lang="en-IE" sz="2400">
                <a:solidFill>
                  <a:srgbClr val="24647C"/>
                </a:solidFill>
              </a:rPr>
              <a:t>       </a:t>
            </a:r>
            <a:endParaRPr lang="en-IE"/>
          </a:p>
        </p:txBody>
      </p:sp>
      <p:sp>
        <p:nvSpPr>
          <p:cNvPr id="20" name="Rectangle: Top Corners Rounded 19">
            <a:extLst>
              <a:ext uri="{FF2B5EF4-FFF2-40B4-BE49-F238E27FC236}">
                <a16:creationId xmlns:a16="http://schemas.microsoft.com/office/drawing/2014/main" id="{6041B1D1-DB7A-1861-63E8-5B22B010B35F}"/>
              </a:ext>
            </a:extLst>
          </p:cNvPr>
          <p:cNvSpPr/>
          <p:nvPr/>
        </p:nvSpPr>
        <p:spPr>
          <a:xfrm>
            <a:off x="-16410986" y="1509496"/>
            <a:ext cx="5040000" cy="540000"/>
          </a:xfrm>
          <a:prstGeom prst="round2SameRect">
            <a:avLst>
              <a:gd name="adj1" fmla="val 33105"/>
              <a:gd name="adj2" fmla="val 0"/>
            </a:avLst>
          </a:prstGeom>
          <a:solidFill>
            <a:srgbClr val="3EA06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Senior Cycle Redevelopment</a:t>
            </a:r>
          </a:p>
        </p:txBody>
      </p:sp>
      <p:sp>
        <p:nvSpPr>
          <p:cNvPr id="24" name="Rectangle: Top Corners Rounded 23">
            <a:extLst>
              <a:ext uri="{FF2B5EF4-FFF2-40B4-BE49-F238E27FC236}">
                <a16:creationId xmlns:a16="http://schemas.microsoft.com/office/drawing/2014/main" id="{995B0F28-67A3-449E-26C3-47B82E666F3E}"/>
              </a:ext>
            </a:extLst>
          </p:cNvPr>
          <p:cNvSpPr/>
          <p:nvPr/>
        </p:nvSpPr>
        <p:spPr>
          <a:xfrm>
            <a:off x="-5923375" y="1490008"/>
            <a:ext cx="5040000" cy="540000"/>
          </a:xfrm>
          <a:prstGeom prst="round2SameRect">
            <a:avLst>
              <a:gd name="adj1" fmla="val 33105"/>
              <a:gd name="adj2" fmla="val 0"/>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Junior Cycle</a:t>
            </a:r>
          </a:p>
        </p:txBody>
      </p:sp>
      <p:sp>
        <p:nvSpPr>
          <p:cNvPr id="22" name="Rectangle: Top Corners Rounded 21">
            <a:extLst>
              <a:ext uri="{FF2B5EF4-FFF2-40B4-BE49-F238E27FC236}">
                <a16:creationId xmlns:a16="http://schemas.microsoft.com/office/drawing/2014/main" id="{90533F1B-FA44-5F30-A203-C12367394A98}"/>
              </a:ext>
            </a:extLst>
          </p:cNvPr>
          <p:cNvSpPr/>
          <p:nvPr/>
        </p:nvSpPr>
        <p:spPr>
          <a:xfrm>
            <a:off x="4446589" y="1490008"/>
            <a:ext cx="5040000" cy="540000"/>
          </a:xfrm>
          <a:prstGeom prst="round2SameRect">
            <a:avLst>
              <a:gd name="adj1" fmla="val 33105"/>
              <a:gd name="adj2" fmla="val 0"/>
            </a:avLst>
          </a:prstGeom>
          <a:solidFill>
            <a:srgbClr val="ED7D3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Transition year</a:t>
            </a:r>
          </a:p>
        </p:txBody>
      </p:sp>
      <p:pic>
        <p:nvPicPr>
          <p:cNvPr id="8" name="Picture 7">
            <a:extLst>
              <a:ext uri="{FF2B5EF4-FFF2-40B4-BE49-F238E27FC236}">
                <a16:creationId xmlns:a16="http://schemas.microsoft.com/office/drawing/2014/main" id="{B3B641C0-13DC-5DD6-5BFF-E8588E3A0626}"/>
              </a:ext>
            </a:extLst>
          </p:cNvPr>
          <p:cNvPicPr>
            <a:picLocks noChangeAspect="1"/>
          </p:cNvPicPr>
          <p:nvPr/>
        </p:nvPicPr>
        <p:blipFill>
          <a:blip r:embed="rId3"/>
          <a:stretch>
            <a:fillRect/>
          </a:stretch>
        </p:blipFill>
        <p:spPr>
          <a:xfrm>
            <a:off x="12589434" y="2083067"/>
            <a:ext cx="3463318"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collage of a picture of a person writing on a notebook&#10;&#10;AI-generated content may be incorrect.">
            <a:extLst>
              <a:ext uri="{FF2B5EF4-FFF2-40B4-BE49-F238E27FC236}">
                <a16:creationId xmlns:a16="http://schemas.microsoft.com/office/drawing/2014/main" id="{D28C5C6B-8D3A-E737-0647-D72C7AC25933}"/>
              </a:ext>
            </a:extLst>
          </p:cNvPr>
          <p:cNvPicPr>
            <a:picLocks noChangeAspect="1"/>
          </p:cNvPicPr>
          <p:nvPr/>
        </p:nvPicPr>
        <p:blipFill>
          <a:blip r:embed="rId4"/>
          <a:stretch>
            <a:fillRect/>
          </a:stretch>
        </p:blipFill>
        <p:spPr>
          <a:xfrm>
            <a:off x="14073958" y="2083067"/>
            <a:ext cx="3060000" cy="4388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3B74DE7F-A708-B182-FCC1-5017227E56C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254416" y="2049496"/>
            <a:ext cx="3075099"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A3BEB264-EC68-4119-F535-1FA01E0AAE18}"/>
              </a:ext>
            </a:extLst>
          </p:cNvPr>
          <p:cNvPicPr>
            <a:picLocks noChangeAspect="1"/>
          </p:cNvPicPr>
          <p:nvPr/>
        </p:nvPicPr>
        <p:blipFill>
          <a:blip r:embed="rId6"/>
          <a:stretch>
            <a:fillRect/>
          </a:stretch>
        </p:blipFill>
        <p:spPr>
          <a:xfrm>
            <a:off x="5559456" y="2083067"/>
            <a:ext cx="3060000" cy="435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5164CDF5-E92B-1C03-4FEA-85D0B9884764}"/>
              </a:ext>
            </a:extLst>
          </p:cNvPr>
          <p:cNvPicPr>
            <a:picLocks noChangeAspect="1"/>
          </p:cNvPicPr>
          <p:nvPr/>
        </p:nvPicPr>
        <p:blipFill>
          <a:blip r:embed="rId7"/>
          <a:stretch>
            <a:fillRect/>
          </a:stretch>
        </p:blipFill>
        <p:spPr>
          <a:xfrm>
            <a:off x="251607" y="1251985"/>
            <a:ext cx="3060000" cy="4354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Top Corners Rounded 5">
            <a:extLst>
              <a:ext uri="{FF2B5EF4-FFF2-40B4-BE49-F238E27FC236}">
                <a16:creationId xmlns:a16="http://schemas.microsoft.com/office/drawing/2014/main" id="{99B0B6BE-801B-D394-D6B5-D8EA0164C314}"/>
              </a:ext>
            </a:extLst>
          </p:cNvPr>
          <p:cNvSpPr/>
          <p:nvPr/>
        </p:nvSpPr>
        <p:spPr>
          <a:xfrm>
            <a:off x="-21719592" y="1509496"/>
            <a:ext cx="5040000" cy="540000"/>
          </a:xfrm>
          <a:prstGeom prst="round2SameRect">
            <a:avLst>
              <a:gd name="adj1" fmla="val 33105"/>
              <a:gd name="adj2" fmla="val 0"/>
            </a:avLst>
          </a:prstGeom>
          <a:solidFill>
            <a:srgbClr val="6E53A2"/>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Calendar mapping</a:t>
            </a:r>
          </a:p>
        </p:txBody>
      </p:sp>
      <p:pic>
        <p:nvPicPr>
          <p:cNvPr id="2" name="Picture 1">
            <a:extLst>
              <a:ext uri="{FF2B5EF4-FFF2-40B4-BE49-F238E27FC236}">
                <a16:creationId xmlns:a16="http://schemas.microsoft.com/office/drawing/2014/main" id="{E0F711AD-3C5D-A98E-9B31-CAD72D23078E}"/>
              </a:ext>
            </a:extLst>
          </p:cNvPr>
          <p:cNvPicPr>
            <a:picLocks noChangeAspect="1"/>
          </p:cNvPicPr>
          <p:nvPr/>
        </p:nvPicPr>
        <p:blipFill>
          <a:blip r:embed="rId8"/>
          <a:srcRect l="9262" t="8907" r="7723"/>
          <a:stretch>
            <a:fillRect/>
          </a:stretch>
        </p:blipFill>
        <p:spPr>
          <a:xfrm>
            <a:off x="17133958" y="2303992"/>
            <a:ext cx="3959329" cy="3980091"/>
          </a:xfrm>
          <a:prstGeom prst="ellipse">
            <a:avLst/>
          </a:prstGeom>
        </p:spPr>
      </p:pic>
    </p:spTree>
    <p:extLst>
      <p:ext uri="{BB962C8B-B14F-4D97-AF65-F5344CB8AC3E}">
        <p14:creationId xmlns:p14="http://schemas.microsoft.com/office/powerpoint/2010/main" val="769938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180B7-83F5-63E7-E787-2FDE5DBFC7B4}"/>
            </a:ext>
          </a:extLst>
        </p:cNvPr>
        <p:cNvGrpSpPr/>
        <p:nvPr/>
      </p:nvGrpSpPr>
      <p:grpSpPr>
        <a:xfrm>
          <a:off x="0" y="0"/>
          <a:ext cx="0" cy="0"/>
          <a:chOff x="0" y="0"/>
          <a:chExt cx="0" cy="0"/>
        </a:xfrm>
      </p:grpSpPr>
      <p:sp>
        <p:nvSpPr>
          <p:cNvPr id="3" name="Google Shape;251;p64">
            <a:extLst>
              <a:ext uri="{FF2B5EF4-FFF2-40B4-BE49-F238E27FC236}">
                <a16:creationId xmlns:a16="http://schemas.microsoft.com/office/drawing/2014/main" id="{483F0BC0-57B5-BC6A-9CA9-4BF595D82CF8}"/>
              </a:ext>
            </a:extLst>
          </p:cNvPr>
          <p:cNvSpPr txBox="1">
            <a:spLocks/>
          </p:cNvSpPr>
          <p:nvPr/>
        </p:nvSpPr>
        <p:spPr>
          <a:xfrm>
            <a:off x="325244" y="121049"/>
            <a:ext cx="12198349" cy="5655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IE" sz="3200" b="1">
              <a:solidFill>
                <a:srgbClr val="1588A8"/>
              </a:solidFill>
              <a:ea typeface="Calibri"/>
              <a:cs typeface="Calibri"/>
            </a:endParaRPr>
          </a:p>
          <a:p>
            <a:r>
              <a:rPr lang="en-GB" sz="4000">
                <a:solidFill>
                  <a:srgbClr val="1588A8"/>
                </a:solidFill>
              </a:rPr>
              <a:t>Planning the pathway</a:t>
            </a:r>
            <a:r>
              <a:rPr lang="en-IE" sz="2400">
                <a:solidFill>
                  <a:srgbClr val="24647C"/>
                </a:solidFill>
              </a:rPr>
              <a:t>       </a:t>
            </a:r>
            <a:endParaRPr lang="en-IE"/>
          </a:p>
        </p:txBody>
      </p:sp>
      <p:sp>
        <p:nvSpPr>
          <p:cNvPr id="20" name="Rectangle: Top Corners Rounded 19">
            <a:extLst>
              <a:ext uri="{FF2B5EF4-FFF2-40B4-BE49-F238E27FC236}">
                <a16:creationId xmlns:a16="http://schemas.microsoft.com/office/drawing/2014/main" id="{73862087-CAF4-F4B9-0801-CEB09056BFC3}"/>
              </a:ext>
            </a:extLst>
          </p:cNvPr>
          <p:cNvSpPr/>
          <p:nvPr/>
        </p:nvSpPr>
        <p:spPr>
          <a:xfrm>
            <a:off x="4446589" y="1490008"/>
            <a:ext cx="5040000" cy="540000"/>
          </a:xfrm>
          <a:prstGeom prst="round2SameRect">
            <a:avLst>
              <a:gd name="adj1" fmla="val 33105"/>
              <a:gd name="adj2" fmla="val 0"/>
            </a:avLst>
          </a:prstGeom>
          <a:solidFill>
            <a:srgbClr val="3EA06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Senior Cycle Redevelopment</a:t>
            </a:r>
          </a:p>
        </p:txBody>
      </p:sp>
      <p:sp>
        <p:nvSpPr>
          <p:cNvPr id="24" name="Rectangle: Top Corners Rounded 23">
            <a:extLst>
              <a:ext uri="{FF2B5EF4-FFF2-40B4-BE49-F238E27FC236}">
                <a16:creationId xmlns:a16="http://schemas.microsoft.com/office/drawing/2014/main" id="{E36002FE-DF2C-9FA6-8FAF-C8D1CC099F8C}"/>
              </a:ext>
            </a:extLst>
          </p:cNvPr>
          <p:cNvSpPr/>
          <p:nvPr/>
        </p:nvSpPr>
        <p:spPr>
          <a:xfrm>
            <a:off x="-5923375" y="1490008"/>
            <a:ext cx="5040000" cy="540000"/>
          </a:xfrm>
          <a:prstGeom prst="round2SameRect">
            <a:avLst>
              <a:gd name="adj1" fmla="val 33105"/>
              <a:gd name="adj2" fmla="val 0"/>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Junior Cycle</a:t>
            </a:r>
          </a:p>
        </p:txBody>
      </p:sp>
      <p:sp>
        <p:nvSpPr>
          <p:cNvPr id="22" name="Rectangle: Top Corners Rounded 21">
            <a:extLst>
              <a:ext uri="{FF2B5EF4-FFF2-40B4-BE49-F238E27FC236}">
                <a16:creationId xmlns:a16="http://schemas.microsoft.com/office/drawing/2014/main" id="{C61C5BA7-8335-263A-434A-7DFC2DC4398F}"/>
              </a:ext>
            </a:extLst>
          </p:cNvPr>
          <p:cNvSpPr/>
          <p:nvPr/>
        </p:nvSpPr>
        <p:spPr>
          <a:xfrm>
            <a:off x="-11102380" y="1490008"/>
            <a:ext cx="5040000" cy="540000"/>
          </a:xfrm>
          <a:prstGeom prst="round2SameRect">
            <a:avLst>
              <a:gd name="adj1" fmla="val 33105"/>
              <a:gd name="adj2" fmla="val 0"/>
            </a:avLst>
          </a:prstGeom>
          <a:solidFill>
            <a:srgbClr val="ED7D3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Transition year</a:t>
            </a:r>
          </a:p>
        </p:txBody>
      </p:sp>
      <p:pic>
        <p:nvPicPr>
          <p:cNvPr id="8" name="Picture 7">
            <a:extLst>
              <a:ext uri="{FF2B5EF4-FFF2-40B4-BE49-F238E27FC236}">
                <a16:creationId xmlns:a16="http://schemas.microsoft.com/office/drawing/2014/main" id="{A291991D-3869-D964-893D-9B9A4AD6274C}"/>
              </a:ext>
            </a:extLst>
          </p:cNvPr>
          <p:cNvPicPr>
            <a:picLocks noChangeAspect="1"/>
          </p:cNvPicPr>
          <p:nvPr/>
        </p:nvPicPr>
        <p:blipFill>
          <a:blip r:embed="rId3"/>
          <a:stretch>
            <a:fillRect/>
          </a:stretch>
        </p:blipFill>
        <p:spPr>
          <a:xfrm>
            <a:off x="12589434" y="2083067"/>
            <a:ext cx="3463318"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collage of a picture of a person writing on a notebook&#10;&#10;AI-generated content may be incorrect.">
            <a:extLst>
              <a:ext uri="{FF2B5EF4-FFF2-40B4-BE49-F238E27FC236}">
                <a16:creationId xmlns:a16="http://schemas.microsoft.com/office/drawing/2014/main" id="{B8B1A78F-7CAC-972F-C1EA-838A14512C57}"/>
              </a:ext>
            </a:extLst>
          </p:cNvPr>
          <p:cNvPicPr>
            <a:picLocks noChangeAspect="1"/>
          </p:cNvPicPr>
          <p:nvPr/>
        </p:nvPicPr>
        <p:blipFill>
          <a:blip r:embed="rId4"/>
          <a:stretch>
            <a:fillRect/>
          </a:stretch>
        </p:blipFill>
        <p:spPr>
          <a:xfrm>
            <a:off x="14073958" y="2083067"/>
            <a:ext cx="3060000" cy="4388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8E14314E-4C5D-E7EA-FED3-4159C3355B2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933279" y="2083066"/>
            <a:ext cx="3075099"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4E977830-3A33-C9DB-69D6-A1C9F94B3549}"/>
              </a:ext>
            </a:extLst>
          </p:cNvPr>
          <p:cNvPicPr>
            <a:picLocks noChangeAspect="1"/>
          </p:cNvPicPr>
          <p:nvPr/>
        </p:nvPicPr>
        <p:blipFill>
          <a:blip r:embed="rId6"/>
          <a:stretch>
            <a:fillRect/>
          </a:stretch>
        </p:blipFill>
        <p:spPr>
          <a:xfrm>
            <a:off x="16675506" y="2083067"/>
            <a:ext cx="3060000" cy="435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7CFBC8C4-AE37-432A-1D90-FB19804769B1}"/>
              </a:ext>
            </a:extLst>
          </p:cNvPr>
          <p:cNvPicPr>
            <a:picLocks noChangeAspect="1"/>
          </p:cNvPicPr>
          <p:nvPr/>
        </p:nvPicPr>
        <p:blipFill>
          <a:blip r:embed="rId7"/>
          <a:stretch>
            <a:fillRect/>
          </a:stretch>
        </p:blipFill>
        <p:spPr>
          <a:xfrm>
            <a:off x="251607" y="1251985"/>
            <a:ext cx="3060000" cy="4354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Top Corners Rounded 5">
            <a:extLst>
              <a:ext uri="{FF2B5EF4-FFF2-40B4-BE49-F238E27FC236}">
                <a16:creationId xmlns:a16="http://schemas.microsoft.com/office/drawing/2014/main" id="{99E6F02F-8701-EA04-9819-B474BB692BAA}"/>
              </a:ext>
            </a:extLst>
          </p:cNvPr>
          <p:cNvSpPr/>
          <p:nvPr/>
        </p:nvSpPr>
        <p:spPr>
          <a:xfrm>
            <a:off x="-21719592" y="1509496"/>
            <a:ext cx="5040000" cy="540000"/>
          </a:xfrm>
          <a:prstGeom prst="round2SameRect">
            <a:avLst>
              <a:gd name="adj1" fmla="val 33105"/>
              <a:gd name="adj2" fmla="val 0"/>
            </a:avLst>
          </a:prstGeom>
          <a:solidFill>
            <a:srgbClr val="6E53A2"/>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Calendar mapping</a:t>
            </a:r>
          </a:p>
        </p:txBody>
      </p:sp>
      <p:pic>
        <p:nvPicPr>
          <p:cNvPr id="2" name="Picture 1">
            <a:extLst>
              <a:ext uri="{FF2B5EF4-FFF2-40B4-BE49-F238E27FC236}">
                <a16:creationId xmlns:a16="http://schemas.microsoft.com/office/drawing/2014/main" id="{EB0B7FE9-F616-ED2C-FD89-90DCAD53B1C7}"/>
              </a:ext>
            </a:extLst>
          </p:cNvPr>
          <p:cNvPicPr>
            <a:picLocks noChangeAspect="1"/>
          </p:cNvPicPr>
          <p:nvPr/>
        </p:nvPicPr>
        <p:blipFill>
          <a:blip r:embed="rId8"/>
          <a:srcRect l="10104" t="8139" r="6881" b="768"/>
          <a:stretch>
            <a:fillRect/>
          </a:stretch>
        </p:blipFill>
        <p:spPr>
          <a:xfrm>
            <a:off x="8107187" y="2270421"/>
            <a:ext cx="3959329" cy="3980091"/>
          </a:xfrm>
          <a:prstGeom prst="ellipse">
            <a:avLst/>
          </a:prstGeom>
        </p:spPr>
      </p:pic>
    </p:spTree>
    <p:extLst>
      <p:ext uri="{BB962C8B-B14F-4D97-AF65-F5344CB8AC3E}">
        <p14:creationId xmlns:p14="http://schemas.microsoft.com/office/powerpoint/2010/main" val="478393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1C1C6-ECC3-339D-4C02-0764872CA79D}"/>
            </a:ext>
          </a:extLst>
        </p:cNvPr>
        <p:cNvGrpSpPr/>
        <p:nvPr/>
      </p:nvGrpSpPr>
      <p:grpSpPr>
        <a:xfrm>
          <a:off x="0" y="0"/>
          <a:ext cx="0" cy="0"/>
          <a:chOff x="0" y="0"/>
          <a:chExt cx="0" cy="0"/>
        </a:xfrm>
      </p:grpSpPr>
      <p:sp>
        <p:nvSpPr>
          <p:cNvPr id="3" name="Google Shape;251;p64">
            <a:extLst>
              <a:ext uri="{FF2B5EF4-FFF2-40B4-BE49-F238E27FC236}">
                <a16:creationId xmlns:a16="http://schemas.microsoft.com/office/drawing/2014/main" id="{5C973972-1307-839B-64D3-11B44B537AB5}"/>
              </a:ext>
            </a:extLst>
          </p:cNvPr>
          <p:cNvSpPr txBox="1">
            <a:spLocks/>
          </p:cNvSpPr>
          <p:nvPr/>
        </p:nvSpPr>
        <p:spPr>
          <a:xfrm>
            <a:off x="325244" y="121049"/>
            <a:ext cx="12198349" cy="5655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IE" sz="3200" b="1">
              <a:solidFill>
                <a:srgbClr val="1588A8"/>
              </a:solidFill>
              <a:ea typeface="Calibri"/>
              <a:cs typeface="Calibri"/>
            </a:endParaRPr>
          </a:p>
          <a:p>
            <a:r>
              <a:rPr lang="en-GB" sz="4000">
                <a:solidFill>
                  <a:srgbClr val="1588A8"/>
                </a:solidFill>
              </a:rPr>
              <a:t>Planning the pathway</a:t>
            </a:r>
            <a:r>
              <a:rPr lang="en-IE" sz="2400">
                <a:solidFill>
                  <a:srgbClr val="24647C"/>
                </a:solidFill>
              </a:rPr>
              <a:t>       </a:t>
            </a:r>
            <a:endParaRPr lang="en-IE"/>
          </a:p>
        </p:txBody>
      </p:sp>
      <p:sp>
        <p:nvSpPr>
          <p:cNvPr id="20" name="Rectangle: Top Corners Rounded 19">
            <a:extLst>
              <a:ext uri="{FF2B5EF4-FFF2-40B4-BE49-F238E27FC236}">
                <a16:creationId xmlns:a16="http://schemas.microsoft.com/office/drawing/2014/main" id="{54E99E1D-A077-8ACF-5405-2AEA767CECB8}"/>
              </a:ext>
            </a:extLst>
          </p:cNvPr>
          <p:cNvSpPr/>
          <p:nvPr/>
        </p:nvSpPr>
        <p:spPr>
          <a:xfrm>
            <a:off x="-16410986" y="1509496"/>
            <a:ext cx="5040000" cy="540000"/>
          </a:xfrm>
          <a:prstGeom prst="round2SameRect">
            <a:avLst>
              <a:gd name="adj1" fmla="val 33105"/>
              <a:gd name="adj2" fmla="val 0"/>
            </a:avLst>
          </a:prstGeom>
          <a:solidFill>
            <a:srgbClr val="3EA063"/>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Senior Cycle Redevelopment</a:t>
            </a:r>
          </a:p>
        </p:txBody>
      </p:sp>
      <p:sp>
        <p:nvSpPr>
          <p:cNvPr id="24" name="Rectangle: Top Corners Rounded 23">
            <a:extLst>
              <a:ext uri="{FF2B5EF4-FFF2-40B4-BE49-F238E27FC236}">
                <a16:creationId xmlns:a16="http://schemas.microsoft.com/office/drawing/2014/main" id="{D5C64E8A-2BDA-542E-6846-E7CC8EE4856D}"/>
              </a:ext>
            </a:extLst>
          </p:cNvPr>
          <p:cNvSpPr/>
          <p:nvPr/>
        </p:nvSpPr>
        <p:spPr>
          <a:xfrm>
            <a:off x="-5923375" y="1490008"/>
            <a:ext cx="5040000" cy="540000"/>
          </a:xfrm>
          <a:prstGeom prst="round2SameRect">
            <a:avLst>
              <a:gd name="adj1" fmla="val 33105"/>
              <a:gd name="adj2" fmla="val 0"/>
            </a:avLst>
          </a:prstGeom>
          <a:solidFill>
            <a:srgbClr val="1987A8"/>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Junior Cycle</a:t>
            </a:r>
          </a:p>
        </p:txBody>
      </p:sp>
      <p:sp>
        <p:nvSpPr>
          <p:cNvPr id="22" name="Rectangle: Top Corners Rounded 21">
            <a:extLst>
              <a:ext uri="{FF2B5EF4-FFF2-40B4-BE49-F238E27FC236}">
                <a16:creationId xmlns:a16="http://schemas.microsoft.com/office/drawing/2014/main" id="{6DB5FEAC-A660-FE57-1FED-EB42411F0EDA}"/>
              </a:ext>
            </a:extLst>
          </p:cNvPr>
          <p:cNvSpPr/>
          <p:nvPr/>
        </p:nvSpPr>
        <p:spPr>
          <a:xfrm>
            <a:off x="-11102380" y="1490008"/>
            <a:ext cx="5040000" cy="540000"/>
          </a:xfrm>
          <a:prstGeom prst="round2SameRect">
            <a:avLst>
              <a:gd name="adj1" fmla="val 33105"/>
              <a:gd name="adj2" fmla="val 0"/>
            </a:avLst>
          </a:prstGeom>
          <a:solidFill>
            <a:srgbClr val="ED7D31"/>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Transition year</a:t>
            </a:r>
          </a:p>
        </p:txBody>
      </p:sp>
      <p:pic>
        <p:nvPicPr>
          <p:cNvPr id="8" name="Picture 7">
            <a:extLst>
              <a:ext uri="{FF2B5EF4-FFF2-40B4-BE49-F238E27FC236}">
                <a16:creationId xmlns:a16="http://schemas.microsoft.com/office/drawing/2014/main" id="{75CE0DE4-3E6E-73D1-3C0A-CBFE395EA36F}"/>
              </a:ext>
            </a:extLst>
          </p:cNvPr>
          <p:cNvPicPr>
            <a:picLocks noChangeAspect="1"/>
          </p:cNvPicPr>
          <p:nvPr/>
        </p:nvPicPr>
        <p:blipFill>
          <a:blip r:embed="rId3"/>
          <a:stretch>
            <a:fillRect/>
          </a:stretch>
        </p:blipFill>
        <p:spPr>
          <a:xfrm>
            <a:off x="5417077" y="2083067"/>
            <a:ext cx="3463318"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collage of a picture of a person writing on a notebook&#10;&#10;AI-generated content may be incorrect.">
            <a:extLst>
              <a:ext uri="{FF2B5EF4-FFF2-40B4-BE49-F238E27FC236}">
                <a16:creationId xmlns:a16="http://schemas.microsoft.com/office/drawing/2014/main" id="{A4DF6590-849A-6095-9F39-C07ABFF64BC3}"/>
              </a:ext>
            </a:extLst>
          </p:cNvPr>
          <p:cNvPicPr>
            <a:picLocks noChangeAspect="1"/>
          </p:cNvPicPr>
          <p:nvPr/>
        </p:nvPicPr>
        <p:blipFill>
          <a:blip r:embed="rId4"/>
          <a:stretch>
            <a:fillRect/>
          </a:stretch>
        </p:blipFill>
        <p:spPr>
          <a:xfrm>
            <a:off x="14073958" y="2083067"/>
            <a:ext cx="3060000" cy="4388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0BEA613F-2499-4079-3A15-F1C935F0B7F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254416" y="2049496"/>
            <a:ext cx="3075099" cy="4421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8261BE28-24D2-BFD9-DF9D-4A65631F179A}"/>
              </a:ext>
            </a:extLst>
          </p:cNvPr>
          <p:cNvPicPr>
            <a:picLocks noChangeAspect="1"/>
          </p:cNvPicPr>
          <p:nvPr/>
        </p:nvPicPr>
        <p:blipFill>
          <a:blip r:embed="rId6"/>
          <a:stretch>
            <a:fillRect/>
          </a:stretch>
        </p:blipFill>
        <p:spPr>
          <a:xfrm>
            <a:off x="16675506" y="2083067"/>
            <a:ext cx="3060000" cy="435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4A74CB94-AE25-5DA6-8931-5F1A8AE125BE}"/>
              </a:ext>
            </a:extLst>
          </p:cNvPr>
          <p:cNvPicPr>
            <a:picLocks noChangeAspect="1"/>
          </p:cNvPicPr>
          <p:nvPr/>
        </p:nvPicPr>
        <p:blipFill>
          <a:blip r:embed="rId7"/>
          <a:stretch>
            <a:fillRect/>
          </a:stretch>
        </p:blipFill>
        <p:spPr>
          <a:xfrm>
            <a:off x="251607" y="1251985"/>
            <a:ext cx="3060000" cy="4354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Top Corners Rounded 5">
            <a:extLst>
              <a:ext uri="{FF2B5EF4-FFF2-40B4-BE49-F238E27FC236}">
                <a16:creationId xmlns:a16="http://schemas.microsoft.com/office/drawing/2014/main" id="{2AC952E2-3FF1-B0C4-9350-E6DC583BAEFA}"/>
              </a:ext>
            </a:extLst>
          </p:cNvPr>
          <p:cNvSpPr/>
          <p:nvPr/>
        </p:nvSpPr>
        <p:spPr>
          <a:xfrm>
            <a:off x="4446589" y="1490008"/>
            <a:ext cx="5040000" cy="540000"/>
          </a:xfrm>
          <a:prstGeom prst="round2SameRect">
            <a:avLst>
              <a:gd name="adj1" fmla="val 33105"/>
              <a:gd name="adj2" fmla="val 0"/>
            </a:avLst>
          </a:prstGeom>
          <a:solidFill>
            <a:srgbClr val="6E53A2"/>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defRPr/>
            </a:pPr>
            <a:r>
              <a:rPr lang="en-GB" sz="2000" b="1">
                <a:solidFill>
                  <a:srgbClr val="FFFFFF"/>
                </a:solidFill>
                <a:latin typeface="Arial"/>
              </a:rPr>
              <a:t>Calendar mapping</a:t>
            </a:r>
          </a:p>
        </p:txBody>
      </p:sp>
      <p:pic>
        <p:nvPicPr>
          <p:cNvPr id="2" name="Content Placeholder 3" descr="A blue and green gradient background&#10;&#10;AI-generated content may be incorrect.">
            <a:extLst>
              <a:ext uri="{FF2B5EF4-FFF2-40B4-BE49-F238E27FC236}">
                <a16:creationId xmlns:a16="http://schemas.microsoft.com/office/drawing/2014/main" id="{CC81D535-90CE-3A2B-D8D8-269D1ECDE8FA}"/>
              </a:ext>
            </a:extLst>
          </p:cNvPr>
          <p:cNvPicPr>
            <a:picLocks noGrp="1" noChangeAspect="1"/>
          </p:cNvPicPr>
          <p:nvPr/>
        </p:nvPicPr>
        <p:blipFill>
          <a:blip r:embed="rId8"/>
          <a:stretch>
            <a:fillRect/>
          </a:stretch>
        </p:blipFill>
        <p:spPr>
          <a:xfrm>
            <a:off x="-1047442" y="2842080"/>
            <a:ext cx="627895" cy="892669"/>
          </a:xfrm>
          <a:prstGeom prst="rect">
            <a:avLst/>
          </a:prstGeom>
          <a:noFill/>
          <a:ln>
            <a:noFill/>
          </a:ln>
        </p:spPr>
      </p:pic>
    </p:spTree>
    <p:extLst>
      <p:ext uri="{BB962C8B-B14F-4D97-AF65-F5344CB8AC3E}">
        <p14:creationId xmlns:p14="http://schemas.microsoft.com/office/powerpoint/2010/main" val="3402939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
</p:tagLst>
</file>

<file path=ppt/theme/theme1.xml><?xml version="1.0" encoding="utf-8"?>
<a:theme xmlns:a="http://schemas.openxmlformats.org/drawingml/2006/main" name="Oide Theme">
  <a:themeElements>
    <a:clrScheme name="Oide Theme">
      <a:dk1>
        <a:srgbClr val="24647C"/>
      </a:dk1>
      <a:lt1>
        <a:srgbClr val="FFFFFF"/>
      </a:lt1>
      <a:dk2>
        <a:srgbClr val="1987A8"/>
      </a:dk2>
      <a:lt2>
        <a:srgbClr val="E7E6E6"/>
      </a:lt2>
      <a:accent1>
        <a:srgbClr val="1987A8"/>
      </a:accent1>
      <a:accent2>
        <a:srgbClr val="24647C"/>
      </a:accent2>
      <a:accent3>
        <a:srgbClr val="44A0BB"/>
      </a:accent3>
      <a:accent4>
        <a:srgbClr val="888888"/>
      </a:accent4>
      <a:accent5>
        <a:srgbClr val="A8D5DE"/>
      </a:accent5>
      <a:accent6>
        <a:srgbClr val="ECECE5"/>
      </a:accent6>
      <a:hlink>
        <a:srgbClr val="1986A7"/>
      </a:hlink>
      <a:folHlink>
        <a:srgbClr val="1986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ide blue theme_mark_state gold_state green_white taglin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Segoe UI Variable Display"/>
        <a:ea typeface=""/>
        <a:cs typeface=""/>
      </a:majorFont>
      <a:minorFont>
        <a:latin typeface="Segoe UI Variable Displ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ide mark_state gold_state green with tagline_whit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Oide slide deck .pptx" id="{C5A06A77-7294-465F-AE37-720F180271B2}" vid="{8477A369-3919-4895-8C91-EAB787E98BE6}"/>
    </a:ext>
  </a:extLst>
</a:theme>
</file>

<file path=ppt/theme/theme4.xml><?xml version="1.0" encoding="utf-8"?>
<a:theme xmlns:a="http://schemas.openxmlformats.org/drawingml/2006/main" name="Oid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4B34030-2DEF-405F-B341-BD1637B4449E}" vid="{236A23D2-F83D-406A-8C48-D6AB70E9DEFB}"/>
    </a:ext>
  </a:extLst>
</a:theme>
</file>

<file path=ppt/theme/theme5.xml><?xml version="1.0" encoding="utf-8"?>
<a:theme xmlns:a="http://schemas.openxmlformats.org/drawingml/2006/main" name="Oide mark_state gold_state green_whit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Oide slide deck .pptx" id="{C5A06A77-7294-465F-AE37-720F180271B2}" vid="{30FD6475-0C4A-4832-AC20-0D9AA3C5D91C}"/>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e85c2bb-24aa-4508-95a0-794e3aeef4e1">
      <Terms xmlns="http://schemas.microsoft.com/office/infopath/2007/PartnerControls"/>
    </lcf76f155ced4ddcb4097134ff3c332f>
    <TaxCatchAll xmlns="ab796feb-42ac-48bc-801b-e554a12d5f6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C513CABFE58A4AA9FE939F441CF26B" ma:contentTypeVersion="13" ma:contentTypeDescription="Create a new document." ma:contentTypeScope="" ma:versionID="a39c9d36c0ec572597d54a39bf679b70">
  <xsd:schema xmlns:xsd="http://www.w3.org/2001/XMLSchema" xmlns:xs="http://www.w3.org/2001/XMLSchema" xmlns:p="http://schemas.microsoft.com/office/2006/metadata/properties" xmlns:ns2="8e85c2bb-24aa-4508-95a0-794e3aeef4e1" xmlns:ns3="ab796feb-42ac-48bc-801b-e554a12d5f6b" targetNamespace="http://schemas.microsoft.com/office/2006/metadata/properties" ma:root="true" ma:fieldsID="bebed0502cc188f5c59d3e15da66649d" ns2:_="" ns3:_="">
    <xsd:import namespace="8e85c2bb-24aa-4508-95a0-794e3aeef4e1"/>
    <xsd:import namespace="ab796feb-42ac-48bc-801b-e554a12d5f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85c2bb-24aa-4508-95a0-794e3aeef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7c90686-b975-4123-9b95-f27ff4c4f8b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796feb-42ac-48bc-801b-e554a12d5f6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82108d7-18f4-46c8-9cf0-a87cc0d8f897}" ma:internalName="TaxCatchAll" ma:showField="CatchAllData" ma:web="ab796feb-42ac-48bc-801b-e554a12d5f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90CEF3-EC72-4CD5-8420-B66CDF8B3900}">
  <ds:schemaRefs>
    <ds:schemaRef ds:uri="http://schemas.microsoft.com/sharepoint/v3/contenttype/forms"/>
  </ds:schemaRefs>
</ds:datastoreItem>
</file>

<file path=customXml/itemProps2.xml><?xml version="1.0" encoding="utf-8"?>
<ds:datastoreItem xmlns:ds="http://schemas.openxmlformats.org/officeDocument/2006/customXml" ds:itemID="{A1866A41-E177-4B4E-97A3-19DB3EE14FD8}">
  <ds:schemaRefs>
    <ds:schemaRef ds:uri="http://schemas.microsoft.com/office/2006/metadata/properties"/>
    <ds:schemaRef ds:uri="http://purl.org/dc/terms/"/>
    <ds:schemaRef ds:uri="http://schemas.microsoft.com/office/2006/documentManagement/types"/>
    <ds:schemaRef ds:uri="http://purl.org/dc/elements/1.1/"/>
    <ds:schemaRef ds:uri="ab796feb-42ac-48bc-801b-e554a12d5f6b"/>
    <ds:schemaRef ds:uri="http://www.w3.org/XML/1998/namespace"/>
    <ds:schemaRef ds:uri="8e85c2bb-24aa-4508-95a0-794e3aeef4e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2C0683AC-F252-40F2-A525-A42067D16E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85c2bb-24aa-4508-95a0-794e3aeef4e1"/>
    <ds:schemaRef ds:uri="ab796feb-42ac-48bc-801b-e554a12d5f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770</Words>
  <Application>Microsoft Office PowerPoint</Application>
  <PresentationFormat>Widescreen</PresentationFormat>
  <Paragraphs>136</Paragraphs>
  <Slides>20</Slides>
  <Notes>20</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Oide Theme</vt:lpstr>
      <vt:lpstr>Oide blue theme_mark_state gold_state green_white tagline</vt:lpstr>
      <vt:lpstr>Oide mark_state gold_state green with tagline_white background</vt:lpstr>
      <vt:lpstr>Oide title slides</vt:lpstr>
      <vt:lpstr>Oide mark_state gold_state green_white background</vt:lpstr>
      <vt:lpstr>Leading a Whole School Approach to Supporting AACs  </vt:lpstr>
      <vt:lpstr>Professional Learning Booklet</vt:lpstr>
      <vt:lpstr>In this session we will... </vt:lpstr>
      <vt:lpstr>Purpose and Aims of the AACs</vt:lpstr>
      <vt:lpstr>PowerPoint Presentation</vt:lpstr>
      <vt:lpstr>PowerPoint Presentation</vt:lpstr>
      <vt:lpstr>PowerPoint Presentation</vt:lpstr>
      <vt:lpstr>PowerPoint Presentation</vt:lpstr>
      <vt:lpstr>PowerPoint Presentation</vt:lpstr>
      <vt:lpstr>Authentication: Ensuring academic integrity</vt:lpstr>
      <vt:lpstr>Ensuring academic integrity</vt:lpstr>
      <vt:lpstr>ACC at  subject level…</vt:lpstr>
      <vt:lpstr>Directive and non-directive feedback </vt:lpstr>
      <vt:lpstr>Leading a Whole School Approach to AACs</vt:lpstr>
      <vt:lpstr>Existing Practice</vt:lpstr>
      <vt:lpstr>The Role of Leadership</vt:lpstr>
      <vt:lpstr>As a school leader…</vt:lpstr>
      <vt:lpstr>In this session we... </vt:lpstr>
      <vt:lpstr>PowerPoint Presentation</vt:lpstr>
      <vt:lpstr>Míle buíochas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Daniel Hyland</cp:lastModifiedBy>
  <cp:revision>2</cp:revision>
  <dcterms:modified xsi:type="dcterms:W3CDTF">2026-03-24T11:00:28Z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1756428-4d52-4035-8892-3fe934e1c91d_Enabled">
    <vt:lpwstr>true</vt:lpwstr>
  </property>
  <property fmtid="{D5CDD505-2E9C-101B-9397-08002B2CF9AE}" pid="3" name="MSIP_Label_d1756428-4d52-4035-8892-3fe934e1c91d_ActionId">
    <vt:lpwstr>63b5b62a-0fbe-4bc3-b07d-bf6a7e6cbd4a</vt:lpwstr>
  </property>
  <property fmtid="{D5CDD505-2E9C-101B-9397-08002B2CF9AE}" pid="4" name="MSIP_Label_d1756428-4d52-4035-8892-3fe934e1c91d_SetDate">
    <vt:lpwstr>2024-01-19T17:15:32Z</vt:lpwstr>
  </property>
  <property fmtid="{D5CDD505-2E9C-101B-9397-08002B2CF9AE}" pid="5" name="MediaServiceImageTags">
    <vt:lpwstr/>
  </property>
  <property fmtid="{D5CDD505-2E9C-101B-9397-08002B2CF9AE}" pid="6" name="MSIP_Label_d1756428-4d52-4035-8892-3fe934e1c91d_ContentBits">
    <vt:lpwstr>0</vt:lpwstr>
  </property>
  <property fmtid="{D5CDD505-2E9C-101B-9397-08002B2CF9AE}" pid="7" name="MSIP_Label_d1756428-4d52-4035-8892-3fe934e1c91d_Method">
    <vt:lpwstr>Standard</vt:lpwstr>
  </property>
  <property fmtid="{D5CDD505-2E9C-101B-9397-08002B2CF9AE}" pid="8" name="ContentTypeId">
    <vt:lpwstr>0x01010086C513CABFE58A4AA9FE939F441CF26B</vt:lpwstr>
  </property>
  <property fmtid="{D5CDD505-2E9C-101B-9397-08002B2CF9AE}" pid="9" name="MSIP_Label_d1756428-4d52-4035-8892-3fe934e1c91d_Name">
    <vt:lpwstr>defa4170-0d19-0005-0004-bc88714345d2</vt:lpwstr>
  </property>
  <property fmtid="{D5CDD505-2E9C-101B-9397-08002B2CF9AE}" pid="10" name="MSIP_Label_d1756428-4d52-4035-8892-3fe934e1c91d_SiteId">
    <vt:lpwstr>a37bb191-a98b-4c55-a0b0-f9ab5f345e6d</vt:lpwstr>
  </property>
</Properties>
</file>