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682" r:id="rId1"/>
    <p:sldMasterId id="2147483719" r:id="rId2"/>
    <p:sldMasterId id="2147483725" r:id="rId3"/>
    <p:sldMasterId id="2147483755" r:id="rId4"/>
    <p:sldMasterId id="2147483762" r:id="rId5"/>
  </p:sldMasterIdLst>
  <p:notesMasterIdLst>
    <p:notesMasterId r:id="rId28"/>
  </p:notesMasterIdLst>
  <p:sldIdLst>
    <p:sldId id="305" r:id="rId6"/>
    <p:sldId id="4117" r:id="rId7"/>
    <p:sldId id="4115" r:id="rId8"/>
    <p:sldId id="4025" r:id="rId9"/>
    <p:sldId id="3732" r:id="rId10"/>
    <p:sldId id="4053" r:id="rId11"/>
    <p:sldId id="4054" r:id="rId12"/>
    <p:sldId id="4055" r:id="rId13"/>
    <p:sldId id="4056" r:id="rId14"/>
    <p:sldId id="4032" r:id="rId15"/>
    <p:sldId id="4038" r:id="rId16"/>
    <p:sldId id="4039" r:id="rId17"/>
    <p:sldId id="4112" r:id="rId18"/>
    <p:sldId id="4123" r:id="rId19"/>
    <p:sldId id="4015" r:id="rId20"/>
    <p:sldId id="4122" r:id="rId21"/>
    <p:sldId id="4113" r:id="rId22"/>
    <p:sldId id="4022" r:id="rId23"/>
    <p:sldId id="4118" r:id="rId24"/>
    <p:sldId id="4119" r:id="rId25"/>
    <p:sldId id="4120" r:id="rId26"/>
    <p:sldId id="4121" r:id="rId27"/>
  </p:sldIdLst>
  <p:sldSz cx="12192000" cy="6858000"/>
  <p:notesSz cx="6797675" cy="99250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tart" id="{40A1193A-7CE6-4344-B6D0-D4AA92F3111F}">
          <p14:sldIdLst>
            <p14:sldId id="305"/>
            <p14:sldId id="4117"/>
            <p14:sldId id="4115"/>
            <p14:sldId id="4025"/>
            <p14:sldId id="3732"/>
            <p14:sldId id="4053"/>
            <p14:sldId id="4054"/>
            <p14:sldId id="4055"/>
            <p14:sldId id="4056"/>
            <p14:sldId id="4032"/>
            <p14:sldId id="4038"/>
            <p14:sldId id="4039"/>
            <p14:sldId id="4112"/>
            <p14:sldId id="4123"/>
            <p14:sldId id="4015"/>
            <p14:sldId id="4122"/>
            <p14:sldId id="4113"/>
            <p14:sldId id="4022"/>
            <p14:sldId id="4118"/>
            <p14:sldId id="4119"/>
            <p14:sldId id="4120"/>
            <p14:sldId id="4121"/>
          </p14:sldIdLst>
        </p14:section>
      </p14:section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87A8"/>
    <a:srgbClr val="ED7D31"/>
    <a:srgbClr val="BC8FDD"/>
    <a:srgbClr val="6E53A2"/>
    <a:srgbClr val="2A6D86"/>
    <a:srgbClr val="83D4ED"/>
    <a:srgbClr val="C9A6E4"/>
    <a:srgbClr val="3EA063"/>
    <a:srgbClr val="24647C"/>
    <a:srgbClr val="C547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CF79FD-4607-946A-E6E9-F1B352652170}" v="29" dt="2026-04-14T15:13:17.137"/>
    <p1510:client id="{9F871854-DECC-477F-AD2D-DD794FFC35BE}" v="20" dt="2026-04-15T08:40:06.259"/>
    <p1510:client id="{A6131A7E-E186-355D-1037-BCCC0413B49C}" v="29" dt="2026-04-14T10:39:43.409"/>
    <p1510:client id="{EEE76A1A-5937-3D79-A884-881F8BD86927}" v="1" dt="2026-04-15T08:43:28.159"/>
  </p1510:revLst>
</p1510:revInfo>
</file>

<file path=ppt/tableStyles.xml><?xml version="1.0" encoding="utf-8"?>
<a:tblStyleLst xmlns:a="http://schemas.openxmlformats.org/drawingml/2006/main" def="{29F1E53E-6009-4866-9F7C-C7A38516B32C}">
  <a:tblStyle styleId="{29F1E53E-6009-4866-9F7C-C7A38516B32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56" d="100"/>
          <a:sy n="56" d="100"/>
        </p:scale>
        <p:origin x="9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microsoft.com/office/2018/10/relationships/authors" Target="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5EB79A-C827-4256-88CA-589BECA65E56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546A692-EE84-4754-BA0B-1286503F66DA}">
      <dgm:prSet phldrT="[Text]"/>
      <dgm:spPr>
        <a:solidFill>
          <a:srgbClr val="24647C"/>
        </a:solidFill>
      </dgm:spPr>
      <dgm:t>
        <a:bodyPr/>
        <a:lstStyle/>
        <a:p>
          <a:r>
            <a:rPr lang="ga-IE" noProof="0">
              <a:cs typeface="Arial"/>
            </a:rPr>
            <a:t>Taifead foghlama an scoláire</a:t>
          </a:r>
          <a:endParaRPr lang="ga-IE" b="0" noProof="0"/>
        </a:p>
      </dgm:t>
    </dgm:pt>
    <dgm:pt modelId="{E0F84DAD-6609-4431-AB84-479F80D06656}" type="parTrans" cxnId="{AB13429A-7295-49A7-AF29-A14B22E9E8FA}">
      <dgm:prSet/>
      <dgm:spPr/>
      <dgm:t>
        <a:bodyPr/>
        <a:lstStyle/>
        <a:p>
          <a:endParaRPr lang="en-GB"/>
        </a:p>
      </dgm:t>
    </dgm:pt>
    <dgm:pt modelId="{4EE699C1-BF81-4DA9-9AEF-AECEE9691A20}" type="sibTrans" cxnId="{AB13429A-7295-49A7-AF29-A14B22E9E8FA}">
      <dgm:prSet/>
      <dgm:spPr/>
      <dgm:t>
        <a:bodyPr/>
        <a:lstStyle/>
        <a:p>
          <a:endParaRPr lang="en-GB"/>
        </a:p>
      </dgm:t>
    </dgm:pt>
    <dgm:pt modelId="{588A0A2E-FB89-464D-BDE1-91CCD3618C68}">
      <dgm:prSet phldrT="[Text]"/>
      <dgm:spPr>
        <a:solidFill>
          <a:srgbClr val="24647C"/>
        </a:solidFill>
      </dgm:spPr>
      <dgm:t>
        <a:bodyPr/>
        <a:lstStyle/>
        <a:p>
          <a:r>
            <a:rPr lang="ga-IE" noProof="0"/>
            <a:t>Aiseolas - </a:t>
          </a:r>
          <a:r>
            <a:rPr lang="ga-IE" noProof="0" err="1"/>
            <a:t>spreagcheisteanna</a:t>
          </a:r>
          <a:endParaRPr lang="ga-IE" b="0" noProof="0"/>
        </a:p>
      </dgm:t>
    </dgm:pt>
    <dgm:pt modelId="{3A722222-73C7-46DA-A2E8-0E88F061C057}" type="parTrans" cxnId="{A4FC8935-A360-4A72-A987-4CAE1FA7F10D}">
      <dgm:prSet/>
      <dgm:spPr/>
      <dgm:t>
        <a:bodyPr/>
        <a:lstStyle/>
        <a:p>
          <a:endParaRPr lang="en-GB"/>
        </a:p>
      </dgm:t>
    </dgm:pt>
    <dgm:pt modelId="{2CE23D3C-8D08-4BCD-88F9-FE29A181DFF6}" type="sibTrans" cxnId="{A4FC8935-A360-4A72-A987-4CAE1FA7F10D}">
      <dgm:prSet/>
      <dgm:spPr/>
      <dgm:t>
        <a:bodyPr/>
        <a:lstStyle/>
        <a:p>
          <a:endParaRPr lang="en-GB"/>
        </a:p>
      </dgm:t>
    </dgm:pt>
    <dgm:pt modelId="{BD6123F8-4B4E-474F-8FC4-F715BC808BCC}">
      <dgm:prSet phldrT="[Text]"/>
      <dgm:spPr>
        <a:solidFill>
          <a:srgbClr val="24647C"/>
        </a:solidFill>
      </dgm:spPr>
      <dgm:t>
        <a:bodyPr/>
        <a:lstStyle/>
        <a:p>
          <a:r>
            <a:rPr lang="ga-IE" noProof="0"/>
            <a:t>Fianaise den phróiseas</a:t>
          </a:r>
          <a:endParaRPr lang="ga-IE" b="1" noProof="0"/>
        </a:p>
      </dgm:t>
    </dgm:pt>
    <dgm:pt modelId="{3A3BD7D3-61D3-4452-8EC1-D0D7FF828923}" type="parTrans" cxnId="{C7BFEF85-2D95-46DA-B3AB-0DACCB670838}">
      <dgm:prSet/>
      <dgm:spPr/>
      <dgm:t>
        <a:bodyPr/>
        <a:lstStyle/>
        <a:p>
          <a:endParaRPr lang="en-GB"/>
        </a:p>
      </dgm:t>
    </dgm:pt>
    <dgm:pt modelId="{2AFB6BF8-5863-4104-A631-7586138912EA}" type="sibTrans" cxnId="{C7BFEF85-2D95-46DA-B3AB-0DACCB670838}">
      <dgm:prSet/>
      <dgm:spPr/>
      <dgm:t>
        <a:bodyPr/>
        <a:lstStyle/>
        <a:p>
          <a:endParaRPr lang="en-GB"/>
        </a:p>
      </dgm:t>
    </dgm:pt>
    <dgm:pt modelId="{643248FB-4E44-4ACF-B28F-AEB31ABF2212}">
      <dgm:prSet phldrT="[Text]"/>
      <dgm:spPr>
        <a:solidFill>
          <a:srgbClr val="24647C"/>
        </a:solidFill>
      </dgm:spPr>
      <dgm:t>
        <a:bodyPr/>
        <a:lstStyle/>
        <a:p>
          <a:r>
            <a:rPr lang="ga-IE" noProof="0"/>
            <a:t>Éascaítear </a:t>
          </a:r>
          <a:r>
            <a:rPr lang="ga-IE" noProof="0" err="1"/>
            <a:t>fíordheimhniúchán</a:t>
          </a:r>
          <a:r>
            <a:rPr lang="ga-IE" noProof="0"/>
            <a:t> an mhúinteora ar an obair</a:t>
          </a:r>
          <a:endParaRPr lang="ga-IE" b="0" noProof="0"/>
        </a:p>
      </dgm:t>
    </dgm:pt>
    <dgm:pt modelId="{292CC654-3FF9-4641-B5A3-5F718C5CF780}" type="parTrans" cxnId="{793310C5-0BBC-42F1-B9FA-3D36F744245B}">
      <dgm:prSet/>
      <dgm:spPr/>
      <dgm:t>
        <a:bodyPr/>
        <a:lstStyle/>
        <a:p>
          <a:endParaRPr lang="en-GB"/>
        </a:p>
      </dgm:t>
    </dgm:pt>
    <dgm:pt modelId="{9B8E15B6-45A8-405F-9EE3-F4961C8BD555}" type="sibTrans" cxnId="{793310C5-0BBC-42F1-B9FA-3D36F744245B}">
      <dgm:prSet/>
      <dgm:spPr/>
      <dgm:t>
        <a:bodyPr/>
        <a:lstStyle/>
        <a:p>
          <a:endParaRPr lang="en-GB"/>
        </a:p>
      </dgm:t>
    </dgm:pt>
    <dgm:pt modelId="{743B2C62-ED32-4CF9-A4B2-9C8CA5B54D8D}">
      <dgm:prSet phldrT="[Text]"/>
      <dgm:spPr>
        <a:solidFill>
          <a:srgbClr val="24647C"/>
        </a:solidFill>
      </dgm:spPr>
      <dgm:t>
        <a:bodyPr/>
        <a:lstStyle/>
        <a:p>
          <a:r>
            <a:rPr lang="ga-IE" noProof="0"/>
            <a:t>Cinnteoireacht a rianú (aiseolas)</a:t>
          </a:r>
          <a:endParaRPr lang="ga-IE" b="0" noProof="0"/>
        </a:p>
      </dgm:t>
    </dgm:pt>
    <dgm:pt modelId="{91E83941-DBA6-4AAF-8040-49C0C66D1F92}" type="parTrans" cxnId="{24ED3CBB-0F94-4A77-B52C-9C05CB396CAB}">
      <dgm:prSet/>
      <dgm:spPr/>
      <dgm:t>
        <a:bodyPr/>
        <a:lstStyle/>
        <a:p>
          <a:endParaRPr lang="en-GB"/>
        </a:p>
      </dgm:t>
    </dgm:pt>
    <dgm:pt modelId="{FFB9B31F-5344-4BC9-A108-F7E766032B38}" type="sibTrans" cxnId="{24ED3CBB-0F94-4A77-B52C-9C05CB396CAB}">
      <dgm:prSet/>
      <dgm:spPr/>
      <dgm:t>
        <a:bodyPr/>
        <a:lstStyle/>
        <a:p>
          <a:endParaRPr lang="en-GB"/>
        </a:p>
      </dgm:t>
    </dgm:pt>
    <dgm:pt modelId="{8DAB2B3B-4813-4932-AF98-A052AACC4621}">
      <dgm:prSet phldrT="[Text]"/>
      <dgm:spPr>
        <a:solidFill>
          <a:srgbClr val="24647C"/>
        </a:solidFill>
      </dgm:spPr>
      <dgm:t>
        <a:bodyPr/>
        <a:lstStyle/>
        <a:p>
          <a:r>
            <a:rPr lang="ga-IE" noProof="0"/>
            <a:t>Forbraítear cumas na scoláirí athmhachnamh a dhéanamh ar a gcuid foghlama</a:t>
          </a:r>
          <a:endParaRPr lang="ga-IE" b="0" noProof="0"/>
        </a:p>
      </dgm:t>
    </dgm:pt>
    <dgm:pt modelId="{82405AB8-404C-40C1-B60B-D97A18DFDC2A}" type="parTrans" cxnId="{87D1BE26-B147-4E7D-9161-FF380945840F}">
      <dgm:prSet/>
      <dgm:spPr/>
      <dgm:t>
        <a:bodyPr/>
        <a:lstStyle/>
        <a:p>
          <a:endParaRPr lang="en-GB"/>
        </a:p>
      </dgm:t>
    </dgm:pt>
    <dgm:pt modelId="{6CF23ABB-1226-4CF5-A108-4DBF05B55C5F}" type="sibTrans" cxnId="{87D1BE26-B147-4E7D-9161-FF380945840F}">
      <dgm:prSet/>
      <dgm:spPr/>
      <dgm:t>
        <a:bodyPr/>
        <a:lstStyle/>
        <a:p>
          <a:endParaRPr lang="en-GB"/>
        </a:p>
      </dgm:t>
    </dgm:pt>
    <dgm:pt modelId="{EC2DD158-23D4-4D4E-A675-BAAF6D297B8F}" type="pres">
      <dgm:prSet presAssocID="{045EB79A-C827-4256-88CA-589BECA65E56}" presName="Name0" presStyleCnt="0">
        <dgm:presLayoutVars>
          <dgm:chMax val="7"/>
          <dgm:chPref val="7"/>
          <dgm:dir/>
        </dgm:presLayoutVars>
      </dgm:prSet>
      <dgm:spPr/>
    </dgm:pt>
    <dgm:pt modelId="{47691ADB-6F6A-4051-80F0-B5774D8C2B9F}" type="pres">
      <dgm:prSet presAssocID="{045EB79A-C827-4256-88CA-589BECA65E56}" presName="Name1" presStyleCnt="0"/>
      <dgm:spPr/>
    </dgm:pt>
    <dgm:pt modelId="{2CAE76F8-D806-4461-B913-BF2BFDF34F92}" type="pres">
      <dgm:prSet presAssocID="{045EB79A-C827-4256-88CA-589BECA65E56}" presName="cycle" presStyleCnt="0"/>
      <dgm:spPr/>
    </dgm:pt>
    <dgm:pt modelId="{97F3EB91-BD96-4E28-9B34-594DCA51852C}" type="pres">
      <dgm:prSet presAssocID="{045EB79A-C827-4256-88CA-589BECA65E56}" presName="srcNode" presStyleLbl="node1" presStyleIdx="0" presStyleCnt="6"/>
      <dgm:spPr/>
    </dgm:pt>
    <dgm:pt modelId="{E7F967F6-15EE-44C9-A976-B98811D0C017}" type="pres">
      <dgm:prSet presAssocID="{045EB79A-C827-4256-88CA-589BECA65E56}" presName="conn" presStyleLbl="parChTrans1D2" presStyleIdx="0" presStyleCnt="1"/>
      <dgm:spPr/>
    </dgm:pt>
    <dgm:pt modelId="{9F2829A9-FC3B-489E-BC91-E31A96C7D9CD}" type="pres">
      <dgm:prSet presAssocID="{045EB79A-C827-4256-88CA-589BECA65E56}" presName="extraNode" presStyleLbl="node1" presStyleIdx="0" presStyleCnt="6"/>
      <dgm:spPr/>
    </dgm:pt>
    <dgm:pt modelId="{16E62BB0-129D-4A4F-A645-71EB9BE6C977}" type="pres">
      <dgm:prSet presAssocID="{045EB79A-C827-4256-88CA-589BECA65E56}" presName="dstNode" presStyleLbl="node1" presStyleIdx="0" presStyleCnt="6"/>
      <dgm:spPr/>
    </dgm:pt>
    <dgm:pt modelId="{EDCACCAD-3710-401A-9768-6C16C9D421B2}" type="pres">
      <dgm:prSet presAssocID="{3546A692-EE84-4754-BA0B-1286503F66DA}" presName="text_1" presStyleLbl="node1" presStyleIdx="0" presStyleCnt="6">
        <dgm:presLayoutVars>
          <dgm:bulletEnabled val="1"/>
        </dgm:presLayoutVars>
      </dgm:prSet>
      <dgm:spPr/>
    </dgm:pt>
    <dgm:pt modelId="{7FB29AB0-9A29-4041-9BEB-9DB7B8EE3C36}" type="pres">
      <dgm:prSet presAssocID="{3546A692-EE84-4754-BA0B-1286503F66DA}" presName="accent_1" presStyleCnt="0"/>
      <dgm:spPr/>
    </dgm:pt>
    <dgm:pt modelId="{AF18141B-8E49-4BA3-B95E-F68B4907D29B}" type="pres">
      <dgm:prSet presAssocID="{3546A692-EE84-4754-BA0B-1286503F66DA}" presName="accentRepeatNode" presStyleLbl="solidFgAcc1" presStyleIdx="0" presStyleCnt="6"/>
      <dgm:spPr>
        <a:solidFill>
          <a:srgbClr val="0E85AA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300000" prstMaterial="metal">
          <a:bevelT w="88900" h="88900"/>
        </a:sp3d>
      </dgm:spPr>
    </dgm:pt>
    <dgm:pt modelId="{B250CD17-3D25-4551-BF40-7444F9994E15}" type="pres">
      <dgm:prSet presAssocID="{BD6123F8-4B4E-474F-8FC4-F715BC808BCC}" presName="text_2" presStyleLbl="node1" presStyleIdx="1" presStyleCnt="6">
        <dgm:presLayoutVars>
          <dgm:bulletEnabled val="1"/>
        </dgm:presLayoutVars>
      </dgm:prSet>
      <dgm:spPr/>
    </dgm:pt>
    <dgm:pt modelId="{165FD19D-F9A7-47D1-A865-2C907BB6A633}" type="pres">
      <dgm:prSet presAssocID="{BD6123F8-4B4E-474F-8FC4-F715BC808BCC}" presName="accent_2" presStyleCnt="0"/>
      <dgm:spPr/>
    </dgm:pt>
    <dgm:pt modelId="{738A6486-2A9F-49FD-8034-94063BB07A09}" type="pres">
      <dgm:prSet presAssocID="{BD6123F8-4B4E-474F-8FC4-F715BC808BCC}" presName="accentRepeatNode" presStyleLbl="solidFgAcc1" presStyleIdx="1" presStyleCnt="6"/>
      <dgm:spPr>
        <a:solidFill>
          <a:srgbClr val="0E85AA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300000" prstMaterial="metal">
          <a:bevelT w="88900" h="88900"/>
        </a:sp3d>
      </dgm:spPr>
    </dgm:pt>
    <dgm:pt modelId="{0D75CC7A-DAD3-4633-85FB-17D933FEF217}" type="pres">
      <dgm:prSet presAssocID="{643248FB-4E44-4ACF-B28F-AEB31ABF2212}" presName="text_3" presStyleLbl="node1" presStyleIdx="2" presStyleCnt="6">
        <dgm:presLayoutVars>
          <dgm:bulletEnabled val="1"/>
        </dgm:presLayoutVars>
      </dgm:prSet>
      <dgm:spPr/>
    </dgm:pt>
    <dgm:pt modelId="{8E47A326-A459-4F12-A592-0B11A7C48CD9}" type="pres">
      <dgm:prSet presAssocID="{643248FB-4E44-4ACF-B28F-AEB31ABF2212}" presName="accent_3" presStyleCnt="0"/>
      <dgm:spPr/>
    </dgm:pt>
    <dgm:pt modelId="{E2505A57-1C38-4BC2-8D99-6AE880119373}" type="pres">
      <dgm:prSet presAssocID="{643248FB-4E44-4ACF-B28F-AEB31ABF2212}" presName="accentRepeatNode" presStyleLbl="solidFgAcc1" presStyleIdx="2" presStyleCnt="6"/>
      <dgm:spPr>
        <a:xfrm>
          <a:off x="723795" y="2067586"/>
          <a:ext cx="529959" cy="529959"/>
        </a:xfrm>
        <a:prstGeom prst="ellipse">
          <a:avLst/>
        </a:prstGeom>
        <a:solidFill>
          <a:srgbClr val="0E85AA"/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300000" prstMaterial="metal">
          <a:bevelT w="88900" h="88900"/>
        </a:sp3d>
      </dgm:spPr>
    </dgm:pt>
    <dgm:pt modelId="{9F6DA0A7-A41E-4732-9754-CB21B5E35E06}" type="pres">
      <dgm:prSet presAssocID="{743B2C62-ED32-4CF9-A4B2-9C8CA5B54D8D}" presName="text_4" presStyleLbl="node1" presStyleIdx="3" presStyleCnt="6">
        <dgm:presLayoutVars>
          <dgm:bulletEnabled val="1"/>
        </dgm:presLayoutVars>
      </dgm:prSet>
      <dgm:spPr/>
    </dgm:pt>
    <dgm:pt modelId="{BD2F34BF-D296-41B7-8D80-E10749BAEB6C}" type="pres">
      <dgm:prSet presAssocID="{743B2C62-ED32-4CF9-A4B2-9C8CA5B54D8D}" presName="accent_4" presStyleCnt="0"/>
      <dgm:spPr/>
    </dgm:pt>
    <dgm:pt modelId="{13D75A75-86E3-4A75-9D63-1D3FA5F5B9DC}" type="pres">
      <dgm:prSet presAssocID="{743B2C62-ED32-4CF9-A4B2-9C8CA5B54D8D}" presName="accentRepeatNode" presStyleLbl="solidFgAcc1" presStyleIdx="3" presStyleCnt="6"/>
      <dgm:spPr>
        <a:xfrm>
          <a:off x="656617" y="2703911"/>
          <a:ext cx="529959" cy="529959"/>
        </a:xfrm>
        <a:prstGeom prst="ellipse">
          <a:avLst/>
        </a:prstGeom>
        <a:solidFill>
          <a:srgbClr val="0E85AA"/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300000" prstMaterial="metal">
          <a:bevelT w="88900" h="88900"/>
        </a:sp3d>
      </dgm:spPr>
    </dgm:pt>
    <dgm:pt modelId="{DA690F0D-BA3F-46FA-AFDF-41F9C0441E16}" type="pres">
      <dgm:prSet presAssocID="{8DAB2B3B-4813-4932-AF98-A052AACC4621}" presName="text_5" presStyleLbl="node1" presStyleIdx="4" presStyleCnt="6">
        <dgm:presLayoutVars>
          <dgm:bulletEnabled val="1"/>
        </dgm:presLayoutVars>
      </dgm:prSet>
      <dgm:spPr/>
    </dgm:pt>
    <dgm:pt modelId="{32283B27-B1E1-4420-B1AF-77E8A4AD438C}" type="pres">
      <dgm:prSet presAssocID="{8DAB2B3B-4813-4932-AF98-A052AACC4621}" presName="accent_5" presStyleCnt="0"/>
      <dgm:spPr/>
    </dgm:pt>
    <dgm:pt modelId="{5909772E-E168-414C-967B-DDB16402996A}" type="pres">
      <dgm:prSet presAssocID="{8DAB2B3B-4813-4932-AF98-A052AACC4621}" presName="accentRepeatNode" presStyleLbl="solidFgAcc1" presStyleIdx="4" presStyleCnt="6"/>
      <dgm:spPr>
        <a:xfrm>
          <a:off x="446219" y="3339768"/>
          <a:ext cx="529959" cy="529959"/>
        </a:xfrm>
        <a:prstGeom prst="ellipse">
          <a:avLst/>
        </a:prstGeom>
        <a:solidFill>
          <a:srgbClr val="0E85AA"/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300000" prstMaterial="metal">
          <a:bevelT w="88900" h="88900"/>
        </a:sp3d>
      </dgm:spPr>
    </dgm:pt>
    <dgm:pt modelId="{0D053FC0-4235-46B7-B7C4-C8042B8AB06F}" type="pres">
      <dgm:prSet presAssocID="{588A0A2E-FB89-464D-BDE1-91CCD3618C68}" presName="text_6" presStyleLbl="node1" presStyleIdx="5" presStyleCnt="6">
        <dgm:presLayoutVars>
          <dgm:bulletEnabled val="1"/>
        </dgm:presLayoutVars>
      </dgm:prSet>
      <dgm:spPr/>
    </dgm:pt>
    <dgm:pt modelId="{92850057-45CC-4672-A422-1B3EF8BEA305}" type="pres">
      <dgm:prSet presAssocID="{588A0A2E-FB89-464D-BDE1-91CCD3618C68}" presName="accent_6" presStyleCnt="0"/>
      <dgm:spPr/>
    </dgm:pt>
    <dgm:pt modelId="{19522098-6C93-4CA1-966A-8F9220CFC8EF}" type="pres">
      <dgm:prSet presAssocID="{588A0A2E-FB89-464D-BDE1-91CCD3618C68}" presName="accentRepeatNode" presStyleLbl="solidFgAcc1" presStyleIdx="5" presStyleCnt="6"/>
      <dgm:spPr>
        <a:solidFill>
          <a:srgbClr val="0E85AA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300000" prstMaterial="metal">
          <a:bevelT w="88900" h="88900"/>
        </a:sp3d>
      </dgm:spPr>
    </dgm:pt>
  </dgm:ptLst>
  <dgm:cxnLst>
    <dgm:cxn modelId="{87D1BE26-B147-4E7D-9161-FF380945840F}" srcId="{045EB79A-C827-4256-88CA-589BECA65E56}" destId="{8DAB2B3B-4813-4932-AF98-A052AACC4621}" srcOrd="4" destOrd="0" parTransId="{82405AB8-404C-40C1-B60B-D97A18DFDC2A}" sibTransId="{6CF23ABB-1226-4CF5-A108-4DBF05B55C5F}"/>
    <dgm:cxn modelId="{4CA54F2D-C09A-4031-9C2F-078ED3403061}" type="presOf" srcId="{643248FB-4E44-4ACF-B28F-AEB31ABF2212}" destId="{0D75CC7A-DAD3-4633-85FB-17D933FEF217}" srcOrd="0" destOrd="0" presId="urn:microsoft.com/office/officeart/2008/layout/VerticalCurvedList"/>
    <dgm:cxn modelId="{A4FC8935-A360-4A72-A987-4CAE1FA7F10D}" srcId="{045EB79A-C827-4256-88CA-589BECA65E56}" destId="{588A0A2E-FB89-464D-BDE1-91CCD3618C68}" srcOrd="5" destOrd="0" parTransId="{3A722222-73C7-46DA-A2E8-0E88F061C057}" sibTransId="{2CE23D3C-8D08-4BCD-88F9-FE29A181DFF6}"/>
    <dgm:cxn modelId="{D55ACA4E-93EC-404D-94A6-D0AB78D59E60}" type="presOf" srcId="{BD6123F8-4B4E-474F-8FC4-F715BC808BCC}" destId="{B250CD17-3D25-4551-BF40-7444F9994E15}" srcOrd="0" destOrd="0" presId="urn:microsoft.com/office/officeart/2008/layout/VerticalCurvedList"/>
    <dgm:cxn modelId="{DDCBC372-1846-490B-B4E5-5C263DE8DEC7}" type="presOf" srcId="{588A0A2E-FB89-464D-BDE1-91CCD3618C68}" destId="{0D053FC0-4235-46B7-B7C4-C8042B8AB06F}" srcOrd="0" destOrd="0" presId="urn:microsoft.com/office/officeart/2008/layout/VerticalCurvedList"/>
    <dgm:cxn modelId="{C61CF857-DF4B-4DC6-AE0E-051805CBCC7D}" type="presOf" srcId="{3546A692-EE84-4754-BA0B-1286503F66DA}" destId="{EDCACCAD-3710-401A-9768-6C16C9D421B2}" srcOrd="0" destOrd="0" presId="urn:microsoft.com/office/officeart/2008/layout/VerticalCurvedList"/>
    <dgm:cxn modelId="{23B83B5A-F76D-43E6-AD1D-F09C3F828C03}" type="presOf" srcId="{4EE699C1-BF81-4DA9-9AEF-AECEE9691A20}" destId="{E7F967F6-15EE-44C9-A976-B98811D0C017}" srcOrd="0" destOrd="0" presId="urn:microsoft.com/office/officeart/2008/layout/VerticalCurvedList"/>
    <dgm:cxn modelId="{3F15A77C-826A-4C33-9196-EF3FACBD5ED0}" type="presOf" srcId="{8DAB2B3B-4813-4932-AF98-A052AACC4621}" destId="{DA690F0D-BA3F-46FA-AFDF-41F9C0441E16}" srcOrd="0" destOrd="0" presId="urn:microsoft.com/office/officeart/2008/layout/VerticalCurvedList"/>
    <dgm:cxn modelId="{C7BFEF85-2D95-46DA-B3AB-0DACCB670838}" srcId="{045EB79A-C827-4256-88CA-589BECA65E56}" destId="{BD6123F8-4B4E-474F-8FC4-F715BC808BCC}" srcOrd="1" destOrd="0" parTransId="{3A3BD7D3-61D3-4452-8EC1-D0D7FF828923}" sibTransId="{2AFB6BF8-5863-4104-A631-7586138912EA}"/>
    <dgm:cxn modelId="{9B23EA91-2930-4043-93C7-FF52DA284110}" type="presOf" srcId="{045EB79A-C827-4256-88CA-589BECA65E56}" destId="{EC2DD158-23D4-4D4E-A675-BAAF6D297B8F}" srcOrd="0" destOrd="0" presId="urn:microsoft.com/office/officeart/2008/layout/VerticalCurvedList"/>
    <dgm:cxn modelId="{AB13429A-7295-49A7-AF29-A14B22E9E8FA}" srcId="{045EB79A-C827-4256-88CA-589BECA65E56}" destId="{3546A692-EE84-4754-BA0B-1286503F66DA}" srcOrd="0" destOrd="0" parTransId="{E0F84DAD-6609-4431-AB84-479F80D06656}" sibTransId="{4EE699C1-BF81-4DA9-9AEF-AECEE9691A20}"/>
    <dgm:cxn modelId="{24ED3CBB-0F94-4A77-B52C-9C05CB396CAB}" srcId="{045EB79A-C827-4256-88CA-589BECA65E56}" destId="{743B2C62-ED32-4CF9-A4B2-9C8CA5B54D8D}" srcOrd="3" destOrd="0" parTransId="{91E83941-DBA6-4AAF-8040-49C0C66D1F92}" sibTransId="{FFB9B31F-5344-4BC9-A108-F7E766032B38}"/>
    <dgm:cxn modelId="{793310C5-0BBC-42F1-B9FA-3D36F744245B}" srcId="{045EB79A-C827-4256-88CA-589BECA65E56}" destId="{643248FB-4E44-4ACF-B28F-AEB31ABF2212}" srcOrd="2" destOrd="0" parTransId="{292CC654-3FF9-4641-B5A3-5F718C5CF780}" sibTransId="{9B8E15B6-45A8-405F-9EE3-F4961C8BD555}"/>
    <dgm:cxn modelId="{24F7A0CD-DC9B-46CD-AE72-2A7660D31D08}" type="presOf" srcId="{743B2C62-ED32-4CF9-A4B2-9C8CA5B54D8D}" destId="{9F6DA0A7-A41E-4732-9754-CB21B5E35E06}" srcOrd="0" destOrd="0" presId="urn:microsoft.com/office/officeart/2008/layout/VerticalCurvedList"/>
    <dgm:cxn modelId="{991452CA-2D28-4FF1-AF36-5182D5506AB2}" type="presParOf" srcId="{EC2DD158-23D4-4D4E-A675-BAAF6D297B8F}" destId="{47691ADB-6F6A-4051-80F0-B5774D8C2B9F}" srcOrd="0" destOrd="0" presId="urn:microsoft.com/office/officeart/2008/layout/VerticalCurvedList"/>
    <dgm:cxn modelId="{96FFC122-4032-43A1-AAC9-1417AC21C4C2}" type="presParOf" srcId="{47691ADB-6F6A-4051-80F0-B5774D8C2B9F}" destId="{2CAE76F8-D806-4461-B913-BF2BFDF34F92}" srcOrd="0" destOrd="0" presId="urn:microsoft.com/office/officeart/2008/layout/VerticalCurvedList"/>
    <dgm:cxn modelId="{F6D46BB6-973B-41FF-BA27-F50AC82C896B}" type="presParOf" srcId="{2CAE76F8-D806-4461-B913-BF2BFDF34F92}" destId="{97F3EB91-BD96-4E28-9B34-594DCA51852C}" srcOrd="0" destOrd="0" presId="urn:microsoft.com/office/officeart/2008/layout/VerticalCurvedList"/>
    <dgm:cxn modelId="{4E105D16-519D-4482-BEBB-727235474AE9}" type="presParOf" srcId="{2CAE76F8-D806-4461-B913-BF2BFDF34F92}" destId="{E7F967F6-15EE-44C9-A976-B98811D0C017}" srcOrd="1" destOrd="0" presId="urn:microsoft.com/office/officeart/2008/layout/VerticalCurvedList"/>
    <dgm:cxn modelId="{D8A684B7-015D-4C3E-B8F3-A956E9CE63C7}" type="presParOf" srcId="{2CAE76F8-D806-4461-B913-BF2BFDF34F92}" destId="{9F2829A9-FC3B-489E-BC91-E31A96C7D9CD}" srcOrd="2" destOrd="0" presId="urn:microsoft.com/office/officeart/2008/layout/VerticalCurvedList"/>
    <dgm:cxn modelId="{35E0CF4F-3BC2-44FE-A9D3-BB7A7FE8C692}" type="presParOf" srcId="{2CAE76F8-D806-4461-B913-BF2BFDF34F92}" destId="{16E62BB0-129D-4A4F-A645-71EB9BE6C977}" srcOrd="3" destOrd="0" presId="urn:microsoft.com/office/officeart/2008/layout/VerticalCurvedList"/>
    <dgm:cxn modelId="{AECEB654-3795-41F8-995E-F808AC3F2155}" type="presParOf" srcId="{47691ADB-6F6A-4051-80F0-B5774D8C2B9F}" destId="{EDCACCAD-3710-401A-9768-6C16C9D421B2}" srcOrd="1" destOrd="0" presId="urn:microsoft.com/office/officeart/2008/layout/VerticalCurvedList"/>
    <dgm:cxn modelId="{B8A1B25B-4F01-40B4-ABBF-BC3869DBCD72}" type="presParOf" srcId="{47691ADB-6F6A-4051-80F0-B5774D8C2B9F}" destId="{7FB29AB0-9A29-4041-9BEB-9DB7B8EE3C36}" srcOrd="2" destOrd="0" presId="urn:microsoft.com/office/officeart/2008/layout/VerticalCurvedList"/>
    <dgm:cxn modelId="{84899CB1-ABFB-49D9-90B3-F928EFC88873}" type="presParOf" srcId="{7FB29AB0-9A29-4041-9BEB-9DB7B8EE3C36}" destId="{AF18141B-8E49-4BA3-B95E-F68B4907D29B}" srcOrd="0" destOrd="0" presId="urn:microsoft.com/office/officeart/2008/layout/VerticalCurvedList"/>
    <dgm:cxn modelId="{25F8EDDA-6B35-4112-98B6-8D8F972DB3C4}" type="presParOf" srcId="{47691ADB-6F6A-4051-80F0-B5774D8C2B9F}" destId="{B250CD17-3D25-4551-BF40-7444F9994E15}" srcOrd="3" destOrd="0" presId="urn:microsoft.com/office/officeart/2008/layout/VerticalCurvedList"/>
    <dgm:cxn modelId="{09CC44AB-B579-4A44-BA0D-CD087218692F}" type="presParOf" srcId="{47691ADB-6F6A-4051-80F0-B5774D8C2B9F}" destId="{165FD19D-F9A7-47D1-A865-2C907BB6A633}" srcOrd="4" destOrd="0" presId="urn:microsoft.com/office/officeart/2008/layout/VerticalCurvedList"/>
    <dgm:cxn modelId="{2A504F9D-FE51-4D7E-BBE0-51779A4DC49C}" type="presParOf" srcId="{165FD19D-F9A7-47D1-A865-2C907BB6A633}" destId="{738A6486-2A9F-49FD-8034-94063BB07A09}" srcOrd="0" destOrd="0" presId="urn:microsoft.com/office/officeart/2008/layout/VerticalCurvedList"/>
    <dgm:cxn modelId="{8E0E0BFB-A027-442A-92E3-88A05CC63B4D}" type="presParOf" srcId="{47691ADB-6F6A-4051-80F0-B5774D8C2B9F}" destId="{0D75CC7A-DAD3-4633-85FB-17D933FEF217}" srcOrd="5" destOrd="0" presId="urn:microsoft.com/office/officeart/2008/layout/VerticalCurvedList"/>
    <dgm:cxn modelId="{4CF2D6D5-FC6C-4FFB-9BCE-1F265B141ED3}" type="presParOf" srcId="{47691ADB-6F6A-4051-80F0-B5774D8C2B9F}" destId="{8E47A326-A459-4F12-A592-0B11A7C48CD9}" srcOrd="6" destOrd="0" presId="urn:microsoft.com/office/officeart/2008/layout/VerticalCurvedList"/>
    <dgm:cxn modelId="{660A156D-A94D-4BF8-BA49-883D056CE79B}" type="presParOf" srcId="{8E47A326-A459-4F12-A592-0B11A7C48CD9}" destId="{E2505A57-1C38-4BC2-8D99-6AE880119373}" srcOrd="0" destOrd="0" presId="urn:microsoft.com/office/officeart/2008/layout/VerticalCurvedList"/>
    <dgm:cxn modelId="{1586E1E9-4FAE-4B25-B0EB-0D019A9EC378}" type="presParOf" srcId="{47691ADB-6F6A-4051-80F0-B5774D8C2B9F}" destId="{9F6DA0A7-A41E-4732-9754-CB21B5E35E06}" srcOrd="7" destOrd="0" presId="urn:microsoft.com/office/officeart/2008/layout/VerticalCurvedList"/>
    <dgm:cxn modelId="{73672E07-5AD9-43AA-9A90-80DE1EA8DCEA}" type="presParOf" srcId="{47691ADB-6F6A-4051-80F0-B5774D8C2B9F}" destId="{BD2F34BF-D296-41B7-8D80-E10749BAEB6C}" srcOrd="8" destOrd="0" presId="urn:microsoft.com/office/officeart/2008/layout/VerticalCurvedList"/>
    <dgm:cxn modelId="{973D884A-1533-49DD-8BB2-B19E6F1556FB}" type="presParOf" srcId="{BD2F34BF-D296-41B7-8D80-E10749BAEB6C}" destId="{13D75A75-86E3-4A75-9D63-1D3FA5F5B9DC}" srcOrd="0" destOrd="0" presId="urn:microsoft.com/office/officeart/2008/layout/VerticalCurvedList"/>
    <dgm:cxn modelId="{302626F3-A957-4E37-B47F-2B93150C5D97}" type="presParOf" srcId="{47691ADB-6F6A-4051-80F0-B5774D8C2B9F}" destId="{DA690F0D-BA3F-46FA-AFDF-41F9C0441E16}" srcOrd="9" destOrd="0" presId="urn:microsoft.com/office/officeart/2008/layout/VerticalCurvedList"/>
    <dgm:cxn modelId="{124AFAEE-2A1E-45DA-9B0E-2B2145C7102A}" type="presParOf" srcId="{47691ADB-6F6A-4051-80F0-B5774D8C2B9F}" destId="{32283B27-B1E1-4420-B1AF-77E8A4AD438C}" srcOrd="10" destOrd="0" presId="urn:microsoft.com/office/officeart/2008/layout/VerticalCurvedList"/>
    <dgm:cxn modelId="{8BD119EF-26CF-4DB6-973C-603160043EE0}" type="presParOf" srcId="{32283B27-B1E1-4420-B1AF-77E8A4AD438C}" destId="{5909772E-E168-414C-967B-DDB16402996A}" srcOrd="0" destOrd="0" presId="urn:microsoft.com/office/officeart/2008/layout/VerticalCurvedList"/>
    <dgm:cxn modelId="{D0EB2989-ACC0-4073-8D3A-438FB5E7C2ED}" type="presParOf" srcId="{47691ADB-6F6A-4051-80F0-B5774D8C2B9F}" destId="{0D053FC0-4235-46B7-B7C4-C8042B8AB06F}" srcOrd="11" destOrd="0" presId="urn:microsoft.com/office/officeart/2008/layout/VerticalCurvedList"/>
    <dgm:cxn modelId="{D4E2323D-7B9E-424A-B9C7-18170D63CE5B}" type="presParOf" srcId="{47691ADB-6F6A-4051-80F0-B5774D8C2B9F}" destId="{92850057-45CC-4672-A422-1B3EF8BEA305}" srcOrd="12" destOrd="0" presId="urn:microsoft.com/office/officeart/2008/layout/VerticalCurvedList"/>
    <dgm:cxn modelId="{87F0ADB2-FE31-4F5B-ACF9-75946FBF3DE3}" type="presParOf" srcId="{92850057-45CC-4672-A422-1B3EF8BEA305}" destId="{19522098-6C93-4CA1-966A-8F9220CFC8E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A68CAF-1E47-43CA-9893-BA6C9CAD25AE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6DED761A-1CE9-491D-B5B1-F16EE49EDE52}" type="pres">
      <dgm:prSet presAssocID="{34A68CAF-1E47-43CA-9893-BA6C9CAD25AE}" presName="diagram" presStyleCnt="0">
        <dgm:presLayoutVars>
          <dgm:dir/>
          <dgm:resizeHandles val="exact"/>
        </dgm:presLayoutVars>
      </dgm:prSet>
      <dgm:spPr/>
    </dgm:pt>
  </dgm:ptLst>
  <dgm:cxnLst>
    <dgm:cxn modelId="{A36B52D6-A4A9-47D1-A6D0-4D789ECDF776}" type="presOf" srcId="{34A68CAF-1E47-43CA-9893-BA6C9CAD25AE}" destId="{6DED761A-1CE9-491D-B5B1-F16EE49EDE52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F967F6-15EE-44C9-A976-B98811D0C017}">
      <dsp:nvSpPr>
        <dsp:cNvPr id="0" name=""/>
        <dsp:cNvSpPr/>
      </dsp:nvSpPr>
      <dsp:spPr>
        <a:xfrm>
          <a:off x="-5599747" y="-857257"/>
          <a:ext cx="6667172" cy="6667172"/>
        </a:xfrm>
        <a:prstGeom prst="blockArc">
          <a:avLst>
            <a:gd name="adj1" fmla="val 18900000"/>
            <a:gd name="adj2" fmla="val 2700000"/>
            <a:gd name="adj3" fmla="val 324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CACCAD-3710-401A-9768-6C16C9D421B2}">
      <dsp:nvSpPr>
        <dsp:cNvPr id="0" name=""/>
        <dsp:cNvSpPr/>
      </dsp:nvSpPr>
      <dsp:spPr>
        <a:xfrm>
          <a:off x="397813" y="260806"/>
          <a:ext cx="7245659" cy="521415"/>
        </a:xfrm>
        <a:prstGeom prst="rect">
          <a:avLst/>
        </a:prstGeom>
        <a:solidFill>
          <a:srgbClr val="24647C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387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a-IE" sz="1600" kern="1200" noProof="0">
              <a:cs typeface="Arial"/>
            </a:rPr>
            <a:t>Taifead foghlama an scoláire</a:t>
          </a:r>
          <a:endParaRPr lang="ga-IE" sz="1600" b="0" kern="1200" noProof="0"/>
        </a:p>
      </dsp:txBody>
      <dsp:txXfrm>
        <a:off x="397813" y="260806"/>
        <a:ext cx="7245659" cy="521415"/>
      </dsp:txXfrm>
    </dsp:sp>
    <dsp:sp modelId="{AF18141B-8E49-4BA3-B95E-F68B4907D29B}">
      <dsp:nvSpPr>
        <dsp:cNvPr id="0" name=""/>
        <dsp:cNvSpPr/>
      </dsp:nvSpPr>
      <dsp:spPr>
        <a:xfrm>
          <a:off x="71928" y="195629"/>
          <a:ext cx="651769" cy="651769"/>
        </a:xfrm>
        <a:prstGeom prst="ellipse">
          <a:avLst/>
        </a:prstGeom>
        <a:solidFill>
          <a:srgbClr val="0E85AA"/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300000"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50CD17-3D25-4551-BF40-7444F9994E15}">
      <dsp:nvSpPr>
        <dsp:cNvPr id="0" name=""/>
        <dsp:cNvSpPr/>
      </dsp:nvSpPr>
      <dsp:spPr>
        <a:xfrm>
          <a:off x="826713" y="1042831"/>
          <a:ext cx="6816759" cy="521415"/>
        </a:xfrm>
        <a:prstGeom prst="rect">
          <a:avLst/>
        </a:prstGeom>
        <a:solidFill>
          <a:srgbClr val="24647C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387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a-IE" sz="1600" kern="1200" noProof="0"/>
            <a:t>Fianaise den phróiseas</a:t>
          </a:r>
          <a:endParaRPr lang="ga-IE" sz="1600" b="1" kern="1200" noProof="0"/>
        </a:p>
      </dsp:txBody>
      <dsp:txXfrm>
        <a:off x="826713" y="1042831"/>
        <a:ext cx="6816759" cy="521415"/>
      </dsp:txXfrm>
    </dsp:sp>
    <dsp:sp modelId="{738A6486-2A9F-49FD-8034-94063BB07A09}">
      <dsp:nvSpPr>
        <dsp:cNvPr id="0" name=""/>
        <dsp:cNvSpPr/>
      </dsp:nvSpPr>
      <dsp:spPr>
        <a:xfrm>
          <a:off x="500828" y="977654"/>
          <a:ext cx="651769" cy="651769"/>
        </a:xfrm>
        <a:prstGeom prst="ellipse">
          <a:avLst/>
        </a:prstGeom>
        <a:solidFill>
          <a:srgbClr val="0E85AA"/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300000"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75CC7A-DAD3-4633-85FB-17D933FEF217}">
      <dsp:nvSpPr>
        <dsp:cNvPr id="0" name=""/>
        <dsp:cNvSpPr/>
      </dsp:nvSpPr>
      <dsp:spPr>
        <a:xfrm>
          <a:off x="1022839" y="1824856"/>
          <a:ext cx="6620633" cy="521415"/>
        </a:xfrm>
        <a:prstGeom prst="rect">
          <a:avLst/>
        </a:prstGeom>
        <a:solidFill>
          <a:srgbClr val="24647C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387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a-IE" sz="1600" kern="1200" noProof="0"/>
            <a:t>Éascaítear </a:t>
          </a:r>
          <a:r>
            <a:rPr lang="ga-IE" sz="1600" kern="1200" noProof="0" err="1"/>
            <a:t>fíordheimhniúchán</a:t>
          </a:r>
          <a:r>
            <a:rPr lang="ga-IE" sz="1600" kern="1200" noProof="0"/>
            <a:t> an mhúinteora ar an obair</a:t>
          </a:r>
          <a:endParaRPr lang="ga-IE" sz="1600" b="0" kern="1200" noProof="0"/>
        </a:p>
      </dsp:txBody>
      <dsp:txXfrm>
        <a:off x="1022839" y="1824856"/>
        <a:ext cx="6620633" cy="521415"/>
      </dsp:txXfrm>
    </dsp:sp>
    <dsp:sp modelId="{E2505A57-1C38-4BC2-8D99-6AE880119373}">
      <dsp:nvSpPr>
        <dsp:cNvPr id="0" name=""/>
        <dsp:cNvSpPr/>
      </dsp:nvSpPr>
      <dsp:spPr>
        <a:xfrm>
          <a:off x="696954" y="1759679"/>
          <a:ext cx="651769" cy="651769"/>
        </a:xfrm>
        <a:prstGeom prst="ellipse">
          <a:avLst/>
        </a:prstGeom>
        <a:solidFill>
          <a:srgbClr val="0E85AA"/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300000"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6DA0A7-A41E-4732-9754-CB21B5E35E06}">
      <dsp:nvSpPr>
        <dsp:cNvPr id="0" name=""/>
        <dsp:cNvSpPr/>
      </dsp:nvSpPr>
      <dsp:spPr>
        <a:xfrm>
          <a:off x="1022839" y="2606385"/>
          <a:ext cx="6620633" cy="521415"/>
        </a:xfrm>
        <a:prstGeom prst="rect">
          <a:avLst/>
        </a:prstGeom>
        <a:solidFill>
          <a:srgbClr val="24647C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387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a-IE" sz="1600" kern="1200" noProof="0"/>
            <a:t>Cinnteoireacht a rianú (aiseolas)</a:t>
          </a:r>
          <a:endParaRPr lang="ga-IE" sz="1600" b="0" kern="1200" noProof="0"/>
        </a:p>
      </dsp:txBody>
      <dsp:txXfrm>
        <a:off x="1022839" y="2606385"/>
        <a:ext cx="6620633" cy="521415"/>
      </dsp:txXfrm>
    </dsp:sp>
    <dsp:sp modelId="{13D75A75-86E3-4A75-9D63-1D3FA5F5B9DC}">
      <dsp:nvSpPr>
        <dsp:cNvPr id="0" name=""/>
        <dsp:cNvSpPr/>
      </dsp:nvSpPr>
      <dsp:spPr>
        <a:xfrm>
          <a:off x="696954" y="2541208"/>
          <a:ext cx="651769" cy="651769"/>
        </a:xfrm>
        <a:prstGeom prst="ellipse">
          <a:avLst/>
        </a:prstGeom>
        <a:solidFill>
          <a:srgbClr val="0E85AA"/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300000"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690F0D-BA3F-46FA-AFDF-41F9C0441E16}">
      <dsp:nvSpPr>
        <dsp:cNvPr id="0" name=""/>
        <dsp:cNvSpPr/>
      </dsp:nvSpPr>
      <dsp:spPr>
        <a:xfrm>
          <a:off x="826713" y="3388410"/>
          <a:ext cx="6816759" cy="521415"/>
        </a:xfrm>
        <a:prstGeom prst="rect">
          <a:avLst/>
        </a:prstGeom>
        <a:solidFill>
          <a:srgbClr val="24647C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387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a-IE" sz="1600" kern="1200" noProof="0"/>
            <a:t>Forbraítear cumas na scoláirí athmhachnamh a dhéanamh ar a gcuid foghlama</a:t>
          </a:r>
          <a:endParaRPr lang="ga-IE" sz="1600" b="0" kern="1200" noProof="0"/>
        </a:p>
      </dsp:txBody>
      <dsp:txXfrm>
        <a:off x="826713" y="3388410"/>
        <a:ext cx="6816759" cy="521415"/>
      </dsp:txXfrm>
    </dsp:sp>
    <dsp:sp modelId="{5909772E-E168-414C-967B-DDB16402996A}">
      <dsp:nvSpPr>
        <dsp:cNvPr id="0" name=""/>
        <dsp:cNvSpPr/>
      </dsp:nvSpPr>
      <dsp:spPr>
        <a:xfrm>
          <a:off x="500828" y="3323233"/>
          <a:ext cx="651769" cy="651769"/>
        </a:xfrm>
        <a:prstGeom prst="ellipse">
          <a:avLst/>
        </a:prstGeom>
        <a:solidFill>
          <a:srgbClr val="0E85AA"/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300000"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053FC0-4235-46B7-B7C4-C8042B8AB06F}">
      <dsp:nvSpPr>
        <dsp:cNvPr id="0" name=""/>
        <dsp:cNvSpPr/>
      </dsp:nvSpPr>
      <dsp:spPr>
        <a:xfrm>
          <a:off x="397813" y="4170435"/>
          <a:ext cx="7245659" cy="521415"/>
        </a:xfrm>
        <a:prstGeom prst="rect">
          <a:avLst/>
        </a:prstGeom>
        <a:solidFill>
          <a:srgbClr val="24647C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387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a-IE" sz="1600" kern="1200" noProof="0"/>
            <a:t>Aiseolas - </a:t>
          </a:r>
          <a:r>
            <a:rPr lang="ga-IE" sz="1600" kern="1200" noProof="0" err="1"/>
            <a:t>spreagcheisteanna</a:t>
          </a:r>
          <a:endParaRPr lang="ga-IE" sz="1600" b="0" kern="1200" noProof="0"/>
        </a:p>
      </dsp:txBody>
      <dsp:txXfrm>
        <a:off x="397813" y="4170435"/>
        <a:ext cx="7245659" cy="521415"/>
      </dsp:txXfrm>
    </dsp:sp>
    <dsp:sp modelId="{19522098-6C93-4CA1-966A-8F9220CFC8EF}">
      <dsp:nvSpPr>
        <dsp:cNvPr id="0" name=""/>
        <dsp:cNvSpPr/>
      </dsp:nvSpPr>
      <dsp:spPr>
        <a:xfrm>
          <a:off x="71928" y="4105258"/>
          <a:ext cx="651769" cy="651769"/>
        </a:xfrm>
        <a:prstGeom prst="ellipse">
          <a:avLst/>
        </a:prstGeom>
        <a:solidFill>
          <a:srgbClr val="0E85AA"/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300000"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4399"/>
            <a:ext cx="5438140" cy="4466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:notes"/>
          <p:cNvSpPr txBox="1">
            <a:spLocks noGrp="1"/>
          </p:cNvSpPr>
          <p:nvPr>
            <p:ph type="body" idx="1"/>
          </p:nvPr>
        </p:nvSpPr>
        <p:spPr>
          <a:xfrm>
            <a:off x="518319" y="3347879"/>
            <a:ext cx="5757861" cy="4466273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lang="en-GB"/>
          </a:p>
        </p:txBody>
      </p:sp>
      <p:sp>
        <p:nvSpPr>
          <p:cNvPr id="224" name="Google Shape;22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38200" y="333375"/>
            <a:ext cx="5118100" cy="2879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2333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038EE4-BDE4-3202-1BB6-9E96312CA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496963-2392-648C-CC99-136D5FF8D7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38200" y="396875"/>
            <a:ext cx="5118100" cy="28797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EF33B1-6B98-4362-DADE-D9BC6BE70D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319" y="3276600"/>
            <a:ext cx="5757861" cy="5225955"/>
          </a:xfrm>
        </p:spPr>
        <p:txBody>
          <a:bodyPr/>
          <a:lstStyle/>
          <a:p>
            <a:pPr marL="0" indent="0">
              <a:buNone/>
            </a:pP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94865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38200" y="355600"/>
            <a:ext cx="5118100" cy="2879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8319" y="3235325"/>
            <a:ext cx="5757861" cy="5819775"/>
          </a:xfrm>
        </p:spPr>
        <p:txBody>
          <a:bodyPr/>
          <a:lstStyle/>
          <a:p>
            <a:pPr marL="15875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7715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29A32-84C5-B646-E036-19E681EBD2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C04033-8B12-996E-021E-D52738E051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38200" y="333375"/>
            <a:ext cx="5118100" cy="28797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76541C-8328-76CD-D04F-39CA95567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319" y="3213100"/>
            <a:ext cx="5895181" cy="6273800"/>
          </a:xfrm>
        </p:spPr>
        <p:txBody>
          <a:bodyPr/>
          <a:lstStyle/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2495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39788" y="554038"/>
            <a:ext cx="5118100" cy="2879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9748" y="3433763"/>
            <a:ext cx="5438140" cy="4466273"/>
          </a:xfrm>
        </p:spPr>
        <p:txBody>
          <a:bodyPr/>
          <a:lstStyle/>
          <a:p>
            <a:pPr marL="158750" indent="0">
              <a:buNone/>
            </a:pP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092030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EF5A56-E250-E83C-1A33-F97C274F9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DE1634-9D84-A5C6-FEC9-15001B5A07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39788" y="554038"/>
            <a:ext cx="5118100" cy="28797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A72ECA-0346-04A2-45C2-F761E73D95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748" y="3433763"/>
            <a:ext cx="5438140" cy="4466273"/>
          </a:xfrm>
        </p:spPr>
        <p:txBody>
          <a:bodyPr/>
          <a:lstStyle/>
          <a:p>
            <a:pPr marL="158750" indent="0">
              <a:buNone/>
            </a:pP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582184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FD514B-ABCA-AD63-7011-327F7F086A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38200" y="404813"/>
            <a:ext cx="5118100" cy="28797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8FAED3-B03A-97E6-024B-77544371968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518319" y="3284537"/>
            <a:ext cx="5757861" cy="5948363"/>
          </a:xfrm>
        </p:spPr>
        <p:txBody>
          <a:bodyPr/>
          <a:lstStyle/>
          <a:p>
            <a:pPr marL="158750" lvl="0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1DC710-9737-6807-24D5-284A0121CAED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56CA9D-C652-F2B8-0592-DF329C548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744A40-A223-ED16-8D08-596E32757A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39788" y="388938"/>
            <a:ext cx="5118100" cy="28797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8C8416-B77B-1142-3ABF-876CD70168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9767" y="3268663"/>
            <a:ext cx="5438140" cy="4466273"/>
          </a:xfrm>
        </p:spPr>
        <p:txBody>
          <a:bodyPr/>
          <a:lstStyle/>
          <a:p>
            <a:pPr marL="158750" indent="0">
              <a:buNone/>
            </a:pP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887885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39788" y="388938"/>
            <a:ext cx="5118100" cy="2879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7" y="3268663"/>
            <a:ext cx="5438140" cy="4466273"/>
          </a:xfrm>
        </p:spPr>
        <p:txBody>
          <a:bodyPr/>
          <a:lstStyle/>
          <a:p>
            <a:pPr marL="158750" indent="0">
              <a:buNone/>
            </a:pP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783748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38200" y="457200"/>
            <a:ext cx="5118100" cy="2879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8319" y="3336925"/>
            <a:ext cx="5757861" cy="4466273"/>
          </a:xfrm>
        </p:spPr>
        <p:txBody>
          <a:bodyPr/>
          <a:lstStyle/>
          <a:p>
            <a:pPr marL="158750" indent="0">
              <a:buNone/>
            </a:pP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268780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73EC98-7194-9DA7-DC3A-5323CE323B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5C3F1B-CF20-329F-D5C3-27426AB73E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79513" y="366713"/>
            <a:ext cx="4953000" cy="2786062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214B45-ABFC-6132-60EF-21A092046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7781" y="3152794"/>
            <a:ext cx="5829371" cy="5643699"/>
          </a:xfrm>
        </p:spPr>
        <p:txBody>
          <a:bodyPr/>
          <a:lstStyle/>
          <a:p>
            <a:pPr marL="171450" lvl="1" indent="-171450">
              <a:defRPr/>
            </a:pP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57480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6681D9-B3BB-3B6A-0AC6-F9AB8F2AD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844D06-9894-4323-9C0E-CE461A32B4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38200" y="379413"/>
            <a:ext cx="5118100" cy="28797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3CD26C-2848-5B24-1DC7-02F7E75D5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319" y="3259138"/>
            <a:ext cx="5757861" cy="5834062"/>
          </a:xfrm>
        </p:spPr>
        <p:txBody>
          <a:bodyPr/>
          <a:lstStyle/>
          <a:p>
            <a:pPr marL="158750" indent="0">
              <a:buFontTx/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9133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29A9A-2159-9AC1-73F8-71D69FF8B0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1B0317-90D8-76E4-D0D2-28808E9D1E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39788" y="452438"/>
            <a:ext cx="5118100" cy="2879725"/>
          </a:xfrm>
        </p:spPr>
        <p:txBody>
          <a:bodyPr/>
          <a:lstStyle/>
          <a:p>
            <a:endParaRPr lang="en-I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BFE280-A723-0AE2-935E-AF0BDD07C4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3535178"/>
            <a:ext cx="5484812" cy="5773622"/>
          </a:xfrm>
        </p:spPr>
        <p:txBody>
          <a:bodyPr/>
          <a:lstStyle/>
          <a:p>
            <a:pPr marL="0" indent="0">
              <a:buNone/>
            </a:pPr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2B838F-B7AC-AB20-DE1D-ABB1337F04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14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27F17-31A8-4877-B718-D306516D8F8C}" type="slidenum">
              <a:rPr kumimoji="0" lang="en-IE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614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I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06615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F8102A-7A88-E22F-3D14-096AFA222C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DFDE5A-EFE2-E172-1E77-14DAB6223B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2338" y="366713"/>
            <a:ext cx="4953000" cy="2786062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57165E-9840-80AB-7566-0FF0A4D3A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7781" y="3152794"/>
            <a:ext cx="5542768" cy="5643699"/>
          </a:xfrm>
        </p:spPr>
        <p:txBody>
          <a:bodyPr/>
          <a:lstStyle/>
          <a:p>
            <a:pPr marL="171450" lvl="1" indent="-171450">
              <a:defRPr/>
            </a:pPr>
            <a:endParaRPr lang="en-IE" b="1"/>
          </a:p>
        </p:txBody>
      </p:sp>
    </p:spTree>
    <p:extLst>
      <p:ext uri="{BB962C8B-B14F-4D97-AF65-F5344CB8AC3E}">
        <p14:creationId xmlns:p14="http://schemas.microsoft.com/office/powerpoint/2010/main" val="25537259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3DF417-C67A-8B2C-4D49-108315AF8C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A36FFB-7AC6-2E40-2E99-5577C79BC0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38200" y="273050"/>
            <a:ext cx="5119688" cy="28797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8076D9-CC2A-BAAC-B398-F8713BA1C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7781" y="3152794"/>
            <a:ext cx="5400107" cy="5643699"/>
          </a:xfrm>
        </p:spPr>
        <p:txBody>
          <a:bodyPr/>
          <a:lstStyle/>
          <a:p>
            <a:pPr marL="171450" lvl="1" indent="-171450">
              <a:defRPr/>
            </a:pPr>
            <a:endParaRPr lang="en-IE" b="1"/>
          </a:p>
        </p:txBody>
      </p:sp>
    </p:spTree>
    <p:extLst>
      <p:ext uri="{BB962C8B-B14F-4D97-AF65-F5344CB8AC3E}">
        <p14:creationId xmlns:p14="http://schemas.microsoft.com/office/powerpoint/2010/main" val="1208437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6681D9-B3BB-3B6A-0AC6-F9AB8F2AD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844D06-9894-4323-9C0E-CE461A32B4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79513" y="366713"/>
            <a:ext cx="4953000" cy="2786062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3CD26C-2848-5B24-1DC7-02F7E75D5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7781" y="3152794"/>
            <a:ext cx="5703319" cy="5643699"/>
          </a:xfrm>
        </p:spPr>
        <p:txBody>
          <a:bodyPr/>
          <a:lstStyle/>
          <a:p>
            <a:pPr marL="0" indent="0">
              <a:buNone/>
            </a:pP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36913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38200" y="366713"/>
            <a:ext cx="5118100" cy="2879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8319" y="3246437"/>
            <a:ext cx="5757861" cy="6678613"/>
          </a:xfrm>
        </p:spPr>
        <p:txBody>
          <a:bodyPr/>
          <a:lstStyle/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618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807F0B-E048-6931-0FA4-A677078C7E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5729EA-F59B-8132-8586-48A496F411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38200" y="423863"/>
            <a:ext cx="5118100" cy="28797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238D72-E96A-73D6-4353-9686E465C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319" y="3303589"/>
            <a:ext cx="5757861" cy="6343331"/>
          </a:xfrm>
        </p:spPr>
        <p:txBody>
          <a:bodyPr/>
          <a:lstStyle/>
          <a:p>
            <a:pPr marL="0" indent="0">
              <a:buNone/>
            </a:pPr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0A4E25-B75B-3A9F-4221-5E6C7C73AD1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en-I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2595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662DA8-FE9E-1A42-A069-2015C41621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B46731-392B-670D-5264-E437E17070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38200" y="423863"/>
            <a:ext cx="5118100" cy="2879725"/>
          </a:xfrm>
        </p:spPr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039DFB-41F3-081B-C1E9-6A53922E6F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en-I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Notes Placeholder 2">
            <a:extLst>
              <a:ext uri="{FF2B5EF4-FFF2-40B4-BE49-F238E27FC236}">
                <a16:creationId xmlns:a16="http://schemas.microsoft.com/office/drawing/2014/main" id="{E1B584E1-2946-B300-15F4-D1BAE01287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319" y="3303589"/>
            <a:ext cx="5757861" cy="5954711"/>
          </a:xfrm>
        </p:spPr>
        <p:txBody>
          <a:bodyPr/>
          <a:lstStyle/>
          <a:p>
            <a:pPr marL="0" indent="0">
              <a:buNone/>
            </a:pP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10298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B6BBDA-E6E1-6DF5-B834-CC566BF0F4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823829-C036-2F84-0CBC-87FDBFD09A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38200" y="423863"/>
            <a:ext cx="5118100" cy="2879725"/>
          </a:xfrm>
        </p:spPr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617975-2880-2F97-4EBB-BB28AFA0A7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en-I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Notes Placeholder 2">
            <a:extLst>
              <a:ext uri="{FF2B5EF4-FFF2-40B4-BE49-F238E27FC236}">
                <a16:creationId xmlns:a16="http://schemas.microsoft.com/office/drawing/2014/main" id="{9693DD4F-C9BF-75FC-16F8-37206C006B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319" y="3303589"/>
            <a:ext cx="5757861" cy="5954711"/>
          </a:xfrm>
        </p:spPr>
        <p:txBody>
          <a:bodyPr/>
          <a:lstStyle/>
          <a:p>
            <a:pPr marL="0" indent="0">
              <a:buNone/>
            </a:pP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36715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1F5ABC-A9E4-EE86-8F9D-242274C31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630CA2-50CC-4E16-A120-A515A5826F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38200" y="423863"/>
            <a:ext cx="5118100" cy="2879725"/>
          </a:xfrm>
        </p:spPr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3F1BEC-8461-D243-F27E-FF710A9E95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en-I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Notes Placeholder 2">
            <a:extLst>
              <a:ext uri="{FF2B5EF4-FFF2-40B4-BE49-F238E27FC236}">
                <a16:creationId xmlns:a16="http://schemas.microsoft.com/office/drawing/2014/main" id="{62841A07-EFA1-2740-50E2-562B3A387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319" y="3303589"/>
            <a:ext cx="5757861" cy="5954711"/>
          </a:xfrm>
        </p:spPr>
        <p:txBody>
          <a:bodyPr/>
          <a:lstStyle/>
          <a:p>
            <a:pPr marL="0" indent="0">
              <a:buNone/>
            </a:pP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82225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778C9C-A044-03D6-A1E5-B2BC8EB65C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08E69C-8844-909E-B95E-47884F382E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38200" y="423863"/>
            <a:ext cx="5118100" cy="2879725"/>
          </a:xfrm>
        </p:spPr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5E9F25-94C0-5B22-3330-9A9336593B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en-I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Notes Placeholder 2">
            <a:extLst>
              <a:ext uri="{FF2B5EF4-FFF2-40B4-BE49-F238E27FC236}">
                <a16:creationId xmlns:a16="http://schemas.microsoft.com/office/drawing/2014/main" id="{78E57CDB-227F-06D0-715E-74918AFC9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319" y="3303589"/>
            <a:ext cx="5757861" cy="5954711"/>
          </a:xfrm>
        </p:spPr>
        <p:txBody>
          <a:bodyPr/>
          <a:lstStyle/>
          <a:p>
            <a:pPr marL="0" indent="0">
              <a:buNone/>
            </a:pP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22542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sv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1.svg"/><Relationship Id="rId4" Type="http://schemas.openxmlformats.org/officeDocument/2006/relationships/image" Target="../media/image20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2.sv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3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7" Type="http://schemas.openxmlformats.org/officeDocument/2006/relationships/image" Target="../media/image18.sv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1.svg"/><Relationship Id="rId5" Type="http://schemas.openxmlformats.org/officeDocument/2006/relationships/image" Target="../media/image27.svg"/><Relationship Id="rId4" Type="http://schemas.openxmlformats.org/officeDocument/2006/relationships/image" Target="../media/image26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&amp; Subtitle  light" type="title">
  <p:cSld name="TITLE">
    <p:bg>
      <p:bgPr>
        <a:gradFill>
          <a:gsLst>
            <a:gs pos="0">
              <a:srgbClr val="246076"/>
            </a:gs>
            <a:gs pos="100000">
              <a:srgbClr val="1987A8"/>
            </a:gs>
          </a:gsLst>
          <a:lin ang="17054404" scaled="0"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118101"/>
            <a:ext cx="6494688" cy="17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1465" y="4044951"/>
            <a:ext cx="10500537" cy="281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>
            <a:spLocks noGrp="1"/>
          </p:cNvSpPr>
          <p:nvPr>
            <p:ph type="title"/>
          </p:nvPr>
        </p:nvSpPr>
        <p:spPr>
          <a:xfrm>
            <a:off x="1854485" y="1907007"/>
            <a:ext cx="9448515" cy="2619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  <a:defRPr sz="8000" b="0" i="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1"/>
          </p:nvPr>
        </p:nvSpPr>
        <p:spPr>
          <a:xfrm>
            <a:off x="1854485" y="4741163"/>
            <a:ext cx="9448515" cy="15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0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 b="0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0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0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 b="0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6976" y="805779"/>
            <a:ext cx="5949509" cy="1024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21972" y="6264471"/>
            <a:ext cx="1143000" cy="400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118100"/>
            <a:ext cx="6494688" cy="17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1464" y="4044950"/>
            <a:ext cx="10500537" cy="281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6976" y="805779"/>
            <a:ext cx="5949509" cy="1024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21972" y="6264471"/>
            <a:ext cx="1143000" cy="40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5" name="Google Shape;2395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85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3045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icture with Caption" type="picTx">
  <p:cSld name="1_Picture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839788" y="987425"/>
            <a:ext cx="3932237" cy="1915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85AA"/>
              </a:buClr>
              <a:buSzPts val="4400"/>
              <a:buFont typeface="Arial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IE"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1"/>
          </p:nvPr>
        </p:nvSpPr>
        <p:spPr>
          <a:xfrm>
            <a:off x="839788" y="2903246"/>
            <a:ext cx="3932237" cy="2965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85AA"/>
              </a:buClr>
              <a:buSzPts val="2800"/>
              <a:buNone/>
              <a:defRPr sz="2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85AA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85AA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85AA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85AA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F5E247-B31B-432B-9CDD-4DCE2AFF71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BB422-6FDA-4328-BD2A-16F885C6CDF8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38801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85AA"/>
              </a:buClr>
              <a:buSzPts val="4400"/>
              <a:buFont typeface="Arial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 sz="2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3195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&amp; Subtitle  light">
  <p:cSld name="1_Title &amp; Subtitle  light">
    <p:bg>
      <p:bgPr>
        <a:gradFill>
          <a:gsLst>
            <a:gs pos="0">
              <a:srgbClr val="246076"/>
            </a:gs>
            <a:gs pos="100000">
              <a:srgbClr val="1987A8"/>
            </a:gs>
          </a:gsLst>
          <a:lin ang="17054404" scaled="0"/>
        </a:gra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1597" y="805780"/>
            <a:ext cx="5974979" cy="102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118101"/>
            <a:ext cx="6494688" cy="17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91465" y="4044951"/>
            <a:ext cx="10500537" cy="281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21972" y="6264471"/>
            <a:ext cx="1143000" cy="40005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>
            <a:spLocks noGrp="1"/>
          </p:cNvSpPr>
          <p:nvPr>
            <p:ph type="title"/>
          </p:nvPr>
        </p:nvSpPr>
        <p:spPr>
          <a:xfrm>
            <a:off x="1726164" y="1907007"/>
            <a:ext cx="9576837" cy="2619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1"/>
          </p:nvPr>
        </p:nvSpPr>
        <p:spPr>
          <a:xfrm>
            <a:off x="1726164" y="4741163"/>
            <a:ext cx="9576837" cy="15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marR="0" lvl="0" indent="-228594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7" marR="0" lvl="1" indent="-33019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0479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0479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0479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1" marR="0" lvl="5" indent="-3428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428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428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428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3031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85A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98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2 x content">
  <p:cSld name="Title and 2 x content">
    <p:bg>
      <p:bgPr>
        <a:solidFill>
          <a:schemeClr val="lt1"/>
        </a:solidFill>
        <a:effectLst/>
      </p:bgPr>
    </p:bg>
    <p:spTree>
      <p:nvGrpSpPr>
        <p:cNvPr id="1" name="Shape 3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1" name="Google Shape;3511;p37"/>
          <p:cNvSpPr txBox="1">
            <a:spLocks noGrp="1"/>
          </p:cNvSpPr>
          <p:nvPr>
            <p:ph type="title"/>
          </p:nvPr>
        </p:nvSpPr>
        <p:spPr>
          <a:xfrm>
            <a:off x="514800" y="897616"/>
            <a:ext cx="5256400" cy="7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alibri"/>
              <a:buNone/>
              <a:defRPr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12" name="Google Shape;3512;p37"/>
          <p:cNvSpPr txBox="1">
            <a:spLocks noGrp="1"/>
          </p:cNvSpPr>
          <p:nvPr>
            <p:ph type="dt" idx="10"/>
          </p:nvPr>
        </p:nvSpPr>
        <p:spPr>
          <a:xfrm>
            <a:off x="695400" y="6496605"/>
            <a:ext cx="5580800" cy="1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513" name="Google Shape;3513;p37"/>
          <p:cNvSpPr txBox="1">
            <a:spLocks noGrp="1"/>
          </p:cNvSpPr>
          <p:nvPr>
            <p:ph type="ftr" idx="11"/>
          </p:nvPr>
        </p:nvSpPr>
        <p:spPr>
          <a:xfrm>
            <a:off x="695400" y="6416543"/>
            <a:ext cx="5580800" cy="1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514" name="Google Shape;3514;p37"/>
          <p:cNvSpPr txBox="1">
            <a:spLocks noGrp="1"/>
          </p:cNvSpPr>
          <p:nvPr>
            <p:ph type="sldNum" idx="12"/>
          </p:nvPr>
        </p:nvSpPr>
        <p:spPr>
          <a:xfrm>
            <a:off x="-12703" y="6356351"/>
            <a:ext cx="79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Calibri"/>
              <a:buNone/>
              <a:defRPr sz="16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Calibri"/>
              <a:buNone/>
              <a:defRPr sz="16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Calibri"/>
              <a:buNone/>
              <a:defRPr sz="16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Calibri"/>
              <a:buNone/>
              <a:defRPr sz="16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Calibri"/>
              <a:buNone/>
              <a:defRPr sz="16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Calibri"/>
              <a:buNone/>
              <a:defRPr sz="16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Calibri"/>
              <a:buNone/>
              <a:defRPr sz="16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Calibri"/>
              <a:buNone/>
              <a:defRPr sz="16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Calibri"/>
              <a:buNone/>
              <a:defRPr sz="16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515" name="Google Shape;3515;p37"/>
          <p:cNvSpPr txBox="1">
            <a:spLocks noGrp="1"/>
          </p:cNvSpPr>
          <p:nvPr>
            <p:ph type="body" idx="1"/>
          </p:nvPr>
        </p:nvSpPr>
        <p:spPr>
          <a:xfrm>
            <a:off x="514800" y="2263940"/>
            <a:ext cx="4788400" cy="36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>
                <a:solidFill>
                  <a:schemeClr val="dk2"/>
                </a:solidFill>
              </a:defRPr>
            </a:lvl1pPr>
            <a:lvl2pPr marL="1219170" lvl="1" indent="-3047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>
                <a:solidFill>
                  <a:schemeClr val="dk2"/>
                </a:solidFill>
              </a:defRPr>
            </a:lvl2pPr>
            <a:lvl3pPr marL="1828754" lvl="2" indent="-41909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350"/>
              <a:buChar char="•"/>
              <a:defRPr>
                <a:solidFill>
                  <a:schemeClr val="dk2"/>
                </a:solidFill>
              </a:defRPr>
            </a:lvl3pPr>
            <a:lvl4pPr marL="2438339" lvl="3" indent="-40639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•"/>
              <a:defRPr>
                <a:solidFill>
                  <a:schemeClr val="dk2"/>
                </a:solidFill>
              </a:defRPr>
            </a:lvl4pPr>
            <a:lvl5pPr marL="3047924" lvl="4" indent="-304792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>
                <a:solidFill>
                  <a:schemeClr val="dk2"/>
                </a:solidFill>
              </a:defRPr>
            </a:lvl5pPr>
            <a:lvl6pPr marL="3657509" lvl="5" indent="-45718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Char char="•"/>
              <a:defRPr/>
            </a:lvl6pPr>
            <a:lvl7pPr marL="4267093" lvl="6" indent="-45718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19" name="Google Shape;3619;p37"/>
          <p:cNvSpPr txBox="1">
            <a:spLocks noGrp="1"/>
          </p:cNvSpPr>
          <p:nvPr>
            <p:ph type="body" idx="2"/>
          </p:nvPr>
        </p:nvSpPr>
        <p:spPr>
          <a:xfrm>
            <a:off x="5720812" y="2263940"/>
            <a:ext cx="4788400" cy="36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>
                <a:solidFill>
                  <a:schemeClr val="dk2"/>
                </a:solidFill>
              </a:defRPr>
            </a:lvl1pPr>
            <a:lvl2pPr marL="1219170" lvl="1" indent="-3047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>
                <a:solidFill>
                  <a:schemeClr val="dk2"/>
                </a:solidFill>
              </a:defRPr>
            </a:lvl2pPr>
            <a:lvl3pPr marL="1828754" lvl="2" indent="-41909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350"/>
              <a:buChar char="•"/>
              <a:defRPr>
                <a:solidFill>
                  <a:schemeClr val="dk2"/>
                </a:solidFill>
              </a:defRPr>
            </a:lvl3pPr>
            <a:lvl4pPr marL="2438339" lvl="3" indent="-40639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•"/>
              <a:defRPr>
                <a:solidFill>
                  <a:schemeClr val="dk2"/>
                </a:solidFill>
              </a:defRPr>
            </a:lvl4pPr>
            <a:lvl5pPr marL="3047924" lvl="4" indent="-304792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>
                <a:solidFill>
                  <a:schemeClr val="dk2"/>
                </a:solidFill>
              </a:defRPr>
            </a:lvl5pPr>
            <a:lvl6pPr marL="3657509" lvl="5" indent="-45718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Char char="•"/>
              <a:defRPr/>
            </a:lvl6pPr>
            <a:lvl7pPr marL="4267093" lvl="6" indent="-45718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50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0BED1-88E4-1647-ADDE-B04AE9CDB54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525457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ctrTitle"/>
          </p:nvPr>
        </p:nvSpPr>
        <p:spPr>
          <a:xfrm>
            <a:off x="1828800" y="1223310"/>
            <a:ext cx="8534400" cy="14700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ubTitle" idx="1"/>
          </p:nvPr>
        </p:nvSpPr>
        <p:spPr>
          <a:xfrm>
            <a:off x="1828800" y="2904866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buClr>
                <a:srgbClr val="800080"/>
              </a:buClr>
              <a:buSzPts val="12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6" marR="0" lvl="1" indent="-6" algn="ctr" rtl="0">
              <a:spcBef>
                <a:spcPts val="400"/>
              </a:spcBef>
              <a:buClr>
                <a:srgbClr val="800080"/>
              </a:buClr>
              <a:buSzPts val="1000"/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11" marR="0" lvl="2" indent="-11" algn="ctr" rtl="0">
              <a:spcBef>
                <a:spcPts val="360"/>
              </a:spcBef>
              <a:buClr>
                <a:srgbClr val="800080"/>
              </a:buClr>
              <a:buSzPts val="901"/>
              <a:buFont typeface="Noto Sans Symbols"/>
              <a:buNone/>
              <a:defRPr sz="1801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17" marR="0" lvl="3" indent="-16" algn="ctr" rtl="0">
              <a:spcBef>
                <a:spcPts val="320"/>
              </a:spcBef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23" marR="0" lvl="4" indent="-23" algn="ctr" rtl="0">
              <a:spcBef>
                <a:spcPts val="320"/>
              </a:spcBef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29" marR="0" lvl="5" indent="-29" algn="ctr" rtl="0">
              <a:spcBef>
                <a:spcPts val="400"/>
              </a:spcBef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34" marR="0" lvl="6" indent="-33" algn="ctr" rtl="0">
              <a:spcBef>
                <a:spcPts val="400"/>
              </a:spcBef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40" marR="0" lvl="7" indent="-39" algn="ctr" rtl="0">
              <a:spcBef>
                <a:spcPts val="400"/>
              </a:spcBef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46" marR="0" lvl="8" indent="-46" algn="ctr" rtl="0">
              <a:spcBef>
                <a:spcPts val="400"/>
              </a:spcBef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23903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6591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085ED-5D25-B048-1F9F-9DD633377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0821C-30ED-A311-1D13-4B49BF33C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74595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&amp; Subtitle  light">
  <p:cSld name="2_Title &amp; Subtitle  light"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044949"/>
            <a:ext cx="12192000" cy="281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7927" y="802499"/>
            <a:ext cx="5968559" cy="102791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1854485" y="1907007"/>
            <a:ext cx="9448515" cy="2619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  <a:defRPr sz="8000" b="0" i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1"/>
          </p:nvPr>
        </p:nvSpPr>
        <p:spPr>
          <a:xfrm>
            <a:off x="1854485" y="4741163"/>
            <a:ext cx="9448515" cy="15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0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 b="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0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0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 b="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8" name="Google Shape;2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21972" y="6264471"/>
            <a:ext cx="1143000" cy="400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044950"/>
            <a:ext cx="12192000" cy="281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7926" y="802498"/>
            <a:ext cx="5968559" cy="1027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21972" y="6264471"/>
            <a:ext cx="1143000" cy="40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79882-A544-B115-8CBB-598356A9E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98157D-C18E-142E-6CE7-F40F28B2C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25281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5BC5E-FDB3-72F0-CE15-07F48E134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45087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CC772-8D91-2D76-2150-005579323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4513A-73A9-F154-2097-4F022AC1C4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E9BBD4-CC86-F9F8-05AF-CC59CA06F9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300851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8F136-C1AC-2584-FED2-35A61D615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55BDF-B145-20D4-81DC-857DDE6EE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B17A9F-5174-D1B2-01DF-5DB4AE4CDF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5FC63-4EFC-8651-8112-387539FCDE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00A9FD-AF65-0CC4-2ABB-A14A5EACDC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893172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47947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EFFE9-E7EF-09BC-01AA-6022F7E1C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920875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EE68A2-6E51-E1A3-28B8-B10EF2B4C0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EFF95F-319D-F3F1-4560-740C491DAC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08300"/>
            <a:ext cx="3932237" cy="2960688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64892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larger text">
  <p:cSld name="Title and content larger text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9"/>
          <p:cNvSpPr txBox="1">
            <a:spLocks noGrp="1"/>
          </p:cNvSpPr>
          <p:nvPr>
            <p:ph type="title"/>
          </p:nvPr>
        </p:nvSpPr>
        <p:spPr>
          <a:xfrm>
            <a:off x="514800" y="897625"/>
            <a:ext cx="8175000" cy="7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Calibri"/>
              <a:buNone/>
              <a:defRPr sz="4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body" idx="1"/>
          </p:nvPr>
        </p:nvSpPr>
        <p:spPr>
          <a:xfrm>
            <a:off x="514799" y="2263939"/>
            <a:ext cx="10010400" cy="36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 sz="1867">
                <a:solidFill>
                  <a:schemeClr val="dk2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•"/>
              <a:defRPr sz="1600">
                <a:solidFill>
                  <a:schemeClr val="dk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FF0000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74022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&amp; Subtitle  light">
    <p:bg>
      <p:bgPr>
        <a:gradFill>
          <a:gsLst>
            <a:gs pos="0">
              <a:srgbClr val="246076"/>
            </a:gs>
            <a:gs pos="100000">
              <a:srgbClr val="1987A8"/>
            </a:gs>
          </a:gsLst>
          <a:lin ang="17054404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454E402B-0CEA-76CC-B774-546F74B3618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11597" y="805778"/>
            <a:ext cx="5974978" cy="1029025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316989F7-607E-C42C-04A2-493393925C6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118100"/>
            <a:ext cx="6494688" cy="17399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D79987BE-CCC5-A892-BA86-A5DFE563B22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91464" y="4044950"/>
            <a:ext cx="10500537" cy="2813051"/>
          </a:xfrm>
          <a:prstGeom prst="rect">
            <a:avLst/>
          </a:prstGeom>
        </p:spPr>
      </p:pic>
      <p:pic>
        <p:nvPicPr>
          <p:cNvPr id="2" name="Creative Commons logo">
            <a:extLst>
              <a:ext uri="{FF2B5EF4-FFF2-40B4-BE49-F238E27FC236}">
                <a16:creationId xmlns:a16="http://schemas.microsoft.com/office/drawing/2014/main" id="{86F8946A-B1BF-D2FE-C298-097FC5BB83C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21972" y="6264471"/>
            <a:ext cx="1143000" cy="400050"/>
          </a:xfrm>
          <a:prstGeom prst="rect">
            <a:avLst/>
          </a:prstGeom>
        </p:spPr>
      </p:pic>
      <p:sp>
        <p:nvSpPr>
          <p:cNvPr id="3" name="Title Text">
            <a:extLst>
              <a:ext uri="{FF2B5EF4-FFF2-40B4-BE49-F238E27FC236}">
                <a16:creationId xmlns:a16="http://schemas.microsoft.com/office/drawing/2014/main" id="{DBF4B890-8A06-A22A-70F4-FB49FCCDF49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26163" y="1907006"/>
            <a:ext cx="9576837" cy="261957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8000" b="0" i="0" cap="none" spc="-136">
                <a:solidFill>
                  <a:schemeClr val="bg1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Body Level One…">
            <a:extLst>
              <a:ext uri="{FF2B5EF4-FFF2-40B4-BE49-F238E27FC236}">
                <a16:creationId xmlns:a16="http://schemas.microsoft.com/office/drawing/2014/main" id="{CC71582C-4629-6DB1-D32F-85D7F89DDB7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726163" y="4741162"/>
            <a:ext cx="9576837" cy="1503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buClr>
                <a:schemeClr val="bg1"/>
              </a:buClr>
              <a:buNone/>
              <a:defRPr sz="4000" b="0" i="0" spc="0">
                <a:solidFill>
                  <a:schemeClr val="bg1"/>
                </a:solidFill>
                <a:latin typeface="+mn-lt"/>
                <a:ea typeface="Calibri Light" charset="0"/>
                <a:cs typeface="Calibri Light" charset="0"/>
              </a:defRPr>
            </a:lvl1pPr>
            <a:lvl2pPr indent="0" algn="l">
              <a:lnSpc>
                <a:spcPct val="120000"/>
              </a:lnSpc>
              <a:buClr>
                <a:schemeClr val="bg1"/>
              </a:buClr>
              <a:defRPr sz="1600" b="0" spc="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Georgia"/>
              </a:defRPr>
            </a:lvl2pPr>
            <a:lvl3pPr algn="l">
              <a:lnSpc>
                <a:spcPct val="120000"/>
              </a:lnSpc>
              <a:buClr>
                <a:schemeClr val="bg1"/>
              </a:buClr>
              <a:defRPr sz="1200" b="0" i="1" spc="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3pPr>
            <a:lvl4pPr algn="l">
              <a:lnSpc>
                <a:spcPct val="120000"/>
              </a:lnSpc>
              <a:buClr>
                <a:schemeClr val="bg1"/>
              </a:buClr>
              <a:defRPr sz="1200" spc="0">
                <a:solidFill>
                  <a:schemeClr val="tx1"/>
                </a:solidFill>
                <a:latin typeface="+mn-lt"/>
                <a:ea typeface="Georgia"/>
                <a:cs typeface="Georgia"/>
                <a:sym typeface="Georgia"/>
              </a:defRPr>
            </a:lvl4pPr>
            <a:lvl5pPr algn="l">
              <a:lnSpc>
                <a:spcPct val="120000"/>
              </a:lnSpc>
              <a:buClr>
                <a:schemeClr val="bg1"/>
              </a:buClr>
              <a:defRPr sz="1200" b="0" i="1" spc="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7864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&amp; Subtitle 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F2E61496-955F-0BA1-2D5F-8076C78B543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4044950"/>
            <a:ext cx="12192000" cy="2813050"/>
          </a:xfrm>
          <a:prstGeom prst="rect">
            <a:avLst/>
          </a:prstGeom>
        </p:spPr>
      </p:pic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1726163" y="1907006"/>
            <a:ext cx="9576837" cy="261957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8000" b="0" i="0" cap="none" spc="-136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26163" y="4741162"/>
            <a:ext cx="9576837" cy="1503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buClr>
                <a:schemeClr val="bg1"/>
              </a:buClr>
              <a:buNone/>
              <a:defRPr sz="4000" b="0" i="0" spc="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1pPr>
            <a:lvl2pPr indent="0" algn="l">
              <a:lnSpc>
                <a:spcPct val="120000"/>
              </a:lnSpc>
              <a:buClr>
                <a:schemeClr val="bg1"/>
              </a:buClr>
              <a:defRPr sz="1600" b="0" spc="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Georgia"/>
              </a:defRPr>
            </a:lvl2pPr>
            <a:lvl3pPr algn="l">
              <a:lnSpc>
                <a:spcPct val="120000"/>
              </a:lnSpc>
              <a:buClr>
                <a:schemeClr val="bg1"/>
              </a:buClr>
              <a:defRPr sz="1200" b="0" i="1" spc="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3pPr>
            <a:lvl4pPr algn="l">
              <a:lnSpc>
                <a:spcPct val="120000"/>
              </a:lnSpc>
              <a:buClr>
                <a:schemeClr val="bg1"/>
              </a:buClr>
              <a:defRPr sz="1200" spc="0">
                <a:solidFill>
                  <a:schemeClr val="tx1"/>
                </a:solidFill>
                <a:latin typeface="+mn-lt"/>
                <a:ea typeface="Georgia"/>
                <a:cs typeface="Georgia"/>
                <a:sym typeface="Georgia"/>
              </a:defRPr>
            </a:lvl4pPr>
            <a:lvl5pPr algn="l">
              <a:lnSpc>
                <a:spcPct val="120000"/>
              </a:lnSpc>
              <a:buClr>
                <a:schemeClr val="bg1"/>
              </a:buClr>
              <a:defRPr sz="1200" b="0" i="1" spc="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Creative Commons logo">
            <a:extLst>
              <a:ext uri="{FF2B5EF4-FFF2-40B4-BE49-F238E27FC236}">
                <a16:creationId xmlns:a16="http://schemas.microsoft.com/office/drawing/2014/main" id="{86F8946A-B1BF-D2FE-C298-097FC5BB83C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1972" y="6264471"/>
            <a:ext cx="1143000" cy="40005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6993076F-988A-B031-B6F0-CCD5D960018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1597" y="805778"/>
            <a:ext cx="5974978" cy="10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9524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E45BF6-86A8-84A0-A1D8-4F3BFAA4760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2" name="Picture 11" descr="Person writing in notebook">
            <a:extLst>
              <a:ext uri="{FF2B5EF4-FFF2-40B4-BE49-F238E27FC236}">
                <a16:creationId xmlns:a16="http://schemas.microsoft.com/office/drawing/2014/main" id="{12D65D97-4FDB-71AE-E76F-3681F99A47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557" y="0"/>
            <a:ext cx="10287000" cy="6858000"/>
          </a:xfrm>
          <a:prstGeom prst="rect">
            <a:avLst/>
          </a:prstGeom>
        </p:spPr>
      </p:pic>
      <p:pic>
        <p:nvPicPr>
          <p:cNvPr id="14" name="Blue shape 1">
            <a:extLst>
              <a:ext uri="{FF2B5EF4-FFF2-40B4-BE49-F238E27FC236}">
                <a16:creationId xmlns:a16="http://schemas.microsoft.com/office/drawing/2014/main" id="{44F7C792-8988-EDC5-7094-29373BADA62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6223000" cy="6858000"/>
          </a:xfrm>
          <a:prstGeom prst="rect">
            <a:avLst/>
          </a:prstGeom>
        </p:spPr>
      </p:pic>
      <p:pic>
        <p:nvPicPr>
          <p:cNvPr id="20" name="Blue shape 2">
            <a:extLst>
              <a:ext uri="{FF2B5EF4-FFF2-40B4-BE49-F238E27FC236}">
                <a16:creationId xmlns:a16="http://schemas.microsoft.com/office/drawing/2014/main" id="{CDC71264-9DEB-75C5-7874-06C333AF88F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5562600" cy="6858000"/>
          </a:xfrm>
          <a:prstGeom prst="rect">
            <a:avLst/>
          </a:prstGeom>
        </p:spPr>
      </p:pic>
      <p:pic>
        <p:nvPicPr>
          <p:cNvPr id="10" name="Blue shape 3">
            <a:extLst>
              <a:ext uri="{FF2B5EF4-FFF2-40B4-BE49-F238E27FC236}">
                <a16:creationId xmlns:a16="http://schemas.microsoft.com/office/drawing/2014/main" id="{EBE1C1A6-7251-1F44-FC21-8FF34283E6C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57" y="0"/>
            <a:ext cx="49720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CEFFE9-E7EF-09BC-01AA-6022F7E1C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854199"/>
            <a:ext cx="3857625" cy="1069975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EFF95F-319D-F3F1-4560-740C491DAC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4400" y="2924174"/>
            <a:ext cx="3857625" cy="2944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78D19DB-B48B-0B94-E732-6FD1FE6E76B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8674" y="6264471"/>
            <a:ext cx="1143000" cy="4000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49EE74-035C-A454-F0E2-ACA17D4C8E62}"/>
              </a:ext>
            </a:extLst>
          </p:cNvPr>
          <p:cNvSpPr txBox="1"/>
          <p:nvPr userDrawn="1"/>
        </p:nvSpPr>
        <p:spPr>
          <a:xfrm>
            <a:off x="6223000" y="28849"/>
            <a:ext cx="5738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>
                <a:solidFill>
                  <a:srgbClr val="0E85AA"/>
                </a:solidFill>
              </a:rPr>
              <a:t>Change this image from the Master slide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6021664-C95E-C7B2-8E40-A2879255C7B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7962" y="206131"/>
            <a:ext cx="4784727" cy="82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0976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: White">
  <p:cSld name="Section break: White">
    <p:bg>
      <p:bgPr>
        <a:solidFill>
          <a:schemeClr val="dk2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"/>
          <p:cNvSpPr txBox="1">
            <a:spLocks noGrp="1"/>
          </p:cNvSpPr>
          <p:nvPr>
            <p:ph type="title"/>
          </p:nvPr>
        </p:nvSpPr>
        <p:spPr>
          <a:xfrm>
            <a:off x="6231333" y="2456476"/>
            <a:ext cx="4624400" cy="13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alibri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body" idx="1"/>
          </p:nvPr>
        </p:nvSpPr>
        <p:spPr>
          <a:xfrm>
            <a:off x="6231333" y="4092463"/>
            <a:ext cx="4624400" cy="8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20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1400"/>
              <a:buChar char="•"/>
              <a:defRPr>
                <a:solidFill>
                  <a:srgbClr val="FF0000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1200"/>
              <a:buChar char="•"/>
              <a:defRPr>
                <a:solidFill>
                  <a:srgbClr val="FF000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1500"/>
              <a:buNone/>
              <a:defRPr>
                <a:solidFill>
                  <a:srgbClr val="FF0000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FF0000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085ED-5D25-B048-1F9F-9DD633377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0821C-30ED-A311-1D13-4B49BF33C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757428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79882-A544-B115-8CBB-598356A9E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98157D-C18E-142E-6CE7-F40F28B2C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46419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5BC5E-FDB3-72F0-CE15-07F48E134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213637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085ED-5D25-B048-1F9F-9DD633377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0821C-30ED-A311-1D13-4B49BF33C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008044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79882-A544-B115-8CBB-598356A9E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98157D-C18E-142E-6CE7-F40F28B2C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37493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CC772-8D91-2D76-2150-005579323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4513A-73A9-F154-2097-4F022AC1C4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E9BBD4-CC86-F9F8-05AF-CC59CA06F9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394949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8F136-C1AC-2584-FED2-35A61D615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55BDF-B145-20D4-81DC-857DDE6EE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B17A9F-5174-D1B2-01DF-5DB4AE4CDF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5FC63-4EFC-8651-8112-387539FCDE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00A9FD-AF65-0CC4-2ABB-A14A5EACDC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982559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5BC5E-FDB3-72F0-CE15-07F48E134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718672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5857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EFFE9-E7EF-09BC-01AA-6022F7E1C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920875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EE68A2-6E51-E1A3-28B8-B10EF2B4C0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EFF95F-319D-F3F1-4560-740C491DAC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08300"/>
            <a:ext cx="3932237" cy="2960688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5954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 1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 txBox="1">
            <a:spLocks noGrp="1"/>
          </p:cNvSpPr>
          <p:nvPr>
            <p:ph type="title"/>
          </p:nvPr>
        </p:nvSpPr>
        <p:spPr>
          <a:xfrm>
            <a:off x="514800" y="897616"/>
            <a:ext cx="5256400" cy="7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alibri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body" idx="1"/>
          </p:nvPr>
        </p:nvSpPr>
        <p:spPr>
          <a:xfrm>
            <a:off x="514799" y="2263939"/>
            <a:ext cx="10010400" cy="36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>
                <a:solidFill>
                  <a:srgbClr val="3A9BB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>
                <a:solidFill>
                  <a:schemeClr val="dk2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•"/>
              <a:defRPr>
                <a:solidFill>
                  <a:schemeClr val="dk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>
                <a:solidFill>
                  <a:schemeClr val="dk2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FF0000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bg>
      <p:bgPr>
        <a:solidFill>
          <a:schemeClr val="lt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514800" y="897616"/>
            <a:ext cx="5256400" cy="7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alibri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>
            <a:off x="514799" y="2263939"/>
            <a:ext cx="10010400" cy="36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>
                <a:solidFill>
                  <a:schemeClr val="dk2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•"/>
              <a:defRPr>
                <a:solidFill>
                  <a:schemeClr val="dk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>
                <a:solidFill>
                  <a:schemeClr val="dk2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FF0000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6257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full image and content: Dark Blue">
  <p:cSld name="Title, full image and content: Dark Blu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514800" y="434983"/>
            <a:ext cx="4752400" cy="12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1"/>
          </p:nvPr>
        </p:nvSpPr>
        <p:spPr>
          <a:xfrm>
            <a:off x="514800" y="3104964"/>
            <a:ext cx="4752400" cy="28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FF0000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larger text">
  <p:cSld name="Title and content larger text"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514800" y="897616"/>
            <a:ext cx="5256400" cy="7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alibri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1"/>
          </p:nvPr>
        </p:nvSpPr>
        <p:spPr>
          <a:xfrm>
            <a:off x="514799" y="2263939"/>
            <a:ext cx="10010400" cy="36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 sz="1867">
                <a:solidFill>
                  <a:schemeClr val="dk2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•"/>
              <a:defRPr sz="1600">
                <a:solidFill>
                  <a:schemeClr val="dk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FF0000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ferences (2 column)">
  <p:cSld name="References (2 column)">
    <p:bg>
      <p:bgPr>
        <a:solidFill>
          <a:schemeClr val="lt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514800" y="897616"/>
            <a:ext cx="5256400" cy="7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514799" y="2263939"/>
            <a:ext cx="10010400" cy="36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>
                <a:solidFill>
                  <a:schemeClr val="dk1"/>
                </a:solidFill>
              </a:defRPr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900"/>
              <a:buChar char="•"/>
              <a:defRPr sz="1200" b="0">
                <a:solidFill>
                  <a:schemeClr val="dk1"/>
                </a:solidFill>
              </a:defRPr>
            </a:lvl3pPr>
            <a:lvl4pPr marL="1828800" lvl="3" indent="-279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800"/>
              <a:buChar char="•"/>
              <a:defRPr sz="1067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FF0000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bg>
      <p:bgPr>
        <a:solidFill>
          <a:schemeClr val="lt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514800" y="897616"/>
            <a:ext cx="5256400" cy="7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alibri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>
            <a:off x="514799" y="2263939"/>
            <a:ext cx="10010400" cy="36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>
                <a:solidFill>
                  <a:schemeClr val="dk2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•"/>
              <a:defRPr>
                <a:solidFill>
                  <a:schemeClr val="dk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>
                <a:solidFill>
                  <a:schemeClr val="dk2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FF0000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and image: White">
  <p:cSld name="Title, content and image: White"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>
            <a:spLocks noGrp="1"/>
          </p:cNvSpPr>
          <p:nvPr>
            <p:ph type="title"/>
          </p:nvPr>
        </p:nvSpPr>
        <p:spPr>
          <a:xfrm>
            <a:off x="6456039" y="897616"/>
            <a:ext cx="5256400" cy="7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alibri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695400" y="6496604"/>
            <a:ext cx="5580800" cy="1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695400" y="6416541"/>
            <a:ext cx="5580800" cy="1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-12703" y="6356351"/>
            <a:ext cx="79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>
            <a:off x="6455233" y="2263939"/>
            <a:ext cx="4471600" cy="36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>
                <a:solidFill>
                  <a:schemeClr val="dk2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•"/>
              <a:defRPr>
                <a:solidFill>
                  <a:schemeClr val="dk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>
                <a:solidFill>
                  <a:schemeClr val="dk2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FF0000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17.svg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16.svg"/><Relationship Id="rId4" Type="http://schemas.openxmlformats.org/officeDocument/2006/relationships/slideLayout" Target="../slideLayouts/slideLayout22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10" Type="http://schemas.openxmlformats.org/officeDocument/2006/relationships/image" Target="../media/image16.svg"/><Relationship Id="rId4" Type="http://schemas.openxmlformats.org/officeDocument/2006/relationships/slideLayout" Target="../slideLayouts/slideLayout36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94" y="2"/>
            <a:ext cx="12190815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85AA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0E85A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430052" y="136526"/>
            <a:ext cx="1602163" cy="772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92" y="0"/>
            <a:ext cx="12190815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430052" y="136525"/>
            <a:ext cx="1602162" cy="77290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9" r:id="rId9"/>
    <p:sldLayoutId id="2147483718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85AA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0E85A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85A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E85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85A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E85A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85A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E85A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85A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E85A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85A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E85A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7" name="Google Shape;37;p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430052" y="136525"/>
            <a:ext cx="1602162" cy="772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-18000" y="6066000"/>
            <a:ext cx="12240000" cy="23141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755BE2-BA5B-475A-A202-58C2E01826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70" y="6109871"/>
            <a:ext cx="5600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C3BB422-6FDA-4328-BD2A-16F885C6CDF8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9219139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50" r:id="rId5"/>
    <p:sldLayoutId id="2147483752" r:id="rId6"/>
    <p:sldLayoutId id="2147483753" r:id="rId7"/>
    <p:sldLayoutId id="2147483754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04FBC4F4-F8C8-E204-5C96-DAA73323AB9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430052" y="136525"/>
            <a:ext cx="1602162" cy="772902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27F53D-030E-D6CB-775B-E460A0029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8EEC34-8657-098E-7DF9-B78DA5669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C96508C-3EE0-2502-6986-04E77A30C66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715765" y="6336021"/>
            <a:ext cx="3183342" cy="40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620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30" r:id="rId3"/>
    <p:sldLayoutId id="2147483728" r:id="rId4"/>
    <p:sldLayoutId id="2147483729" r:id="rId5"/>
    <p:sldLayoutId id="2147483731" r:id="rId6"/>
    <p:sldLayoutId id="2147483732" r:id="rId7"/>
    <p:sldLayoutId id="214748374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E85A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E85AA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E85A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E85A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E85A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E85A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9121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E85A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E85AA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E85A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E85A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E85A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E85A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04FBC4F4-F8C8-E204-5C96-DAA73323AB9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430052" y="136525"/>
            <a:ext cx="1602162" cy="772902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27F53D-030E-D6CB-775B-E460A0029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8EEC34-8657-098E-7DF9-B78DA5669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01840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E85A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E85AA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E85A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E85A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E85A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E85A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42.sv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45.png"/><Relationship Id="rId5" Type="http://schemas.openxmlformats.org/officeDocument/2006/relationships/image" Target="../media/image44.svg"/><Relationship Id="rId10" Type="http://schemas.openxmlformats.org/officeDocument/2006/relationships/image" Target="../media/image48.png"/><Relationship Id="rId4" Type="http://schemas.openxmlformats.org/officeDocument/2006/relationships/image" Target="../media/image43.svg"/><Relationship Id="rId9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3.png"/><Relationship Id="rId5" Type="http://schemas.openxmlformats.org/officeDocument/2006/relationships/image" Target="../media/image47.png"/><Relationship Id="rId4" Type="http://schemas.openxmlformats.org/officeDocument/2006/relationships/image" Target="../media/image51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microsoft.com/office/2017/06/relationships/model3d" Target="../media/model3d1.glb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ie/en/department-of-education/publications/information-for-schools-on-delivering-revised-and-new-specifications/#additional-assessment-component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png"/><Relationship Id="rId5" Type="http://schemas.openxmlformats.org/officeDocument/2006/relationships/image" Target="../media/image30.pn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9.png"/><Relationship Id="rId5" Type="http://schemas.openxmlformats.org/officeDocument/2006/relationships/image" Target="../media/image37.png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0.png"/><Relationship Id="rId5" Type="http://schemas.openxmlformats.org/officeDocument/2006/relationships/image" Target="../media/image38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2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9"/>
          <p:cNvSpPr txBox="1">
            <a:spLocks noGrp="1"/>
          </p:cNvSpPr>
          <p:nvPr>
            <p:ph type="title"/>
          </p:nvPr>
        </p:nvSpPr>
        <p:spPr>
          <a:xfrm>
            <a:off x="1005102" y="2393735"/>
            <a:ext cx="10673157" cy="2619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r>
              <a:rPr lang="ga-IE" sz="6600" noProof="0"/>
              <a:t>Cur chuige na Scoile Uile a Threorú chun Tacú le Comhpháirteanna Measúnaithe Breise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36772-0510-1F06-7F0D-1A2FD7DE4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342" y="5013306"/>
            <a:ext cx="9448515" cy="1503400"/>
          </a:xfrm>
        </p:spPr>
        <p:txBody>
          <a:bodyPr/>
          <a:lstStyle/>
          <a:p>
            <a:pPr algn="r"/>
            <a:r>
              <a:rPr lang="ga-IE" noProof="0"/>
              <a:t>Margaret </a:t>
            </a:r>
            <a:r>
              <a:rPr lang="ga-IE" noProof="0" err="1"/>
              <a:t>Cooney</a:t>
            </a:r>
            <a:endParaRPr lang="ga-IE" noProof="0"/>
          </a:p>
          <a:p>
            <a:pPr algn="r"/>
            <a:r>
              <a:rPr lang="ga-IE" noProof="0" err="1"/>
              <a:t>Norma</a:t>
            </a:r>
            <a:r>
              <a:rPr lang="ga-IE" noProof="0"/>
              <a:t> </a:t>
            </a:r>
            <a:r>
              <a:rPr lang="ga-IE" noProof="0" err="1"/>
              <a:t>Lenihan</a:t>
            </a:r>
            <a:endParaRPr lang="ga-IE" noProof="0"/>
          </a:p>
          <a:p>
            <a:pPr algn="r"/>
            <a:r>
              <a:rPr lang="ga-IE" noProof="0"/>
              <a:t>Matthew </a:t>
            </a:r>
            <a:r>
              <a:rPr lang="ga-IE" noProof="0" err="1"/>
              <a:t>Coldrick</a:t>
            </a:r>
            <a:endParaRPr lang="ga-IE" noProof="0"/>
          </a:p>
        </p:txBody>
      </p:sp>
    </p:spTree>
    <p:extLst>
      <p:ext uri="{BB962C8B-B14F-4D97-AF65-F5344CB8AC3E}">
        <p14:creationId xmlns:p14="http://schemas.microsoft.com/office/powerpoint/2010/main" val="2005758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CC063A-3CA5-B4A5-3EBE-C8006B79B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0354D-DB0C-FD39-5DC5-8EF2B860F46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9848" y="148135"/>
            <a:ext cx="10515600" cy="798162"/>
          </a:xfrm>
        </p:spPr>
        <p:txBody>
          <a:bodyPr>
            <a:normAutofit/>
          </a:bodyPr>
          <a:lstStyle/>
          <a:p>
            <a:pPr lvl="0"/>
            <a:r>
              <a:rPr lang="ga-IE" sz="4000" noProof="0"/>
              <a:t>Fíordheimhniú: Ionracas acadúil a chinntiú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675F125-7FEB-3FF8-2788-AAE959858B2A}"/>
              </a:ext>
            </a:extLst>
          </p:cNvPr>
          <p:cNvSpPr/>
          <p:nvPr/>
        </p:nvSpPr>
        <p:spPr>
          <a:xfrm>
            <a:off x="500910" y="5001669"/>
            <a:ext cx="11190180" cy="956093"/>
          </a:xfrm>
          <a:prstGeom prst="roundRect">
            <a:avLst/>
          </a:prstGeom>
          <a:solidFill>
            <a:srgbClr val="1987A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ga-IE" sz="2800" noProof="0">
                <a:solidFill>
                  <a:schemeClr val="bg1"/>
                </a:solidFill>
                <a:latin typeface="Arial"/>
                <a:cs typeface="Arial"/>
              </a:rPr>
              <a:t>Freagracht Chomhroinnte: Iarrthóir – Múinteoir - Príomhoide</a:t>
            </a:r>
            <a:endParaRPr lang="ga-IE" noProof="0">
              <a:solidFill>
                <a:schemeClr val="bg1"/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0BA85EF-C5B4-CE53-CADB-283A9C3E3FC4}"/>
              </a:ext>
            </a:extLst>
          </p:cNvPr>
          <p:cNvGrpSpPr/>
          <p:nvPr/>
        </p:nvGrpSpPr>
        <p:grpSpPr>
          <a:xfrm>
            <a:off x="4296000" y="1760079"/>
            <a:ext cx="3600000" cy="3014719"/>
            <a:chOff x="4296000" y="1760079"/>
            <a:chExt cx="3600000" cy="3014719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1470D43-49B9-361D-D8F9-869D06D371F0}"/>
                </a:ext>
              </a:extLst>
            </p:cNvPr>
            <p:cNvSpPr/>
            <p:nvPr/>
          </p:nvSpPr>
          <p:spPr>
            <a:xfrm>
              <a:off x="4296000" y="1986950"/>
              <a:ext cx="3600000" cy="2787848"/>
            </a:xfrm>
            <a:prstGeom prst="roundRect">
              <a:avLst>
                <a:gd name="adj" fmla="val 6237"/>
              </a:avLst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spcBef>
                  <a:spcPts val="400"/>
                </a:spcBef>
                <a:buClr>
                  <a:srgbClr val="2A6D86"/>
                </a:buClr>
                <a:buFont typeface="Wingdings" panose="05000000000000000000" pitchFamily="2" charset="2"/>
                <a:buChar char="ü"/>
              </a:pPr>
              <a:r>
                <a:rPr lang="ga-IE" sz="2000" noProof="0">
                  <a:solidFill>
                    <a:srgbClr val="127792"/>
                  </a:solidFill>
                </a:rPr>
                <a:t>Admháil tugtha do gach foinse taighde.</a:t>
              </a:r>
            </a:p>
            <a:p>
              <a:pPr marL="342900" indent="-342900">
                <a:spcBef>
                  <a:spcPts val="400"/>
                </a:spcBef>
                <a:buClr>
                  <a:srgbClr val="2A6D86"/>
                </a:buClr>
                <a:buFont typeface="Wingdings" panose="05000000000000000000" pitchFamily="2" charset="2"/>
                <a:buChar char="ü"/>
              </a:pPr>
              <a:r>
                <a:rPr lang="ga-IE" sz="2000" noProof="0">
                  <a:solidFill>
                    <a:srgbClr val="127792"/>
                  </a:solidFill>
                </a:rPr>
                <a:t>Tagairt shonrach déanta d’úsáid AI (Aguisín 2)</a:t>
              </a:r>
              <a:endParaRPr lang="ga-IE" sz="2000" noProof="0">
                <a:solidFill>
                  <a:srgbClr val="24647C"/>
                </a:solidFill>
              </a:endParaRPr>
            </a:p>
          </p:txBody>
        </p:sp>
        <p:sp>
          <p:nvSpPr>
            <p:cNvPr id="10" name="Rectangle: Top Corners Rounded 9">
              <a:extLst>
                <a:ext uri="{FF2B5EF4-FFF2-40B4-BE49-F238E27FC236}">
                  <a16:creationId xmlns:a16="http://schemas.microsoft.com/office/drawing/2014/main" id="{DB2EC79A-0186-4FD6-3C75-DD6B3ABAA1AC}"/>
                </a:ext>
              </a:extLst>
            </p:cNvPr>
            <p:cNvSpPr/>
            <p:nvPr/>
          </p:nvSpPr>
          <p:spPr>
            <a:xfrm>
              <a:off x="4296000" y="1760079"/>
              <a:ext cx="3600000" cy="540000"/>
            </a:xfrm>
            <a:prstGeom prst="round2SameRect">
              <a:avLst>
                <a:gd name="adj1" fmla="val 33105"/>
                <a:gd name="adj2" fmla="val 0"/>
              </a:avLst>
            </a:prstGeom>
            <a:solidFill>
              <a:srgbClr val="3EA06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ga-IE" sz="2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Trédhearcacht</a:t>
              </a:r>
            </a:p>
          </p:txBody>
        </p:sp>
        <p:sp>
          <p:nvSpPr>
            <p:cNvPr id="17" name="Freeform 36">
              <a:extLst>
                <a:ext uri="{FF2B5EF4-FFF2-40B4-BE49-F238E27FC236}">
                  <a16:creationId xmlns:a16="http://schemas.microsoft.com/office/drawing/2014/main" id="{7DAB3983-63C9-F9B4-FDBC-50456AEDE697}"/>
                </a:ext>
              </a:extLst>
            </p:cNvPr>
            <p:cNvSpPr/>
            <p:nvPr/>
          </p:nvSpPr>
          <p:spPr>
            <a:xfrm>
              <a:off x="4602612" y="1849146"/>
              <a:ext cx="393700" cy="393700"/>
            </a:xfrm>
            <a:custGeom>
              <a:avLst/>
              <a:gdLst/>
              <a:ahLst/>
              <a:cxnLst/>
              <a:rect l="l" t="t" r="r" b="b"/>
              <a:pathLst>
                <a:path w="590550" h="590550">
                  <a:moveTo>
                    <a:pt x="0" y="0"/>
                  </a:moveTo>
                  <a:lnTo>
                    <a:pt x="590550" y="0"/>
                  </a:lnTo>
                  <a:lnTo>
                    <a:pt x="590550" y="590550"/>
                  </a:lnTo>
                  <a:lnTo>
                    <a:pt x="0" y="5905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ga-IE" noProof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EE72D31-046F-1A0E-C67C-B2B49BF8D82A}"/>
              </a:ext>
            </a:extLst>
          </p:cNvPr>
          <p:cNvGrpSpPr/>
          <p:nvPr/>
        </p:nvGrpSpPr>
        <p:grpSpPr>
          <a:xfrm>
            <a:off x="269848" y="1760079"/>
            <a:ext cx="3600000" cy="3014719"/>
            <a:chOff x="269848" y="1760079"/>
            <a:chExt cx="3600000" cy="3014719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5C889B6-4A16-E89A-100A-D19416EED347}"/>
                </a:ext>
              </a:extLst>
            </p:cNvPr>
            <p:cNvSpPr/>
            <p:nvPr/>
          </p:nvSpPr>
          <p:spPr>
            <a:xfrm>
              <a:off x="269848" y="1986950"/>
              <a:ext cx="3600000" cy="2787848"/>
            </a:xfrm>
            <a:prstGeom prst="roundRect">
              <a:avLst>
                <a:gd name="adj" fmla="val 6237"/>
              </a:avLst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spcBef>
                  <a:spcPts val="400"/>
                </a:spcBef>
                <a:buClr>
                  <a:srgbClr val="2A6D86"/>
                </a:buClr>
                <a:buFont typeface="Wingdings" panose="05000000000000000000" pitchFamily="2" charset="2"/>
                <a:buChar char="ü"/>
              </a:pPr>
              <a:r>
                <a:rPr lang="ga-IE" sz="2000" noProof="0">
                  <a:solidFill>
                    <a:srgbClr val="127792"/>
                  </a:solidFill>
                </a:rPr>
                <a:t>Obair an iarrthóra féin amháin ba cheart a bheith san obair chúrsa</a:t>
              </a:r>
            </a:p>
            <a:p>
              <a:pPr marL="342900" indent="-342900">
                <a:spcBef>
                  <a:spcPts val="400"/>
                </a:spcBef>
                <a:buClr>
                  <a:srgbClr val="2A6D86"/>
                </a:buClr>
                <a:buFont typeface="Wingdings" panose="05000000000000000000" pitchFamily="2" charset="2"/>
                <a:buChar char="ü"/>
              </a:pPr>
              <a:r>
                <a:rPr lang="ga-IE" sz="2000" noProof="0">
                  <a:solidFill>
                    <a:srgbClr val="127792"/>
                  </a:solidFill>
                </a:rPr>
                <a:t>Rialúcháin CSS i bhfeidhm</a:t>
              </a:r>
              <a:endParaRPr lang="ga-IE" sz="2000" noProof="0">
                <a:solidFill>
                  <a:srgbClr val="24647C"/>
                </a:solidFill>
              </a:endParaRPr>
            </a:p>
          </p:txBody>
        </p:sp>
        <p:sp>
          <p:nvSpPr>
            <p:cNvPr id="4" name="Rectangle: Top Corners Rounded 3">
              <a:extLst>
                <a:ext uri="{FF2B5EF4-FFF2-40B4-BE49-F238E27FC236}">
                  <a16:creationId xmlns:a16="http://schemas.microsoft.com/office/drawing/2014/main" id="{B53978CF-15C8-40A8-E033-6D8DEB94D7D0}"/>
                </a:ext>
              </a:extLst>
            </p:cNvPr>
            <p:cNvSpPr/>
            <p:nvPr/>
          </p:nvSpPr>
          <p:spPr>
            <a:xfrm>
              <a:off x="269848" y="1760079"/>
              <a:ext cx="3600000" cy="540000"/>
            </a:xfrm>
            <a:prstGeom prst="round2SameRect">
              <a:avLst>
                <a:gd name="adj1" fmla="val 33105"/>
                <a:gd name="adj2" fmla="val 0"/>
              </a:avLst>
            </a:prstGeom>
            <a:solidFill>
              <a:srgbClr val="6E53A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ga-IE" sz="2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Ionracas</a:t>
              </a:r>
            </a:p>
          </p:txBody>
        </p:sp>
        <p:pic>
          <p:nvPicPr>
            <p:cNvPr id="19" name="Graphic 18" descr="Shield Tick with solid fill">
              <a:extLst>
                <a:ext uri="{FF2B5EF4-FFF2-40B4-BE49-F238E27FC236}">
                  <a16:creationId xmlns:a16="http://schemas.microsoft.com/office/drawing/2014/main" id="{4CCF0340-45F5-2956-575C-0A93F39E5E7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00910" y="1774846"/>
              <a:ext cx="468000" cy="468000"/>
            </a:xfrm>
            <a:prstGeom prst="rect">
              <a:avLst/>
            </a:prstGeom>
          </p:spPr>
        </p:pic>
      </p:grpSp>
      <p:pic>
        <p:nvPicPr>
          <p:cNvPr id="30" name="Graphic 29" descr="Badge Tick1 with solid fill">
            <a:extLst>
              <a:ext uri="{FF2B5EF4-FFF2-40B4-BE49-F238E27FC236}">
                <a16:creationId xmlns:a16="http://schemas.microsoft.com/office/drawing/2014/main" id="{E9349836-0052-E9E5-D62A-1E94BC2F5C2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4910" y="5043324"/>
            <a:ext cx="828000" cy="828000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1F4DE556-385A-32C3-7CAD-83866CCA5759}"/>
              </a:ext>
            </a:extLst>
          </p:cNvPr>
          <p:cNvGrpSpPr/>
          <p:nvPr/>
        </p:nvGrpSpPr>
        <p:grpSpPr>
          <a:xfrm>
            <a:off x="4805267" y="1817324"/>
            <a:ext cx="2589328" cy="3298665"/>
            <a:chOff x="-3809502" y="1023133"/>
            <a:chExt cx="2589328" cy="3298665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7C7610C6-7881-D601-6F25-7C3C1077352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3774066" y="1023133"/>
              <a:ext cx="2553892" cy="2553892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18B85A4-7C1E-DD31-479F-DC4C36387AF5}"/>
                </a:ext>
              </a:extLst>
            </p:cNvPr>
            <p:cNvSpPr txBox="1"/>
            <p:nvPr/>
          </p:nvSpPr>
          <p:spPr>
            <a:xfrm>
              <a:off x="-3809502" y="3583134"/>
              <a:ext cx="2553892" cy="73866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ga-IE" b="1" noProof="0">
                  <a:solidFill>
                    <a:srgbClr val="24647C"/>
                  </a:solidFill>
                </a:rPr>
                <a:t>CSS: Rialacha agus Nósanna Imeachta Obair Chúrsa 2025-2026 lch.20-21</a:t>
              </a:r>
              <a:endParaRPr lang="ga-IE" noProof="0">
                <a:solidFill>
                  <a:srgbClr val="24647C"/>
                </a:solidFill>
              </a:endParaRPr>
            </a:p>
          </p:txBody>
        </p:sp>
      </p:grpSp>
      <p:pic>
        <p:nvPicPr>
          <p:cNvPr id="39" name="Content Placeholder 3" descr="A blue and green gradient background&#10;&#10;AI-generated content may be incorrect.">
            <a:extLst>
              <a:ext uri="{FF2B5EF4-FFF2-40B4-BE49-F238E27FC236}">
                <a16:creationId xmlns:a16="http://schemas.microsoft.com/office/drawing/2014/main" id="{57FAFB0C-FCF5-A2AF-FE5D-39AD1068CC9E}"/>
              </a:ext>
            </a:extLst>
          </p:cNvPr>
          <p:cNvPicPr>
            <a:picLocks noGrp="1"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976184"/>
            <a:ext cx="627895" cy="8926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BF765DEF-883D-8968-9FA4-21A376383814}"/>
              </a:ext>
            </a:extLst>
          </p:cNvPr>
          <p:cNvGrpSpPr/>
          <p:nvPr/>
        </p:nvGrpSpPr>
        <p:grpSpPr>
          <a:xfrm>
            <a:off x="8322152" y="1760079"/>
            <a:ext cx="3600000" cy="3014719"/>
            <a:chOff x="8322152" y="1760079"/>
            <a:chExt cx="3600000" cy="3014719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37D1D5F-C414-E9B7-C047-877879959DF5}"/>
                </a:ext>
              </a:extLst>
            </p:cNvPr>
            <p:cNvGrpSpPr/>
            <p:nvPr/>
          </p:nvGrpSpPr>
          <p:grpSpPr>
            <a:xfrm>
              <a:off x="8322152" y="1760079"/>
              <a:ext cx="3600000" cy="3014719"/>
              <a:chOff x="8322152" y="1760079"/>
              <a:chExt cx="3600000" cy="3014719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F60D832B-A10A-592C-9011-CD1BC0E7CE1B}"/>
                  </a:ext>
                </a:extLst>
              </p:cNvPr>
              <p:cNvSpPr/>
              <p:nvPr/>
            </p:nvSpPr>
            <p:spPr>
              <a:xfrm>
                <a:off x="8322152" y="1986950"/>
                <a:ext cx="3600000" cy="2787848"/>
              </a:xfrm>
              <a:prstGeom prst="roundRect">
                <a:avLst>
                  <a:gd name="adj" fmla="val 6237"/>
                </a:avLst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spcBef>
                    <a:spcPts val="400"/>
                  </a:spcBef>
                  <a:buClr>
                    <a:srgbClr val="2A6D86"/>
                  </a:buClr>
                  <a:buFont typeface="Wingdings" panose="05000000000000000000" pitchFamily="2" charset="2"/>
                  <a:buChar char="ü"/>
                </a:pPr>
                <a:r>
                  <a:rPr lang="ga-IE" sz="2000" noProof="0">
                    <a:solidFill>
                      <a:srgbClr val="127792"/>
                    </a:solidFill>
                  </a:rPr>
                  <a:t>Iarrthóir</a:t>
                </a:r>
              </a:p>
              <a:p>
                <a:pPr marL="342900" indent="-342900">
                  <a:spcBef>
                    <a:spcPts val="400"/>
                  </a:spcBef>
                  <a:buClr>
                    <a:srgbClr val="2A6D86"/>
                  </a:buClr>
                  <a:buFont typeface="Wingdings" panose="05000000000000000000" pitchFamily="2" charset="2"/>
                  <a:buChar char="ü"/>
                </a:pPr>
                <a:r>
                  <a:rPr lang="ga-IE" sz="2000" noProof="0">
                    <a:solidFill>
                      <a:srgbClr val="127792"/>
                    </a:solidFill>
                  </a:rPr>
                  <a:t>Múinteoir ranga</a:t>
                </a:r>
              </a:p>
              <a:p>
                <a:pPr marL="342900" indent="-342900">
                  <a:spcBef>
                    <a:spcPts val="400"/>
                  </a:spcBef>
                  <a:buClr>
                    <a:srgbClr val="2A6D86"/>
                  </a:buClr>
                  <a:buFont typeface="Wingdings" panose="05000000000000000000" pitchFamily="2" charset="2"/>
                  <a:buChar char="ü"/>
                </a:pPr>
                <a:r>
                  <a:rPr lang="ga-IE" sz="2000" noProof="0">
                    <a:solidFill>
                      <a:srgbClr val="127792"/>
                    </a:solidFill>
                  </a:rPr>
                  <a:t>Príomhoide</a:t>
                </a:r>
              </a:p>
              <a:p>
                <a:pPr marL="342900" indent="-342900">
                  <a:spcBef>
                    <a:spcPts val="400"/>
                  </a:spcBef>
                  <a:buClr>
                    <a:srgbClr val="2A6D86"/>
                  </a:buClr>
                  <a:buFont typeface="Wingdings" panose="05000000000000000000" pitchFamily="2" charset="2"/>
                  <a:buChar char="ü"/>
                </a:pPr>
                <a:r>
                  <a:rPr lang="ga-IE" sz="2000" noProof="0">
                    <a:solidFill>
                      <a:srgbClr val="127792"/>
                    </a:solidFill>
                  </a:rPr>
                  <a:t>Déanfaidh CSS fiosrú faoi shárú ar na rialacháin (Cuid 15)</a:t>
                </a:r>
                <a:endParaRPr lang="ga-IE" sz="2000" noProof="0">
                  <a:solidFill>
                    <a:srgbClr val="24647C"/>
                  </a:solidFill>
                </a:endParaRPr>
              </a:p>
            </p:txBody>
          </p:sp>
          <p:sp>
            <p:nvSpPr>
              <p:cNvPr id="12" name="Rectangle: Top Corners Rounded 11">
                <a:extLst>
                  <a:ext uri="{FF2B5EF4-FFF2-40B4-BE49-F238E27FC236}">
                    <a16:creationId xmlns:a16="http://schemas.microsoft.com/office/drawing/2014/main" id="{BD338545-4469-CF7A-BA83-6C0530F6D57A}"/>
                  </a:ext>
                </a:extLst>
              </p:cNvPr>
              <p:cNvSpPr/>
              <p:nvPr/>
            </p:nvSpPr>
            <p:spPr>
              <a:xfrm>
                <a:off x="8322152" y="1760079"/>
                <a:ext cx="3600000" cy="540000"/>
              </a:xfrm>
              <a:prstGeom prst="round2SameRect">
                <a:avLst>
                  <a:gd name="adj1" fmla="val 33105"/>
                  <a:gd name="adj2" fmla="val 0"/>
                </a:avLst>
              </a:prstGeom>
              <a:solidFill>
                <a:srgbClr val="C54798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ga-IE" sz="2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rPr>
                  <a:t>Cuntasacht</a:t>
                </a:r>
              </a:p>
            </p:txBody>
          </p:sp>
        </p:grpSp>
        <p:pic>
          <p:nvPicPr>
            <p:cNvPr id="48" name="Graphic 47" descr="Weights Uneven with solid fill">
              <a:extLst>
                <a:ext uri="{FF2B5EF4-FFF2-40B4-BE49-F238E27FC236}">
                  <a16:creationId xmlns:a16="http://schemas.microsoft.com/office/drawing/2014/main" id="{D1B84B70-5B44-279E-8290-2511EB1A867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513681" y="1787696"/>
              <a:ext cx="468000" cy="468000"/>
            </a:xfrm>
            <a:prstGeom prst="rect">
              <a:avLst/>
            </a:prstGeom>
          </p:spPr>
        </p:pic>
      </p:grpSp>
      <p:pic>
        <p:nvPicPr>
          <p:cNvPr id="8" name="Picture 7" descr="A blue and green gradient with white text&#10;&#10;AI-generated content may be incorrect.">
            <a:extLst>
              <a:ext uri="{FF2B5EF4-FFF2-40B4-BE49-F238E27FC236}">
                <a16:creationId xmlns:a16="http://schemas.microsoft.com/office/drawing/2014/main" id="{19D1C720-9471-B5C5-1E5C-DDB1044872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42910" y="1717885"/>
            <a:ext cx="2400300" cy="3495675"/>
          </a:xfrm>
          <a:prstGeom prst="rect">
            <a:avLst/>
          </a:prstGeom>
        </p:spPr>
      </p:pic>
      <p:pic>
        <p:nvPicPr>
          <p:cNvPr id="13" name="Picture 12" descr="A page of a book&#10;&#10;AI-generated content may be incorrect.">
            <a:extLst>
              <a:ext uri="{FF2B5EF4-FFF2-40B4-BE49-F238E27FC236}">
                <a16:creationId xmlns:a16="http://schemas.microsoft.com/office/drawing/2014/main" id="{331F1DF3-17ED-996B-85F7-1487DC94A17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39359" y="635509"/>
            <a:ext cx="3602031" cy="481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4834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9D3F6-EB38-9132-DED8-CFE259FCA5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0737" y="-45914"/>
            <a:ext cx="10515600" cy="1325563"/>
          </a:xfrm>
        </p:spPr>
        <p:txBody>
          <a:bodyPr/>
          <a:lstStyle/>
          <a:p>
            <a:pPr lvl="0"/>
            <a:r>
              <a:rPr lang="ga-IE" noProof="0"/>
              <a:t>Ionracas acadúil a chinntiú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EEC0A161-C3AB-497E-8F57-DBCA6D9A20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5581965"/>
              </p:ext>
            </p:extLst>
          </p:nvPr>
        </p:nvGraphicFramePr>
        <p:xfrm>
          <a:off x="4146036" y="771067"/>
          <a:ext cx="7712695" cy="4952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9BACB1C-46CC-DBC5-5DE9-D368F6164B1E}"/>
              </a:ext>
            </a:extLst>
          </p:cNvPr>
          <p:cNvSpPr/>
          <p:nvPr/>
        </p:nvSpPr>
        <p:spPr>
          <a:xfrm>
            <a:off x="4277887" y="1495105"/>
            <a:ext cx="7798401" cy="450315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ga-IE" sz="1800" b="1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Rialacha a </a:t>
            </a:r>
            <a:r>
              <a:rPr lang="ga-IE" sz="1800" b="1" noProof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riala</a:t>
            </a:r>
            <a:r>
              <a:rPr lang="en-GB" sz="1800" b="1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lang="ga-IE" sz="1800" b="1" noProof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onn</a:t>
            </a:r>
            <a:r>
              <a:rPr lang="ga-IE" sz="1800" b="1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glacadh le hobair chúrsa le measúnú a dhéanamh uirthi</a:t>
            </a:r>
          </a:p>
          <a:p>
            <a:r>
              <a:rPr lang="ga-IE" sz="1800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 go nglacfaidh an CSS le hobair chúrsa le measúnú a dhéanamh uirthi, ní mór an obair chúrsa a </a:t>
            </a:r>
          </a:p>
          <a:p>
            <a:r>
              <a:rPr lang="ga-IE" sz="1800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chur i gcrích ag cloí leis na coinníollacha seo a leanas:</a:t>
            </a:r>
          </a:p>
          <a:p>
            <a:endParaRPr lang="ga-IE" sz="1800" b="1" noProof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lphaLcPeriod" startAt="2"/>
            </a:pPr>
            <a:r>
              <a:rPr lang="ga-IE" sz="1800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Ní mór go mbeadh an obair chúrsa </a:t>
            </a:r>
            <a:r>
              <a:rPr lang="ga-IE" sz="1800" b="1" noProof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obair ar leith an iarrthóra féin</a:t>
            </a:r>
            <a:r>
              <a:rPr lang="ga-IE" sz="1800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Ní mór do na hiarrthóirí uile obair chúrsa a chur i gcrích </a:t>
            </a:r>
            <a:r>
              <a:rPr lang="ga-IE" sz="1800" b="1" noProof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faoi fheitheoireacht an mhúinteora ranga </a:t>
            </a:r>
            <a:r>
              <a:rPr lang="ga-IE" sz="1800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ionas gur féidir leis an </a:t>
            </a:r>
            <a:r>
              <a:rPr lang="ga-IE" sz="1800" b="1" noProof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múinteoir monatóireacht a dhéanamh ar an dul chun cinn </a:t>
            </a:r>
            <a:r>
              <a:rPr lang="ga-IE" sz="1800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 bhonn rialta i rith rannpháirtíocht na n-iarrthóirí le gach gné den obair chúrsa.  Déantar é seo lena chinntiú, chomh fada agus is féidir, go mbeidh an </a:t>
            </a:r>
            <a:r>
              <a:rPr lang="ga-IE" sz="1800" noProof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múineoir</a:t>
            </a:r>
            <a:r>
              <a:rPr lang="ga-IE" sz="1800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ranga in ann an chéim deiridh den </a:t>
            </a:r>
            <a:r>
              <a:rPr lang="ga-IE" sz="1800" b="1" noProof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phróiseas </a:t>
            </a:r>
            <a:r>
              <a:rPr lang="ga-IE" sz="1800" b="1" noProof="0" err="1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fíordheimhniúcháin</a:t>
            </a:r>
            <a:r>
              <a:rPr lang="ga-IE" sz="1800" b="1" noProof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ga-IE" sz="1800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chur i gcrích, agus gur féidir le </a:t>
            </a:r>
            <a:r>
              <a:rPr lang="ga-IE" sz="1800" b="1" noProof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príomhoide na scoile a dhearbhú </a:t>
            </a:r>
            <a:r>
              <a:rPr lang="ga-IE" sz="1800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 cloíodh leis an bpróiseas.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32856DE-C853-4091-D409-94B00C81AC86}"/>
              </a:ext>
            </a:extLst>
          </p:cNvPr>
          <p:cNvSpPr txBox="1">
            <a:spLocks/>
          </p:cNvSpPr>
          <p:nvPr/>
        </p:nvSpPr>
        <p:spPr>
          <a:xfrm>
            <a:off x="3785935" y="5935160"/>
            <a:ext cx="6292382" cy="404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85A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E85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85A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E85A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85A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E85A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85A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E85A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85A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E85A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0800" indent="0" algn="ctr">
              <a:buNone/>
            </a:pPr>
            <a:r>
              <a:rPr lang="ga-IE" sz="1400" noProof="0">
                <a:solidFill>
                  <a:srgbClr val="2A6D86"/>
                </a:solidFill>
              </a:rPr>
              <a:t>(CSS Rialacha agus Nósanna Imeachta Obair Chúrsa 2025-2026 lch 12)</a:t>
            </a:r>
          </a:p>
        </p:txBody>
      </p:sp>
      <p:pic>
        <p:nvPicPr>
          <p:cNvPr id="37" name="Picture 36" descr="A diagram of a diagram&#10;&#10;AI-generated content may be incorrect.">
            <a:extLst>
              <a:ext uri="{FF2B5EF4-FFF2-40B4-BE49-F238E27FC236}">
                <a16:creationId xmlns:a16="http://schemas.microsoft.com/office/drawing/2014/main" id="{4F5C905F-623F-F214-BDA8-06EC0CBE1A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40213" y="2324100"/>
            <a:ext cx="2295525" cy="22098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4012547-C408-F0D7-FB17-14F085F3EC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208701" y="619334"/>
            <a:ext cx="4853354" cy="68580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7F967F6-15EE-44C9-A976-B98811D0C0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F18141B-8E49-4BA3-B95E-F68B4907D2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DCACCAD-3710-401A-9768-6C16C9D421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38A6486-2A9F-49FD-8034-94063BB07A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250CD17-3D25-4551-BF40-7444F9994E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2505A57-1C38-4BC2-8D99-6AE8801193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D75CC7A-DAD3-4633-85FB-17D933FEF2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3D75A75-86E3-4A75-9D63-1D3FA5F5B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F6DA0A7-A41E-4732-9754-CB21B5E35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909772E-E168-414C-967B-DDB1640299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A690F0D-BA3F-46FA-AFDF-41F9C0441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9522098-6C93-4CA1-966A-8F9220CFC8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D053FC0-4235-46B7-B7C4-C8042B8AB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one"/>
        </p:bldSub>
      </p:bldGraphic>
      <p:bldP spid="3" grpId="0" animBg="1"/>
      <p:bldP spid="3" grpId="1" animBg="1"/>
      <p:bldP spid="8" grpId="0"/>
      <p:bldP spid="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1B52F-2F6C-C756-B1F9-8647D5CD2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89E32-91F4-6E9D-5721-83BDB9516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87" y="233915"/>
            <a:ext cx="10515600" cy="724122"/>
          </a:xfrm>
        </p:spPr>
        <p:txBody>
          <a:bodyPr>
            <a:normAutofit/>
          </a:bodyPr>
          <a:lstStyle/>
          <a:p>
            <a:r>
              <a:rPr lang="ga-IE" noProof="0" err="1"/>
              <a:t>CMBanna</a:t>
            </a:r>
            <a:r>
              <a:rPr lang="ga-IE" noProof="0"/>
              <a:t> ag </a:t>
            </a:r>
            <a:r>
              <a:rPr lang="ga-IE" noProof="0" err="1"/>
              <a:t>leibh</a:t>
            </a:r>
            <a:r>
              <a:rPr lang="en-GB" noProof="0" err="1"/>
              <a:t>éa</a:t>
            </a:r>
            <a:r>
              <a:rPr lang="ga-IE" noProof="0"/>
              <a:t>l ábhair</a:t>
            </a:r>
          </a:p>
        </p:txBody>
      </p:sp>
      <p:pic>
        <p:nvPicPr>
          <p:cNvPr id="5" name="Google Shape;354;p51" descr="A group of people with arrows&#10;&#10;Description automatically generated">
            <a:extLst>
              <a:ext uri="{FF2B5EF4-FFF2-40B4-BE49-F238E27FC236}">
                <a16:creationId xmlns:a16="http://schemas.microsoft.com/office/drawing/2014/main" id="{D076852E-7667-B34B-02D2-F2626AE5594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33944" y="5349857"/>
            <a:ext cx="776362" cy="83163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BF7C53E-7491-2CF8-96F0-4567EFFB4BF0}"/>
              </a:ext>
            </a:extLst>
          </p:cNvPr>
          <p:cNvGrpSpPr/>
          <p:nvPr/>
        </p:nvGrpSpPr>
        <p:grpSpPr>
          <a:xfrm>
            <a:off x="467257" y="1612048"/>
            <a:ext cx="8496000" cy="1997192"/>
            <a:chOff x="-3744074" y="-2109153"/>
            <a:chExt cx="7844589" cy="180000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DDE8B65B-A7AA-3C80-9B55-E3840BA5F227}"/>
                </a:ext>
              </a:extLst>
            </p:cNvPr>
            <p:cNvSpPr/>
            <p:nvPr/>
          </p:nvSpPr>
          <p:spPr>
            <a:xfrm>
              <a:off x="-3744074" y="-2109153"/>
              <a:ext cx="7844589" cy="180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1987A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a-IE" noProof="0"/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A86D2F48-4311-4EC9-6D4E-D2812EF09A1D}"/>
                </a:ext>
              </a:extLst>
            </p:cNvPr>
            <p:cNvSpPr/>
            <p:nvPr/>
          </p:nvSpPr>
          <p:spPr>
            <a:xfrm rot="16200000">
              <a:off x="-4042724" y="-1810503"/>
              <a:ext cx="1800000" cy="1202699"/>
            </a:xfrm>
            <a:prstGeom prst="round2SameRect">
              <a:avLst/>
            </a:prstGeom>
            <a:solidFill>
              <a:srgbClr val="1987A8"/>
            </a:solidFill>
            <a:ln>
              <a:solidFill>
                <a:srgbClr val="1987A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a-IE" noProof="0"/>
            </a:p>
          </p:txBody>
        </p:sp>
        <p:pic>
          <p:nvPicPr>
            <p:cNvPr id="9" name="Graphic 8" descr="Open book outline">
              <a:extLst>
                <a:ext uri="{FF2B5EF4-FFF2-40B4-BE49-F238E27FC236}">
                  <a16:creationId xmlns:a16="http://schemas.microsoft.com/office/drawing/2014/main" id="{0A576286-9FD4-7A5B-A702-C4A334CEF101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-3599924" y="-1666354"/>
              <a:ext cx="914400" cy="9144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9EEC0B6-FA8C-10A3-5894-14251EE1B742}"/>
                </a:ext>
              </a:extLst>
            </p:cNvPr>
            <p:cNvSpPr txBox="1"/>
            <p:nvPr/>
          </p:nvSpPr>
          <p:spPr>
            <a:xfrm>
              <a:off x="-2340619" y="-1954195"/>
              <a:ext cx="6240379" cy="1497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ga-IE" sz="3000" b="1" noProof="0">
                  <a:solidFill>
                    <a:srgbClr val="24647C"/>
                  </a:solidFill>
                </a:rPr>
                <a:t>Léigh</a:t>
              </a:r>
            </a:p>
            <a:p>
              <a:r>
                <a:rPr lang="ga-IE" sz="2400" noProof="0">
                  <a:solidFill>
                    <a:srgbClr val="24647C"/>
                  </a:solidFill>
                </a:rPr>
                <a:t>Léigh faoi Ról an mhúinteora sna treoirlínte (Gnó) maidir le </a:t>
              </a:r>
              <a:r>
                <a:rPr lang="ga-IE" sz="2400" noProof="0" err="1">
                  <a:solidFill>
                    <a:srgbClr val="24647C"/>
                  </a:solidFill>
                </a:rPr>
                <a:t>CCBanna</a:t>
              </a:r>
              <a:r>
                <a:rPr lang="ga-IE" sz="2400" noProof="0">
                  <a:solidFill>
                    <a:srgbClr val="24647C"/>
                  </a:solidFill>
                </a:rPr>
                <a:t> a tugadh agus aibhsigh na príomhphointí.</a:t>
              </a:r>
              <a:endParaRPr lang="ga-IE" noProof="0">
                <a:solidFill>
                  <a:srgbClr val="24647C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F3B94E1-D047-7DCF-E446-C7040DD0E2F6}"/>
              </a:ext>
            </a:extLst>
          </p:cNvPr>
          <p:cNvGrpSpPr/>
          <p:nvPr/>
        </p:nvGrpSpPr>
        <p:grpSpPr>
          <a:xfrm>
            <a:off x="9214148" y="2890053"/>
            <a:ext cx="2615954" cy="2396263"/>
            <a:chOff x="269848" y="1760077"/>
            <a:chExt cx="3600000" cy="3099353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C5942F0C-A0BF-6183-06BE-6E9305D8D676}"/>
                </a:ext>
              </a:extLst>
            </p:cNvPr>
            <p:cNvSpPr/>
            <p:nvPr/>
          </p:nvSpPr>
          <p:spPr>
            <a:xfrm>
              <a:off x="269848" y="2582599"/>
              <a:ext cx="3600000" cy="2276831"/>
            </a:xfrm>
            <a:prstGeom prst="roundRect">
              <a:avLst>
                <a:gd name="adj" fmla="val 6237"/>
              </a:avLst>
            </a:prstGeom>
            <a:solidFill>
              <a:schemeClr val="bg1"/>
            </a:solidFill>
            <a:ln>
              <a:solidFill>
                <a:srgbClr val="6E53A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spcBef>
                  <a:spcPts val="400"/>
                </a:spcBef>
                <a:buClr>
                  <a:srgbClr val="2A6D86"/>
                </a:buClr>
                <a:buFont typeface="Arial" panose="020B0604020202020204" pitchFamily="34" charset="0"/>
                <a:buChar char="•"/>
              </a:pPr>
              <a:r>
                <a:rPr lang="ga-IE" sz="2400" noProof="0">
                  <a:solidFill>
                    <a:srgbClr val="24647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Soiléire</a:t>
              </a:r>
            </a:p>
            <a:p>
              <a:pPr marL="342900" indent="-342900">
                <a:spcBef>
                  <a:spcPts val="400"/>
                </a:spcBef>
                <a:buClr>
                  <a:srgbClr val="2A6D86"/>
                </a:buClr>
                <a:buFont typeface="Arial" panose="020B0604020202020204" pitchFamily="34" charset="0"/>
                <a:buChar char="•"/>
              </a:pPr>
              <a:r>
                <a:rPr lang="ga-IE" sz="2400" noProof="0">
                  <a:solidFill>
                    <a:srgbClr val="24647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Intuarthacht</a:t>
              </a:r>
            </a:p>
            <a:p>
              <a:pPr marL="342900" indent="-342900">
                <a:spcBef>
                  <a:spcPts val="400"/>
                </a:spcBef>
                <a:buClr>
                  <a:srgbClr val="2A6D86"/>
                </a:buClr>
                <a:buFont typeface="Arial" panose="020B0604020202020204" pitchFamily="34" charset="0"/>
                <a:buChar char="•"/>
              </a:pPr>
              <a:r>
                <a:rPr lang="ga-IE" sz="2400" noProof="0">
                  <a:solidFill>
                    <a:srgbClr val="24647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Cothromaíocht</a:t>
              </a:r>
            </a:p>
            <a:p>
              <a:pPr marL="342900" indent="-342900">
                <a:spcBef>
                  <a:spcPts val="400"/>
                </a:spcBef>
                <a:buClr>
                  <a:srgbClr val="2A6D86"/>
                </a:buClr>
                <a:buFont typeface="Arial" panose="020B0604020202020204" pitchFamily="34" charset="0"/>
                <a:buChar char="•"/>
              </a:pPr>
              <a:r>
                <a:rPr lang="ga-IE" sz="2400" noProof="0">
                  <a:solidFill>
                    <a:srgbClr val="24647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Guth</a:t>
              </a:r>
            </a:p>
          </p:txBody>
        </p:sp>
        <p:sp>
          <p:nvSpPr>
            <p:cNvPr id="21" name="Rectangle: Top Corners Rounded 20">
              <a:extLst>
                <a:ext uri="{FF2B5EF4-FFF2-40B4-BE49-F238E27FC236}">
                  <a16:creationId xmlns:a16="http://schemas.microsoft.com/office/drawing/2014/main" id="{0B5369C6-9B9D-5415-C29D-46F2965742DE}"/>
                </a:ext>
              </a:extLst>
            </p:cNvPr>
            <p:cNvSpPr/>
            <p:nvPr/>
          </p:nvSpPr>
          <p:spPr>
            <a:xfrm>
              <a:off x="269848" y="1760077"/>
              <a:ext cx="3600000" cy="936588"/>
            </a:xfrm>
            <a:prstGeom prst="round2SameRect">
              <a:avLst>
                <a:gd name="adj1" fmla="val 15902"/>
                <a:gd name="adj2" fmla="val 0"/>
              </a:avLst>
            </a:prstGeom>
            <a:solidFill>
              <a:srgbClr val="6E53A2"/>
            </a:solidFill>
            <a:ln>
              <a:solidFill>
                <a:srgbClr val="6E53A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ga-IE" sz="2000" b="1" noProof="0">
                  <a:solidFill>
                    <a:srgbClr val="FFFFFF"/>
                  </a:solidFill>
                  <a:latin typeface="Arial"/>
                </a:rPr>
                <a:t>Eispéireas Scoláire Seasta </a:t>
              </a:r>
              <a:endParaRPr kumimoji="0" lang="ga-IE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2173C39-819E-FC30-052A-4FECF57C91B3}"/>
              </a:ext>
            </a:extLst>
          </p:cNvPr>
          <p:cNvGrpSpPr/>
          <p:nvPr/>
        </p:nvGrpSpPr>
        <p:grpSpPr>
          <a:xfrm>
            <a:off x="467257" y="3975220"/>
            <a:ext cx="8496000" cy="2640620"/>
            <a:chOff x="433792" y="2983234"/>
            <a:chExt cx="8496000" cy="1860625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6459A163-4E9C-D925-7DB6-1F9B09FF1E31}"/>
                </a:ext>
              </a:extLst>
            </p:cNvPr>
            <p:cNvGrpSpPr/>
            <p:nvPr/>
          </p:nvGrpSpPr>
          <p:grpSpPr>
            <a:xfrm>
              <a:off x="433792" y="2983234"/>
              <a:ext cx="8496000" cy="1860625"/>
              <a:chOff x="-3744074" y="-2007734"/>
              <a:chExt cx="7844589" cy="1860626"/>
            </a:xfrm>
          </p:grpSpPr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A904550C-8BDA-72BE-EE7A-61DE481B7A07}"/>
                  </a:ext>
                </a:extLst>
              </p:cNvPr>
              <p:cNvSpPr/>
              <p:nvPr/>
            </p:nvSpPr>
            <p:spPr>
              <a:xfrm>
                <a:off x="-3744074" y="-2007734"/>
                <a:ext cx="7844589" cy="169858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ga-IE" noProof="0"/>
              </a:p>
            </p:txBody>
          </p:sp>
          <p:sp>
            <p:nvSpPr>
              <p:cNvPr id="32" name="Rectangle: Top Corners Rounded 31">
                <a:extLst>
                  <a:ext uri="{FF2B5EF4-FFF2-40B4-BE49-F238E27FC236}">
                    <a16:creationId xmlns:a16="http://schemas.microsoft.com/office/drawing/2014/main" id="{84DA02F6-19C0-58E3-3D80-331F0F9CA3AD}"/>
                  </a:ext>
                </a:extLst>
              </p:cNvPr>
              <p:cNvSpPr/>
              <p:nvPr/>
            </p:nvSpPr>
            <p:spPr>
              <a:xfrm rot="16200000">
                <a:off x="-3992011" y="-1759792"/>
                <a:ext cx="1698579" cy="1202699"/>
              </a:xfrm>
              <a:prstGeom prst="round2SameRect">
                <a:avLst/>
              </a:prstGeom>
              <a:solidFill>
                <a:srgbClr val="ED7D31"/>
              </a:solidFill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ga-IE" noProof="0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DE09526-590B-344E-E382-16EAD31F516C}"/>
                  </a:ext>
                </a:extLst>
              </p:cNvPr>
              <p:cNvSpPr txBox="1"/>
              <p:nvPr/>
            </p:nvSpPr>
            <p:spPr>
              <a:xfrm>
                <a:off x="-2341524" y="-1858599"/>
                <a:ext cx="6441134" cy="1711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ga-IE" sz="3000" b="1" noProof="0">
                    <a:solidFill>
                      <a:srgbClr val="24647C"/>
                    </a:solidFill>
                  </a:rPr>
                  <a:t>Pléigh</a:t>
                </a:r>
              </a:p>
              <a:p>
                <a:r>
                  <a:rPr lang="ga-IE" sz="2400" noProof="0">
                    <a:solidFill>
                      <a:srgbClr val="24647C"/>
                    </a:solidFill>
                  </a:rPr>
                  <a:t>Cad é mar a thacaíonn sé sin le neamhspleáchas an scoláire? </a:t>
                </a:r>
              </a:p>
              <a:p>
                <a:r>
                  <a:rPr lang="ga-IE" sz="2400" noProof="0">
                    <a:solidFill>
                      <a:srgbClr val="24647C"/>
                    </a:solidFill>
                  </a:rPr>
                  <a:t>Cá bhfuil na deiseanna chun freagracht an scoláire a chur i bhfeidhm.</a:t>
                </a:r>
              </a:p>
            </p:txBody>
          </p:sp>
        </p:grpSp>
        <p:sp>
          <p:nvSpPr>
            <p:cNvPr id="28" name="Speech Bubble: Oval 27">
              <a:extLst>
                <a:ext uri="{FF2B5EF4-FFF2-40B4-BE49-F238E27FC236}">
                  <a16:creationId xmlns:a16="http://schemas.microsoft.com/office/drawing/2014/main" id="{C4C49EEC-8F22-6BC4-5B01-BD21E462341C}"/>
                </a:ext>
              </a:extLst>
            </p:cNvPr>
            <p:cNvSpPr/>
            <p:nvPr/>
          </p:nvSpPr>
          <p:spPr>
            <a:xfrm>
              <a:off x="650237" y="3429000"/>
              <a:ext cx="887104" cy="547184"/>
            </a:xfrm>
            <a:prstGeom prst="wedgeEllipseCallou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a-IE" noProof="0"/>
            </a:p>
          </p:txBody>
        </p:sp>
      </p:grpSp>
      <p:pic>
        <p:nvPicPr>
          <p:cNvPr id="8" name="Picture 7" descr="A blue and green gradient with white text&#10;&#10;AI-generated content may be incorrect.">
            <a:extLst>
              <a:ext uri="{FF2B5EF4-FFF2-40B4-BE49-F238E27FC236}">
                <a16:creationId xmlns:a16="http://schemas.microsoft.com/office/drawing/2014/main" id="{20CB5F3B-FB9F-9535-C158-AF33F7133F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9971" y="1185402"/>
            <a:ext cx="1298614" cy="1705436"/>
          </a:xfrm>
          <a:prstGeom prst="rect">
            <a:avLst/>
          </a:prstGeom>
        </p:spPr>
      </p:pic>
      <p:pic>
        <p:nvPicPr>
          <p:cNvPr id="12" name="Picture 11" descr="A white and orange background with text&#10;&#10;AI-generated content may be incorrect.">
            <a:extLst>
              <a:ext uri="{FF2B5EF4-FFF2-40B4-BE49-F238E27FC236}">
                <a16:creationId xmlns:a16="http://schemas.microsoft.com/office/drawing/2014/main" id="{1899EF91-43B3-F9A0-6E16-2BA1D7EECE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85784" y="1184312"/>
            <a:ext cx="1304819" cy="170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13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82731-2B6F-0D7A-9CFF-F11F53A6B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470" y="0"/>
            <a:ext cx="10515600" cy="1325563"/>
          </a:xfrm>
        </p:spPr>
        <p:txBody>
          <a:bodyPr>
            <a:normAutofit/>
          </a:bodyPr>
          <a:lstStyle/>
          <a:p>
            <a:r>
              <a:rPr lang="ga-IE" noProof="0"/>
              <a:t>Aiseolas treorach agus neamhthreorach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1AB17A-6934-ED6C-DD16-3681D2B30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534" y="1524836"/>
            <a:ext cx="11509902" cy="4351339"/>
          </a:xfrm>
        </p:spPr>
        <p:txBody>
          <a:bodyPr/>
          <a:lstStyle/>
          <a:p>
            <a:pPr algn="ctr"/>
            <a:r>
              <a:rPr lang="ga-IE" noProof="0">
                <a:solidFill>
                  <a:srgbClr val="2A6D86"/>
                </a:solidFill>
              </a:rPr>
              <a:t>Ba cheart d’aiseolas maith, smaointeoireacht a threorú, tacú le hathmhachnamh agus úinéireacht an scoláire ar an obair a chothú.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993CB8F-0339-4F07-E71B-129C65CD6F2E}"/>
              </a:ext>
            </a:extLst>
          </p:cNvPr>
          <p:cNvGrpSpPr/>
          <p:nvPr/>
        </p:nvGrpSpPr>
        <p:grpSpPr>
          <a:xfrm>
            <a:off x="742468" y="2580678"/>
            <a:ext cx="5184000" cy="3494769"/>
            <a:chOff x="269848" y="1760079"/>
            <a:chExt cx="3600000" cy="2929642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11117F71-3773-BCE8-0255-F75F9670F5A5}"/>
                </a:ext>
              </a:extLst>
            </p:cNvPr>
            <p:cNvSpPr/>
            <p:nvPr/>
          </p:nvSpPr>
          <p:spPr>
            <a:xfrm>
              <a:off x="269848" y="2421008"/>
              <a:ext cx="3600000" cy="2268713"/>
            </a:xfrm>
            <a:prstGeom prst="roundRect">
              <a:avLst>
                <a:gd name="adj" fmla="val 6237"/>
              </a:avLst>
            </a:prstGeom>
            <a:solidFill>
              <a:schemeClr val="bg1"/>
            </a:solidFill>
            <a:ln>
              <a:solidFill>
                <a:srgbClr val="6E53A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t"/>
              <a:r>
                <a:rPr lang="ga-IE" sz="240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Insíonn sé don scoláirí cad é le scríobh nó le hathrú</a:t>
              </a:r>
            </a:p>
            <a:p>
              <a:pPr fontAlgn="t"/>
              <a:r>
                <a:rPr lang="ga-IE" sz="240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Cuireann sé eagar ar nó ceartaíonn sé an obair</a:t>
              </a:r>
            </a:p>
            <a:p>
              <a:pPr fontAlgn="t"/>
              <a:r>
                <a:rPr lang="ga-IE" sz="240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Tugann sé freagraí nó téacsanna eiseamláire</a:t>
              </a:r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DAB6DA64-7CA4-661E-A312-D8B02B916951}"/>
                </a:ext>
              </a:extLst>
            </p:cNvPr>
            <p:cNvSpPr/>
            <p:nvPr/>
          </p:nvSpPr>
          <p:spPr>
            <a:xfrm>
              <a:off x="269848" y="1760079"/>
              <a:ext cx="3600000" cy="820426"/>
            </a:xfrm>
            <a:prstGeom prst="round2SameRect">
              <a:avLst>
                <a:gd name="adj1" fmla="val 15902"/>
                <a:gd name="adj2" fmla="val 0"/>
              </a:avLst>
            </a:prstGeom>
            <a:solidFill>
              <a:srgbClr val="6E53A2"/>
            </a:solidFill>
            <a:ln>
              <a:solidFill>
                <a:srgbClr val="6E53A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ga-IE" sz="3000" b="1" noProof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Aiseolas Treorach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ED42C77-7BB0-63E1-34D8-762F822ED476}"/>
              </a:ext>
            </a:extLst>
          </p:cNvPr>
          <p:cNvGrpSpPr/>
          <p:nvPr/>
        </p:nvGrpSpPr>
        <p:grpSpPr>
          <a:xfrm>
            <a:off x="6318952" y="2417084"/>
            <a:ext cx="5184000" cy="3767618"/>
            <a:chOff x="269848" y="1760079"/>
            <a:chExt cx="3600000" cy="2929645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9920B1FB-29E2-0FC8-2C93-B10CEFEBBA1B}"/>
                </a:ext>
              </a:extLst>
            </p:cNvPr>
            <p:cNvSpPr/>
            <p:nvPr/>
          </p:nvSpPr>
          <p:spPr>
            <a:xfrm>
              <a:off x="269848" y="2421009"/>
              <a:ext cx="3600000" cy="2268715"/>
            </a:xfrm>
            <a:prstGeom prst="roundRect">
              <a:avLst>
                <a:gd name="adj" fmla="val 6237"/>
              </a:avLst>
            </a:prstGeom>
            <a:solidFill>
              <a:schemeClr val="bg1"/>
            </a:solidFill>
            <a:ln>
              <a:solidFill>
                <a:srgbClr val="6E53A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t"/>
              <a:r>
                <a:rPr lang="ga-IE" sz="240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Cuidíonn sé leis na scoláirí smaoineamh ar an dóigh chun feabhsú </a:t>
              </a:r>
            </a:p>
            <a:p>
              <a:pPr fontAlgn="t"/>
              <a:r>
                <a:rPr lang="ga-IE" sz="240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Cuireann sé ceisteanna faoin obair</a:t>
              </a:r>
            </a:p>
            <a:p>
              <a:pPr fontAlgn="t"/>
              <a:r>
                <a:rPr lang="ga-IE" sz="240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Treoraíonn sé scoláirí ar ais chuig an tasc nó an treoir (Féach lch 14, 16 agus 19)</a:t>
              </a:r>
            </a:p>
          </p:txBody>
        </p:sp>
        <p:sp>
          <p:nvSpPr>
            <p:cNvPr id="10" name="Rectangle: Top Corners Rounded 9">
              <a:extLst>
                <a:ext uri="{FF2B5EF4-FFF2-40B4-BE49-F238E27FC236}">
                  <a16:creationId xmlns:a16="http://schemas.microsoft.com/office/drawing/2014/main" id="{506C110E-329C-21AD-93AE-1DAB4066A177}"/>
                </a:ext>
              </a:extLst>
            </p:cNvPr>
            <p:cNvSpPr/>
            <p:nvPr/>
          </p:nvSpPr>
          <p:spPr>
            <a:xfrm>
              <a:off x="269848" y="1760079"/>
              <a:ext cx="3600000" cy="660930"/>
            </a:xfrm>
            <a:prstGeom prst="round2SameRect">
              <a:avLst>
                <a:gd name="adj1" fmla="val 15902"/>
                <a:gd name="adj2" fmla="val 0"/>
              </a:avLst>
            </a:prstGeom>
            <a:solidFill>
              <a:srgbClr val="BC8FDD"/>
            </a:solidFill>
            <a:ln>
              <a:solidFill>
                <a:srgbClr val="6E53A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ga-IE" sz="3000" b="1" noProof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Aiseolas Neamhthreorach</a:t>
              </a:r>
            </a:p>
          </p:txBody>
        </p:sp>
      </p:grpSp>
      <p:pic>
        <p:nvPicPr>
          <p:cNvPr id="7" name="Picture 6" descr="A close-up of a document&#10;&#10;AI-generated content may be incorrect.">
            <a:extLst>
              <a:ext uri="{FF2B5EF4-FFF2-40B4-BE49-F238E27FC236}">
                <a16:creationId xmlns:a16="http://schemas.microsoft.com/office/drawing/2014/main" id="{C1C270DC-E31F-2026-ABF1-7E91867D55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380"/>
          <a:stretch>
            <a:fillRect/>
          </a:stretch>
        </p:blipFill>
        <p:spPr>
          <a:xfrm>
            <a:off x="-4057249" y="3814285"/>
            <a:ext cx="3996879" cy="579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E338213-1829-7A48-2CCF-31817F826F68}"/>
              </a:ext>
            </a:extLst>
          </p:cNvPr>
          <p:cNvSpPr/>
          <p:nvPr/>
        </p:nvSpPr>
        <p:spPr>
          <a:xfrm>
            <a:off x="898358" y="6377462"/>
            <a:ext cx="2893673" cy="287135"/>
          </a:xfrm>
          <a:prstGeom prst="roundRect">
            <a:avLst/>
          </a:prstGeom>
          <a:noFill/>
          <a:ln>
            <a:solidFill>
              <a:srgbClr val="E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noProof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7DA0119-CD5D-CA68-17C1-3C96F9BA131A}"/>
              </a:ext>
            </a:extLst>
          </p:cNvPr>
          <p:cNvSpPr/>
          <p:nvPr/>
        </p:nvSpPr>
        <p:spPr>
          <a:xfrm>
            <a:off x="742468" y="6184702"/>
            <a:ext cx="2893673" cy="164591"/>
          </a:xfrm>
          <a:prstGeom prst="roundRect">
            <a:avLst/>
          </a:prstGeom>
          <a:noFill/>
          <a:ln>
            <a:solidFill>
              <a:srgbClr val="E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noProof="0"/>
          </a:p>
        </p:txBody>
      </p:sp>
      <p:pic>
        <p:nvPicPr>
          <p:cNvPr id="11" name="Picture 10" descr="A white text with black text&#10;&#10;AI-generated content may be incorrect.">
            <a:extLst>
              <a:ext uri="{FF2B5EF4-FFF2-40B4-BE49-F238E27FC236}">
                <a16:creationId xmlns:a16="http://schemas.microsoft.com/office/drawing/2014/main" id="{620D4472-D95E-B203-E812-C0848FCD67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4853" r="4485" b="22320"/>
          <a:stretch>
            <a:fillRect/>
          </a:stretch>
        </p:blipFill>
        <p:spPr>
          <a:xfrm>
            <a:off x="12556297" y="4403039"/>
            <a:ext cx="3996000" cy="21755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40C5319-7FF5-11A7-32BB-006980C3C969}"/>
              </a:ext>
            </a:extLst>
          </p:cNvPr>
          <p:cNvSpPr/>
          <p:nvPr/>
        </p:nvSpPr>
        <p:spPr>
          <a:xfrm>
            <a:off x="12747953" y="5898870"/>
            <a:ext cx="3260582" cy="458693"/>
          </a:xfrm>
          <a:prstGeom prst="roundRect">
            <a:avLst/>
          </a:prstGeom>
          <a:noFill/>
          <a:ln>
            <a:solidFill>
              <a:srgbClr val="E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noProof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3E2D939-47F2-7076-1F95-DAB20184F53A}"/>
              </a:ext>
            </a:extLst>
          </p:cNvPr>
          <p:cNvGrpSpPr/>
          <p:nvPr/>
        </p:nvGrpSpPr>
        <p:grpSpPr>
          <a:xfrm>
            <a:off x="-8751862" y="538765"/>
            <a:ext cx="9137396" cy="986071"/>
            <a:chOff x="774700" y="1187005"/>
            <a:chExt cx="9137396" cy="986071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9C99B0FE-2980-E822-CEAB-C6474AA352D2}"/>
                </a:ext>
              </a:extLst>
            </p:cNvPr>
            <p:cNvSpPr/>
            <p:nvPr/>
          </p:nvSpPr>
          <p:spPr>
            <a:xfrm>
              <a:off x="774700" y="1187005"/>
              <a:ext cx="9137396" cy="9860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E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a-IE" noProof="0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BA0EE2E-00FD-1C80-52A2-A5359A49D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1741" y="1310951"/>
              <a:ext cx="8807903" cy="704886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CC5D7EA-33B5-6771-8FEA-6AC8E2AB4BD9}"/>
              </a:ext>
            </a:extLst>
          </p:cNvPr>
          <p:cNvGrpSpPr/>
          <p:nvPr/>
        </p:nvGrpSpPr>
        <p:grpSpPr>
          <a:xfrm>
            <a:off x="-8799568" y="2114069"/>
            <a:ext cx="9137396" cy="750611"/>
            <a:chOff x="774700" y="4499949"/>
            <a:chExt cx="9137396" cy="750611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86D6276A-6D9D-B734-BAA6-44214E698618}"/>
                </a:ext>
              </a:extLst>
            </p:cNvPr>
            <p:cNvSpPr/>
            <p:nvPr/>
          </p:nvSpPr>
          <p:spPr>
            <a:xfrm>
              <a:off x="774700" y="4499949"/>
              <a:ext cx="9137396" cy="75061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E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a-IE" noProof="0"/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FE3AC51C-2065-DD6C-3548-139BDCD56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t="-1" b="64886"/>
            <a:stretch>
              <a:fillRect/>
            </a:stretch>
          </p:blipFill>
          <p:spPr>
            <a:xfrm>
              <a:off x="894994" y="4689735"/>
              <a:ext cx="8896807" cy="383543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72D0A80-1F89-72F3-2E6E-86E30584B6ED}"/>
              </a:ext>
            </a:extLst>
          </p:cNvPr>
          <p:cNvGrpSpPr/>
          <p:nvPr/>
        </p:nvGrpSpPr>
        <p:grpSpPr>
          <a:xfrm>
            <a:off x="-9363831" y="3587533"/>
            <a:ext cx="10127996" cy="1212710"/>
            <a:chOff x="927100" y="4512707"/>
            <a:chExt cx="10127996" cy="1212710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9D392028-0E87-C33D-8E94-32217B077D84}"/>
                </a:ext>
              </a:extLst>
            </p:cNvPr>
            <p:cNvSpPr/>
            <p:nvPr/>
          </p:nvSpPr>
          <p:spPr>
            <a:xfrm>
              <a:off x="927100" y="4512707"/>
              <a:ext cx="10127996" cy="121271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E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a-IE" noProof="0"/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7BB3DA58-1029-F9B9-4FB0-22DCD144AC1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34093" y="4646010"/>
              <a:ext cx="9931910" cy="958899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46500B6-26A2-E7A5-F2BD-B6F938F2E7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7074405" y="688015"/>
            <a:ext cx="5782482" cy="70494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2E6478E-1765-F791-D66E-881174C019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6892340" y="2304789"/>
            <a:ext cx="5477639" cy="47631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2874235-30D2-D4A9-034F-125E34B7978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8044" y="7010100"/>
            <a:ext cx="5772956" cy="85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31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F4437B-1D7D-5D84-BA95-D866E2CF4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2D482-21D5-6EF1-8AB0-EC7129566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470" y="0"/>
            <a:ext cx="10515600" cy="1325563"/>
          </a:xfrm>
        </p:spPr>
        <p:txBody>
          <a:bodyPr>
            <a:normAutofit/>
          </a:bodyPr>
          <a:lstStyle/>
          <a:p>
            <a:r>
              <a:rPr lang="ga-IE" noProof="0"/>
              <a:t>Aiseolas treorach agus neamhthreorach</a:t>
            </a:r>
          </a:p>
        </p:txBody>
      </p:sp>
      <p:pic>
        <p:nvPicPr>
          <p:cNvPr id="7" name="Picture 6" descr="A close-up of a document&#10;&#10;AI-generated content may be incorrect.">
            <a:extLst>
              <a:ext uri="{FF2B5EF4-FFF2-40B4-BE49-F238E27FC236}">
                <a16:creationId xmlns:a16="http://schemas.microsoft.com/office/drawing/2014/main" id="{91395FF6-01C8-D4FC-E6FF-8CE20731A17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380"/>
          <a:stretch>
            <a:fillRect/>
          </a:stretch>
        </p:blipFill>
        <p:spPr>
          <a:xfrm>
            <a:off x="-4057249" y="3814285"/>
            <a:ext cx="3996879" cy="579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A white text with black text&#10;&#10;AI-generated content may be incorrect.">
            <a:extLst>
              <a:ext uri="{FF2B5EF4-FFF2-40B4-BE49-F238E27FC236}">
                <a16:creationId xmlns:a16="http://schemas.microsoft.com/office/drawing/2014/main" id="{702D5CA5-1DC3-C1DE-F302-D3C390C497D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4853" r="4485" b="22320"/>
          <a:stretch>
            <a:fillRect/>
          </a:stretch>
        </p:blipFill>
        <p:spPr>
          <a:xfrm>
            <a:off x="12556297" y="4403039"/>
            <a:ext cx="3996000" cy="21755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28433C3-2A27-ED2E-E6D4-3B057C82A0F3}"/>
              </a:ext>
            </a:extLst>
          </p:cNvPr>
          <p:cNvSpPr/>
          <p:nvPr/>
        </p:nvSpPr>
        <p:spPr>
          <a:xfrm>
            <a:off x="12747953" y="5898870"/>
            <a:ext cx="3260582" cy="458693"/>
          </a:xfrm>
          <a:prstGeom prst="roundRect">
            <a:avLst/>
          </a:prstGeom>
          <a:noFill/>
          <a:ln>
            <a:solidFill>
              <a:srgbClr val="E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noProof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21220A0-F860-D323-1B80-1E6F70EEEFE0}"/>
              </a:ext>
            </a:extLst>
          </p:cNvPr>
          <p:cNvGrpSpPr/>
          <p:nvPr/>
        </p:nvGrpSpPr>
        <p:grpSpPr>
          <a:xfrm>
            <a:off x="-8751862" y="538765"/>
            <a:ext cx="9137396" cy="986071"/>
            <a:chOff x="774700" y="1187005"/>
            <a:chExt cx="9137396" cy="986071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4D1DF66A-E861-0B06-253B-0DF8607D568E}"/>
                </a:ext>
              </a:extLst>
            </p:cNvPr>
            <p:cNvSpPr/>
            <p:nvPr/>
          </p:nvSpPr>
          <p:spPr>
            <a:xfrm>
              <a:off x="774700" y="1187005"/>
              <a:ext cx="9137396" cy="9860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E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a-IE" noProof="0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2A23CA3-7ED1-CD1F-EDDA-DAD6391C9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1741" y="1310951"/>
              <a:ext cx="8807903" cy="704886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38C2C60-DB89-98E3-DA9D-A89465C7CE83}"/>
              </a:ext>
            </a:extLst>
          </p:cNvPr>
          <p:cNvGrpSpPr/>
          <p:nvPr/>
        </p:nvGrpSpPr>
        <p:grpSpPr>
          <a:xfrm>
            <a:off x="-8799568" y="2114069"/>
            <a:ext cx="9137396" cy="750611"/>
            <a:chOff x="774700" y="4499949"/>
            <a:chExt cx="9137396" cy="750611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63AC44AB-0F7F-D28D-F9F7-29B77F4A9F74}"/>
                </a:ext>
              </a:extLst>
            </p:cNvPr>
            <p:cNvSpPr/>
            <p:nvPr/>
          </p:nvSpPr>
          <p:spPr>
            <a:xfrm>
              <a:off x="774700" y="4499949"/>
              <a:ext cx="9137396" cy="75061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E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a-IE" noProof="0"/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9D884734-24B7-84E5-4A26-E1A8B14A3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t="-1" b="64886"/>
            <a:stretch>
              <a:fillRect/>
            </a:stretch>
          </p:blipFill>
          <p:spPr>
            <a:xfrm>
              <a:off x="894994" y="4689735"/>
              <a:ext cx="8896807" cy="383543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6652581-D286-1264-4CE5-D51106987E4A}"/>
              </a:ext>
            </a:extLst>
          </p:cNvPr>
          <p:cNvGrpSpPr/>
          <p:nvPr/>
        </p:nvGrpSpPr>
        <p:grpSpPr>
          <a:xfrm>
            <a:off x="-9363831" y="3587533"/>
            <a:ext cx="10127996" cy="1212710"/>
            <a:chOff x="927100" y="4512707"/>
            <a:chExt cx="10127996" cy="1212710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21FCC0D0-DBF3-51DF-C747-D510E7FD6F81}"/>
                </a:ext>
              </a:extLst>
            </p:cNvPr>
            <p:cNvSpPr/>
            <p:nvPr/>
          </p:nvSpPr>
          <p:spPr>
            <a:xfrm>
              <a:off x="927100" y="4512707"/>
              <a:ext cx="10127996" cy="121271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E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a-IE" noProof="0"/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C63E1258-D179-F521-EDAC-B15FDC090ED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34093" y="4646010"/>
              <a:ext cx="9931910" cy="958899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B1D75F22-B414-84AF-0768-F7FA2FEF80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1472" y="2864383"/>
            <a:ext cx="11799857" cy="95256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CDBE525-551A-EA03-F742-E1D28D608C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0919" y="1390349"/>
            <a:ext cx="8975737" cy="132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17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E0000-824A-06D9-5ACA-E661B5A933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2620" y="126562"/>
            <a:ext cx="9940159" cy="1325559"/>
          </a:xfrm>
        </p:spPr>
        <p:txBody>
          <a:bodyPr>
            <a:normAutofit/>
          </a:bodyPr>
          <a:lstStyle/>
          <a:p>
            <a:pPr lvl="0"/>
            <a:r>
              <a:rPr lang="ga-IE" sz="4000" noProof="0"/>
              <a:t>Cur chuige na Scoile Uile maidir le </a:t>
            </a:r>
            <a:r>
              <a:rPr lang="ga-IE" sz="4000" noProof="0" err="1"/>
              <a:t>CMBanna</a:t>
            </a:r>
            <a:r>
              <a:rPr lang="ga-IE" sz="4000" noProof="0"/>
              <a:t> a Threorú</a:t>
            </a:r>
          </a:p>
        </p:txBody>
      </p:sp>
      <p:pic>
        <p:nvPicPr>
          <p:cNvPr id="7" name="Google Shape;354;p51" descr="A group of people with arrows&#10;&#10;Description automatically generated">
            <a:extLst>
              <a:ext uri="{FF2B5EF4-FFF2-40B4-BE49-F238E27FC236}">
                <a16:creationId xmlns:a16="http://schemas.microsoft.com/office/drawing/2014/main" id="{4054FF60-2232-55C9-BD1A-B09E6A36B7C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620" y="6079625"/>
            <a:ext cx="749966" cy="666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48C8483B-7982-263D-0880-E83F017E35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021931"/>
              </p:ext>
            </p:extLst>
          </p:nvPr>
        </p:nvGraphicFramePr>
        <p:xfrm>
          <a:off x="488334" y="1473777"/>
          <a:ext cx="8931441" cy="1146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31441">
                  <a:extLst>
                    <a:ext uri="{9D8B030D-6E8A-4147-A177-3AD203B41FA5}">
                      <a16:colId xmlns:a16="http://schemas.microsoft.com/office/drawing/2014/main" val="4189045241"/>
                    </a:ext>
                  </a:extLst>
                </a:gridCol>
              </a:tblGrid>
              <a:tr h="1146048"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ga-IE" sz="3200" b="0" i="0" u="none" strike="noStrike" cap="none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Soiléirigh ionchais maidir le fíordheimhniú agus am ranga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noFill/>
                    </a:lnT>
                    <a:lnB w="1270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8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276528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299334CD-F786-809C-8DA7-DA2F7231C0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099490"/>
              </p:ext>
            </p:extLst>
          </p:nvPr>
        </p:nvGraphicFramePr>
        <p:xfrm>
          <a:off x="488333" y="2619825"/>
          <a:ext cx="8931441" cy="1146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31441">
                  <a:extLst>
                    <a:ext uri="{9D8B030D-6E8A-4147-A177-3AD203B41FA5}">
                      <a16:colId xmlns:a16="http://schemas.microsoft.com/office/drawing/2014/main" val="4189045241"/>
                    </a:ext>
                  </a:extLst>
                </a:gridCol>
              </a:tblGrid>
              <a:tr h="11460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ga-IE" sz="3200" b="0" i="0" u="none" strike="noStrike" cap="none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CMBanna mar chuid de phleanáil ábhair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noFill/>
                    </a:lnT>
                    <a:lnB w="1270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53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250632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46CE3A75-D0D7-32B3-D262-10ECE9279B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223890"/>
              </p:ext>
            </p:extLst>
          </p:nvPr>
        </p:nvGraphicFramePr>
        <p:xfrm>
          <a:off x="488333" y="3765873"/>
          <a:ext cx="8931441" cy="1146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31441">
                  <a:extLst>
                    <a:ext uri="{9D8B030D-6E8A-4147-A177-3AD203B41FA5}">
                      <a16:colId xmlns:a16="http://schemas.microsoft.com/office/drawing/2014/main" val="4189045241"/>
                    </a:ext>
                  </a:extLst>
                </a:gridCol>
              </a:tblGrid>
              <a:tr h="1146048"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ga-IE" sz="3200" b="0" i="0" u="none" strike="noStrike" cap="none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Aontaigh cuir chuige na scoile uile maidir le haiseolas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noFill/>
                    </a:lnT>
                    <a:lnB w="1270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A0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97530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79D8DA3E-6F7E-B99C-09C5-F53C40D894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148809"/>
              </p:ext>
            </p:extLst>
          </p:nvPr>
        </p:nvGraphicFramePr>
        <p:xfrm>
          <a:off x="488332" y="4911921"/>
          <a:ext cx="8931441" cy="1146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31441">
                  <a:extLst>
                    <a:ext uri="{9D8B030D-6E8A-4147-A177-3AD203B41FA5}">
                      <a16:colId xmlns:a16="http://schemas.microsoft.com/office/drawing/2014/main" val="4189045241"/>
                    </a:ext>
                  </a:extLst>
                </a:gridCol>
              </a:tblGrid>
              <a:tr h="11460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ga-IE" sz="3200" b="0" i="0" u="none" strike="noStrike" cap="none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Cleachtas comhroinnte agus tacaíocht chomhroinnte, lena n-áirítear foghlaim ghairmiúil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noFill/>
                    </a:lnT>
                    <a:lnB w="1270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9D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97530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62807E51-7F24-E7E1-000F-7C98410F42DA}"/>
              </a:ext>
            </a:extLst>
          </p:cNvPr>
          <p:cNvSpPr/>
          <p:nvPr/>
        </p:nvSpPr>
        <p:spPr>
          <a:xfrm>
            <a:off x="2772225" y="1125784"/>
            <a:ext cx="6120000" cy="2160000"/>
          </a:xfrm>
          <a:prstGeom prst="rect">
            <a:avLst/>
          </a:prstGeom>
          <a:solidFill>
            <a:srgbClr val="1987A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3200" noProof="0"/>
              <a:t>Cad iad na prótacail/cleachtais choiteanna atá de dhíth?</a:t>
            </a:r>
          </a:p>
        </p:txBody>
      </p:sp>
      <p:pic>
        <p:nvPicPr>
          <p:cNvPr id="11" name="Content Placeholder 3" descr="A blue and green gradient background&#10;&#10;AI-generated content may be incorrect.">
            <a:extLst>
              <a:ext uri="{FF2B5EF4-FFF2-40B4-BE49-F238E27FC236}">
                <a16:creationId xmlns:a16="http://schemas.microsoft.com/office/drawing/2014/main" id="{DA7A8EF0-0248-C3DB-70F7-66A829D2866A}"/>
              </a:ext>
            </a:extLst>
          </p:cNvPr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47442" y="2842080"/>
            <a:ext cx="627895" cy="8926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35612DF-BF30-08B5-F8B0-532DB001A5D6}"/>
              </a:ext>
            </a:extLst>
          </p:cNvPr>
          <p:cNvSpPr/>
          <p:nvPr/>
        </p:nvSpPr>
        <p:spPr>
          <a:xfrm>
            <a:off x="2772225" y="3734749"/>
            <a:ext cx="6120000" cy="2160000"/>
          </a:xfrm>
          <a:prstGeom prst="rect">
            <a:avLst/>
          </a:prstGeom>
          <a:solidFill>
            <a:srgbClr val="1987A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3200" noProof="0"/>
              <a:t>Cad é mar a chuirfear iad sin in iúl do scoláirí agus do thuismitheoirí?</a:t>
            </a:r>
          </a:p>
        </p:txBody>
      </p:sp>
      <p:pic>
        <p:nvPicPr>
          <p:cNvPr id="9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4FD34D6-E3AC-EBC3-D660-E3742315AD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4663" y="-1983036"/>
            <a:ext cx="4695735" cy="6858000"/>
          </a:xfrm>
          <a:prstGeom prst="rect">
            <a:avLst/>
          </a:prstGeom>
        </p:spPr>
      </p:pic>
      <p:pic>
        <p:nvPicPr>
          <p:cNvPr id="10" name="Picture 9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3560647-0CCC-5F54-9A0F-026249E091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1127" y="-2625687"/>
            <a:ext cx="2195576" cy="3148989"/>
          </a:xfrm>
          <a:prstGeom prst="rect">
            <a:avLst/>
          </a:prstGeom>
        </p:spPr>
      </p:pic>
      <p:pic>
        <p:nvPicPr>
          <p:cNvPr id="12" name="Picture 11" descr="A screenshot of a white sheet&#10;&#10;AI-generated content may be incorrect.">
            <a:extLst>
              <a:ext uri="{FF2B5EF4-FFF2-40B4-BE49-F238E27FC236}">
                <a16:creationId xmlns:a16="http://schemas.microsoft.com/office/drawing/2014/main" id="{87852BA9-7C10-6BF2-365A-AC91707253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6918" y="1715533"/>
            <a:ext cx="3505200" cy="4895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034F2A-7CF3-FE0B-D42D-BD6F9F710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C7752D0-81D3-0E98-7A5E-5283819B6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17" y="-132140"/>
            <a:ext cx="10515600" cy="1325563"/>
          </a:xfrm>
        </p:spPr>
        <p:txBody>
          <a:bodyPr/>
          <a:lstStyle/>
          <a:p>
            <a:r>
              <a:rPr lang="ga-IE" noProof="0"/>
              <a:t>Cleachtas reatha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1C87E92-DDA3-4863-9CFB-F2230DBBA271}"/>
              </a:ext>
            </a:extLst>
          </p:cNvPr>
          <p:cNvGrpSpPr/>
          <p:nvPr/>
        </p:nvGrpSpPr>
        <p:grpSpPr>
          <a:xfrm>
            <a:off x="239022" y="3429000"/>
            <a:ext cx="5695512" cy="3162312"/>
            <a:chOff x="270921" y="4876797"/>
            <a:chExt cx="5695512" cy="3162312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E1D5CB1A-7AA1-5A58-FD8B-F7E616727852}"/>
                </a:ext>
              </a:extLst>
            </p:cNvPr>
            <p:cNvSpPr/>
            <p:nvPr/>
          </p:nvSpPr>
          <p:spPr>
            <a:xfrm>
              <a:off x="270921" y="5408752"/>
              <a:ext cx="5695502" cy="2630357"/>
            </a:xfrm>
            <a:prstGeom prst="roundRect">
              <a:avLst>
                <a:gd name="adj" fmla="val 6189"/>
              </a:avLst>
            </a:prstGeom>
            <a:gradFill>
              <a:gsLst>
                <a:gs pos="0">
                  <a:srgbClr val="1987A8"/>
                </a:gs>
                <a:gs pos="100000">
                  <a:srgbClr val="69CBE9"/>
                </a:gs>
              </a:gsLst>
              <a:lin ang="16200000" scaled="0"/>
            </a:gradFill>
            <a:ln>
              <a:solidFill>
                <a:srgbClr val="1987A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1750" lvl="0">
                <a:lnSpc>
                  <a:spcPct val="115000"/>
                </a:lnSpc>
                <a:buClr>
                  <a:schemeClr val="tx1"/>
                </a:buClr>
                <a:buSzPct val="100000"/>
              </a:pPr>
              <a:r>
                <a:rPr lang="ga-IE" sz="260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Tá comhpháirteanna measúnaithe breise in 28 as 40 ábhar Ardteistiméireachta cheana féin, agus próiseas fíordheimhnithe mar chuid de neart acu.</a:t>
              </a:r>
            </a:p>
          </p:txBody>
        </p:sp>
        <p:sp>
          <p:nvSpPr>
            <p:cNvPr id="10" name="Rectangle: Top Corners Rounded 9">
              <a:extLst>
                <a:ext uri="{FF2B5EF4-FFF2-40B4-BE49-F238E27FC236}">
                  <a16:creationId xmlns:a16="http://schemas.microsoft.com/office/drawing/2014/main" id="{7F358D65-90AF-D88A-69BE-7B32E5BAED93}"/>
                </a:ext>
              </a:extLst>
            </p:cNvPr>
            <p:cNvSpPr/>
            <p:nvPr/>
          </p:nvSpPr>
          <p:spPr>
            <a:xfrm>
              <a:off x="270927" y="4876797"/>
              <a:ext cx="5695506" cy="648000"/>
            </a:xfrm>
            <a:prstGeom prst="round2SameRect">
              <a:avLst>
                <a:gd name="adj1" fmla="val 16238"/>
                <a:gd name="adj2" fmla="val 0"/>
              </a:avLst>
            </a:prstGeom>
            <a:gradFill>
              <a:gsLst>
                <a:gs pos="0">
                  <a:srgbClr val="1987A8"/>
                </a:gs>
                <a:gs pos="100000">
                  <a:srgbClr val="69CBE9"/>
                </a:gs>
              </a:gsLst>
              <a:lin ang="0" scaled="0"/>
            </a:gradFill>
            <a:ln>
              <a:solidFill>
                <a:srgbClr val="1987A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ga-IE" sz="26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Cleachtas Seanbhunaithe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30CA1D1-AFC1-D8BF-F8F7-629A0EE4F727}"/>
              </a:ext>
            </a:extLst>
          </p:cNvPr>
          <p:cNvGrpSpPr/>
          <p:nvPr/>
        </p:nvGrpSpPr>
        <p:grpSpPr>
          <a:xfrm>
            <a:off x="239020" y="802105"/>
            <a:ext cx="5695506" cy="2459391"/>
            <a:chOff x="6225566" y="4876797"/>
            <a:chExt cx="5695506" cy="2278927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ED6707C2-8856-8BCF-6A27-4ACE27DC0B4A}"/>
                </a:ext>
              </a:extLst>
            </p:cNvPr>
            <p:cNvSpPr/>
            <p:nvPr/>
          </p:nvSpPr>
          <p:spPr>
            <a:xfrm>
              <a:off x="6225567" y="5332719"/>
              <a:ext cx="5695505" cy="1823005"/>
            </a:xfrm>
            <a:prstGeom prst="roundRect">
              <a:avLst>
                <a:gd name="adj" fmla="val 6189"/>
              </a:avLst>
            </a:prstGeom>
            <a:gradFill>
              <a:gsLst>
                <a:gs pos="0">
                  <a:srgbClr val="6E53A2"/>
                </a:gs>
                <a:gs pos="100000">
                  <a:srgbClr val="A290C6"/>
                </a:gs>
              </a:gsLst>
              <a:lin ang="16200000" scaled="0"/>
            </a:gradFill>
            <a:ln>
              <a:solidFill>
                <a:srgbClr val="6E53A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31750" lvl="0">
                <a:lnSpc>
                  <a:spcPct val="115000"/>
                </a:lnSpc>
                <a:buClr>
                  <a:schemeClr val="tx1"/>
                </a:buClr>
                <a:buSzPct val="100000"/>
              </a:pPr>
              <a:r>
                <a:rPr lang="ga-IE" sz="2400" noProof="0">
                  <a:solidFill>
                    <a:schemeClr val="tx1"/>
                  </a:solidFill>
                  <a:latin typeface="Arial"/>
                  <a:cs typeface="Arial"/>
                </a:rPr>
                <a:t>Tógann s</a:t>
              </a:r>
              <a:r>
                <a:rPr lang="en-GB" sz="2400">
                  <a:solidFill>
                    <a:schemeClr val="tx1"/>
                  </a:solidFill>
                  <a:latin typeface="Arial"/>
                  <a:cs typeface="Arial"/>
                </a:rPr>
                <a:t>í</a:t>
              </a:r>
              <a:r>
                <a:rPr lang="ga-IE" sz="2400" noProof="0">
                  <a:solidFill>
                    <a:schemeClr val="tx1"/>
                  </a:solidFill>
                  <a:latin typeface="Arial"/>
                  <a:cs typeface="Arial"/>
                </a:rPr>
                <a:t> ar chleachtas measúnaithe atá seanbhunaithe agus leabaithe </a:t>
              </a:r>
              <a:r>
                <a:rPr lang="en-GB" sz="2400" noProof="0" err="1">
                  <a:solidFill>
                    <a:schemeClr val="tx1"/>
                  </a:solidFill>
                  <a:latin typeface="Arial"/>
                  <a:cs typeface="Arial"/>
                </a:rPr>
                <a:t>i</a:t>
              </a:r>
              <a:r>
                <a:rPr lang="ga-IE" sz="2400" noProof="0">
                  <a:solidFill>
                    <a:schemeClr val="tx1"/>
                  </a:solidFill>
                  <a:latin typeface="Arial"/>
                  <a:cs typeface="Arial"/>
                </a:rPr>
                <a:t> scoileanna cheana féin.</a:t>
              </a:r>
            </a:p>
          </p:txBody>
        </p:sp>
        <p:sp>
          <p:nvSpPr>
            <p:cNvPr id="13" name="Rectangle: Top Corners Rounded 12">
              <a:extLst>
                <a:ext uri="{FF2B5EF4-FFF2-40B4-BE49-F238E27FC236}">
                  <a16:creationId xmlns:a16="http://schemas.microsoft.com/office/drawing/2014/main" id="{53BC36DB-B1D5-EDA2-FD0B-E4522F63A4AA}"/>
                </a:ext>
              </a:extLst>
            </p:cNvPr>
            <p:cNvSpPr/>
            <p:nvPr/>
          </p:nvSpPr>
          <p:spPr>
            <a:xfrm>
              <a:off x="6225566" y="4876797"/>
              <a:ext cx="5695506" cy="648000"/>
            </a:xfrm>
            <a:prstGeom prst="round2SameRect">
              <a:avLst>
                <a:gd name="adj1" fmla="val 16238"/>
                <a:gd name="adj2" fmla="val 0"/>
              </a:avLst>
            </a:prstGeom>
            <a:gradFill>
              <a:gsLst>
                <a:gs pos="0">
                  <a:srgbClr val="6E53A2"/>
                </a:gs>
                <a:gs pos="100000">
                  <a:srgbClr val="A290C6"/>
                </a:gs>
              </a:gsLst>
              <a:lin ang="0" scaled="0"/>
            </a:gradFill>
            <a:ln>
              <a:solidFill>
                <a:srgbClr val="6E53A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1750" lvl="0">
                <a:lnSpc>
                  <a:spcPct val="115000"/>
                </a:lnSpc>
                <a:buClr>
                  <a:schemeClr val="tx1"/>
                </a:buClr>
                <a:buSzPct val="100000"/>
              </a:pPr>
              <a:r>
                <a:rPr lang="ga-IE" sz="2600" b="1" noProof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Athfhorbairt na Sraithe Sinsearaí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4B6B675-F6D4-92D9-5538-290426799D35}"/>
              </a:ext>
            </a:extLst>
          </p:cNvPr>
          <p:cNvGrpSpPr/>
          <p:nvPr/>
        </p:nvGrpSpPr>
        <p:grpSpPr>
          <a:xfrm>
            <a:off x="6257474" y="2122033"/>
            <a:ext cx="5695509" cy="3701251"/>
            <a:chOff x="270918" y="1064769"/>
            <a:chExt cx="5695512" cy="3464256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4DA555C3-2983-C3BE-B212-91B6EDEE71CE}"/>
                </a:ext>
              </a:extLst>
            </p:cNvPr>
            <p:cNvSpPr/>
            <p:nvPr/>
          </p:nvSpPr>
          <p:spPr>
            <a:xfrm>
              <a:off x="270918" y="1656048"/>
              <a:ext cx="5695505" cy="2872977"/>
            </a:xfrm>
            <a:prstGeom prst="roundRect">
              <a:avLst>
                <a:gd name="adj" fmla="val 6189"/>
              </a:avLst>
            </a:prstGeom>
            <a:gradFill>
              <a:gsLst>
                <a:gs pos="0">
                  <a:srgbClr val="ED7D31"/>
                </a:gs>
                <a:gs pos="100000">
                  <a:srgbClr val="F7C39F"/>
                </a:gs>
              </a:gsLst>
              <a:lin ang="16200000" scaled="0"/>
            </a:gradFill>
            <a:ln>
              <a:solidFill>
                <a:srgbClr val="ED7D3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1750" lvl="0">
                <a:lnSpc>
                  <a:spcPct val="115000"/>
                </a:lnSpc>
                <a:buClr>
                  <a:schemeClr val="tx1"/>
                </a:buClr>
                <a:buSzPct val="100000"/>
              </a:pPr>
              <a:r>
                <a:rPr lang="ga-IE" sz="2600" noProof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Bainistíonn</a:t>
              </a:r>
              <a:r>
                <a:rPr lang="ga-IE" sz="260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scoileanna iad seo cheana féin:</a:t>
              </a:r>
            </a:p>
            <a:p>
              <a:pPr marL="488950" lvl="0" indent="-457200">
                <a:lnSpc>
                  <a:spcPct val="115000"/>
                </a:lnSpc>
                <a:buClr>
                  <a:schemeClr val="tx1"/>
                </a:buClr>
                <a:buSzPct val="100000"/>
                <a:buFont typeface="Wingdings" panose="05000000000000000000" pitchFamily="2" charset="2"/>
                <a:buChar char="§"/>
              </a:pPr>
              <a:r>
                <a:rPr lang="ga-IE" sz="260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Obair chúrsa</a:t>
              </a:r>
            </a:p>
            <a:p>
              <a:pPr marL="488950" lvl="0" indent="-457200">
                <a:lnSpc>
                  <a:spcPct val="115000"/>
                </a:lnSpc>
                <a:buClr>
                  <a:schemeClr val="tx1"/>
                </a:buClr>
                <a:buSzPct val="100000"/>
                <a:buFont typeface="Wingdings" panose="05000000000000000000" pitchFamily="2" charset="2"/>
                <a:buChar char="§"/>
              </a:pPr>
              <a:r>
                <a:rPr lang="ga-IE" sz="260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Measúnuithe praiticiúla</a:t>
              </a:r>
            </a:p>
            <a:p>
              <a:pPr marL="488950" lvl="0" indent="-457200">
                <a:lnSpc>
                  <a:spcPct val="115000"/>
                </a:lnSpc>
                <a:buClr>
                  <a:schemeClr val="tx1"/>
                </a:buClr>
                <a:buSzPct val="100000"/>
                <a:buFont typeface="Wingdings" panose="05000000000000000000" pitchFamily="2" charset="2"/>
                <a:buChar char="§"/>
              </a:pPr>
              <a:r>
                <a:rPr lang="ga-IE" sz="260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Scrúduithe béil</a:t>
              </a:r>
            </a:p>
            <a:p>
              <a:pPr marL="488950" lvl="0" indent="-457200">
                <a:lnSpc>
                  <a:spcPct val="115000"/>
                </a:lnSpc>
                <a:buClr>
                  <a:schemeClr val="tx1"/>
                </a:buClr>
                <a:buSzPct val="100000"/>
                <a:buFont typeface="Wingdings" panose="05000000000000000000" pitchFamily="2" charset="2"/>
                <a:buChar char="§"/>
              </a:pPr>
              <a:r>
                <a:rPr lang="ga-IE" sz="260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Taisc</a:t>
              </a:r>
              <a:r>
                <a:rPr lang="en-GB" sz="2600" noProof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eadh</a:t>
              </a:r>
              <a:r>
                <a:rPr lang="ga-IE" sz="260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tionscadal chuig CSS</a:t>
              </a:r>
            </a:p>
          </p:txBody>
        </p:sp>
        <p:sp>
          <p:nvSpPr>
            <p:cNvPr id="20" name="Rectangle: Top Corners Rounded 19">
              <a:extLst>
                <a:ext uri="{FF2B5EF4-FFF2-40B4-BE49-F238E27FC236}">
                  <a16:creationId xmlns:a16="http://schemas.microsoft.com/office/drawing/2014/main" id="{BA3807E5-78AD-2639-8176-E67C38FA55CB}"/>
                </a:ext>
              </a:extLst>
            </p:cNvPr>
            <p:cNvSpPr/>
            <p:nvPr/>
          </p:nvSpPr>
          <p:spPr>
            <a:xfrm>
              <a:off x="270924" y="1064769"/>
              <a:ext cx="5695506" cy="707770"/>
            </a:xfrm>
            <a:prstGeom prst="round2SameRect">
              <a:avLst>
                <a:gd name="adj1" fmla="val 16238"/>
                <a:gd name="adj2" fmla="val 0"/>
              </a:avLst>
            </a:prstGeom>
            <a:gradFill>
              <a:gsLst>
                <a:gs pos="0">
                  <a:srgbClr val="ED7D31"/>
                </a:gs>
                <a:gs pos="100000">
                  <a:srgbClr val="F7C39F"/>
                </a:gs>
              </a:gsLst>
              <a:lin ang="0" scaled="0"/>
            </a:gradFill>
            <a:ln>
              <a:solidFill>
                <a:srgbClr val="ED7D3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ga-IE" sz="26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Saineolas ar an gCóras Reatha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062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37B0E3A-F25E-7E62-D045-9FF536EC1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17" y="-132140"/>
            <a:ext cx="10515600" cy="1325563"/>
          </a:xfrm>
        </p:spPr>
        <p:txBody>
          <a:bodyPr/>
          <a:lstStyle/>
          <a:p>
            <a:r>
              <a:rPr lang="en-GB" noProof="0" err="1"/>
              <a:t>Ról</a:t>
            </a:r>
            <a:r>
              <a:rPr lang="en-GB" noProof="0"/>
              <a:t> </a:t>
            </a:r>
            <a:r>
              <a:rPr lang="en-GB" noProof="0" err="1"/>
              <a:t>na</a:t>
            </a:r>
            <a:r>
              <a:rPr lang="en-GB" noProof="0"/>
              <a:t> </a:t>
            </a:r>
            <a:r>
              <a:rPr lang="en-GB" noProof="0" err="1"/>
              <a:t>Ceannaireachta</a:t>
            </a:r>
            <a:endParaRPr lang="ga-IE" noProof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E16D261-C39A-43E8-81B0-DF7CA169986C}"/>
              </a:ext>
            </a:extLst>
          </p:cNvPr>
          <p:cNvSpPr/>
          <p:nvPr/>
        </p:nvSpPr>
        <p:spPr>
          <a:xfrm>
            <a:off x="9133928" y="3910974"/>
            <a:ext cx="1296000" cy="152311"/>
          </a:xfrm>
          <a:prstGeom prst="roundRect">
            <a:avLst/>
          </a:prstGeom>
          <a:noFill/>
          <a:ln w="19050">
            <a:solidFill>
              <a:srgbClr val="E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noProof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6A5544A-8A67-B15B-3AAA-F7CF5BAAB130}"/>
              </a:ext>
            </a:extLst>
          </p:cNvPr>
          <p:cNvSpPr/>
          <p:nvPr/>
        </p:nvSpPr>
        <p:spPr>
          <a:xfrm>
            <a:off x="10505118" y="3910973"/>
            <a:ext cx="1332000" cy="250005"/>
          </a:xfrm>
          <a:prstGeom prst="roundRect">
            <a:avLst/>
          </a:prstGeom>
          <a:noFill/>
          <a:ln w="19050">
            <a:solidFill>
              <a:srgbClr val="E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noProof="0"/>
          </a:p>
        </p:txBody>
      </p:sp>
      <p:pic>
        <p:nvPicPr>
          <p:cNvPr id="2" name="Picture 1" descr="A blue and green gradient with white text&#10;&#10;AI-generated content may be incorrect.">
            <a:extLst>
              <a:ext uri="{FF2B5EF4-FFF2-40B4-BE49-F238E27FC236}">
                <a16:creationId xmlns:a16="http://schemas.microsoft.com/office/drawing/2014/main" id="{88B34A18-C71F-4163-3F8E-F3F2D9788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0284" y="1506729"/>
            <a:ext cx="2400300" cy="3495675"/>
          </a:xfrm>
          <a:prstGeom prst="rect">
            <a:avLst/>
          </a:prstGeom>
        </p:spPr>
      </p:pic>
      <p:pic>
        <p:nvPicPr>
          <p:cNvPr id="3" name="Picture 2" descr="A page of a book&#10;&#10;AI-generated content may be incorrect.">
            <a:extLst>
              <a:ext uri="{FF2B5EF4-FFF2-40B4-BE49-F238E27FC236}">
                <a16:creationId xmlns:a16="http://schemas.microsoft.com/office/drawing/2014/main" id="{7FBDC335-BBE8-ECBD-E1F3-A10696A304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6419" y="927253"/>
            <a:ext cx="5116850" cy="6858000"/>
          </a:xfrm>
          <a:prstGeom prst="rect">
            <a:avLst/>
          </a:prstGeom>
        </p:spPr>
      </p:pic>
      <p:pic>
        <p:nvPicPr>
          <p:cNvPr id="8" name="Picture 7" descr="A paper with text on it&#10;&#10;AI-generated content may be incorrect.">
            <a:extLst>
              <a:ext uri="{FF2B5EF4-FFF2-40B4-BE49-F238E27FC236}">
                <a16:creationId xmlns:a16="http://schemas.microsoft.com/office/drawing/2014/main" id="{838C8DEB-1AA5-F8F7-03B4-9A2AA695F5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9100" y="866775"/>
            <a:ext cx="3733800" cy="51244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8A70EB-6174-DE82-00FF-847703750F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195" y="1193609"/>
            <a:ext cx="350520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66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C740A-9EC2-5A56-1BD3-9815BDBBE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226" y="49922"/>
            <a:ext cx="10515600" cy="1325563"/>
          </a:xfrm>
        </p:spPr>
        <p:txBody>
          <a:bodyPr/>
          <a:lstStyle/>
          <a:p>
            <a:r>
              <a:rPr lang="ga-IE" noProof="0"/>
              <a:t>M</a:t>
            </a:r>
            <a:r>
              <a:rPr lang="en-GB" noProof="0"/>
              <a:t>a</a:t>
            </a:r>
            <a:r>
              <a:rPr lang="ga-IE" noProof="0"/>
              <a:t>r cheannaire scoile…</a:t>
            </a:r>
          </a:p>
        </p:txBody>
      </p:sp>
      <p:pic>
        <p:nvPicPr>
          <p:cNvPr id="4" name="Google Shape;354;p51" descr="A group of people with arrows&#10;&#10;Description automatically generated">
            <a:extLst>
              <a:ext uri="{FF2B5EF4-FFF2-40B4-BE49-F238E27FC236}">
                <a16:creationId xmlns:a16="http://schemas.microsoft.com/office/drawing/2014/main" id="{6BB62FE5-0493-EF7E-BEFE-EC98D316987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281" y="5167312"/>
            <a:ext cx="955875" cy="95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blue line drawing of a person&#10;&#10;AI-generated content may be incorrect.">
            <a:extLst>
              <a:ext uri="{FF2B5EF4-FFF2-40B4-BE49-F238E27FC236}">
                <a16:creationId xmlns:a16="http://schemas.microsoft.com/office/drawing/2014/main" id="{CAB84CFF-757A-8921-765E-B48E3C4BA7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9644" y="5126043"/>
            <a:ext cx="1019253" cy="10192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5742B7-742E-ED14-92BF-C5032A8935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4041" y="4771206"/>
            <a:ext cx="1374090" cy="1374090"/>
          </a:xfrm>
          <a:prstGeom prst="ellipse">
            <a:avLst/>
          </a:prstGeom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" name="3D Model 6" descr="Checklist">
                <a:extLst>
                  <a:ext uri="{FF2B5EF4-FFF2-40B4-BE49-F238E27FC236}">
                    <a16:creationId xmlns:a16="http://schemas.microsoft.com/office/drawing/2014/main" id="{23517DB6-038E-AB98-4FA8-E751706F66E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46060731"/>
                  </p:ext>
                </p:extLst>
              </p:nvPr>
            </p:nvGraphicFramePr>
            <p:xfrm>
              <a:off x="6506987" y="4242416"/>
              <a:ext cx="1654373" cy="2053018"/>
            </p:xfrm>
            <a:graphic>
              <a:graphicData uri="http://schemas.microsoft.com/office/drawing/2017/model3d">
                <am3d:model3d r:embed="rId6">
                  <am3d:spPr>
                    <a:xfrm>
                      <a:off x="0" y="0"/>
                      <a:ext cx="1654373" cy="2053018"/>
                    </a:xfrm>
                    <a:prstGeom prst="rect">
                      <a:avLst/>
                    </a:prstGeom>
                  </am3d:spPr>
                  <am3d:camera>
                    <am3d:pos x="0" y="0" z="6161684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3313" d="1000000"/>
                    <am3d:preTrans dx="-2" dy="-8018320" dz="-1001795"/>
                    <am3d:scale>
                      <am3d:sx n="1000000" d="1000000"/>
                      <am3d:sy n="1000000" d="1000000"/>
                      <am3d:sz n="1000000" d="1000000"/>
                    </am3d:scale>
                    <am3d:rot ax="3098220" ay="1101325" az="1301687"/>
                    <am3d:postTrans dx="0" dy="0" dz="0"/>
                  </am3d:trans>
                  <am3d:raster rName="Office3DRenderer" rVer="16.0.8326">
                    <am3d:blip r:embed="rId7"/>
                  </am3d:raster>
                  <am3d:objViewport viewportSz="226230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" name="3D Model 6" descr="Checklist">
                <a:extLst>
                  <a:ext uri="{FF2B5EF4-FFF2-40B4-BE49-F238E27FC236}">
                    <a16:creationId xmlns:a16="http://schemas.microsoft.com/office/drawing/2014/main" id="{23517DB6-038E-AB98-4FA8-E751706F66E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06987" y="4242416"/>
                <a:ext cx="1654373" cy="2053018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AE94A322-F7A0-3215-CD72-4E9AA0DEE108}"/>
              </a:ext>
            </a:extLst>
          </p:cNvPr>
          <p:cNvGrpSpPr/>
          <p:nvPr/>
        </p:nvGrpSpPr>
        <p:grpSpPr>
          <a:xfrm>
            <a:off x="335573" y="1198629"/>
            <a:ext cx="11536896" cy="2912483"/>
            <a:chOff x="-11704829" y="3213"/>
            <a:chExt cx="11536896" cy="2912483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D281499-748A-FE82-2DEE-9EE21A19B885}"/>
                </a:ext>
              </a:extLst>
            </p:cNvPr>
            <p:cNvSpPr/>
            <p:nvPr/>
          </p:nvSpPr>
          <p:spPr>
            <a:xfrm>
              <a:off x="-11541176" y="179696"/>
              <a:ext cx="11373243" cy="2736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7800" marR="0" lvl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bg1"/>
                </a:buClr>
                <a:buSzPct val="100000"/>
                <a:tabLst/>
                <a:defRPr/>
              </a:pPr>
              <a:endParaRPr kumimoji="0" lang="ga-IE" sz="2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1AD5CCAE-4DCC-DD96-00AB-5A87D0591606}"/>
                </a:ext>
              </a:extLst>
            </p:cNvPr>
            <p:cNvSpPr/>
            <p:nvPr/>
          </p:nvSpPr>
          <p:spPr>
            <a:xfrm>
              <a:off x="-11704829" y="3213"/>
              <a:ext cx="11373243" cy="2736000"/>
            </a:xfrm>
            <a:prstGeom prst="roundRect">
              <a:avLst/>
            </a:prstGeom>
            <a:solidFill>
              <a:srgbClr val="1987A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177800" algn="ctr">
                <a:lnSpc>
                  <a:spcPct val="90000"/>
                </a:lnSpc>
                <a:spcBef>
                  <a:spcPts val="1000"/>
                </a:spcBef>
                <a:buClr>
                  <a:schemeClr val="bg1"/>
                </a:buClr>
                <a:buSzPct val="100000"/>
                <a:defRPr/>
              </a:pPr>
              <a:endParaRPr kumimoji="0" lang="ga-IE" sz="36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Arial"/>
              </a:endParaRPr>
            </a:p>
            <a:p>
              <a:pPr marL="177800" algn="ctr">
                <a:lnSpc>
                  <a:spcPct val="90000"/>
                </a:lnSpc>
                <a:spcBef>
                  <a:spcPts val="1000"/>
                </a:spcBef>
                <a:buClr>
                  <a:schemeClr val="bg1"/>
                </a:buClr>
                <a:buSzPct val="100000"/>
                <a:defRPr/>
              </a:pPr>
              <a:r>
                <a:rPr kumimoji="0" lang="ga-IE" sz="36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lt"/>
                  <a:cs typeface="Arial" panose="020B0604020202020204" pitchFamily="34" charset="0"/>
                  <a:sym typeface="Arial"/>
                </a:rPr>
                <a:t>Cad iad na cuir chuige na scoile </a:t>
              </a:r>
              <a:r>
                <a:rPr lang="ga-IE" sz="3600" noProof="0">
                  <a:solidFill>
                    <a:schemeClr val="bg1"/>
                  </a:solidFill>
                  <a:latin typeface="Arial" panose="020B0604020202020204" pitchFamily="34" charset="0"/>
                  <a:ea typeface="+mn-lt"/>
                  <a:cs typeface="Arial" panose="020B0604020202020204" pitchFamily="34" charset="0"/>
                </a:rPr>
                <a:t>uile a bheidh orainn a úsáid mar fhoireann cheannaireachta chun cinntiú go gcloítear leis na rialacha agus leis na nósanna imeachta maidir le hobair </a:t>
              </a:r>
              <a:r>
                <a:rPr lang="ga-IE" sz="3600" noProof="0" err="1">
                  <a:solidFill>
                    <a:schemeClr val="bg1"/>
                  </a:solidFill>
                  <a:latin typeface="Arial" panose="020B0604020202020204" pitchFamily="34" charset="0"/>
                  <a:ea typeface="+mn-lt"/>
                  <a:cs typeface="Arial" panose="020B0604020202020204" pitchFamily="34" charset="0"/>
                </a:rPr>
                <a:t>chú</a:t>
              </a:r>
              <a:r>
                <a:rPr lang="en-GB" sz="3600" noProof="0">
                  <a:solidFill>
                    <a:schemeClr val="bg1"/>
                  </a:solidFill>
                  <a:latin typeface="Arial" panose="020B0604020202020204" pitchFamily="34" charset="0"/>
                  <a:ea typeface="+mn-lt"/>
                  <a:cs typeface="Arial" panose="020B0604020202020204" pitchFamily="34" charset="0"/>
                </a:rPr>
                <a:t>r</a:t>
              </a:r>
              <a:r>
                <a:rPr lang="ga-IE" sz="3600" noProof="0">
                  <a:solidFill>
                    <a:schemeClr val="bg1"/>
                  </a:solidFill>
                  <a:latin typeface="Arial" panose="020B0604020202020204" pitchFamily="34" charset="0"/>
                  <a:ea typeface="+mn-lt"/>
                  <a:cs typeface="Arial" panose="020B0604020202020204" pitchFamily="34" charset="0"/>
                </a:rPr>
                <a:t>sa?</a:t>
              </a:r>
              <a:endParaRPr lang="ga-IE" sz="2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010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FBA98A-65D7-9D31-EE60-16E8C8C8E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4FAF3-48B9-3ABF-0455-8327F2196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243" y="95096"/>
            <a:ext cx="10515600" cy="1325563"/>
          </a:xfrm>
        </p:spPr>
        <p:txBody>
          <a:bodyPr/>
          <a:lstStyle/>
          <a:p>
            <a:r>
              <a:rPr lang="ga-IE" noProof="0"/>
              <a:t>Sa seisiún seo…</a:t>
            </a:r>
          </a:p>
        </p:txBody>
      </p:sp>
      <p:sp>
        <p:nvSpPr>
          <p:cNvPr id="5" name="object 32">
            <a:extLst>
              <a:ext uri="{FF2B5EF4-FFF2-40B4-BE49-F238E27FC236}">
                <a16:creationId xmlns:a16="http://schemas.microsoft.com/office/drawing/2014/main" id="{469EEC9C-DC3A-614A-B4C1-A2F77FB738E6}"/>
              </a:ext>
            </a:extLst>
          </p:cNvPr>
          <p:cNvSpPr/>
          <p:nvPr/>
        </p:nvSpPr>
        <p:spPr>
          <a:xfrm>
            <a:off x="1" y="0"/>
            <a:ext cx="1046602" cy="6858000"/>
          </a:xfrm>
          <a:prstGeom prst="rect">
            <a:avLst/>
          </a:prstGeom>
          <a:solidFill>
            <a:srgbClr val="6D52A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a-IE" sz="109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object 38">
            <a:extLst>
              <a:ext uri="{FF2B5EF4-FFF2-40B4-BE49-F238E27FC236}">
                <a16:creationId xmlns:a16="http://schemas.microsoft.com/office/drawing/2014/main" id="{27738CFA-5531-239B-579B-14EA73B7B8AD}"/>
              </a:ext>
            </a:extLst>
          </p:cNvPr>
          <p:cNvSpPr txBox="1"/>
          <p:nvPr/>
        </p:nvSpPr>
        <p:spPr>
          <a:xfrm rot="16200000">
            <a:off x="-1452765" y="3152443"/>
            <a:ext cx="3952133" cy="55311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lvl="0" indent="-2695" algn="ctr" defTabSz="554492" rtl="0" eaLnBrk="1" fontAlgn="auto" latinLnBrk="0" hangingPunct="1">
              <a:lnSpc>
                <a:spcPct val="101699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3600" b="1" i="0" u="none" strike="noStrike" kern="0" cap="none" spc="-6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Z@R18CD.tmp"/>
                <a:ea typeface="+mn-ea"/>
                <a:cs typeface="Z@R18CD.tmp"/>
              </a:rPr>
              <a:t>Ceannaireacht</a:t>
            </a:r>
            <a:endParaRPr kumimoji="0" lang="ga-IE" sz="3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@R18CD.tmp"/>
              <a:ea typeface="+mn-ea"/>
              <a:cs typeface="Z@R18CD.tmp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DCFBD2B-E75D-210D-C17D-2439662108F9}"/>
              </a:ext>
            </a:extLst>
          </p:cNvPr>
          <p:cNvGrpSpPr/>
          <p:nvPr/>
        </p:nvGrpSpPr>
        <p:grpSpPr>
          <a:xfrm>
            <a:off x="-4098317" y="563402"/>
            <a:ext cx="15366392" cy="6667172"/>
            <a:chOff x="-4098317" y="563402"/>
            <a:chExt cx="15366392" cy="6667172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FC2E3F88-D990-B55F-4808-5E05B4D6C826}"/>
                </a:ext>
              </a:extLst>
            </p:cNvPr>
            <p:cNvSpPr/>
            <p:nvPr/>
          </p:nvSpPr>
          <p:spPr>
            <a:xfrm>
              <a:off x="2568854" y="3392987"/>
              <a:ext cx="8699221" cy="1008000"/>
            </a:xfrm>
            <a:prstGeom prst="roundRect">
              <a:avLst/>
            </a:prstGeom>
            <a:solidFill>
              <a:srgbClr val="24647C"/>
            </a:solidFill>
            <a:ln>
              <a:solidFill>
                <a:srgbClr val="24647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95350" lvl="0">
                <a:tabLst>
                  <a:tab pos="1520825" algn="l"/>
                </a:tabLst>
              </a:pPr>
              <a:r>
                <a:rPr lang="ga-IE" sz="28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pléifidh muid r</a:t>
              </a:r>
              <a:r>
                <a:rPr lang="en-IE" sz="28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ó</a:t>
              </a:r>
              <a:r>
                <a:rPr lang="ga-IE" sz="28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 an cheannaire scoile maidir le </a:t>
              </a:r>
              <a:r>
                <a:rPr lang="ga-IE" sz="280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CMBanna</a:t>
              </a:r>
              <a:r>
                <a:rPr lang="ga-IE" sz="28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ga-IE" sz="2800">
                <a:solidFill>
                  <a:schemeClr val="bg1"/>
                </a:solidFill>
                <a:ea typeface="Calibri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3438B36-7FE9-A833-303D-8A0B30D018DA}"/>
                </a:ext>
              </a:extLst>
            </p:cNvPr>
            <p:cNvGrpSpPr/>
            <p:nvPr/>
          </p:nvGrpSpPr>
          <p:grpSpPr>
            <a:xfrm>
              <a:off x="-4098317" y="563402"/>
              <a:ext cx="7167678" cy="6667172"/>
              <a:chOff x="-4098317" y="563402"/>
              <a:chExt cx="7167678" cy="6667172"/>
            </a:xfrm>
          </p:grpSpPr>
          <p:sp>
            <p:nvSpPr>
              <p:cNvPr id="19" name="Block Arc 18">
                <a:extLst>
                  <a:ext uri="{FF2B5EF4-FFF2-40B4-BE49-F238E27FC236}">
                    <a16:creationId xmlns:a16="http://schemas.microsoft.com/office/drawing/2014/main" id="{8A3BD95C-5C44-2F86-875F-E009B405F3A0}"/>
                  </a:ext>
                </a:extLst>
              </p:cNvPr>
              <p:cNvSpPr/>
              <p:nvPr/>
            </p:nvSpPr>
            <p:spPr>
              <a:xfrm>
                <a:off x="-4098317" y="563402"/>
                <a:ext cx="6667172" cy="6667172"/>
              </a:xfrm>
              <a:prstGeom prst="blockArc">
                <a:avLst>
                  <a:gd name="adj1" fmla="val 18900000"/>
                  <a:gd name="adj2" fmla="val 2700000"/>
                  <a:gd name="adj3" fmla="val 324"/>
                </a:avLst>
              </a:prstGeom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z="-110000"/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ga-IE" noProof="0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EE1E0357-23B1-8A37-5AD3-7B16F8E9D338}"/>
                  </a:ext>
                </a:extLst>
              </p:cNvPr>
              <p:cNvSpPr/>
              <p:nvPr/>
            </p:nvSpPr>
            <p:spPr>
              <a:xfrm>
                <a:off x="1989362" y="3356988"/>
                <a:ext cx="1079999" cy="1079999"/>
              </a:xfrm>
              <a:prstGeom prst="ellipse">
                <a:avLst/>
              </a:prstGeom>
              <a:solidFill>
                <a:srgbClr val="0E85AA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z="300000" prstMaterial="metal">
                <a:bevelT w="88900" h="88900"/>
              </a:sp3d>
            </p:spPr>
            <p:style>
              <a:lnRef idx="0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ga-IE" noProof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36866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89FCC9-8054-5377-CFAA-0DF4FD56D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2A21F-2771-43E2-0B9F-F62D27304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603" y="0"/>
            <a:ext cx="10515600" cy="1325563"/>
          </a:xfrm>
        </p:spPr>
        <p:txBody>
          <a:bodyPr/>
          <a:lstStyle/>
          <a:p>
            <a:r>
              <a:rPr lang="ga-IE" noProof="0">
                <a:solidFill>
                  <a:srgbClr val="1987A8"/>
                </a:solidFill>
              </a:rPr>
              <a:t>Leabhrán Foghlama Gairmiúla</a:t>
            </a:r>
          </a:p>
        </p:txBody>
      </p:sp>
      <p:sp>
        <p:nvSpPr>
          <p:cNvPr id="3" name="object 32">
            <a:extLst>
              <a:ext uri="{FF2B5EF4-FFF2-40B4-BE49-F238E27FC236}">
                <a16:creationId xmlns:a16="http://schemas.microsoft.com/office/drawing/2014/main" id="{6D9D79A2-9E2C-9EF9-C59D-5B412A76740A}"/>
              </a:ext>
            </a:extLst>
          </p:cNvPr>
          <p:cNvSpPr/>
          <p:nvPr/>
        </p:nvSpPr>
        <p:spPr>
          <a:xfrm>
            <a:off x="1" y="0"/>
            <a:ext cx="1046602" cy="6858000"/>
          </a:xfrm>
          <a:prstGeom prst="rect">
            <a:avLst/>
          </a:prstGeom>
          <a:solidFill>
            <a:srgbClr val="6D52A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a-IE" sz="109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object 38">
            <a:extLst>
              <a:ext uri="{FF2B5EF4-FFF2-40B4-BE49-F238E27FC236}">
                <a16:creationId xmlns:a16="http://schemas.microsoft.com/office/drawing/2014/main" id="{5F16BA58-38CC-6702-13B4-4D35230769D9}"/>
              </a:ext>
            </a:extLst>
          </p:cNvPr>
          <p:cNvSpPr txBox="1"/>
          <p:nvPr/>
        </p:nvSpPr>
        <p:spPr>
          <a:xfrm rot="16200000">
            <a:off x="-1452765" y="3152443"/>
            <a:ext cx="3952133" cy="55311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lvl="0" indent="-2695" algn="ctr" defTabSz="554492" rtl="0" eaLnBrk="1" fontAlgn="auto" latinLnBrk="0" hangingPunct="1">
              <a:lnSpc>
                <a:spcPct val="101699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3600" b="1" i="0" u="none" strike="noStrike" kern="0" cap="none" spc="-6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Z@R18CD.tmp"/>
                <a:ea typeface="+mn-ea"/>
                <a:cs typeface="Z@R18CD.tmp"/>
              </a:rPr>
              <a:t>Ceannaireacht</a:t>
            </a:r>
            <a:endParaRPr kumimoji="0" lang="ga-IE" sz="3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@R18CD.tmp"/>
              <a:ea typeface="+mn-ea"/>
              <a:cs typeface="Z@R18CD.tmp"/>
            </a:endParaRPr>
          </a:p>
        </p:txBody>
      </p:sp>
      <p:pic>
        <p:nvPicPr>
          <p:cNvPr id="11" name="Picture 10" descr="A qr code on a screen&#10;&#10;AI-generated content may be incorrect.">
            <a:extLst>
              <a:ext uri="{FF2B5EF4-FFF2-40B4-BE49-F238E27FC236}">
                <a16:creationId xmlns:a16="http://schemas.microsoft.com/office/drawing/2014/main" id="{0B202096-CA8D-8713-785C-6ABFF89CE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542" y="1545922"/>
            <a:ext cx="3785053" cy="5038725"/>
          </a:xfrm>
          <a:prstGeom prst="rect">
            <a:avLst/>
          </a:prstGeom>
        </p:spPr>
      </p:pic>
      <p:pic>
        <p:nvPicPr>
          <p:cNvPr id="6" name="Picture 5" descr="A blue and white cover with text and a logo&#10;&#10;AI-generated content may be incorrect.">
            <a:extLst>
              <a:ext uri="{FF2B5EF4-FFF2-40B4-BE49-F238E27FC236}">
                <a16:creationId xmlns:a16="http://schemas.microsoft.com/office/drawing/2014/main" id="{E31C3BF7-DDF3-0443-9AF2-B7459307B6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0833" y="1451428"/>
            <a:ext cx="3533047" cy="504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00993D-D3CD-3728-E611-B25D0BDC4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41F304C-0A01-30BA-6124-D659B81C5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30346" y="5928127"/>
            <a:ext cx="2620467" cy="694944"/>
            <a:chOff x="2651612" y="5220826"/>
            <a:chExt cx="2620467" cy="694944"/>
          </a:xfrm>
        </p:grpSpPr>
        <p:pic>
          <p:nvPicPr>
            <p:cNvPr id="7" name="Graphic 6" descr="Email with solid fill">
              <a:extLst>
                <a:ext uri="{FF2B5EF4-FFF2-40B4-BE49-F238E27FC236}">
                  <a16:creationId xmlns:a16="http://schemas.microsoft.com/office/drawing/2014/main" id="{4E1323C1-76A7-576F-A766-2F6D61BCFF14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651612" y="5220826"/>
              <a:ext cx="694944" cy="69494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DDADA86-C1F4-4AF6-2097-B87E61B5606D}"/>
                </a:ext>
              </a:extLst>
            </p:cNvPr>
            <p:cNvSpPr txBox="1"/>
            <p:nvPr/>
          </p:nvSpPr>
          <p:spPr>
            <a:xfrm>
              <a:off x="3268019" y="5461731"/>
              <a:ext cx="200406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ga-IE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transitionyear@oide.ie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A2F3C03-BB04-451D-D665-439CF436A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097718" y="6434660"/>
            <a:ext cx="2410887" cy="419100"/>
            <a:chOff x="7806465" y="5390891"/>
            <a:chExt cx="2410887" cy="41910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AB3D14A-E865-0113-4B69-20B252D2E7E6}"/>
                </a:ext>
              </a:extLst>
            </p:cNvPr>
            <p:cNvSpPr txBox="1"/>
            <p:nvPr/>
          </p:nvSpPr>
          <p:spPr>
            <a:xfrm>
              <a:off x="8213292" y="5409171"/>
              <a:ext cx="2004060" cy="3766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ga-I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@oide_Ireland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B20F860-8DBC-8272-73AD-C10204A09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06465" y="5390891"/>
              <a:ext cx="447675" cy="419100"/>
            </a:xfrm>
            <a:prstGeom prst="rect">
              <a:avLst/>
            </a:prstGeom>
          </p:spPr>
        </p:pic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04D8372D-19C3-2A06-DE66-1CE334AD1EA3}"/>
              </a:ext>
            </a:extLst>
          </p:cNvPr>
          <p:cNvSpPr txBox="1">
            <a:spLocks/>
          </p:cNvSpPr>
          <p:nvPr/>
        </p:nvSpPr>
        <p:spPr>
          <a:xfrm>
            <a:off x="5832875" y="3104110"/>
            <a:ext cx="58469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E85AA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8000" b="1" i="0" u="none" strike="noStrike" kern="1200" cap="none" spc="0" normalizeH="0" baseline="0" noProof="0">
                <a:ln>
                  <a:noFill/>
                </a:ln>
                <a:solidFill>
                  <a:srgbClr val="0E85AA"/>
                </a:solidFill>
                <a:effectLst/>
                <a:uLnTx/>
                <a:uFillTx/>
                <a:latin typeface="Arial" panose="020B0604020202020204"/>
                <a:ea typeface="+mj-ea"/>
                <a:cs typeface="Dreaming Outloud Script Pro"/>
              </a:rPr>
              <a:t>https://forms.office.com/e/EsvQ1ZiGLY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6C7D29C-F370-59B3-8955-2F15C7597D77}"/>
              </a:ext>
            </a:extLst>
          </p:cNvPr>
          <p:cNvSpPr>
            <a:spLocks noGrp="1"/>
          </p:cNvSpPr>
          <p:nvPr/>
        </p:nvSpPr>
        <p:spPr>
          <a:xfrm>
            <a:off x="1464591" y="7234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E85AA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err="1">
                <a:ln>
                  <a:noFill/>
                </a:ln>
                <a:solidFill>
                  <a:srgbClr val="1987A8"/>
                </a:solidFill>
                <a:effectLst/>
                <a:uLnTx/>
                <a:uFillTx/>
                <a:latin typeface="Arial" panose="020B0604020202020204"/>
                <a:ea typeface="+mj-ea"/>
                <a:cs typeface="Dreaming Outloud Script Pro"/>
              </a:rPr>
              <a:t>Aiseolas</a:t>
            </a:r>
            <a:endParaRPr kumimoji="0" lang="ga-IE" sz="4800" b="0" i="0" u="none" strike="noStrike" kern="1200" cap="none" spc="0" normalizeH="0" baseline="0" noProof="0">
              <a:ln>
                <a:noFill/>
              </a:ln>
              <a:solidFill>
                <a:srgbClr val="1987A8"/>
              </a:solidFill>
              <a:effectLst/>
              <a:uLnTx/>
              <a:uFillTx/>
              <a:latin typeface="Arial" panose="020B0604020202020204"/>
              <a:ea typeface="+mj-ea"/>
              <a:cs typeface="Dreaming Outloud Script Pr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4BA064-1941-2960-95FA-C99DF96F11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8979" y="1427203"/>
            <a:ext cx="3545050" cy="4595567"/>
          </a:xfrm>
          <a:prstGeom prst="rect">
            <a:avLst/>
          </a:prstGeom>
        </p:spPr>
      </p:pic>
      <p:sp>
        <p:nvSpPr>
          <p:cNvPr id="4" name="object 32">
            <a:extLst>
              <a:ext uri="{FF2B5EF4-FFF2-40B4-BE49-F238E27FC236}">
                <a16:creationId xmlns:a16="http://schemas.microsoft.com/office/drawing/2014/main" id="{FD7774C9-F83C-1865-3C56-4C3827BF1FD0}"/>
              </a:ext>
            </a:extLst>
          </p:cNvPr>
          <p:cNvSpPr/>
          <p:nvPr/>
        </p:nvSpPr>
        <p:spPr>
          <a:xfrm>
            <a:off x="1" y="0"/>
            <a:ext cx="1046602" cy="6858000"/>
          </a:xfrm>
          <a:prstGeom prst="rect">
            <a:avLst/>
          </a:prstGeom>
          <a:solidFill>
            <a:srgbClr val="6D52A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a-IE" sz="109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object 38">
            <a:extLst>
              <a:ext uri="{FF2B5EF4-FFF2-40B4-BE49-F238E27FC236}">
                <a16:creationId xmlns:a16="http://schemas.microsoft.com/office/drawing/2014/main" id="{F3C77590-657C-7086-73C3-E9F47BE6E7A8}"/>
              </a:ext>
            </a:extLst>
          </p:cNvPr>
          <p:cNvSpPr txBox="1"/>
          <p:nvPr/>
        </p:nvSpPr>
        <p:spPr>
          <a:xfrm rot="16200000">
            <a:off x="-1452765" y="3152443"/>
            <a:ext cx="3952133" cy="55311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lvl="0" indent="-2695" algn="ctr" defTabSz="554492" rtl="0" eaLnBrk="1" fontAlgn="auto" latinLnBrk="0" hangingPunct="1">
              <a:lnSpc>
                <a:spcPct val="101699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3600" b="1" i="0" u="none" strike="noStrike" kern="0" cap="none" spc="-6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Z@R18CD.tmp"/>
                <a:ea typeface="+mn-ea"/>
                <a:cs typeface="Z@R18CD.tmp"/>
              </a:rPr>
              <a:t>Leadership</a:t>
            </a:r>
            <a:endParaRPr kumimoji="0" lang="ga-IE" sz="3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@R18CD.tmp"/>
              <a:ea typeface="+mn-ea"/>
              <a:cs typeface="Z@R18CD.tmp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705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06"/>
    </mc:Choice>
    <mc:Fallback xmlns="">
      <p:transition spd="slow" advTm="11406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54D71D-9457-1370-DD07-C475712C4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0C856C9-02C5-58D4-0125-02BE6CBAAB65}"/>
              </a:ext>
            </a:extLst>
          </p:cNvPr>
          <p:cNvGraphicFramePr/>
          <p:nvPr/>
        </p:nvGraphicFramePr>
        <p:xfrm>
          <a:off x="404260" y="2048256"/>
          <a:ext cx="11558016" cy="393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bject 32">
            <a:extLst>
              <a:ext uri="{FF2B5EF4-FFF2-40B4-BE49-F238E27FC236}">
                <a16:creationId xmlns:a16="http://schemas.microsoft.com/office/drawing/2014/main" id="{1CDD8678-654B-2E3A-7EBA-9A3B9C7672BC}"/>
              </a:ext>
            </a:extLst>
          </p:cNvPr>
          <p:cNvSpPr/>
          <p:nvPr/>
        </p:nvSpPr>
        <p:spPr>
          <a:xfrm>
            <a:off x="1" y="0"/>
            <a:ext cx="1046602" cy="6858000"/>
          </a:xfrm>
          <a:prstGeom prst="rect">
            <a:avLst/>
          </a:prstGeom>
          <a:solidFill>
            <a:srgbClr val="6D52A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a-IE" sz="109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object 38">
            <a:extLst>
              <a:ext uri="{FF2B5EF4-FFF2-40B4-BE49-F238E27FC236}">
                <a16:creationId xmlns:a16="http://schemas.microsoft.com/office/drawing/2014/main" id="{D44A61AE-075E-2CB0-4376-2CD5003D3C89}"/>
              </a:ext>
            </a:extLst>
          </p:cNvPr>
          <p:cNvSpPr txBox="1"/>
          <p:nvPr/>
        </p:nvSpPr>
        <p:spPr>
          <a:xfrm rot="16200000">
            <a:off x="-1452765" y="3152443"/>
            <a:ext cx="3952133" cy="55311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lvl="0" indent="-2695" algn="ctr" defTabSz="554492" rtl="0" eaLnBrk="1" fontAlgn="auto" latinLnBrk="0" hangingPunct="1">
              <a:lnSpc>
                <a:spcPct val="101699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-6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Z@R18CD.tmp"/>
                <a:ea typeface="+mn-ea"/>
                <a:cs typeface="Z@R18CD.tmp"/>
              </a:rPr>
              <a:t>Ceannaireacht</a:t>
            </a:r>
            <a:endParaRPr kumimoji="0" lang="ga-IE" sz="3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@R18CD.tmp"/>
              <a:ea typeface="+mn-ea"/>
              <a:cs typeface="Z@R18CD.tmp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8E45AC9-21DA-BBD0-1D1D-E95E515D8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174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ga-IE" sz="8000" b="1" noProof="0">
                <a:cs typeface="Dreaming Outloud Script Pro"/>
              </a:rPr>
              <a:t>Míle buíochas</a:t>
            </a:r>
          </a:p>
        </p:txBody>
      </p:sp>
    </p:spTree>
    <p:extLst>
      <p:ext uri="{BB962C8B-B14F-4D97-AF65-F5344CB8AC3E}">
        <p14:creationId xmlns:p14="http://schemas.microsoft.com/office/powerpoint/2010/main" val="40928706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880F3EE-67B7-1E2F-AB5E-6C2D7D4722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2">
            <a:extLst>
              <a:ext uri="{FF2B5EF4-FFF2-40B4-BE49-F238E27FC236}">
                <a16:creationId xmlns:a16="http://schemas.microsoft.com/office/drawing/2014/main" id="{861146AA-8E9F-259F-A168-6A9EC0A93A17}"/>
              </a:ext>
            </a:extLst>
          </p:cNvPr>
          <p:cNvSpPr/>
          <p:nvPr/>
        </p:nvSpPr>
        <p:spPr>
          <a:xfrm>
            <a:off x="1" y="0"/>
            <a:ext cx="1046602" cy="6858000"/>
          </a:xfrm>
          <a:prstGeom prst="rect">
            <a:avLst/>
          </a:prstGeom>
          <a:solidFill>
            <a:srgbClr val="6D52A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a-IE" sz="109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object 38">
            <a:extLst>
              <a:ext uri="{FF2B5EF4-FFF2-40B4-BE49-F238E27FC236}">
                <a16:creationId xmlns:a16="http://schemas.microsoft.com/office/drawing/2014/main" id="{37E57E6F-FC9C-DF4C-C535-29BE4F2189F9}"/>
              </a:ext>
            </a:extLst>
          </p:cNvPr>
          <p:cNvSpPr txBox="1"/>
          <p:nvPr/>
        </p:nvSpPr>
        <p:spPr>
          <a:xfrm rot="16200000">
            <a:off x="-1452765" y="3152443"/>
            <a:ext cx="3952133" cy="55311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lvl="0" indent="-2695" algn="ctr" defTabSz="554492" rtl="0" eaLnBrk="1" fontAlgn="auto" latinLnBrk="0" hangingPunct="1">
              <a:lnSpc>
                <a:spcPct val="101699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3600" b="1" i="0" u="none" strike="noStrike" kern="0" cap="none" spc="-6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Z@R18CD.tmp"/>
                <a:ea typeface="+mn-ea"/>
                <a:cs typeface="Z@R18CD.tmp"/>
              </a:rPr>
              <a:t>Leadership</a:t>
            </a:r>
            <a:endParaRPr kumimoji="0" lang="ga-IE" sz="3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@R18CD.tmp"/>
              <a:ea typeface="+mn-ea"/>
              <a:cs typeface="Z@R18CD.tmp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3023E3-FEEA-C75D-006B-FB17466AF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0208" y="1397909"/>
            <a:ext cx="4934712" cy="493471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7FA052F-8C50-5EB2-0E03-45BB385C5B17}"/>
              </a:ext>
            </a:extLst>
          </p:cNvPr>
          <p:cNvSpPr>
            <a:spLocks noGrp="1"/>
          </p:cNvSpPr>
          <p:nvPr/>
        </p:nvSpPr>
        <p:spPr>
          <a:xfrm>
            <a:off x="1464591" y="7234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E85AA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4800" b="0" i="0" u="none" strike="noStrike" kern="1200" cap="none" spc="0" normalizeH="0" baseline="0" noProof="0" err="1">
                <a:ln>
                  <a:noFill/>
                </a:ln>
                <a:solidFill>
                  <a:srgbClr val="1987A8"/>
                </a:solidFill>
                <a:effectLst/>
                <a:uLnTx/>
                <a:uFillTx/>
                <a:latin typeface="Arial" panose="020B0604020202020204"/>
                <a:ea typeface="+mj-ea"/>
                <a:cs typeface="Dreaming Outloud Script Pro"/>
              </a:rPr>
              <a:t>Registration</a:t>
            </a:r>
            <a:endParaRPr kumimoji="0" lang="ga-IE" sz="4800" b="0" i="0" u="none" strike="noStrike" kern="1200" cap="none" spc="0" normalizeH="0" baseline="0" noProof="0">
              <a:ln>
                <a:noFill/>
              </a:ln>
              <a:solidFill>
                <a:srgbClr val="1987A8"/>
              </a:solidFill>
              <a:effectLst/>
              <a:uLnTx/>
              <a:uFillTx/>
              <a:latin typeface="Arial" panose="020B0604020202020204"/>
              <a:ea typeface="+mj-ea"/>
              <a:cs typeface="Dreaming Outloud Script Pro"/>
            </a:endParaRPr>
          </a:p>
        </p:txBody>
      </p:sp>
    </p:spTree>
    <p:extLst>
      <p:ext uri="{BB962C8B-B14F-4D97-AF65-F5344CB8AC3E}">
        <p14:creationId xmlns:p14="http://schemas.microsoft.com/office/powerpoint/2010/main" val="22146432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89FCC9-8054-5377-CFAA-0DF4FD56D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2A21F-2771-43E2-0B9F-F62D27304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243" y="95096"/>
            <a:ext cx="10515600" cy="1325563"/>
          </a:xfrm>
        </p:spPr>
        <p:txBody>
          <a:bodyPr/>
          <a:lstStyle/>
          <a:p>
            <a:r>
              <a:rPr lang="ga-IE" noProof="0"/>
              <a:t>Sa seisiún seo….. </a:t>
            </a:r>
          </a:p>
        </p:txBody>
      </p:sp>
      <p:sp>
        <p:nvSpPr>
          <p:cNvPr id="5" name="object 32">
            <a:extLst>
              <a:ext uri="{FF2B5EF4-FFF2-40B4-BE49-F238E27FC236}">
                <a16:creationId xmlns:a16="http://schemas.microsoft.com/office/drawing/2014/main" id="{78DD8515-54A4-2487-6175-8408034A7216}"/>
              </a:ext>
            </a:extLst>
          </p:cNvPr>
          <p:cNvSpPr/>
          <p:nvPr/>
        </p:nvSpPr>
        <p:spPr>
          <a:xfrm>
            <a:off x="1" y="0"/>
            <a:ext cx="1046602" cy="6858000"/>
          </a:xfrm>
          <a:prstGeom prst="rect">
            <a:avLst/>
          </a:prstGeom>
          <a:solidFill>
            <a:srgbClr val="6D52A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a-IE" sz="109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object 38">
            <a:extLst>
              <a:ext uri="{FF2B5EF4-FFF2-40B4-BE49-F238E27FC236}">
                <a16:creationId xmlns:a16="http://schemas.microsoft.com/office/drawing/2014/main" id="{AA569347-8716-E255-06D1-30D7EDABA444}"/>
              </a:ext>
            </a:extLst>
          </p:cNvPr>
          <p:cNvSpPr txBox="1"/>
          <p:nvPr/>
        </p:nvSpPr>
        <p:spPr>
          <a:xfrm rot="16200000">
            <a:off x="-1452765" y="3152443"/>
            <a:ext cx="3952133" cy="55311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lvl="0" indent="-2695" algn="ctr" defTabSz="554492" rtl="0" eaLnBrk="1" fontAlgn="auto" latinLnBrk="0" hangingPunct="1">
              <a:lnSpc>
                <a:spcPct val="101699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3600" b="1" i="0" u="none" strike="noStrike" kern="0" cap="none" spc="-6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Z@R18CD.tmp"/>
                <a:ea typeface="+mn-ea"/>
                <a:cs typeface="Z@R18CD.tmp"/>
              </a:rPr>
              <a:t>Ceannaireacht</a:t>
            </a:r>
            <a:endParaRPr kumimoji="0" lang="ga-IE" sz="3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@R18CD.tmp"/>
              <a:ea typeface="+mn-ea"/>
              <a:cs typeface="Z@R18CD.tmp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8E4038C-4D60-B6E2-C50B-F39EF95AE089}"/>
              </a:ext>
            </a:extLst>
          </p:cNvPr>
          <p:cNvGrpSpPr/>
          <p:nvPr/>
        </p:nvGrpSpPr>
        <p:grpSpPr>
          <a:xfrm>
            <a:off x="-4098317" y="563402"/>
            <a:ext cx="15366392" cy="6667172"/>
            <a:chOff x="-4098317" y="563402"/>
            <a:chExt cx="15366392" cy="6667172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FF8F1D44-B522-089B-97BD-40D68C0834E8}"/>
                </a:ext>
              </a:extLst>
            </p:cNvPr>
            <p:cNvSpPr/>
            <p:nvPr/>
          </p:nvSpPr>
          <p:spPr>
            <a:xfrm>
              <a:off x="2568854" y="3392987"/>
              <a:ext cx="8699221" cy="1008000"/>
            </a:xfrm>
            <a:prstGeom prst="roundRect">
              <a:avLst/>
            </a:prstGeom>
            <a:solidFill>
              <a:srgbClr val="24647C"/>
            </a:solidFill>
            <a:ln>
              <a:solidFill>
                <a:srgbClr val="24647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95350" lvl="0">
                <a:tabLst>
                  <a:tab pos="1520825" algn="l"/>
                </a:tabLst>
              </a:pPr>
              <a:r>
                <a:rPr lang="ga-IE" sz="2800" noProof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pléifidh muid r</a:t>
              </a:r>
              <a:r>
                <a:rPr lang="en-IE" sz="2800" noProof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ó</a:t>
              </a:r>
              <a:r>
                <a:rPr lang="ga-IE" sz="2800" noProof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 an cheannaire scoile maidir le </a:t>
              </a:r>
              <a:r>
                <a:rPr lang="ga-IE" sz="2800" noProof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CMBanna</a:t>
              </a:r>
              <a:r>
                <a:rPr lang="ga-IE" sz="2800" noProof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ga-IE" sz="2800" noProof="0">
                <a:solidFill>
                  <a:schemeClr val="bg1"/>
                </a:solidFill>
                <a:ea typeface="Calibri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28EE598-3AF1-233A-E634-68A3BB49C69A}"/>
                </a:ext>
              </a:extLst>
            </p:cNvPr>
            <p:cNvGrpSpPr/>
            <p:nvPr/>
          </p:nvGrpSpPr>
          <p:grpSpPr>
            <a:xfrm>
              <a:off x="-4098317" y="563402"/>
              <a:ext cx="7167678" cy="6667172"/>
              <a:chOff x="-4098317" y="563402"/>
              <a:chExt cx="7167678" cy="6667172"/>
            </a:xfrm>
          </p:grpSpPr>
          <p:sp>
            <p:nvSpPr>
              <p:cNvPr id="23" name="Block Arc 22">
                <a:extLst>
                  <a:ext uri="{FF2B5EF4-FFF2-40B4-BE49-F238E27FC236}">
                    <a16:creationId xmlns:a16="http://schemas.microsoft.com/office/drawing/2014/main" id="{19CC0D0E-2B9F-B539-0E1D-45A2F258950A}"/>
                  </a:ext>
                </a:extLst>
              </p:cNvPr>
              <p:cNvSpPr/>
              <p:nvPr/>
            </p:nvSpPr>
            <p:spPr>
              <a:xfrm>
                <a:off x="-4098317" y="563402"/>
                <a:ext cx="6667172" cy="6667172"/>
              </a:xfrm>
              <a:prstGeom prst="blockArc">
                <a:avLst>
                  <a:gd name="adj1" fmla="val 18900000"/>
                  <a:gd name="adj2" fmla="val 2700000"/>
                  <a:gd name="adj3" fmla="val 324"/>
                </a:avLst>
              </a:prstGeom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z="-110000"/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ga-IE" noProof="0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9AF513ED-460B-7C8F-266C-8AE414B85498}"/>
                  </a:ext>
                </a:extLst>
              </p:cNvPr>
              <p:cNvSpPr/>
              <p:nvPr/>
            </p:nvSpPr>
            <p:spPr>
              <a:xfrm>
                <a:off x="1989362" y="3356988"/>
                <a:ext cx="1079999" cy="1079999"/>
              </a:xfrm>
              <a:prstGeom prst="ellipse">
                <a:avLst/>
              </a:prstGeom>
              <a:solidFill>
                <a:srgbClr val="0E85AA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z="300000" prstMaterial="metal">
                <a:bevelT w="88900" h="88900"/>
              </a:sp3d>
            </p:spPr>
            <p:style>
              <a:lnRef idx="0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ga-IE" noProof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509360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05FCA-9219-E3C6-440D-3E0510999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22" y="-29607"/>
            <a:ext cx="10515600" cy="1325563"/>
          </a:xfrm>
        </p:spPr>
        <p:txBody>
          <a:bodyPr>
            <a:normAutofit/>
          </a:bodyPr>
          <a:lstStyle/>
          <a:p>
            <a:r>
              <a:rPr lang="en-IE" noProof="0" err="1"/>
              <a:t>Cuspóir</a:t>
            </a:r>
            <a:r>
              <a:rPr lang="en-IE" noProof="0"/>
              <a:t> </a:t>
            </a:r>
            <a:r>
              <a:rPr lang="en-IE" noProof="0" err="1"/>
              <a:t>agus</a:t>
            </a:r>
            <a:r>
              <a:rPr lang="en-IE" noProof="0"/>
              <a:t> </a:t>
            </a:r>
            <a:r>
              <a:rPr lang="en-IE" noProof="0" err="1"/>
              <a:t>Aidhmeanna</a:t>
            </a:r>
            <a:r>
              <a:rPr lang="en-IE" noProof="0"/>
              <a:t> </a:t>
            </a:r>
            <a:r>
              <a:rPr lang="en-IE" noProof="0" err="1"/>
              <a:t>na</a:t>
            </a:r>
            <a:r>
              <a:rPr lang="en-IE" noProof="0"/>
              <a:t> </a:t>
            </a:r>
            <a:r>
              <a:rPr lang="en-IE" noProof="0" err="1"/>
              <a:t>CBManna</a:t>
            </a:r>
            <a:endParaRPr lang="ga-IE" noProof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720AAFB-CB6E-BA4A-FA04-CBCAC22F3A75}"/>
              </a:ext>
            </a:extLst>
          </p:cNvPr>
          <p:cNvGrpSpPr/>
          <p:nvPr/>
        </p:nvGrpSpPr>
        <p:grpSpPr>
          <a:xfrm>
            <a:off x="3146508" y="2338135"/>
            <a:ext cx="6042401" cy="1908312"/>
            <a:chOff x="3146508" y="2338135"/>
            <a:chExt cx="6042401" cy="1908312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B1D44B10-2D73-044A-FF40-E031F5813D52}"/>
                </a:ext>
              </a:extLst>
            </p:cNvPr>
            <p:cNvSpPr/>
            <p:nvPr/>
          </p:nvSpPr>
          <p:spPr>
            <a:xfrm>
              <a:off x="3187570" y="2338135"/>
              <a:ext cx="6001339" cy="1860884"/>
            </a:xfrm>
            <a:prstGeom prst="roundRect">
              <a:avLst>
                <a:gd name="adj" fmla="val 12309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a-IE" sz="2800" noProof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9F0ECF6C-A5C7-CC2F-6FF9-F62A2826DA80}"/>
                </a:ext>
              </a:extLst>
            </p:cNvPr>
            <p:cNvSpPr/>
            <p:nvPr/>
          </p:nvSpPr>
          <p:spPr>
            <a:xfrm>
              <a:off x="3146508" y="2385563"/>
              <a:ext cx="6001339" cy="1860884"/>
            </a:xfrm>
            <a:prstGeom prst="roundRect">
              <a:avLst>
                <a:gd name="adj" fmla="val 12309"/>
              </a:avLst>
            </a:prstGeom>
            <a:solidFill>
              <a:srgbClr val="1987A8"/>
            </a:solidFill>
            <a:ln>
              <a:solidFill>
                <a:srgbClr val="1987A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ga-IE" sz="2400"/>
                <a:t>Tá sé mar aidhm le </a:t>
              </a:r>
              <a:r>
                <a:rPr lang="ga-IE" sz="2400" err="1"/>
                <a:t>CMBanna</a:t>
              </a:r>
              <a:r>
                <a:rPr lang="ga-IE" sz="2400"/>
                <a:t> measúnú a dhéanamh ar scileanna agus inniúlachtaí na n-iarrthóirí nach bhféadfaí measúnú a dhéanamh orthu go héasca sa scrúdú deiridh scríofa. </a:t>
              </a:r>
              <a:endParaRPr lang="ga-IE" sz="2400" noProof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BD55D08-348B-B4B0-8867-82539994CCF5}"/>
              </a:ext>
            </a:extLst>
          </p:cNvPr>
          <p:cNvSpPr/>
          <p:nvPr/>
        </p:nvSpPr>
        <p:spPr>
          <a:xfrm>
            <a:off x="9705179" y="2319330"/>
            <a:ext cx="1778153" cy="459178"/>
          </a:xfrm>
          <a:prstGeom prst="roundRect">
            <a:avLst/>
          </a:prstGeom>
          <a:noFill/>
          <a:ln>
            <a:solidFill>
              <a:srgbClr val="E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ga-IE" noProof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9B53386-46CB-549A-0BD2-04AB6B4CB7C7}"/>
              </a:ext>
            </a:extLst>
          </p:cNvPr>
          <p:cNvSpPr txBox="1">
            <a:spLocks/>
          </p:cNvSpPr>
          <p:nvPr/>
        </p:nvSpPr>
        <p:spPr>
          <a:xfrm>
            <a:off x="3750443" y="4379906"/>
            <a:ext cx="4691111" cy="404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85A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E85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85A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E85A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85A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E85A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85A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E85A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85A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E85A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0800" indent="0" algn="ctr">
              <a:buNone/>
            </a:pPr>
            <a:r>
              <a:rPr lang="ga-IE" sz="1400" noProof="0">
                <a:solidFill>
                  <a:srgbClr val="2A6D86"/>
                </a:solidFill>
              </a:rPr>
              <a:t>(SEC </a:t>
            </a:r>
            <a:r>
              <a:rPr lang="ga-IE" sz="1400" noProof="0" err="1">
                <a:solidFill>
                  <a:srgbClr val="2A6D86"/>
                </a:solidFill>
              </a:rPr>
              <a:t>Coursework</a:t>
            </a:r>
            <a:r>
              <a:rPr lang="ga-IE" sz="1400" noProof="0">
                <a:solidFill>
                  <a:srgbClr val="2A6D86"/>
                </a:solidFill>
              </a:rPr>
              <a:t> </a:t>
            </a:r>
            <a:r>
              <a:rPr lang="ga-IE" sz="1400" noProof="0" err="1">
                <a:solidFill>
                  <a:srgbClr val="2A6D86"/>
                </a:solidFill>
              </a:rPr>
              <a:t>Rules</a:t>
            </a:r>
            <a:r>
              <a:rPr lang="ga-IE" sz="1400" noProof="0">
                <a:solidFill>
                  <a:srgbClr val="2A6D86"/>
                </a:solidFill>
              </a:rPr>
              <a:t> &amp; </a:t>
            </a:r>
            <a:r>
              <a:rPr lang="ga-IE" sz="1400" noProof="0" err="1">
                <a:solidFill>
                  <a:srgbClr val="2A6D86"/>
                </a:solidFill>
              </a:rPr>
              <a:t>Procedures</a:t>
            </a:r>
            <a:r>
              <a:rPr lang="ga-IE" sz="1400" noProof="0">
                <a:solidFill>
                  <a:srgbClr val="2A6D86"/>
                </a:solidFill>
              </a:rPr>
              <a:t> 2025-2026 p. 7)</a:t>
            </a: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98E728F5-6D9B-F142-89A7-4D2A532B199C}"/>
              </a:ext>
            </a:extLst>
          </p:cNvPr>
          <p:cNvSpPr txBox="1"/>
          <p:nvPr/>
        </p:nvSpPr>
        <p:spPr>
          <a:xfrm>
            <a:off x="10659022" y="5851079"/>
            <a:ext cx="1665631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>
              <a:defRPr/>
            </a:pPr>
            <a:r>
              <a:rPr lang="ga-IE" sz="1200" noProof="0">
                <a:solidFill>
                  <a:srgbClr val="24647C"/>
                </a:solidFill>
              </a:rPr>
              <a:t>(LAOS, 2022, p.13)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FF9884E-6E18-C500-A45A-7164514B71DC}"/>
              </a:ext>
            </a:extLst>
          </p:cNvPr>
          <p:cNvGrpSpPr/>
          <p:nvPr/>
        </p:nvGrpSpPr>
        <p:grpSpPr>
          <a:xfrm>
            <a:off x="3068240" y="1011640"/>
            <a:ext cx="6191514" cy="4876578"/>
            <a:chOff x="-9160620" y="732971"/>
            <a:chExt cx="6191514" cy="4876578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743A918E-4EE8-93A5-F5CA-36CE256214A6}"/>
                </a:ext>
              </a:extLst>
            </p:cNvPr>
            <p:cNvSpPr/>
            <p:nvPr/>
          </p:nvSpPr>
          <p:spPr>
            <a:xfrm>
              <a:off x="-8970445" y="732971"/>
              <a:ext cx="6001339" cy="4852864"/>
            </a:xfrm>
            <a:prstGeom prst="roundRect">
              <a:avLst>
                <a:gd name="adj" fmla="val 12309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a-IE" sz="2800" b="1" noProof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06F1816-E3CE-78DD-86EB-84152C162DC1}"/>
                </a:ext>
              </a:extLst>
            </p:cNvPr>
            <p:cNvSpPr/>
            <p:nvPr/>
          </p:nvSpPr>
          <p:spPr>
            <a:xfrm>
              <a:off x="-9160620" y="756685"/>
              <a:ext cx="6001339" cy="4852864"/>
            </a:xfrm>
            <a:prstGeom prst="roundRect">
              <a:avLst>
                <a:gd name="adj" fmla="val 12309"/>
              </a:avLst>
            </a:prstGeom>
            <a:solidFill>
              <a:srgbClr val="1987A8"/>
            </a:solidFill>
            <a:ln>
              <a:solidFill>
                <a:srgbClr val="1987A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ga-IE" sz="2400" noProof="0">
                  <a:latin typeface="Arial" panose="020B0604020202020204" pitchFamily="34" charset="0"/>
                  <a:cs typeface="Arial" panose="020B0604020202020204" pitchFamily="34" charset="0"/>
                </a:rPr>
                <a:t>Leis na </a:t>
              </a:r>
              <a:r>
                <a:rPr lang="ga-IE" sz="2400" noProof="0" err="1">
                  <a:latin typeface="Arial" panose="020B0604020202020204" pitchFamily="34" charset="0"/>
                  <a:cs typeface="Arial" panose="020B0604020202020204" pitchFamily="34" charset="0"/>
                </a:rPr>
                <a:t>CMBanna</a:t>
              </a:r>
              <a:r>
                <a:rPr lang="ga-IE" sz="2400" noProof="0">
                  <a:latin typeface="Arial" panose="020B0604020202020204" pitchFamily="34" charset="0"/>
                  <a:cs typeface="Arial" panose="020B0604020202020204" pitchFamily="34" charset="0"/>
                </a:rPr>
                <a:t>, tá sé mar aidhm an brú ar scoláirí a laghdú a tharlaíonn de bharr measúnuithe deiridh atá bunaithe go príomha ar scrúduithe scríofa a </a:t>
              </a:r>
              <a:r>
                <a:rPr lang="ga-IE" sz="2400" noProof="0" err="1">
                  <a:latin typeface="Arial" panose="020B0604020202020204" pitchFamily="34" charset="0"/>
                  <a:cs typeface="Arial" panose="020B0604020202020204" pitchFamily="34" charset="0"/>
                </a:rPr>
                <a:t>reáchtáiltear</a:t>
              </a:r>
              <a:r>
                <a:rPr lang="ga-IE" sz="2400" noProof="0">
                  <a:latin typeface="Arial" panose="020B0604020202020204" pitchFamily="34" charset="0"/>
                  <a:cs typeface="Arial" panose="020B0604020202020204" pitchFamily="34" charset="0"/>
                </a:rPr>
                <a:t> ag deireadh an </a:t>
              </a:r>
              <a:r>
                <a:rPr lang="ga-IE" sz="2400" noProof="0" err="1">
                  <a:latin typeface="Arial" panose="020B0604020202020204" pitchFamily="34" charset="0"/>
                  <a:cs typeface="Arial" panose="020B0604020202020204" pitchFamily="34" charset="0"/>
                </a:rPr>
                <a:t>tséú</a:t>
              </a:r>
              <a:r>
                <a:rPr lang="ga-IE" sz="2400" noProof="0">
                  <a:latin typeface="Arial" panose="020B0604020202020204" pitchFamily="34" charset="0"/>
                  <a:cs typeface="Arial" panose="020B0604020202020204" pitchFamily="34" charset="0"/>
                </a:rPr>
                <a:t> bliain. Tá na </a:t>
              </a:r>
              <a:r>
                <a:rPr lang="ga-IE" sz="2400" noProof="0" err="1">
                  <a:latin typeface="Arial" panose="020B0604020202020204" pitchFamily="34" charset="0"/>
                  <a:cs typeface="Arial" panose="020B0604020202020204" pitchFamily="34" charset="0"/>
                </a:rPr>
                <a:t>CMBanna</a:t>
              </a:r>
              <a:r>
                <a:rPr lang="ga-IE" sz="2400" noProof="0">
                  <a:latin typeface="Arial" panose="020B0604020202020204" pitchFamily="34" charset="0"/>
                  <a:cs typeface="Arial" panose="020B0604020202020204" pitchFamily="34" charset="0"/>
                </a:rPr>
                <a:t> seo deartha chun measúnú ar scileanna agus príomhinniúlachtaí na scoláirí, a forbraíodh trí staidéar a dhéanamh ar a n-ábhar roghnaithe, ar bhealach nach féidir a dhéanamh trí scrúdú deiridh scríofa.</a:t>
              </a:r>
              <a:endParaRPr lang="ga-IE" sz="2400" b="1" noProof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5F42E76-382B-E0BD-5705-9CBB1D93F89F}"/>
              </a:ext>
            </a:extLst>
          </p:cNvPr>
          <p:cNvSpPr txBox="1">
            <a:spLocks/>
          </p:cNvSpPr>
          <p:nvPr/>
        </p:nvSpPr>
        <p:spPr>
          <a:xfrm>
            <a:off x="2940418" y="5879146"/>
            <a:ext cx="6156251" cy="44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85A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E85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85A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E85A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85A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E85A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85A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E85A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85A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E85A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0800" indent="0" algn="ctr">
              <a:buNone/>
            </a:pPr>
            <a:r>
              <a:rPr lang="ga-IE" sz="1200" u="sng" noProof="0">
                <a:solidFill>
                  <a:srgbClr val="2A6D8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Eolas do Scoileanna maidir le Sonraíochtaí Leasaithe agus Nua a Sheachadadh</a:t>
            </a:r>
            <a:endParaRPr lang="ga-IE" sz="1200" noProof="0">
              <a:solidFill>
                <a:srgbClr val="2A6D86"/>
              </a:solidFill>
            </a:endParaRPr>
          </a:p>
        </p:txBody>
      </p:sp>
      <p:pic>
        <p:nvPicPr>
          <p:cNvPr id="15" name="Picture 14" descr="A diagram of a diagram&#10;&#10;AI-generated content may be incorrect.">
            <a:extLst>
              <a:ext uri="{FF2B5EF4-FFF2-40B4-BE49-F238E27FC236}">
                <a16:creationId xmlns:a16="http://schemas.microsoft.com/office/drawing/2014/main" id="{2097B892-21A6-F6BE-1BED-661CA2053C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57" y="2033815"/>
            <a:ext cx="2851905" cy="2548465"/>
          </a:xfrm>
          <a:prstGeom prst="rect">
            <a:avLst/>
          </a:prstGeom>
        </p:spPr>
      </p:pic>
      <p:pic>
        <p:nvPicPr>
          <p:cNvPr id="16" name="Picture 15" descr="A circular diagram with text&#10;&#10;AI-generated content may be incorrect.">
            <a:extLst>
              <a:ext uri="{FF2B5EF4-FFF2-40B4-BE49-F238E27FC236}">
                <a16:creationId xmlns:a16="http://schemas.microsoft.com/office/drawing/2014/main" id="{B6007EEB-AD95-5391-2836-EBC685FD9F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4931" y="1747079"/>
            <a:ext cx="2863852" cy="281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93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F15DC6-CD81-49E7-5898-086449650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D033F439-9853-586B-5E5C-E3B631F36783}"/>
              </a:ext>
            </a:extLst>
          </p:cNvPr>
          <p:cNvSpPr/>
          <p:nvPr/>
        </p:nvSpPr>
        <p:spPr>
          <a:xfrm>
            <a:off x="2755925" y="3219966"/>
            <a:ext cx="5040000" cy="540000"/>
          </a:xfrm>
          <a:prstGeom prst="round2SameRect">
            <a:avLst>
              <a:gd name="adj1" fmla="val 33105"/>
              <a:gd name="adj2" fmla="val 0"/>
            </a:avLst>
          </a:prstGeom>
          <a:solidFill>
            <a:srgbClr val="6E53A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defRPr/>
            </a:pPr>
            <a:r>
              <a:rPr lang="en-IE" sz="2000" b="1">
                <a:solidFill>
                  <a:srgbClr val="FFFFFF"/>
                </a:solidFill>
                <a:latin typeface="Arial"/>
              </a:rPr>
              <a:t>M</a:t>
            </a:r>
            <a:r>
              <a:rPr lang="en-IE" sz="2000" b="1" noProof="0" err="1">
                <a:solidFill>
                  <a:srgbClr val="FFFFFF"/>
                </a:solidFill>
                <a:latin typeface="Arial"/>
              </a:rPr>
              <a:t>apáil</a:t>
            </a:r>
            <a:r>
              <a:rPr lang="en-IE" sz="2000" b="1" noProof="0">
                <a:solidFill>
                  <a:srgbClr val="FFFFFF"/>
                </a:solidFill>
                <a:latin typeface="Arial"/>
              </a:rPr>
              <a:t> </a:t>
            </a:r>
            <a:r>
              <a:rPr lang="en-IE" sz="2000" b="1" noProof="0" err="1">
                <a:solidFill>
                  <a:srgbClr val="FFFFFF"/>
                </a:solidFill>
                <a:latin typeface="Arial"/>
              </a:rPr>
              <a:t>féilire</a:t>
            </a:r>
            <a:endParaRPr lang="ga-IE" sz="2000" b="1" noProof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Google Shape;251;p64">
            <a:extLst>
              <a:ext uri="{FF2B5EF4-FFF2-40B4-BE49-F238E27FC236}">
                <a16:creationId xmlns:a16="http://schemas.microsoft.com/office/drawing/2014/main" id="{B28177B2-89CB-02D5-90B0-40F5657B67DE}"/>
              </a:ext>
            </a:extLst>
          </p:cNvPr>
          <p:cNvSpPr txBox="1">
            <a:spLocks/>
          </p:cNvSpPr>
          <p:nvPr/>
        </p:nvSpPr>
        <p:spPr>
          <a:xfrm>
            <a:off x="325244" y="121049"/>
            <a:ext cx="12198349" cy="565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ga-IE" sz="3200" b="1" noProof="0">
              <a:solidFill>
                <a:srgbClr val="1588A8"/>
              </a:solidFill>
              <a:ea typeface="Calibri"/>
              <a:cs typeface="Calibri"/>
            </a:endParaRPr>
          </a:p>
          <a:p>
            <a:r>
              <a:rPr lang="en-IE" sz="4000" noProof="0">
                <a:solidFill>
                  <a:srgbClr val="1588A8"/>
                </a:solidFill>
              </a:rPr>
              <a:t>An </a:t>
            </a:r>
            <a:r>
              <a:rPr lang="en-IE" sz="4000" noProof="0" err="1">
                <a:solidFill>
                  <a:srgbClr val="1588A8"/>
                </a:solidFill>
              </a:rPr>
              <a:t>chonair</a:t>
            </a:r>
            <a:r>
              <a:rPr lang="en-IE" sz="4000" noProof="0">
                <a:solidFill>
                  <a:srgbClr val="1588A8"/>
                </a:solidFill>
              </a:rPr>
              <a:t> a </a:t>
            </a:r>
            <a:r>
              <a:rPr lang="en-IE" sz="4000" noProof="0" err="1">
                <a:solidFill>
                  <a:srgbClr val="1588A8"/>
                </a:solidFill>
              </a:rPr>
              <a:t>phleanáil</a:t>
            </a:r>
            <a:endParaRPr lang="ga-IE" noProof="0"/>
          </a:p>
        </p:txBody>
      </p:sp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2E73C749-64EE-8757-19F4-A836B90D7DFF}"/>
              </a:ext>
            </a:extLst>
          </p:cNvPr>
          <p:cNvSpPr/>
          <p:nvPr/>
        </p:nvSpPr>
        <p:spPr>
          <a:xfrm>
            <a:off x="-16410986" y="1509496"/>
            <a:ext cx="5040000" cy="540000"/>
          </a:xfrm>
          <a:prstGeom prst="round2SameRect">
            <a:avLst>
              <a:gd name="adj1" fmla="val 33105"/>
              <a:gd name="adj2" fmla="val 0"/>
            </a:avLst>
          </a:prstGeom>
          <a:solidFill>
            <a:srgbClr val="3EA06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>
              <a:defRPr/>
            </a:pPr>
            <a:r>
              <a:rPr lang="ga-IE" sz="2000" b="1">
                <a:solidFill>
                  <a:srgbClr val="FFFFFF"/>
                </a:solidFill>
                <a:latin typeface="Arial"/>
              </a:rPr>
              <a:t>Athfhorbairt na Sraithe Sinsearaí</a:t>
            </a:r>
            <a:endParaRPr lang="ga-IE" sz="2000" b="1" noProof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Rectangle: Top Corners Rounded 23">
            <a:extLst>
              <a:ext uri="{FF2B5EF4-FFF2-40B4-BE49-F238E27FC236}">
                <a16:creationId xmlns:a16="http://schemas.microsoft.com/office/drawing/2014/main" id="{E0B56A9F-4372-5FE0-8308-18AB7E36F097}"/>
              </a:ext>
            </a:extLst>
          </p:cNvPr>
          <p:cNvSpPr/>
          <p:nvPr/>
        </p:nvSpPr>
        <p:spPr>
          <a:xfrm>
            <a:off x="-5923375" y="1490008"/>
            <a:ext cx="5040000" cy="540000"/>
          </a:xfrm>
          <a:prstGeom prst="round2SameRect">
            <a:avLst>
              <a:gd name="adj1" fmla="val 33105"/>
              <a:gd name="adj2" fmla="val 0"/>
            </a:avLst>
          </a:prstGeom>
          <a:solidFill>
            <a:srgbClr val="1987A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>
              <a:defRPr/>
            </a:pPr>
            <a:r>
              <a:rPr lang="ga-IE" sz="2000" b="1">
                <a:solidFill>
                  <a:srgbClr val="FFFFFF"/>
                </a:solidFill>
                <a:latin typeface="Arial"/>
              </a:rPr>
              <a:t>An tSraith Shóisearach</a:t>
            </a:r>
            <a:endParaRPr lang="ga-IE" sz="2000" b="1" noProof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Rectangle: Top Corners Rounded 26">
            <a:extLst>
              <a:ext uri="{FF2B5EF4-FFF2-40B4-BE49-F238E27FC236}">
                <a16:creationId xmlns:a16="http://schemas.microsoft.com/office/drawing/2014/main" id="{7D2C21BF-383A-0AA9-E82B-A72E7D87B2C7}"/>
              </a:ext>
            </a:extLst>
          </p:cNvPr>
          <p:cNvSpPr/>
          <p:nvPr/>
        </p:nvSpPr>
        <p:spPr>
          <a:xfrm>
            <a:off x="2722226" y="1490008"/>
            <a:ext cx="5040000" cy="540000"/>
          </a:xfrm>
          <a:prstGeom prst="round2SameRect">
            <a:avLst>
              <a:gd name="adj1" fmla="val 33105"/>
              <a:gd name="adj2" fmla="val 0"/>
            </a:avLst>
          </a:prstGeom>
          <a:solidFill>
            <a:srgbClr val="1987A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defRPr/>
            </a:pPr>
            <a:r>
              <a:rPr lang="en-IE" sz="2000" b="1" noProof="0">
                <a:solidFill>
                  <a:srgbClr val="FFFFFF"/>
                </a:solidFill>
                <a:latin typeface="Arial"/>
              </a:rPr>
              <a:t>An </a:t>
            </a:r>
            <a:r>
              <a:rPr lang="en-IE" sz="2000" b="1" noProof="0" err="1">
                <a:solidFill>
                  <a:srgbClr val="FFFFFF"/>
                </a:solidFill>
                <a:latin typeface="Arial"/>
              </a:rPr>
              <a:t>tSraith</a:t>
            </a:r>
            <a:r>
              <a:rPr lang="en-IE" sz="2000" b="1" noProof="0">
                <a:solidFill>
                  <a:srgbClr val="FFFFFF"/>
                </a:solidFill>
                <a:latin typeface="Arial"/>
              </a:rPr>
              <a:t> </a:t>
            </a:r>
            <a:r>
              <a:rPr lang="en-IE" sz="2000" b="1" noProof="0" err="1">
                <a:solidFill>
                  <a:srgbClr val="FFFFFF"/>
                </a:solidFill>
                <a:latin typeface="Arial"/>
              </a:rPr>
              <a:t>Shóisearach</a:t>
            </a:r>
            <a:endParaRPr kumimoji="0" lang="ga-IE" sz="2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1" name="Rectangle: Top Corners Rounded 30">
            <a:extLst>
              <a:ext uri="{FF2B5EF4-FFF2-40B4-BE49-F238E27FC236}">
                <a16:creationId xmlns:a16="http://schemas.microsoft.com/office/drawing/2014/main" id="{44225A44-D50A-70C0-4216-7869067EA270}"/>
              </a:ext>
            </a:extLst>
          </p:cNvPr>
          <p:cNvSpPr/>
          <p:nvPr/>
        </p:nvSpPr>
        <p:spPr>
          <a:xfrm>
            <a:off x="3004347" y="2637434"/>
            <a:ext cx="5040000" cy="540000"/>
          </a:xfrm>
          <a:prstGeom prst="round2SameRect">
            <a:avLst>
              <a:gd name="adj1" fmla="val 33105"/>
              <a:gd name="adj2" fmla="val 0"/>
            </a:avLst>
          </a:prstGeom>
          <a:solidFill>
            <a:srgbClr val="3EA06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defRPr/>
            </a:pPr>
            <a:r>
              <a:rPr lang="en-IE" sz="2000" b="1" noProof="0" err="1">
                <a:solidFill>
                  <a:srgbClr val="FFFFFF"/>
                </a:solidFill>
                <a:latin typeface="Arial"/>
              </a:rPr>
              <a:t>Athfhorbairt</a:t>
            </a:r>
            <a:r>
              <a:rPr lang="en-IE" sz="2000" b="1" noProof="0">
                <a:solidFill>
                  <a:srgbClr val="FFFFFF"/>
                </a:solidFill>
                <a:latin typeface="Arial"/>
              </a:rPr>
              <a:t> </a:t>
            </a:r>
            <a:r>
              <a:rPr lang="en-IE" sz="2000" b="1" noProof="0" err="1">
                <a:solidFill>
                  <a:srgbClr val="FFFFFF"/>
                </a:solidFill>
                <a:latin typeface="Arial"/>
              </a:rPr>
              <a:t>na</a:t>
            </a:r>
            <a:r>
              <a:rPr lang="en-IE" sz="2000" b="1" noProof="0">
                <a:solidFill>
                  <a:srgbClr val="FFFFFF"/>
                </a:solidFill>
                <a:latin typeface="Arial"/>
              </a:rPr>
              <a:t> </a:t>
            </a:r>
            <a:r>
              <a:rPr lang="en-IE" sz="2000" b="1" noProof="0" err="1">
                <a:solidFill>
                  <a:srgbClr val="FFFFFF"/>
                </a:solidFill>
                <a:latin typeface="Arial"/>
              </a:rPr>
              <a:t>Sraithe</a:t>
            </a:r>
            <a:r>
              <a:rPr lang="en-IE" sz="2000" b="1" noProof="0">
                <a:solidFill>
                  <a:srgbClr val="FFFFFF"/>
                </a:solidFill>
                <a:latin typeface="Arial"/>
              </a:rPr>
              <a:t> </a:t>
            </a:r>
            <a:r>
              <a:rPr lang="en-IE" sz="2000" b="1" noProof="0" err="1">
                <a:solidFill>
                  <a:srgbClr val="FFFFFF"/>
                </a:solidFill>
                <a:latin typeface="Arial"/>
              </a:rPr>
              <a:t>Sinsearaí</a:t>
            </a:r>
            <a:endParaRPr lang="ga-IE" sz="2000" b="1" noProof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Rectangle: Top Corners Rounded 28">
            <a:extLst>
              <a:ext uri="{FF2B5EF4-FFF2-40B4-BE49-F238E27FC236}">
                <a16:creationId xmlns:a16="http://schemas.microsoft.com/office/drawing/2014/main" id="{D2AB0475-05A9-FD05-3CAA-3A2A6CB18BE2}"/>
              </a:ext>
            </a:extLst>
          </p:cNvPr>
          <p:cNvSpPr/>
          <p:nvPr/>
        </p:nvSpPr>
        <p:spPr>
          <a:xfrm>
            <a:off x="2728329" y="2054902"/>
            <a:ext cx="5040000" cy="540000"/>
          </a:xfrm>
          <a:prstGeom prst="round2SameRect">
            <a:avLst>
              <a:gd name="adj1" fmla="val 33105"/>
              <a:gd name="adj2" fmla="val 0"/>
            </a:avLst>
          </a:prstGeom>
          <a:solidFill>
            <a:srgbClr val="ED7D3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defRPr/>
            </a:pPr>
            <a:r>
              <a:rPr lang="en-IE" sz="2000" b="1" noProof="0">
                <a:solidFill>
                  <a:srgbClr val="FFFFFF"/>
                </a:solidFill>
                <a:latin typeface="Arial"/>
              </a:rPr>
              <a:t>An </a:t>
            </a:r>
            <a:r>
              <a:rPr lang="en-IE" sz="2000" b="1" noProof="0" err="1">
                <a:solidFill>
                  <a:srgbClr val="FFFFFF"/>
                </a:solidFill>
                <a:latin typeface="Arial"/>
              </a:rPr>
              <a:t>Idirbhliain</a:t>
            </a:r>
            <a:endParaRPr lang="ga-IE" sz="2000" b="1" noProof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Rectangle: Top Corners Rounded 21">
            <a:extLst>
              <a:ext uri="{FF2B5EF4-FFF2-40B4-BE49-F238E27FC236}">
                <a16:creationId xmlns:a16="http://schemas.microsoft.com/office/drawing/2014/main" id="{C93D9204-45A5-2310-45CE-97A18DF1A6AA}"/>
              </a:ext>
            </a:extLst>
          </p:cNvPr>
          <p:cNvSpPr/>
          <p:nvPr/>
        </p:nvSpPr>
        <p:spPr>
          <a:xfrm>
            <a:off x="-11102380" y="1490008"/>
            <a:ext cx="5040000" cy="540000"/>
          </a:xfrm>
          <a:prstGeom prst="round2SameRect">
            <a:avLst>
              <a:gd name="adj1" fmla="val 33105"/>
              <a:gd name="adj2" fmla="val 0"/>
            </a:avLst>
          </a:prstGeom>
          <a:solidFill>
            <a:srgbClr val="ED7D3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>
              <a:defRPr/>
            </a:pPr>
            <a:r>
              <a:rPr lang="ga-IE" sz="2000" b="1">
                <a:solidFill>
                  <a:srgbClr val="FFFFFF"/>
                </a:solidFill>
                <a:latin typeface="Arial"/>
              </a:rPr>
              <a:t>An Idirbhliain</a:t>
            </a:r>
            <a:endParaRPr lang="ga-IE" sz="2000" b="1" noProof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780B8E-F7DE-119B-971D-BC9DE1351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5597" y="-654159"/>
            <a:ext cx="3463318" cy="44219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3EA59F7A-F87D-B01B-9603-C9863C510451}"/>
              </a:ext>
            </a:extLst>
          </p:cNvPr>
          <p:cNvSpPr/>
          <p:nvPr/>
        </p:nvSpPr>
        <p:spPr>
          <a:xfrm>
            <a:off x="-21719592" y="1509496"/>
            <a:ext cx="5040000" cy="540000"/>
          </a:xfrm>
          <a:prstGeom prst="round2SameRect">
            <a:avLst>
              <a:gd name="adj1" fmla="val 33105"/>
              <a:gd name="adj2" fmla="val 0"/>
            </a:avLst>
          </a:prstGeom>
          <a:solidFill>
            <a:srgbClr val="6E53A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>
              <a:defRPr/>
            </a:pPr>
            <a:r>
              <a:rPr lang="ga-IE" sz="2000" b="1">
                <a:solidFill>
                  <a:srgbClr val="FFFFFF"/>
                </a:solidFill>
                <a:latin typeface="Arial"/>
              </a:rPr>
              <a:t>Mapail Féilire</a:t>
            </a:r>
            <a:endParaRPr lang="ga-IE" sz="2000" b="1" noProof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4" name="Picture 3" descr="A white and orange background with text&#10;&#10;AI-generated content may be incorrect.">
            <a:extLst>
              <a:ext uri="{FF2B5EF4-FFF2-40B4-BE49-F238E27FC236}">
                <a16:creationId xmlns:a16="http://schemas.microsoft.com/office/drawing/2014/main" id="{F3CFEDA4-20B7-7C07-5096-C8FF4C297D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0" y="1322716"/>
            <a:ext cx="3745332" cy="4873925"/>
          </a:xfrm>
          <a:prstGeom prst="rect">
            <a:avLst/>
          </a:prstGeom>
        </p:spPr>
      </p:pic>
      <p:pic>
        <p:nvPicPr>
          <p:cNvPr id="13" name="Picture 12" descr="A diagram of a diagram&#10;&#10;AI-generated content may be incorrect.">
            <a:extLst>
              <a:ext uri="{FF2B5EF4-FFF2-40B4-BE49-F238E27FC236}">
                <a16:creationId xmlns:a16="http://schemas.microsoft.com/office/drawing/2014/main" id="{0CCACE5A-88A6-4F3A-5992-E5AA57B93F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1849" y="3029234"/>
            <a:ext cx="2295525" cy="2209800"/>
          </a:xfrm>
          <a:prstGeom prst="rect">
            <a:avLst/>
          </a:prstGeom>
        </p:spPr>
      </p:pic>
      <p:pic>
        <p:nvPicPr>
          <p:cNvPr id="14" name="Picture 13" descr="A red and white background with white text&#10;&#10;AI-generated content may be incorrect.">
            <a:extLst>
              <a:ext uri="{FF2B5EF4-FFF2-40B4-BE49-F238E27FC236}">
                <a16:creationId xmlns:a16="http://schemas.microsoft.com/office/drawing/2014/main" id="{6DBE01BF-E42D-18B0-1DCA-5D122D493F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03350" y="3229969"/>
            <a:ext cx="4764585" cy="4674359"/>
          </a:xfrm>
          <a:prstGeom prst="rect">
            <a:avLst/>
          </a:prstGeom>
        </p:spPr>
      </p:pic>
      <p:pic>
        <p:nvPicPr>
          <p:cNvPr id="15" name="Picture 14" descr="A white and orange background with text&#10;&#10;AI-generated content may be incorrect.">
            <a:extLst>
              <a:ext uri="{FF2B5EF4-FFF2-40B4-BE49-F238E27FC236}">
                <a16:creationId xmlns:a16="http://schemas.microsoft.com/office/drawing/2014/main" id="{0E920C93-88D8-B023-27C2-955314E122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15234" y="454926"/>
            <a:ext cx="3789085" cy="4901821"/>
          </a:xfrm>
          <a:prstGeom prst="rect">
            <a:avLst/>
          </a:prstGeom>
        </p:spPr>
      </p:pic>
      <p:pic>
        <p:nvPicPr>
          <p:cNvPr id="16" name="Picture 15" descr="A collage of a map and a hand holding a pen&#10;&#10;AI-generated content may be incorrect.">
            <a:extLst>
              <a:ext uri="{FF2B5EF4-FFF2-40B4-BE49-F238E27FC236}">
                <a16:creationId xmlns:a16="http://schemas.microsoft.com/office/drawing/2014/main" id="{7C34FAC5-C860-351F-E68E-DBC5C6AD05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944358" y="1319282"/>
            <a:ext cx="3874778" cy="525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3732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588DD3-5800-5ABB-868E-5DA91E3F2B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53A683D8-C416-FA48-4DD2-E56587517F2F}"/>
              </a:ext>
            </a:extLst>
          </p:cNvPr>
          <p:cNvSpPr/>
          <p:nvPr/>
        </p:nvSpPr>
        <p:spPr>
          <a:xfrm>
            <a:off x="-5866329" y="3219966"/>
            <a:ext cx="5040000" cy="540000"/>
          </a:xfrm>
          <a:prstGeom prst="round2SameRect">
            <a:avLst>
              <a:gd name="adj1" fmla="val 33105"/>
              <a:gd name="adj2" fmla="val 0"/>
            </a:avLst>
          </a:prstGeom>
          <a:solidFill>
            <a:srgbClr val="6E53A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defRPr/>
            </a:pPr>
            <a:r>
              <a:rPr lang="ga-IE" sz="2000" b="1" noProof="0" err="1">
                <a:solidFill>
                  <a:srgbClr val="FFFFFF"/>
                </a:solidFill>
                <a:latin typeface="Arial"/>
              </a:rPr>
              <a:t>Calendar</a:t>
            </a:r>
            <a:r>
              <a:rPr lang="ga-IE" sz="2000" b="1" noProof="0">
                <a:solidFill>
                  <a:srgbClr val="FFFFFF"/>
                </a:solidFill>
                <a:latin typeface="Arial"/>
              </a:rPr>
              <a:t> </a:t>
            </a:r>
            <a:r>
              <a:rPr lang="ga-IE" sz="2000" b="1" noProof="0" err="1">
                <a:solidFill>
                  <a:srgbClr val="FFFFFF"/>
                </a:solidFill>
                <a:latin typeface="Arial"/>
              </a:rPr>
              <a:t>mapping</a:t>
            </a:r>
            <a:endParaRPr lang="ga-IE" sz="2000" b="1" noProof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Google Shape;251;p64">
            <a:extLst>
              <a:ext uri="{FF2B5EF4-FFF2-40B4-BE49-F238E27FC236}">
                <a16:creationId xmlns:a16="http://schemas.microsoft.com/office/drawing/2014/main" id="{94C73AE6-0EDA-CBF3-B839-8900EB0E9DD5}"/>
              </a:ext>
            </a:extLst>
          </p:cNvPr>
          <p:cNvSpPr txBox="1">
            <a:spLocks/>
          </p:cNvSpPr>
          <p:nvPr/>
        </p:nvSpPr>
        <p:spPr>
          <a:xfrm>
            <a:off x="325244" y="121049"/>
            <a:ext cx="12198349" cy="565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ga-IE" sz="3200" b="1" noProof="0">
              <a:solidFill>
                <a:srgbClr val="1588A8"/>
              </a:solidFill>
              <a:ea typeface="Calibri"/>
              <a:cs typeface="Calibri"/>
            </a:endParaRPr>
          </a:p>
          <a:p>
            <a:r>
              <a:rPr lang="en-GB" sz="4000">
                <a:solidFill>
                  <a:srgbClr val="1588A8"/>
                </a:solidFill>
              </a:rPr>
              <a:t>An </a:t>
            </a:r>
            <a:r>
              <a:rPr lang="en-GB" sz="4000" err="1">
                <a:solidFill>
                  <a:srgbClr val="1588A8"/>
                </a:solidFill>
              </a:rPr>
              <a:t>chonair</a:t>
            </a:r>
            <a:r>
              <a:rPr lang="en-GB" sz="4000">
                <a:solidFill>
                  <a:srgbClr val="1588A8"/>
                </a:solidFill>
              </a:rPr>
              <a:t> a </a:t>
            </a:r>
            <a:r>
              <a:rPr lang="en-GB" sz="4000" err="1">
                <a:solidFill>
                  <a:srgbClr val="1588A8"/>
                </a:solidFill>
              </a:rPr>
              <a:t>phleanáil</a:t>
            </a:r>
            <a:endParaRPr lang="ga-IE" noProof="0"/>
          </a:p>
        </p:txBody>
      </p:sp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E23B441B-72EA-C447-0C37-E8FDD1B71BC0}"/>
              </a:ext>
            </a:extLst>
          </p:cNvPr>
          <p:cNvSpPr/>
          <p:nvPr/>
        </p:nvSpPr>
        <p:spPr>
          <a:xfrm>
            <a:off x="-16410986" y="1509496"/>
            <a:ext cx="5040000" cy="540000"/>
          </a:xfrm>
          <a:prstGeom prst="round2SameRect">
            <a:avLst>
              <a:gd name="adj1" fmla="val 33105"/>
              <a:gd name="adj2" fmla="val 0"/>
            </a:avLst>
          </a:prstGeom>
          <a:solidFill>
            <a:srgbClr val="3EA06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defRPr/>
            </a:pPr>
            <a:r>
              <a:rPr lang="ga-IE" sz="2000" b="1" noProof="0" err="1">
                <a:solidFill>
                  <a:srgbClr val="FFFFFF"/>
                </a:solidFill>
                <a:latin typeface="Arial"/>
              </a:rPr>
              <a:t>Senior</a:t>
            </a:r>
            <a:r>
              <a:rPr lang="ga-IE" sz="2000" b="1" noProof="0">
                <a:solidFill>
                  <a:srgbClr val="FFFFFF"/>
                </a:solidFill>
                <a:latin typeface="Arial"/>
              </a:rPr>
              <a:t> </a:t>
            </a:r>
            <a:r>
              <a:rPr lang="ga-IE" sz="2000" b="1" noProof="0" err="1">
                <a:solidFill>
                  <a:srgbClr val="FFFFFF"/>
                </a:solidFill>
                <a:latin typeface="Arial"/>
              </a:rPr>
              <a:t>Cycle</a:t>
            </a:r>
            <a:r>
              <a:rPr lang="ga-IE" sz="2000" b="1" noProof="0">
                <a:solidFill>
                  <a:srgbClr val="FFFFFF"/>
                </a:solidFill>
                <a:latin typeface="Arial"/>
              </a:rPr>
              <a:t> </a:t>
            </a:r>
            <a:r>
              <a:rPr lang="ga-IE" sz="2000" b="1" noProof="0" err="1">
                <a:solidFill>
                  <a:srgbClr val="FFFFFF"/>
                </a:solidFill>
                <a:latin typeface="Arial"/>
              </a:rPr>
              <a:t>Redevelopment</a:t>
            </a:r>
            <a:endParaRPr lang="ga-IE" sz="2000" b="1" noProof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Rectangle: Top Corners Rounded 23">
            <a:extLst>
              <a:ext uri="{FF2B5EF4-FFF2-40B4-BE49-F238E27FC236}">
                <a16:creationId xmlns:a16="http://schemas.microsoft.com/office/drawing/2014/main" id="{4945F24C-7D60-76EB-7001-423CD8AB769C}"/>
              </a:ext>
            </a:extLst>
          </p:cNvPr>
          <p:cNvSpPr/>
          <p:nvPr/>
        </p:nvSpPr>
        <p:spPr>
          <a:xfrm>
            <a:off x="-5923375" y="1490008"/>
            <a:ext cx="5040000" cy="540000"/>
          </a:xfrm>
          <a:prstGeom prst="round2SameRect">
            <a:avLst>
              <a:gd name="adj1" fmla="val 33105"/>
              <a:gd name="adj2" fmla="val 0"/>
            </a:avLst>
          </a:prstGeom>
          <a:solidFill>
            <a:srgbClr val="1987A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defRPr/>
            </a:pPr>
            <a:r>
              <a:rPr lang="ga-IE" sz="2000" b="1" noProof="0" err="1">
                <a:solidFill>
                  <a:srgbClr val="FFFFFF"/>
                </a:solidFill>
                <a:latin typeface="Arial"/>
              </a:rPr>
              <a:t>Junior</a:t>
            </a:r>
            <a:r>
              <a:rPr lang="ga-IE" sz="2000" b="1" noProof="0">
                <a:solidFill>
                  <a:srgbClr val="FFFFFF"/>
                </a:solidFill>
                <a:latin typeface="Arial"/>
              </a:rPr>
              <a:t> </a:t>
            </a:r>
            <a:r>
              <a:rPr lang="ga-IE" sz="2000" b="1" noProof="0" err="1">
                <a:solidFill>
                  <a:srgbClr val="FFFFFF"/>
                </a:solidFill>
                <a:latin typeface="Arial"/>
              </a:rPr>
              <a:t>Cycle</a:t>
            </a:r>
            <a:endParaRPr lang="ga-IE" sz="2000" b="1" noProof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Rectangle: Top Corners Rounded 26">
            <a:extLst>
              <a:ext uri="{FF2B5EF4-FFF2-40B4-BE49-F238E27FC236}">
                <a16:creationId xmlns:a16="http://schemas.microsoft.com/office/drawing/2014/main" id="{14A75B97-B921-50FE-7702-330E998EF534}"/>
              </a:ext>
            </a:extLst>
          </p:cNvPr>
          <p:cNvSpPr/>
          <p:nvPr/>
        </p:nvSpPr>
        <p:spPr>
          <a:xfrm>
            <a:off x="4446589" y="1490008"/>
            <a:ext cx="5040000" cy="540000"/>
          </a:xfrm>
          <a:prstGeom prst="round2SameRect">
            <a:avLst>
              <a:gd name="adj1" fmla="val 33105"/>
              <a:gd name="adj2" fmla="val 0"/>
            </a:avLst>
          </a:prstGeom>
          <a:solidFill>
            <a:srgbClr val="1987A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defRPr/>
            </a:pPr>
            <a:r>
              <a:rPr lang="en-GB" sz="2000" b="1" noProof="0">
                <a:solidFill>
                  <a:srgbClr val="FFFFFF"/>
                </a:solidFill>
                <a:latin typeface="Arial"/>
              </a:rPr>
              <a:t>An </a:t>
            </a:r>
            <a:r>
              <a:rPr lang="en-GB" sz="2000" b="1" noProof="0" err="1">
                <a:solidFill>
                  <a:srgbClr val="FFFFFF"/>
                </a:solidFill>
                <a:latin typeface="Arial"/>
              </a:rPr>
              <a:t>tSraith</a:t>
            </a:r>
            <a:r>
              <a:rPr lang="en-GB" sz="2000" b="1" noProof="0">
                <a:solidFill>
                  <a:srgbClr val="FFFFFF"/>
                </a:solidFill>
                <a:latin typeface="Arial"/>
              </a:rPr>
              <a:t> </a:t>
            </a:r>
            <a:r>
              <a:rPr lang="en-GB" sz="2000" b="1" noProof="0" err="1">
                <a:solidFill>
                  <a:srgbClr val="FFFFFF"/>
                </a:solidFill>
                <a:latin typeface="Arial"/>
              </a:rPr>
              <a:t>Shóisearach</a:t>
            </a:r>
            <a:endParaRPr kumimoji="0" lang="ga-IE" sz="2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1" name="Rectangle: Top Corners Rounded 30">
            <a:extLst>
              <a:ext uri="{FF2B5EF4-FFF2-40B4-BE49-F238E27FC236}">
                <a16:creationId xmlns:a16="http://schemas.microsoft.com/office/drawing/2014/main" id="{3FEB7A05-1B75-73F5-E1FC-52B6DCB8BABB}"/>
              </a:ext>
            </a:extLst>
          </p:cNvPr>
          <p:cNvSpPr/>
          <p:nvPr/>
        </p:nvSpPr>
        <p:spPr>
          <a:xfrm>
            <a:off x="-5915018" y="2637434"/>
            <a:ext cx="5040000" cy="540000"/>
          </a:xfrm>
          <a:prstGeom prst="round2SameRect">
            <a:avLst>
              <a:gd name="adj1" fmla="val 33105"/>
              <a:gd name="adj2" fmla="val 0"/>
            </a:avLst>
          </a:prstGeom>
          <a:solidFill>
            <a:srgbClr val="3EA06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defRPr/>
            </a:pPr>
            <a:r>
              <a:rPr lang="ga-IE" sz="2000" b="1" noProof="0" err="1">
                <a:solidFill>
                  <a:srgbClr val="FFFFFF"/>
                </a:solidFill>
                <a:latin typeface="Arial"/>
              </a:rPr>
              <a:t>Senior</a:t>
            </a:r>
            <a:r>
              <a:rPr lang="ga-IE" sz="2000" b="1" noProof="0">
                <a:solidFill>
                  <a:srgbClr val="FFFFFF"/>
                </a:solidFill>
                <a:latin typeface="Arial"/>
              </a:rPr>
              <a:t> </a:t>
            </a:r>
            <a:r>
              <a:rPr lang="ga-IE" sz="2000" b="1" noProof="0" err="1">
                <a:solidFill>
                  <a:srgbClr val="FFFFFF"/>
                </a:solidFill>
                <a:latin typeface="Arial"/>
              </a:rPr>
              <a:t>Cycle</a:t>
            </a:r>
            <a:endParaRPr lang="ga-IE" sz="2000" b="1" noProof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Rectangle: Top Corners Rounded 28">
            <a:extLst>
              <a:ext uri="{FF2B5EF4-FFF2-40B4-BE49-F238E27FC236}">
                <a16:creationId xmlns:a16="http://schemas.microsoft.com/office/drawing/2014/main" id="{CC485278-AB44-5D6F-8ADA-A7B4F2FFFCE4}"/>
              </a:ext>
            </a:extLst>
          </p:cNvPr>
          <p:cNvSpPr/>
          <p:nvPr/>
        </p:nvSpPr>
        <p:spPr>
          <a:xfrm>
            <a:off x="-5908915" y="2054902"/>
            <a:ext cx="5040000" cy="540000"/>
          </a:xfrm>
          <a:prstGeom prst="round2SameRect">
            <a:avLst>
              <a:gd name="adj1" fmla="val 33105"/>
              <a:gd name="adj2" fmla="val 0"/>
            </a:avLst>
          </a:prstGeom>
          <a:solidFill>
            <a:srgbClr val="ED7D3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defRPr/>
            </a:pPr>
            <a:r>
              <a:rPr lang="ga-IE" sz="2000" b="1" noProof="0" err="1">
                <a:solidFill>
                  <a:srgbClr val="FFFFFF"/>
                </a:solidFill>
                <a:latin typeface="Arial"/>
              </a:rPr>
              <a:t>Transition</a:t>
            </a:r>
            <a:r>
              <a:rPr lang="ga-IE" sz="2000" b="1" noProof="0">
                <a:solidFill>
                  <a:srgbClr val="FFFFFF"/>
                </a:solidFill>
                <a:latin typeface="Arial"/>
              </a:rPr>
              <a:t> </a:t>
            </a:r>
            <a:r>
              <a:rPr lang="ga-IE" sz="2000" b="1" noProof="0" err="1">
                <a:solidFill>
                  <a:srgbClr val="FFFFFF"/>
                </a:solidFill>
                <a:latin typeface="Arial"/>
              </a:rPr>
              <a:t>year</a:t>
            </a:r>
            <a:endParaRPr lang="ga-IE" sz="2000" b="1" noProof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Rectangle: Top Corners Rounded 21">
            <a:extLst>
              <a:ext uri="{FF2B5EF4-FFF2-40B4-BE49-F238E27FC236}">
                <a16:creationId xmlns:a16="http://schemas.microsoft.com/office/drawing/2014/main" id="{D83FBA76-5C08-0879-EA1D-C4EFD9E0455B}"/>
              </a:ext>
            </a:extLst>
          </p:cNvPr>
          <p:cNvSpPr/>
          <p:nvPr/>
        </p:nvSpPr>
        <p:spPr>
          <a:xfrm>
            <a:off x="-11102380" y="1490008"/>
            <a:ext cx="5040000" cy="540000"/>
          </a:xfrm>
          <a:prstGeom prst="round2SameRect">
            <a:avLst>
              <a:gd name="adj1" fmla="val 33105"/>
              <a:gd name="adj2" fmla="val 0"/>
            </a:avLst>
          </a:prstGeom>
          <a:solidFill>
            <a:srgbClr val="ED7D3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defRPr/>
            </a:pPr>
            <a:r>
              <a:rPr lang="ga-IE" sz="2000" b="1" noProof="0" err="1">
                <a:solidFill>
                  <a:srgbClr val="FFFFFF"/>
                </a:solidFill>
                <a:latin typeface="Arial"/>
              </a:rPr>
              <a:t>Transition</a:t>
            </a:r>
            <a:r>
              <a:rPr lang="ga-IE" sz="2000" b="1" noProof="0">
                <a:solidFill>
                  <a:srgbClr val="FFFFFF"/>
                </a:solidFill>
                <a:latin typeface="Arial"/>
              </a:rPr>
              <a:t> </a:t>
            </a:r>
            <a:r>
              <a:rPr lang="ga-IE" sz="2000" b="1" noProof="0" err="1">
                <a:solidFill>
                  <a:srgbClr val="FFFFFF"/>
                </a:solidFill>
                <a:latin typeface="Arial"/>
              </a:rPr>
              <a:t>year</a:t>
            </a:r>
            <a:endParaRPr lang="ga-IE" sz="2000" b="1" noProof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C0E01A-02C1-B9A0-76CF-F90648E46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9434" y="2083067"/>
            <a:ext cx="3463318" cy="44219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468DDB8-8C5A-602A-AA6E-1257E52E3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54416" y="2049496"/>
            <a:ext cx="3075099" cy="44219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6733189-7191-9AEF-7580-93F1E6B1B8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75506" y="2083067"/>
            <a:ext cx="3060000" cy="4354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E416F57A-016A-65E7-C5FA-52EF0B9A1A3C}"/>
              </a:ext>
            </a:extLst>
          </p:cNvPr>
          <p:cNvSpPr/>
          <p:nvPr/>
        </p:nvSpPr>
        <p:spPr>
          <a:xfrm>
            <a:off x="-21719592" y="1509496"/>
            <a:ext cx="5040000" cy="540000"/>
          </a:xfrm>
          <a:prstGeom prst="round2SameRect">
            <a:avLst>
              <a:gd name="adj1" fmla="val 33105"/>
              <a:gd name="adj2" fmla="val 0"/>
            </a:avLst>
          </a:prstGeom>
          <a:solidFill>
            <a:srgbClr val="6E53A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defRPr/>
            </a:pPr>
            <a:r>
              <a:rPr lang="ga-IE" sz="2000" b="1" noProof="0" err="1">
                <a:solidFill>
                  <a:srgbClr val="FFFFFF"/>
                </a:solidFill>
                <a:latin typeface="Arial"/>
              </a:rPr>
              <a:t>Calendar</a:t>
            </a:r>
            <a:r>
              <a:rPr lang="ga-IE" sz="2000" b="1" noProof="0">
                <a:solidFill>
                  <a:srgbClr val="FFFFFF"/>
                </a:solidFill>
                <a:latin typeface="Arial"/>
              </a:rPr>
              <a:t> </a:t>
            </a:r>
            <a:r>
              <a:rPr lang="ga-IE" sz="2000" b="1" noProof="0" err="1">
                <a:solidFill>
                  <a:srgbClr val="FFFFFF"/>
                </a:solidFill>
                <a:latin typeface="Arial"/>
              </a:rPr>
              <a:t>mapping</a:t>
            </a:r>
            <a:endParaRPr lang="ga-IE" sz="2000" b="1" noProof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C3E3E6-0D2E-7DDB-4F53-3C8646232B1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9262" t="8907" r="7723"/>
          <a:stretch>
            <a:fillRect/>
          </a:stretch>
        </p:blipFill>
        <p:spPr>
          <a:xfrm>
            <a:off x="17133958" y="2303992"/>
            <a:ext cx="3959329" cy="3980091"/>
          </a:xfrm>
          <a:prstGeom prst="ellipse">
            <a:avLst/>
          </a:prstGeom>
        </p:spPr>
      </p:pic>
      <p:pic>
        <p:nvPicPr>
          <p:cNvPr id="4" name="Picture 3" descr="A collage of a map and a hand holding a pen&#10;&#10;AI-generated content may be incorrect.">
            <a:extLst>
              <a:ext uri="{FF2B5EF4-FFF2-40B4-BE49-F238E27FC236}">
                <a16:creationId xmlns:a16="http://schemas.microsoft.com/office/drawing/2014/main" id="{FD095C4F-31C1-2E32-DFE1-531CBF761A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7330" y="2028939"/>
            <a:ext cx="3581680" cy="4801519"/>
          </a:xfrm>
          <a:prstGeom prst="rect">
            <a:avLst/>
          </a:prstGeom>
        </p:spPr>
      </p:pic>
      <p:pic>
        <p:nvPicPr>
          <p:cNvPr id="13" name="Picture 12" descr="A white and orange background with text&#10;&#10;AI-generated content may be incorrect.">
            <a:extLst>
              <a:ext uri="{FF2B5EF4-FFF2-40B4-BE49-F238E27FC236}">
                <a16:creationId xmlns:a16="http://schemas.microsoft.com/office/drawing/2014/main" id="{60572697-754C-A969-A391-12BE3050E1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471" y="954795"/>
            <a:ext cx="4086577" cy="532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5439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7041BD-858D-5066-7147-ADD0609431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51;p64">
            <a:extLst>
              <a:ext uri="{FF2B5EF4-FFF2-40B4-BE49-F238E27FC236}">
                <a16:creationId xmlns:a16="http://schemas.microsoft.com/office/drawing/2014/main" id="{A9EC9873-274B-6769-2E79-BAC979E6F8AB}"/>
              </a:ext>
            </a:extLst>
          </p:cNvPr>
          <p:cNvSpPr txBox="1">
            <a:spLocks/>
          </p:cNvSpPr>
          <p:nvPr/>
        </p:nvSpPr>
        <p:spPr>
          <a:xfrm>
            <a:off x="325244" y="121049"/>
            <a:ext cx="12198349" cy="565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ga-IE" sz="3200" b="1" noProof="0">
              <a:solidFill>
                <a:srgbClr val="1588A8"/>
              </a:solidFill>
              <a:ea typeface="Calibri"/>
              <a:cs typeface="Calibri"/>
            </a:endParaRPr>
          </a:p>
          <a:p>
            <a:r>
              <a:rPr lang="en-GB" sz="4000" noProof="0">
                <a:solidFill>
                  <a:srgbClr val="1588A8"/>
                </a:solidFill>
              </a:rPr>
              <a:t>An </a:t>
            </a:r>
            <a:r>
              <a:rPr lang="en-GB" sz="4000" noProof="0" err="1">
                <a:solidFill>
                  <a:srgbClr val="1588A8"/>
                </a:solidFill>
              </a:rPr>
              <a:t>chonair</a:t>
            </a:r>
            <a:r>
              <a:rPr lang="en-GB" sz="4000" noProof="0">
                <a:solidFill>
                  <a:srgbClr val="1588A8"/>
                </a:solidFill>
              </a:rPr>
              <a:t> a </a:t>
            </a:r>
            <a:r>
              <a:rPr lang="en-GB" sz="4000" noProof="0" err="1">
                <a:solidFill>
                  <a:srgbClr val="1588A8"/>
                </a:solidFill>
              </a:rPr>
              <a:t>phleanáil</a:t>
            </a:r>
            <a:endParaRPr lang="ga-IE" noProof="0"/>
          </a:p>
        </p:txBody>
      </p:sp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6041B1D1-DB7A-1861-63E8-5B22B010B35F}"/>
              </a:ext>
            </a:extLst>
          </p:cNvPr>
          <p:cNvSpPr/>
          <p:nvPr/>
        </p:nvSpPr>
        <p:spPr>
          <a:xfrm>
            <a:off x="-16410986" y="1509496"/>
            <a:ext cx="5040000" cy="540000"/>
          </a:xfrm>
          <a:prstGeom prst="round2SameRect">
            <a:avLst>
              <a:gd name="adj1" fmla="val 33105"/>
              <a:gd name="adj2" fmla="val 0"/>
            </a:avLst>
          </a:prstGeom>
          <a:solidFill>
            <a:srgbClr val="3EA06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defRPr/>
            </a:pPr>
            <a:r>
              <a:rPr lang="ga-IE" sz="2000" b="1" noProof="0" err="1">
                <a:solidFill>
                  <a:srgbClr val="FFFFFF"/>
                </a:solidFill>
                <a:latin typeface="Arial"/>
              </a:rPr>
              <a:t>Senior</a:t>
            </a:r>
            <a:r>
              <a:rPr lang="ga-IE" sz="2000" b="1" noProof="0">
                <a:solidFill>
                  <a:srgbClr val="FFFFFF"/>
                </a:solidFill>
                <a:latin typeface="Arial"/>
              </a:rPr>
              <a:t> </a:t>
            </a:r>
            <a:r>
              <a:rPr lang="ga-IE" sz="2000" b="1" noProof="0" err="1">
                <a:solidFill>
                  <a:srgbClr val="FFFFFF"/>
                </a:solidFill>
                <a:latin typeface="Arial"/>
              </a:rPr>
              <a:t>Cycle</a:t>
            </a:r>
            <a:r>
              <a:rPr lang="ga-IE" sz="2000" b="1" noProof="0">
                <a:solidFill>
                  <a:srgbClr val="FFFFFF"/>
                </a:solidFill>
                <a:latin typeface="Arial"/>
              </a:rPr>
              <a:t> </a:t>
            </a:r>
            <a:r>
              <a:rPr lang="ga-IE" sz="2000" b="1" noProof="0" err="1">
                <a:solidFill>
                  <a:srgbClr val="FFFFFF"/>
                </a:solidFill>
                <a:latin typeface="Arial"/>
              </a:rPr>
              <a:t>Redevelopment</a:t>
            </a:r>
            <a:endParaRPr lang="ga-IE" sz="2000" b="1" noProof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Rectangle: Top Corners Rounded 23">
            <a:extLst>
              <a:ext uri="{FF2B5EF4-FFF2-40B4-BE49-F238E27FC236}">
                <a16:creationId xmlns:a16="http://schemas.microsoft.com/office/drawing/2014/main" id="{995B0F28-67A3-449E-26C3-47B82E666F3E}"/>
              </a:ext>
            </a:extLst>
          </p:cNvPr>
          <p:cNvSpPr/>
          <p:nvPr/>
        </p:nvSpPr>
        <p:spPr>
          <a:xfrm>
            <a:off x="-5923375" y="1490008"/>
            <a:ext cx="5040000" cy="540000"/>
          </a:xfrm>
          <a:prstGeom prst="round2SameRect">
            <a:avLst>
              <a:gd name="adj1" fmla="val 33105"/>
              <a:gd name="adj2" fmla="val 0"/>
            </a:avLst>
          </a:prstGeom>
          <a:solidFill>
            <a:srgbClr val="1987A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defRPr/>
            </a:pPr>
            <a:r>
              <a:rPr lang="ga-IE" sz="2000" b="1" noProof="0" err="1">
                <a:solidFill>
                  <a:srgbClr val="FFFFFF"/>
                </a:solidFill>
                <a:latin typeface="Arial"/>
              </a:rPr>
              <a:t>Junior</a:t>
            </a:r>
            <a:r>
              <a:rPr lang="ga-IE" sz="2000" b="1" noProof="0">
                <a:solidFill>
                  <a:srgbClr val="FFFFFF"/>
                </a:solidFill>
                <a:latin typeface="Arial"/>
              </a:rPr>
              <a:t> </a:t>
            </a:r>
            <a:r>
              <a:rPr lang="ga-IE" sz="2000" b="1" noProof="0" err="1">
                <a:solidFill>
                  <a:srgbClr val="FFFFFF"/>
                </a:solidFill>
                <a:latin typeface="Arial"/>
              </a:rPr>
              <a:t>Cycle</a:t>
            </a:r>
            <a:endParaRPr lang="ga-IE" sz="2000" b="1" noProof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Rectangle: Top Corners Rounded 21">
            <a:extLst>
              <a:ext uri="{FF2B5EF4-FFF2-40B4-BE49-F238E27FC236}">
                <a16:creationId xmlns:a16="http://schemas.microsoft.com/office/drawing/2014/main" id="{90533F1B-FA44-5F30-A203-C12367394A98}"/>
              </a:ext>
            </a:extLst>
          </p:cNvPr>
          <p:cNvSpPr/>
          <p:nvPr/>
        </p:nvSpPr>
        <p:spPr>
          <a:xfrm>
            <a:off x="4446589" y="1490008"/>
            <a:ext cx="5040000" cy="540000"/>
          </a:xfrm>
          <a:prstGeom prst="round2SameRect">
            <a:avLst>
              <a:gd name="adj1" fmla="val 33105"/>
              <a:gd name="adj2" fmla="val 0"/>
            </a:avLst>
          </a:prstGeom>
          <a:solidFill>
            <a:srgbClr val="ED7D3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defRPr/>
            </a:pPr>
            <a:r>
              <a:rPr lang="en-GB" sz="2000" b="1" noProof="0">
                <a:solidFill>
                  <a:srgbClr val="FFFFFF"/>
                </a:solidFill>
                <a:latin typeface="Arial"/>
              </a:rPr>
              <a:t>An </a:t>
            </a:r>
            <a:r>
              <a:rPr lang="en-GB" sz="2000" b="1" noProof="0" err="1">
                <a:solidFill>
                  <a:srgbClr val="FFFFFF"/>
                </a:solidFill>
                <a:latin typeface="Arial"/>
              </a:rPr>
              <a:t>Idirbhliain</a:t>
            </a:r>
            <a:endParaRPr lang="ga-IE" sz="2000" b="1" noProof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B641C0-13DC-5DD6-5BFF-E8588E3A0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9434" y="2083067"/>
            <a:ext cx="3463318" cy="44219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A collage of a picture of a person writing on a notebook&#10;&#10;AI-generated content may be incorrect.">
            <a:extLst>
              <a:ext uri="{FF2B5EF4-FFF2-40B4-BE49-F238E27FC236}">
                <a16:creationId xmlns:a16="http://schemas.microsoft.com/office/drawing/2014/main" id="{D28C5C6B-8D3A-E737-0647-D72C7AC259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73958" y="2083067"/>
            <a:ext cx="3060000" cy="43883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B74DE7F-A708-B182-FCC1-5017227E5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54416" y="2049496"/>
            <a:ext cx="3075099" cy="44219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99B0B6BE-801B-D394-D6B5-D8EA0164C314}"/>
              </a:ext>
            </a:extLst>
          </p:cNvPr>
          <p:cNvSpPr/>
          <p:nvPr/>
        </p:nvSpPr>
        <p:spPr>
          <a:xfrm>
            <a:off x="-21719592" y="1509496"/>
            <a:ext cx="5040000" cy="540000"/>
          </a:xfrm>
          <a:prstGeom prst="round2SameRect">
            <a:avLst>
              <a:gd name="adj1" fmla="val 33105"/>
              <a:gd name="adj2" fmla="val 0"/>
            </a:avLst>
          </a:prstGeom>
          <a:solidFill>
            <a:srgbClr val="6E53A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defRPr/>
            </a:pPr>
            <a:r>
              <a:rPr lang="ga-IE" sz="2000" b="1" noProof="0" err="1">
                <a:solidFill>
                  <a:srgbClr val="FFFFFF"/>
                </a:solidFill>
                <a:latin typeface="Arial"/>
              </a:rPr>
              <a:t>Calendar</a:t>
            </a:r>
            <a:r>
              <a:rPr lang="ga-IE" sz="2000" b="1" noProof="0">
                <a:solidFill>
                  <a:srgbClr val="FFFFFF"/>
                </a:solidFill>
                <a:latin typeface="Arial"/>
              </a:rPr>
              <a:t> </a:t>
            </a:r>
            <a:r>
              <a:rPr lang="ga-IE" sz="2000" b="1" noProof="0" err="1">
                <a:solidFill>
                  <a:srgbClr val="FFFFFF"/>
                </a:solidFill>
                <a:latin typeface="Arial"/>
              </a:rPr>
              <a:t>mapping</a:t>
            </a:r>
            <a:endParaRPr lang="ga-IE" sz="2000" b="1" noProof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F711AD-3C5D-A98E-9B31-CAD72D23078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9262" t="8907" r="7723"/>
          <a:stretch>
            <a:fillRect/>
          </a:stretch>
        </p:blipFill>
        <p:spPr>
          <a:xfrm>
            <a:off x="17133958" y="2303992"/>
            <a:ext cx="3959329" cy="3980091"/>
          </a:xfrm>
          <a:prstGeom prst="ellipse">
            <a:avLst/>
          </a:prstGeom>
        </p:spPr>
      </p:pic>
      <p:pic>
        <p:nvPicPr>
          <p:cNvPr id="4" name="Picture 3" descr="A red and white background with white text&#10;&#10;AI-generated content may be incorrect.">
            <a:extLst>
              <a:ext uri="{FF2B5EF4-FFF2-40B4-BE49-F238E27FC236}">
                <a16:creationId xmlns:a16="http://schemas.microsoft.com/office/drawing/2014/main" id="{F42F9CF5-C607-3982-CAB3-681BD89122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3798" y="2086319"/>
            <a:ext cx="4730466" cy="4581181"/>
          </a:xfrm>
          <a:prstGeom prst="rect">
            <a:avLst/>
          </a:prstGeom>
        </p:spPr>
      </p:pic>
      <p:pic>
        <p:nvPicPr>
          <p:cNvPr id="5" name="Picture 4" descr="A white and orange background with text&#10;&#10;AI-generated content may be incorrect.">
            <a:extLst>
              <a:ext uri="{FF2B5EF4-FFF2-40B4-BE49-F238E27FC236}">
                <a16:creationId xmlns:a16="http://schemas.microsoft.com/office/drawing/2014/main" id="{CBDC7FB9-2231-85D1-66C3-B4CC131DDB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2724" y="1762699"/>
            <a:ext cx="3829518" cy="500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9381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F180B7-83F5-63E7-E787-2FDE5DBFC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51;p64">
            <a:extLst>
              <a:ext uri="{FF2B5EF4-FFF2-40B4-BE49-F238E27FC236}">
                <a16:creationId xmlns:a16="http://schemas.microsoft.com/office/drawing/2014/main" id="{483F0BC0-57B5-BC6A-9CA9-4BF595D82CF8}"/>
              </a:ext>
            </a:extLst>
          </p:cNvPr>
          <p:cNvSpPr txBox="1">
            <a:spLocks/>
          </p:cNvSpPr>
          <p:nvPr/>
        </p:nvSpPr>
        <p:spPr>
          <a:xfrm>
            <a:off x="325244" y="121049"/>
            <a:ext cx="12198349" cy="565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ga-IE" sz="3200" b="1" noProof="0">
              <a:solidFill>
                <a:srgbClr val="1588A8"/>
              </a:solidFill>
              <a:ea typeface="Calibri"/>
              <a:cs typeface="Calibri"/>
            </a:endParaRPr>
          </a:p>
          <a:p>
            <a:r>
              <a:rPr lang="en-GB" sz="4000" noProof="0">
                <a:solidFill>
                  <a:srgbClr val="1588A8"/>
                </a:solidFill>
              </a:rPr>
              <a:t>An </a:t>
            </a:r>
            <a:r>
              <a:rPr lang="en-GB" sz="4000" noProof="0" err="1">
                <a:solidFill>
                  <a:srgbClr val="1588A8"/>
                </a:solidFill>
              </a:rPr>
              <a:t>chonair</a:t>
            </a:r>
            <a:r>
              <a:rPr lang="en-GB" sz="4000" noProof="0">
                <a:solidFill>
                  <a:srgbClr val="1588A8"/>
                </a:solidFill>
              </a:rPr>
              <a:t> a </a:t>
            </a:r>
            <a:r>
              <a:rPr lang="en-GB" sz="4000" noProof="0" err="1">
                <a:solidFill>
                  <a:srgbClr val="1588A8"/>
                </a:solidFill>
              </a:rPr>
              <a:t>phleanáil</a:t>
            </a:r>
            <a:r>
              <a:rPr lang="ga-IE" sz="2400" noProof="0">
                <a:solidFill>
                  <a:srgbClr val="24647C"/>
                </a:solidFill>
              </a:rPr>
              <a:t>      </a:t>
            </a:r>
            <a:endParaRPr lang="ga-IE" noProof="0"/>
          </a:p>
        </p:txBody>
      </p:sp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73862087-CAF4-F4B9-0801-CEB09056BFC3}"/>
              </a:ext>
            </a:extLst>
          </p:cNvPr>
          <p:cNvSpPr/>
          <p:nvPr/>
        </p:nvSpPr>
        <p:spPr>
          <a:xfrm>
            <a:off x="4446589" y="1490008"/>
            <a:ext cx="5040000" cy="540000"/>
          </a:xfrm>
          <a:prstGeom prst="round2SameRect">
            <a:avLst>
              <a:gd name="adj1" fmla="val 33105"/>
              <a:gd name="adj2" fmla="val 0"/>
            </a:avLst>
          </a:prstGeom>
          <a:solidFill>
            <a:srgbClr val="3EA06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defRPr/>
            </a:pPr>
            <a:r>
              <a:rPr lang="en-GB" sz="2000" b="1" noProof="0" err="1">
                <a:solidFill>
                  <a:srgbClr val="FFFFFF"/>
                </a:solidFill>
                <a:latin typeface="Arial"/>
              </a:rPr>
              <a:t>Athfhorbairt</a:t>
            </a:r>
            <a:r>
              <a:rPr lang="en-GB" sz="2000" b="1" noProof="0">
                <a:solidFill>
                  <a:srgbClr val="FFFFFF"/>
                </a:solidFill>
                <a:latin typeface="Arial"/>
              </a:rPr>
              <a:t> </a:t>
            </a:r>
            <a:r>
              <a:rPr lang="en-GB" sz="2000" b="1" noProof="0" err="1">
                <a:solidFill>
                  <a:srgbClr val="FFFFFF"/>
                </a:solidFill>
                <a:latin typeface="Arial"/>
              </a:rPr>
              <a:t>na</a:t>
            </a:r>
            <a:r>
              <a:rPr lang="en-GB" sz="2000" b="1" noProof="0">
                <a:solidFill>
                  <a:srgbClr val="FFFFFF"/>
                </a:solidFill>
                <a:latin typeface="Arial"/>
              </a:rPr>
              <a:t> </a:t>
            </a:r>
            <a:r>
              <a:rPr lang="en-GB" sz="2000" b="1" noProof="0" err="1">
                <a:solidFill>
                  <a:srgbClr val="FFFFFF"/>
                </a:solidFill>
                <a:latin typeface="Arial"/>
              </a:rPr>
              <a:t>Sraithe</a:t>
            </a:r>
            <a:r>
              <a:rPr lang="en-GB" sz="2000" b="1" noProof="0">
                <a:solidFill>
                  <a:srgbClr val="FFFFFF"/>
                </a:solidFill>
                <a:latin typeface="Arial"/>
              </a:rPr>
              <a:t> </a:t>
            </a:r>
            <a:r>
              <a:rPr lang="en-GB" sz="2000" b="1" noProof="0" err="1">
                <a:solidFill>
                  <a:srgbClr val="FFFFFF"/>
                </a:solidFill>
                <a:latin typeface="Arial"/>
              </a:rPr>
              <a:t>Sinsearaí</a:t>
            </a:r>
            <a:endParaRPr lang="ga-IE" sz="2000" b="1" noProof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Rectangle: Top Corners Rounded 23">
            <a:extLst>
              <a:ext uri="{FF2B5EF4-FFF2-40B4-BE49-F238E27FC236}">
                <a16:creationId xmlns:a16="http://schemas.microsoft.com/office/drawing/2014/main" id="{E36002FE-DF2C-9FA6-8FAF-C8D1CC099F8C}"/>
              </a:ext>
            </a:extLst>
          </p:cNvPr>
          <p:cNvSpPr/>
          <p:nvPr/>
        </p:nvSpPr>
        <p:spPr>
          <a:xfrm>
            <a:off x="-5923375" y="1490008"/>
            <a:ext cx="5040000" cy="540000"/>
          </a:xfrm>
          <a:prstGeom prst="round2SameRect">
            <a:avLst>
              <a:gd name="adj1" fmla="val 33105"/>
              <a:gd name="adj2" fmla="val 0"/>
            </a:avLst>
          </a:prstGeom>
          <a:solidFill>
            <a:srgbClr val="1987A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defRPr/>
            </a:pPr>
            <a:r>
              <a:rPr lang="ga-IE" sz="2000" b="1" noProof="0" err="1">
                <a:solidFill>
                  <a:srgbClr val="FFFFFF"/>
                </a:solidFill>
                <a:latin typeface="Arial"/>
              </a:rPr>
              <a:t>Junior</a:t>
            </a:r>
            <a:r>
              <a:rPr lang="ga-IE" sz="2000" b="1" noProof="0">
                <a:solidFill>
                  <a:srgbClr val="FFFFFF"/>
                </a:solidFill>
                <a:latin typeface="Arial"/>
              </a:rPr>
              <a:t> </a:t>
            </a:r>
            <a:r>
              <a:rPr lang="ga-IE" sz="2000" b="1" noProof="0" err="1">
                <a:solidFill>
                  <a:srgbClr val="FFFFFF"/>
                </a:solidFill>
                <a:latin typeface="Arial"/>
              </a:rPr>
              <a:t>Cycle</a:t>
            </a:r>
            <a:endParaRPr lang="ga-IE" sz="2000" b="1" noProof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Rectangle: Top Corners Rounded 21">
            <a:extLst>
              <a:ext uri="{FF2B5EF4-FFF2-40B4-BE49-F238E27FC236}">
                <a16:creationId xmlns:a16="http://schemas.microsoft.com/office/drawing/2014/main" id="{C61C5BA7-8335-263A-434A-7DFC2DC4398F}"/>
              </a:ext>
            </a:extLst>
          </p:cNvPr>
          <p:cNvSpPr/>
          <p:nvPr/>
        </p:nvSpPr>
        <p:spPr>
          <a:xfrm>
            <a:off x="-11102380" y="1490008"/>
            <a:ext cx="5040000" cy="540000"/>
          </a:xfrm>
          <a:prstGeom prst="round2SameRect">
            <a:avLst>
              <a:gd name="adj1" fmla="val 33105"/>
              <a:gd name="adj2" fmla="val 0"/>
            </a:avLst>
          </a:prstGeom>
          <a:solidFill>
            <a:srgbClr val="ED7D3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defRPr/>
            </a:pPr>
            <a:r>
              <a:rPr lang="ga-IE" sz="2000" b="1" noProof="0" err="1">
                <a:solidFill>
                  <a:srgbClr val="FFFFFF"/>
                </a:solidFill>
                <a:latin typeface="Arial"/>
              </a:rPr>
              <a:t>Transition</a:t>
            </a:r>
            <a:r>
              <a:rPr lang="ga-IE" sz="2000" b="1" noProof="0">
                <a:solidFill>
                  <a:srgbClr val="FFFFFF"/>
                </a:solidFill>
                <a:latin typeface="Arial"/>
              </a:rPr>
              <a:t> </a:t>
            </a:r>
            <a:r>
              <a:rPr lang="ga-IE" sz="2000" b="1" noProof="0" err="1">
                <a:solidFill>
                  <a:srgbClr val="FFFFFF"/>
                </a:solidFill>
                <a:latin typeface="Arial"/>
              </a:rPr>
              <a:t>year</a:t>
            </a:r>
            <a:endParaRPr lang="ga-IE" sz="2000" b="1" noProof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91991D-3869-D964-893D-9B9A4AD62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9434" y="2083067"/>
            <a:ext cx="3463318" cy="44219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A collage of a picture of a person writing on a notebook&#10;&#10;AI-generated content may be incorrect.">
            <a:extLst>
              <a:ext uri="{FF2B5EF4-FFF2-40B4-BE49-F238E27FC236}">
                <a16:creationId xmlns:a16="http://schemas.microsoft.com/office/drawing/2014/main" id="{B8B1A78F-7CAC-972F-C1EA-838A14512C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73958" y="2083067"/>
            <a:ext cx="3060000" cy="43883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977830-3A33-C9DB-69D6-A1C9F94B35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75506" y="2083067"/>
            <a:ext cx="3060000" cy="4354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99E6F02F-8701-EA04-9819-B474BB692BAA}"/>
              </a:ext>
            </a:extLst>
          </p:cNvPr>
          <p:cNvSpPr/>
          <p:nvPr/>
        </p:nvSpPr>
        <p:spPr>
          <a:xfrm>
            <a:off x="-21719592" y="1509496"/>
            <a:ext cx="5040000" cy="540000"/>
          </a:xfrm>
          <a:prstGeom prst="round2SameRect">
            <a:avLst>
              <a:gd name="adj1" fmla="val 33105"/>
              <a:gd name="adj2" fmla="val 0"/>
            </a:avLst>
          </a:prstGeom>
          <a:solidFill>
            <a:srgbClr val="6E53A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defRPr/>
            </a:pPr>
            <a:r>
              <a:rPr lang="ga-IE" sz="2000" b="1" noProof="0" err="1">
                <a:solidFill>
                  <a:srgbClr val="FFFFFF"/>
                </a:solidFill>
                <a:latin typeface="Arial"/>
              </a:rPr>
              <a:t>Calendar</a:t>
            </a:r>
            <a:r>
              <a:rPr lang="ga-IE" sz="2000" b="1" noProof="0">
                <a:solidFill>
                  <a:srgbClr val="FFFFFF"/>
                </a:solidFill>
                <a:latin typeface="Arial"/>
              </a:rPr>
              <a:t> </a:t>
            </a:r>
            <a:r>
              <a:rPr lang="ga-IE" sz="2000" b="1" noProof="0" err="1">
                <a:solidFill>
                  <a:srgbClr val="FFFFFF"/>
                </a:solidFill>
                <a:latin typeface="Arial"/>
              </a:rPr>
              <a:t>mapping</a:t>
            </a:r>
            <a:endParaRPr lang="ga-IE" sz="2000" b="1" noProof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" name="Picture 3" descr="A diagram of a diagram&#10;&#10;AI-generated content may be incorrect.">
            <a:extLst>
              <a:ext uri="{FF2B5EF4-FFF2-40B4-BE49-F238E27FC236}">
                <a16:creationId xmlns:a16="http://schemas.microsoft.com/office/drawing/2014/main" id="{C5213547-6FA6-E90E-61B5-0DD1EA7E21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4454" y="2544437"/>
            <a:ext cx="2295525" cy="2209800"/>
          </a:xfrm>
          <a:prstGeom prst="rect">
            <a:avLst/>
          </a:prstGeom>
        </p:spPr>
      </p:pic>
      <p:pic>
        <p:nvPicPr>
          <p:cNvPr id="5" name="Picture 4" descr="A white and orange background with text&#10;&#10;AI-generated content may be incorrect.">
            <a:extLst>
              <a:ext uri="{FF2B5EF4-FFF2-40B4-BE49-F238E27FC236}">
                <a16:creationId xmlns:a16="http://schemas.microsoft.com/office/drawing/2014/main" id="{7695F0ED-9736-19C8-4ED4-0ACFCCEAAB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2804" y="2414529"/>
            <a:ext cx="4362127" cy="4443471"/>
          </a:xfrm>
          <a:prstGeom prst="rect">
            <a:avLst/>
          </a:prstGeom>
        </p:spPr>
      </p:pic>
      <p:pic>
        <p:nvPicPr>
          <p:cNvPr id="9" name="Picture 8" descr="A white and orange background with text&#10;&#10;AI-generated content may be incorrect.">
            <a:extLst>
              <a:ext uri="{FF2B5EF4-FFF2-40B4-BE49-F238E27FC236}">
                <a16:creationId xmlns:a16="http://schemas.microsoft.com/office/drawing/2014/main" id="{5518A3B2-D103-C3D6-87DE-309DE0E611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133" y="1514818"/>
            <a:ext cx="3499013" cy="468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3938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01C1C6-ECC3-339D-4C02-0764872CA7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51;p64">
            <a:extLst>
              <a:ext uri="{FF2B5EF4-FFF2-40B4-BE49-F238E27FC236}">
                <a16:creationId xmlns:a16="http://schemas.microsoft.com/office/drawing/2014/main" id="{5C973972-1307-839B-64D3-11B44B537AB5}"/>
              </a:ext>
            </a:extLst>
          </p:cNvPr>
          <p:cNvSpPr txBox="1">
            <a:spLocks/>
          </p:cNvSpPr>
          <p:nvPr/>
        </p:nvSpPr>
        <p:spPr>
          <a:xfrm>
            <a:off x="325244" y="121049"/>
            <a:ext cx="12198349" cy="565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ga-IE" sz="3200" b="1" noProof="0">
              <a:solidFill>
                <a:srgbClr val="1588A8"/>
              </a:solidFill>
              <a:ea typeface="Calibri"/>
              <a:cs typeface="Calibri"/>
            </a:endParaRPr>
          </a:p>
          <a:p>
            <a:r>
              <a:rPr lang="en-GB" sz="4000" noProof="0">
                <a:solidFill>
                  <a:srgbClr val="1588A8"/>
                </a:solidFill>
              </a:rPr>
              <a:t>An </a:t>
            </a:r>
            <a:r>
              <a:rPr lang="en-GB" sz="4000" noProof="0" err="1">
                <a:solidFill>
                  <a:srgbClr val="1588A8"/>
                </a:solidFill>
              </a:rPr>
              <a:t>chonair</a:t>
            </a:r>
            <a:r>
              <a:rPr lang="en-GB" sz="4000" noProof="0">
                <a:solidFill>
                  <a:srgbClr val="1588A8"/>
                </a:solidFill>
              </a:rPr>
              <a:t> a </a:t>
            </a:r>
            <a:r>
              <a:rPr lang="en-GB" sz="4000" noProof="0" err="1">
                <a:solidFill>
                  <a:srgbClr val="1588A8"/>
                </a:solidFill>
              </a:rPr>
              <a:t>phleanáil</a:t>
            </a:r>
            <a:r>
              <a:rPr lang="ga-IE" sz="2400" noProof="0">
                <a:solidFill>
                  <a:srgbClr val="24647C"/>
                </a:solidFill>
              </a:rPr>
              <a:t>      </a:t>
            </a:r>
            <a:endParaRPr lang="ga-IE" noProof="0"/>
          </a:p>
        </p:txBody>
      </p:sp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54E99E1D-A077-8ACF-5405-2AEA767CECB8}"/>
              </a:ext>
            </a:extLst>
          </p:cNvPr>
          <p:cNvSpPr/>
          <p:nvPr/>
        </p:nvSpPr>
        <p:spPr>
          <a:xfrm>
            <a:off x="-16410986" y="1509496"/>
            <a:ext cx="5040000" cy="540000"/>
          </a:xfrm>
          <a:prstGeom prst="round2SameRect">
            <a:avLst>
              <a:gd name="adj1" fmla="val 33105"/>
              <a:gd name="adj2" fmla="val 0"/>
            </a:avLst>
          </a:prstGeom>
          <a:solidFill>
            <a:srgbClr val="3EA06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defRPr/>
            </a:pPr>
            <a:r>
              <a:rPr lang="ga-IE" sz="2000" b="1" noProof="0" err="1">
                <a:solidFill>
                  <a:srgbClr val="FFFFFF"/>
                </a:solidFill>
                <a:latin typeface="Arial"/>
              </a:rPr>
              <a:t>Senior</a:t>
            </a:r>
            <a:r>
              <a:rPr lang="ga-IE" sz="2000" b="1" noProof="0">
                <a:solidFill>
                  <a:srgbClr val="FFFFFF"/>
                </a:solidFill>
                <a:latin typeface="Arial"/>
              </a:rPr>
              <a:t> </a:t>
            </a:r>
            <a:r>
              <a:rPr lang="ga-IE" sz="2000" b="1" noProof="0" err="1">
                <a:solidFill>
                  <a:srgbClr val="FFFFFF"/>
                </a:solidFill>
                <a:latin typeface="Arial"/>
              </a:rPr>
              <a:t>Cycle</a:t>
            </a:r>
            <a:r>
              <a:rPr lang="ga-IE" sz="2000" b="1" noProof="0">
                <a:solidFill>
                  <a:srgbClr val="FFFFFF"/>
                </a:solidFill>
                <a:latin typeface="Arial"/>
              </a:rPr>
              <a:t> </a:t>
            </a:r>
            <a:r>
              <a:rPr lang="ga-IE" sz="2000" b="1" noProof="0" err="1">
                <a:solidFill>
                  <a:srgbClr val="FFFFFF"/>
                </a:solidFill>
                <a:latin typeface="Arial"/>
              </a:rPr>
              <a:t>Redevelopment</a:t>
            </a:r>
            <a:endParaRPr lang="ga-IE" sz="2000" b="1" noProof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Rectangle: Top Corners Rounded 23">
            <a:extLst>
              <a:ext uri="{FF2B5EF4-FFF2-40B4-BE49-F238E27FC236}">
                <a16:creationId xmlns:a16="http://schemas.microsoft.com/office/drawing/2014/main" id="{D5C64E8A-2BDA-542E-6846-E7CC8EE4856D}"/>
              </a:ext>
            </a:extLst>
          </p:cNvPr>
          <p:cNvSpPr/>
          <p:nvPr/>
        </p:nvSpPr>
        <p:spPr>
          <a:xfrm>
            <a:off x="-5923375" y="1490008"/>
            <a:ext cx="5040000" cy="540000"/>
          </a:xfrm>
          <a:prstGeom prst="round2SameRect">
            <a:avLst>
              <a:gd name="adj1" fmla="val 33105"/>
              <a:gd name="adj2" fmla="val 0"/>
            </a:avLst>
          </a:prstGeom>
          <a:solidFill>
            <a:srgbClr val="1987A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defRPr/>
            </a:pPr>
            <a:r>
              <a:rPr lang="ga-IE" sz="2000" b="1" noProof="0" err="1">
                <a:solidFill>
                  <a:srgbClr val="FFFFFF"/>
                </a:solidFill>
                <a:latin typeface="Arial"/>
              </a:rPr>
              <a:t>Junior</a:t>
            </a:r>
            <a:r>
              <a:rPr lang="ga-IE" sz="2000" b="1" noProof="0">
                <a:solidFill>
                  <a:srgbClr val="FFFFFF"/>
                </a:solidFill>
                <a:latin typeface="Arial"/>
              </a:rPr>
              <a:t> </a:t>
            </a:r>
            <a:r>
              <a:rPr lang="ga-IE" sz="2000" b="1" noProof="0" err="1">
                <a:solidFill>
                  <a:srgbClr val="FFFFFF"/>
                </a:solidFill>
                <a:latin typeface="Arial"/>
              </a:rPr>
              <a:t>Cycle</a:t>
            </a:r>
            <a:endParaRPr lang="ga-IE" sz="2000" b="1" noProof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Rectangle: Top Corners Rounded 21">
            <a:extLst>
              <a:ext uri="{FF2B5EF4-FFF2-40B4-BE49-F238E27FC236}">
                <a16:creationId xmlns:a16="http://schemas.microsoft.com/office/drawing/2014/main" id="{6DB5FEAC-A660-FE57-1FED-EB42411F0EDA}"/>
              </a:ext>
            </a:extLst>
          </p:cNvPr>
          <p:cNvSpPr/>
          <p:nvPr/>
        </p:nvSpPr>
        <p:spPr>
          <a:xfrm>
            <a:off x="-11102380" y="1490008"/>
            <a:ext cx="5040000" cy="540000"/>
          </a:xfrm>
          <a:prstGeom prst="round2SameRect">
            <a:avLst>
              <a:gd name="adj1" fmla="val 33105"/>
              <a:gd name="adj2" fmla="val 0"/>
            </a:avLst>
          </a:prstGeom>
          <a:solidFill>
            <a:srgbClr val="ED7D3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defRPr/>
            </a:pPr>
            <a:r>
              <a:rPr lang="ga-IE" sz="2000" b="1" noProof="0" err="1">
                <a:solidFill>
                  <a:srgbClr val="FFFFFF"/>
                </a:solidFill>
                <a:latin typeface="Arial"/>
              </a:rPr>
              <a:t>Transition</a:t>
            </a:r>
            <a:r>
              <a:rPr lang="ga-IE" sz="2000" b="1" noProof="0">
                <a:solidFill>
                  <a:srgbClr val="FFFFFF"/>
                </a:solidFill>
                <a:latin typeface="Arial"/>
              </a:rPr>
              <a:t> </a:t>
            </a:r>
            <a:r>
              <a:rPr lang="ga-IE" sz="2000" b="1" noProof="0" err="1">
                <a:solidFill>
                  <a:srgbClr val="FFFFFF"/>
                </a:solidFill>
                <a:latin typeface="Arial"/>
              </a:rPr>
              <a:t>year</a:t>
            </a:r>
            <a:endParaRPr lang="ga-IE" sz="2000" b="1" noProof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CE0DE4-3E6E-73D1-3C0A-CBFE395EA3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7077" y="2083067"/>
            <a:ext cx="3463318" cy="44219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A collage of a picture of a person writing on a notebook&#10;&#10;AI-generated content may be incorrect.">
            <a:extLst>
              <a:ext uri="{FF2B5EF4-FFF2-40B4-BE49-F238E27FC236}">
                <a16:creationId xmlns:a16="http://schemas.microsoft.com/office/drawing/2014/main" id="{A4DF6590-849A-6095-9F39-C07ABFF64B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73958" y="2083067"/>
            <a:ext cx="3060000" cy="43883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EA613F-2499-4079-3A15-F1C935F0B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54416" y="2049496"/>
            <a:ext cx="3075099" cy="44219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61BE28-24D2-BFD9-DF9D-4A65631F17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75506" y="2083067"/>
            <a:ext cx="3060000" cy="4354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2AC952E2-3FF1-B0C4-9350-E6DC583BAEFA}"/>
              </a:ext>
            </a:extLst>
          </p:cNvPr>
          <p:cNvSpPr/>
          <p:nvPr/>
        </p:nvSpPr>
        <p:spPr>
          <a:xfrm>
            <a:off x="4446589" y="1490008"/>
            <a:ext cx="5040000" cy="540000"/>
          </a:xfrm>
          <a:prstGeom prst="round2SameRect">
            <a:avLst>
              <a:gd name="adj1" fmla="val 33105"/>
              <a:gd name="adj2" fmla="val 0"/>
            </a:avLst>
          </a:prstGeom>
          <a:solidFill>
            <a:srgbClr val="6E53A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defRPr/>
            </a:pPr>
            <a:r>
              <a:rPr lang="en-GB" sz="2000" b="1" noProof="0" err="1">
                <a:solidFill>
                  <a:srgbClr val="FFFFFF"/>
                </a:solidFill>
                <a:latin typeface="Arial"/>
              </a:rPr>
              <a:t>Mapáil</a:t>
            </a:r>
            <a:r>
              <a:rPr lang="en-GB" sz="2000" b="1" noProof="0">
                <a:solidFill>
                  <a:srgbClr val="FFFFFF"/>
                </a:solidFill>
                <a:latin typeface="Arial"/>
              </a:rPr>
              <a:t> </a:t>
            </a:r>
            <a:r>
              <a:rPr lang="en-GB" sz="2000" b="1" noProof="0" err="1">
                <a:solidFill>
                  <a:srgbClr val="FFFFFF"/>
                </a:solidFill>
                <a:latin typeface="Arial"/>
              </a:rPr>
              <a:t>féilire</a:t>
            </a:r>
            <a:endParaRPr lang="ga-IE" sz="2000" b="1" noProof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" name="Content Placeholder 3" descr="A blue and green gradient background&#10;&#10;AI-generated content may be incorrect.">
            <a:extLst>
              <a:ext uri="{FF2B5EF4-FFF2-40B4-BE49-F238E27FC236}">
                <a16:creationId xmlns:a16="http://schemas.microsoft.com/office/drawing/2014/main" id="{CC81D535-90CE-3A2B-D8D8-269D1ECDE8FA}"/>
              </a:ext>
            </a:extLst>
          </p:cNvPr>
          <p:cNvPicPr>
            <a:picLocks noGrp="1"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47442" y="2842080"/>
            <a:ext cx="627895" cy="892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white and orange background with text&#10;&#10;AI-generated content may be incorrect.">
            <a:extLst>
              <a:ext uri="{FF2B5EF4-FFF2-40B4-BE49-F238E27FC236}">
                <a16:creationId xmlns:a16="http://schemas.microsoft.com/office/drawing/2014/main" id="{4EA830DF-63E1-8934-8C02-8E3C51C20E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67350" y="1937133"/>
            <a:ext cx="3443928" cy="444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392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heme/theme1.xml><?xml version="1.0" encoding="utf-8"?>
<a:theme xmlns:a="http://schemas.openxmlformats.org/drawingml/2006/main" name="Oide Theme">
  <a:themeElements>
    <a:clrScheme name="Oide Theme">
      <a:dk1>
        <a:srgbClr val="24647C"/>
      </a:dk1>
      <a:lt1>
        <a:srgbClr val="FFFFFF"/>
      </a:lt1>
      <a:dk2>
        <a:srgbClr val="1987A8"/>
      </a:dk2>
      <a:lt2>
        <a:srgbClr val="E7E6E6"/>
      </a:lt2>
      <a:accent1>
        <a:srgbClr val="1987A8"/>
      </a:accent1>
      <a:accent2>
        <a:srgbClr val="24647C"/>
      </a:accent2>
      <a:accent3>
        <a:srgbClr val="44A0BB"/>
      </a:accent3>
      <a:accent4>
        <a:srgbClr val="888888"/>
      </a:accent4>
      <a:accent5>
        <a:srgbClr val="A8D5DE"/>
      </a:accent5>
      <a:accent6>
        <a:srgbClr val="ECECE5"/>
      </a:accent6>
      <a:hlink>
        <a:srgbClr val="1986A7"/>
      </a:hlink>
      <a:folHlink>
        <a:srgbClr val="1986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ide blue theme_mark_state gold_state green_white taglin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Segoe UI Variable Display"/>
        <a:ea typeface=""/>
        <a:cs typeface=""/>
      </a:majorFont>
      <a:minorFont>
        <a:latin typeface="Segoe UI Variable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ide mark_state gold_state green with tagline_white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aft Oide slide deck .pptx" id="{C5A06A77-7294-465F-AE37-720F180271B2}" vid="{8477A369-3919-4895-8C91-EAB787E98BE6}"/>
    </a:ext>
  </a:extLst>
</a:theme>
</file>

<file path=ppt/theme/theme4.xml><?xml version="1.0" encoding="utf-8"?>
<a:theme xmlns:a="http://schemas.openxmlformats.org/drawingml/2006/main" name="Oide titl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24B34030-2DEF-405F-B341-BD1637B4449E}" vid="{236A23D2-F83D-406A-8C48-D6AB70E9DEFB}"/>
    </a:ext>
  </a:extLst>
</a:theme>
</file>

<file path=ppt/theme/theme5.xml><?xml version="1.0" encoding="utf-8"?>
<a:theme xmlns:a="http://schemas.openxmlformats.org/drawingml/2006/main" name="Oide mark_state gold_state green_white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aft Oide slide deck .pptx" id="{C5A06A77-7294-465F-AE37-720F180271B2}" vid="{30FD6475-0C4A-4832-AC20-0D9AA3C5D91C}"/>
    </a:ext>
  </a:extLst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925</Words>
  <Application>Microsoft Office PowerPoint</Application>
  <PresentationFormat>Widescreen</PresentationFormat>
  <Paragraphs>137</Paragraphs>
  <Slides>22</Slides>
  <Notes>22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Arial</vt:lpstr>
      <vt:lpstr>Calibri</vt:lpstr>
      <vt:lpstr>Dreaming Outloud Script Pro</vt:lpstr>
      <vt:lpstr>Noto Sans Symbols</vt:lpstr>
      <vt:lpstr>Segoe UI Variable Display</vt:lpstr>
      <vt:lpstr>Wingdings</vt:lpstr>
      <vt:lpstr>Z@R18CD.tmp</vt:lpstr>
      <vt:lpstr>Oide Theme</vt:lpstr>
      <vt:lpstr>Oide blue theme_mark_state gold_state green_white tagline</vt:lpstr>
      <vt:lpstr>Oide mark_state gold_state green with tagline_white background</vt:lpstr>
      <vt:lpstr>Oide title slides</vt:lpstr>
      <vt:lpstr>Oide mark_state gold_state green_white background</vt:lpstr>
      <vt:lpstr>Cur chuige na Scoile Uile a Threorú chun Tacú le Comhpháirteanna Measúnaithe Breise</vt:lpstr>
      <vt:lpstr>Leabhrán Foghlama Gairmiúla</vt:lpstr>
      <vt:lpstr>Sa seisiún seo….. </vt:lpstr>
      <vt:lpstr>Cuspóir agus Aidhmeanna na CBManna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Fíordheimhniú: Ionracas acadúil a chinntiú</vt:lpstr>
      <vt:lpstr>Ionracas acadúil a chinntiú</vt:lpstr>
      <vt:lpstr>CMBanna ag leibhéal ábhair</vt:lpstr>
      <vt:lpstr>Aiseolas treorach agus neamhthreorach</vt:lpstr>
      <vt:lpstr>Aiseolas treorach agus neamhthreorach</vt:lpstr>
      <vt:lpstr>Cur chuige na Scoile Uile maidir le CMBanna a Threorú</vt:lpstr>
      <vt:lpstr>Cleachtas reatha</vt:lpstr>
      <vt:lpstr>Ról na Ceannaireachta</vt:lpstr>
      <vt:lpstr>Mar cheannaire scoile…</vt:lpstr>
      <vt:lpstr>Sa seisiún seo…</vt:lpstr>
      <vt:lpstr>PowerPoint Presentation</vt:lpstr>
      <vt:lpstr>Míle buíochas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2026-04-15T09:06:42Z</dcterms:modified>
</cp:coreProperties>
</file>