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41" r:id="rId2"/>
    <p:sldMasterId id="2147483733" r:id="rId3"/>
    <p:sldMasterId id="2147483725" r:id="rId4"/>
    <p:sldMasterId id="2147483709" r:id="rId5"/>
    <p:sldMasterId id="2147483752" r:id="rId6"/>
    <p:sldMasterId id="2147484224" r:id="rId7"/>
  </p:sldMasterIdLst>
  <p:notesMasterIdLst>
    <p:notesMasterId r:id="rId29"/>
  </p:notesMasterIdLst>
  <p:handoutMasterIdLst>
    <p:handoutMasterId r:id="rId30"/>
  </p:handoutMasterIdLst>
  <p:sldIdLst>
    <p:sldId id="266" r:id="rId8"/>
    <p:sldId id="4058" r:id="rId9"/>
    <p:sldId id="4111" r:id="rId10"/>
    <p:sldId id="2437" r:id="rId11"/>
    <p:sldId id="4121" r:id="rId12"/>
    <p:sldId id="2452" r:id="rId13"/>
    <p:sldId id="2429" r:id="rId14"/>
    <p:sldId id="2449" r:id="rId15"/>
    <p:sldId id="2434" r:id="rId16"/>
    <p:sldId id="2454" r:id="rId17"/>
    <p:sldId id="2422" r:id="rId18"/>
    <p:sldId id="2453" r:id="rId19"/>
    <p:sldId id="2417" r:id="rId20"/>
    <p:sldId id="2456" r:id="rId21"/>
    <p:sldId id="2439" r:id="rId22"/>
    <p:sldId id="2445" r:id="rId23"/>
    <p:sldId id="4119" r:id="rId24"/>
    <p:sldId id="4112" r:id="rId25"/>
    <p:sldId id="4118" r:id="rId26"/>
    <p:sldId id="4120" r:id="rId27"/>
    <p:sldId id="24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F671F8-022F-4A56-9224-423EA4DE3AB3}">
          <p14:sldIdLst/>
        </p14:section>
        <p14:section name="June or Triona" id="{53406145-13FB-42AE-A83F-776F11D23E05}">
          <p14:sldIdLst>
            <p14:sldId id="266"/>
            <p14:sldId id="4058"/>
            <p14:sldId id="4111"/>
          </p14:sldIdLst>
        </p14:section>
        <p14:section name="Sarah" id="{B22E8BED-7403-4408-87C0-B7246281ECB1}">
          <p14:sldIdLst>
            <p14:sldId id="2437"/>
            <p14:sldId id="4121"/>
          </p14:sldIdLst>
        </p14:section>
        <p14:section name="June or Triona" id="{8646FE03-914A-4396-B903-39BE043F1514}">
          <p14:sldIdLst>
            <p14:sldId id="2452"/>
            <p14:sldId id="2429"/>
            <p14:sldId id="2449"/>
          </p14:sldIdLst>
        </p14:section>
        <p14:section name="Sarah" id="{F7DAE6AD-7955-4D3B-AB0D-0F39C846C8B5}">
          <p14:sldIdLst>
            <p14:sldId id="2434"/>
            <p14:sldId id="2454"/>
            <p14:sldId id="2422"/>
            <p14:sldId id="2453"/>
          </p14:sldIdLst>
        </p14:section>
        <p14:section name="June or Triona" id="{747A7B23-B3E0-4A0D-8639-407494E42D1D}">
          <p14:sldIdLst>
            <p14:sldId id="2417"/>
            <p14:sldId id="2456"/>
            <p14:sldId id="2439"/>
            <p14:sldId id="2445"/>
            <p14:sldId id="4119"/>
            <p14:sldId id="4112"/>
            <p14:sldId id="4118"/>
            <p14:sldId id="4120"/>
          </p14:sldIdLst>
        </p14:section>
        <p14:section name="Unused Slides" id="{4CEB80DB-41BE-4625-88A3-87B56514BE59}">
          <p14:sldIdLst>
            <p14:sldId id="24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D75"/>
    <a:srgbClr val="0E85AA"/>
    <a:srgbClr val="1987A8"/>
    <a:srgbClr val="D0EEF4"/>
    <a:srgbClr val="E0F4F8"/>
    <a:srgbClr val="D3EFF5"/>
    <a:srgbClr val="004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C1109-8649-C961-8205-421C99EF1182}" v="12" dt="2026-04-14T10:40:36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B1AB16-91E8-480E-9B6A-E808A373534E}" type="doc">
      <dgm:prSet loTypeId="urn:microsoft.com/office/officeart/2005/8/layout/h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IE"/>
        </a:p>
      </dgm:t>
    </dgm:pt>
    <dgm:pt modelId="{A94BBB82-8E86-4CC3-8F40-EB00B03589E5}">
      <dgm:prSet phldrT="[Text]"/>
      <dgm:spPr>
        <a:solidFill>
          <a:srgbClr val="0E85AA"/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ga-IE" noProof="0">
              <a:solidFill>
                <a:schemeClr val="bg1"/>
              </a:solidFill>
            </a:rPr>
            <a:t>Bunús na Ceannaireachta</a:t>
          </a:r>
        </a:p>
      </dgm:t>
    </dgm:pt>
    <dgm:pt modelId="{15A5E18F-869E-4671-BBC7-F93291D590B8}" type="parTrans" cxnId="{6D02A64A-E003-48AA-AA4A-FB0B386105FD}">
      <dgm:prSet/>
      <dgm:spPr/>
      <dgm:t>
        <a:bodyPr/>
        <a:lstStyle/>
        <a:p>
          <a:endParaRPr lang="en-IE"/>
        </a:p>
      </dgm:t>
    </dgm:pt>
    <dgm:pt modelId="{0AE1C2E4-373E-4AF0-934C-242ABD51C57C}" type="sibTrans" cxnId="{6D02A64A-E003-48AA-AA4A-FB0B386105FD}">
      <dgm:prSet/>
      <dgm:spPr/>
      <dgm:t>
        <a:bodyPr/>
        <a:lstStyle/>
        <a:p>
          <a:endParaRPr lang="en-IE"/>
        </a:p>
      </dgm:t>
    </dgm:pt>
    <dgm:pt modelId="{A04F15CB-622E-4960-AA62-330B59D29305}">
      <dgm:prSet phldrT="[Text]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Athbhreithniú a dhéanamh ar sholáthar reatha agus inniúlacht</a:t>
          </a:r>
        </a:p>
      </dgm:t>
    </dgm:pt>
    <dgm:pt modelId="{3A410A9C-AF9E-42C3-8A06-9FD92C6573F4}" type="parTrans" cxnId="{9B21A7BD-838F-4A2F-A4CB-C1C4BD0C7D99}">
      <dgm:prSet/>
      <dgm:spPr/>
      <dgm:t>
        <a:bodyPr/>
        <a:lstStyle/>
        <a:p>
          <a:endParaRPr lang="en-IE"/>
        </a:p>
      </dgm:t>
    </dgm:pt>
    <dgm:pt modelId="{39EF1B8F-BBE6-45DB-9F32-4CB48B1D05B3}" type="sibTrans" cxnId="{9B21A7BD-838F-4A2F-A4CB-C1C4BD0C7D99}">
      <dgm:prSet/>
      <dgm:spPr/>
      <dgm:t>
        <a:bodyPr/>
        <a:lstStyle/>
        <a:p>
          <a:endParaRPr lang="en-IE"/>
        </a:p>
      </dgm:t>
    </dgm:pt>
    <dgm:pt modelId="{BA7D6F6F-6639-43C4-9430-B29999233B62}">
      <dgm:prSet phldrT="[Text]" phldr="0"/>
      <dgm:spPr>
        <a:solidFill>
          <a:srgbClr val="0E85AA"/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ga-IE" noProof="0">
              <a:solidFill>
                <a:schemeClr val="bg1"/>
              </a:solidFill>
            </a:rPr>
            <a:t>Inniúlacht na Múinteoirí a Thógáil</a:t>
          </a:r>
        </a:p>
      </dgm:t>
    </dgm:pt>
    <dgm:pt modelId="{DBBA98E4-0AF1-49F5-A46C-4EF348438320}" type="parTrans" cxnId="{C6AECB89-F9D5-4813-9A13-4C2C6414E894}">
      <dgm:prSet/>
      <dgm:spPr/>
      <dgm:t>
        <a:bodyPr/>
        <a:lstStyle/>
        <a:p>
          <a:endParaRPr lang="en-IE"/>
        </a:p>
      </dgm:t>
    </dgm:pt>
    <dgm:pt modelId="{6674097D-4BA0-4976-9554-EF6AD62D9DEB}" type="sibTrans" cxnId="{C6AECB89-F9D5-4813-9A13-4C2C6414E894}">
      <dgm:prSet/>
      <dgm:spPr/>
      <dgm:t>
        <a:bodyPr/>
        <a:lstStyle/>
        <a:p>
          <a:endParaRPr lang="en-IE"/>
        </a:p>
      </dgm:t>
    </dgm:pt>
    <dgm:pt modelId="{E9296DC4-4EA7-4781-A5F7-E98F9767B921}">
      <dgm:prSet phldrT="[Text]" phldr="0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</a:rPr>
            <a:t>Príomhfhoireann de mhúinteoirí díograiseacha a bhfuil idir shuim agus inniúlacht acu chun OSPS a theagasc</a:t>
          </a:r>
        </a:p>
      </dgm:t>
    </dgm:pt>
    <dgm:pt modelId="{411F6C56-FC8B-4C69-9114-49962BE2CB6B}" type="parTrans" cxnId="{15637031-47C4-45FD-8A90-C67058395698}">
      <dgm:prSet/>
      <dgm:spPr/>
      <dgm:t>
        <a:bodyPr/>
        <a:lstStyle/>
        <a:p>
          <a:endParaRPr lang="en-IE"/>
        </a:p>
      </dgm:t>
    </dgm:pt>
    <dgm:pt modelId="{3DCDE9BA-7AD6-45B7-B310-9A6B2658C8A4}" type="sibTrans" cxnId="{15637031-47C4-45FD-8A90-C67058395698}">
      <dgm:prSet/>
      <dgm:spPr/>
      <dgm:t>
        <a:bodyPr/>
        <a:lstStyle/>
        <a:p>
          <a:endParaRPr lang="en-IE"/>
        </a:p>
      </dgm:t>
    </dgm:pt>
    <dgm:pt modelId="{C29DA9C9-2EF2-4384-967B-CBB009316A77}">
      <dgm:prSet phldrT="[Text]" phldr="0"/>
      <dgm:spPr>
        <a:solidFill>
          <a:srgbClr val="0E85AA"/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ga-IE" noProof="0">
              <a:solidFill>
                <a:schemeClr val="bg1"/>
              </a:solidFill>
            </a:rPr>
            <a:t>Ag Obair Le Chéile</a:t>
          </a:r>
        </a:p>
      </dgm:t>
    </dgm:pt>
    <dgm:pt modelId="{BBE25048-04DC-469F-A1A1-AF8C31B3B9F9}" type="parTrans" cxnId="{41D8EDA6-1559-4BDC-AD7E-EC3B4A534FDD}">
      <dgm:prSet/>
      <dgm:spPr/>
      <dgm:t>
        <a:bodyPr/>
        <a:lstStyle/>
        <a:p>
          <a:endParaRPr lang="en-IE"/>
        </a:p>
      </dgm:t>
    </dgm:pt>
    <dgm:pt modelId="{0A6B03C0-DBB2-4558-B835-48D419A2732E}" type="sibTrans" cxnId="{41D8EDA6-1559-4BDC-AD7E-EC3B4A534FDD}">
      <dgm:prSet/>
      <dgm:spPr/>
      <dgm:t>
        <a:bodyPr/>
        <a:lstStyle/>
        <a:p>
          <a:endParaRPr lang="en-IE"/>
        </a:p>
      </dgm:t>
    </dgm:pt>
    <dgm:pt modelId="{04D5777B-ABB9-469D-BCB6-30965504C09B}">
      <dgm:prSet phldrT="[Text]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</a:rPr>
            <a:t>Pleanáil agus athbhreithniú ábhair ar bhonn </a:t>
          </a:r>
          <a:r>
            <a:rPr lang="ga-IE" sz="1800" b="0" noProof="0" err="1">
              <a:solidFill>
                <a:srgbClr val="1987A8"/>
              </a:solidFill>
            </a:rPr>
            <a:t>comhoibríoch</a:t>
          </a:r>
          <a:r>
            <a:rPr lang="ga-IE" sz="1800" b="0" noProof="0">
              <a:solidFill>
                <a:srgbClr val="1987A8"/>
              </a:solidFill>
            </a:rPr>
            <a:t> don OSPS</a:t>
          </a:r>
        </a:p>
      </dgm:t>
    </dgm:pt>
    <dgm:pt modelId="{D2A9FC3F-FA2A-43DF-B65F-23EB47A6D3A8}" type="parTrans" cxnId="{9F2E9FAB-2AA9-4587-A27D-8F6A29FDD865}">
      <dgm:prSet/>
      <dgm:spPr/>
      <dgm:t>
        <a:bodyPr/>
        <a:lstStyle/>
        <a:p>
          <a:endParaRPr lang="en-IE"/>
        </a:p>
      </dgm:t>
    </dgm:pt>
    <dgm:pt modelId="{C301548D-A962-4109-8BB1-20ABB8F424AE}" type="sibTrans" cxnId="{9F2E9FAB-2AA9-4587-A27D-8F6A29FDD865}">
      <dgm:prSet/>
      <dgm:spPr/>
      <dgm:t>
        <a:bodyPr/>
        <a:lstStyle/>
        <a:p>
          <a:endParaRPr lang="en-IE"/>
        </a:p>
      </dgm:t>
    </dgm:pt>
    <dgm:pt modelId="{9434A2D0-D44D-4C6E-BD82-FF86D9369B24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Comhordaitheoir OSPS a cheapadh</a:t>
          </a:r>
        </a:p>
      </dgm:t>
    </dgm:pt>
    <dgm:pt modelId="{50DE4512-6EAA-438D-A75B-04A4F4C71EC5}" type="parTrans" cxnId="{6F4A39BB-7B1B-46E8-ABC0-731041F95946}">
      <dgm:prSet/>
      <dgm:spPr/>
      <dgm:t>
        <a:bodyPr/>
        <a:lstStyle/>
        <a:p>
          <a:endParaRPr lang="en-IE"/>
        </a:p>
      </dgm:t>
    </dgm:pt>
    <dgm:pt modelId="{E8C6B102-F2BD-4669-86CB-0F3A88AE6F3B}" type="sibTrans" cxnId="{6F4A39BB-7B1B-46E8-ABC0-731041F95946}">
      <dgm:prSet/>
      <dgm:spPr/>
      <dgm:t>
        <a:bodyPr/>
        <a:lstStyle/>
        <a:p>
          <a:endParaRPr lang="en-IE"/>
        </a:p>
      </dgm:t>
    </dgm:pt>
    <dgm:pt modelId="{7F9DBB81-25B1-4E29-9F9C-238AB8F69D0B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Comhairliúchán le múinteoirí roimh chlár ama a shocrú</a:t>
          </a:r>
        </a:p>
      </dgm:t>
    </dgm:pt>
    <dgm:pt modelId="{C38DB416-6928-4433-B8EB-1FBE8A3C73B5}" type="parTrans" cxnId="{A4B9D3C0-C923-461D-BA42-31C1B6CB692B}">
      <dgm:prSet/>
      <dgm:spPr/>
      <dgm:t>
        <a:bodyPr/>
        <a:lstStyle/>
        <a:p>
          <a:endParaRPr lang="en-IE"/>
        </a:p>
      </dgm:t>
    </dgm:pt>
    <dgm:pt modelId="{5E5BDD05-363E-4EC0-92F1-F2AC0C30FB49}" type="sibTrans" cxnId="{A4B9D3C0-C923-461D-BA42-31C1B6CB692B}">
      <dgm:prSet/>
      <dgm:spPr/>
      <dgm:t>
        <a:bodyPr/>
        <a:lstStyle/>
        <a:p>
          <a:endParaRPr lang="en-IE"/>
        </a:p>
      </dgm:t>
    </dgm:pt>
    <dgm:pt modelId="{3B3922EC-B967-4D6A-B1F2-AA11A340C061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Rannpháirtíocht na múinteoirí san fhoghlaim ghairmiúil</a:t>
          </a:r>
        </a:p>
      </dgm:t>
    </dgm:pt>
    <dgm:pt modelId="{9B341481-A126-446D-944C-41B4F8581F38}" type="parTrans" cxnId="{70A7CDBB-B32E-4882-86D0-06A65C50B08C}">
      <dgm:prSet/>
      <dgm:spPr/>
      <dgm:t>
        <a:bodyPr/>
        <a:lstStyle/>
        <a:p>
          <a:endParaRPr lang="en-IE"/>
        </a:p>
      </dgm:t>
    </dgm:pt>
    <dgm:pt modelId="{78039EE2-6EBA-4491-8B8F-981990BFE36E}" type="sibTrans" cxnId="{70A7CDBB-B32E-4882-86D0-06A65C50B08C}">
      <dgm:prSet/>
      <dgm:spPr/>
      <dgm:t>
        <a:bodyPr/>
        <a:lstStyle/>
        <a:p>
          <a:endParaRPr lang="en-IE"/>
        </a:p>
      </dgm:t>
    </dgm:pt>
    <dgm:pt modelId="{BDF93C5A-30CC-42B0-A2C7-15C3C5C99440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Forbairt ghairmiúil leanúnach san OSPS</a:t>
          </a:r>
        </a:p>
      </dgm:t>
    </dgm:pt>
    <dgm:pt modelId="{FF3B73BC-AE2F-42A2-B0A1-C1C4B01D31C5}" type="parTrans" cxnId="{9A065F3E-2C23-4979-AAD8-429B7D084D7A}">
      <dgm:prSet/>
      <dgm:spPr/>
      <dgm:t>
        <a:bodyPr/>
        <a:lstStyle/>
        <a:p>
          <a:endParaRPr lang="en-IE"/>
        </a:p>
      </dgm:t>
    </dgm:pt>
    <dgm:pt modelId="{EC2CA439-1614-4B1A-ABC3-FD5136385941}" type="sibTrans" cxnId="{9A065F3E-2C23-4979-AAD8-429B7D084D7A}">
      <dgm:prSet/>
      <dgm:spPr/>
      <dgm:t>
        <a:bodyPr/>
        <a:lstStyle/>
        <a:p>
          <a:endParaRPr lang="en-IE"/>
        </a:p>
      </dgm:t>
    </dgm:pt>
    <dgm:pt modelId="{72E65D72-DD62-4D49-96E2-4C6CA7A79573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Comhoibriú le foirne iomchuí</a:t>
          </a:r>
        </a:p>
      </dgm:t>
    </dgm:pt>
    <dgm:pt modelId="{71B498C4-5D2C-4ADD-B32E-9C22784FA93E}" type="parTrans" cxnId="{9662F37D-79B0-4E00-8ED3-E047769A63E7}">
      <dgm:prSet/>
      <dgm:spPr/>
      <dgm:t>
        <a:bodyPr/>
        <a:lstStyle/>
        <a:p>
          <a:endParaRPr lang="en-IE"/>
        </a:p>
      </dgm:t>
    </dgm:pt>
    <dgm:pt modelId="{0BDCA830-8F96-43CA-A174-A2C5053F9FA3}" type="sibTrans" cxnId="{9662F37D-79B0-4E00-8ED3-E047769A63E7}">
      <dgm:prSet/>
      <dgm:spPr/>
      <dgm:t>
        <a:bodyPr/>
        <a:lstStyle/>
        <a:p>
          <a:endParaRPr lang="en-IE"/>
        </a:p>
      </dgm:t>
    </dgm:pt>
    <dgm:pt modelId="{36BF169B-051D-463E-8CDA-75B88A275066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</a:rPr>
            <a:t>Cumarsáid le tuismitheoiri / caomhnóirí</a:t>
          </a:r>
        </a:p>
      </dgm:t>
    </dgm:pt>
    <dgm:pt modelId="{E63BFE0A-E23E-4442-A35C-FD0B77800AC7}" type="parTrans" cxnId="{7D786ACB-FC9E-47BF-AEA0-D9CE224B468F}">
      <dgm:prSet/>
      <dgm:spPr/>
      <dgm:t>
        <a:bodyPr/>
        <a:lstStyle/>
        <a:p>
          <a:endParaRPr lang="en-IE"/>
        </a:p>
      </dgm:t>
    </dgm:pt>
    <dgm:pt modelId="{983A288D-93A6-4400-9DCB-ACC1ABC17836}" type="sibTrans" cxnId="{7D786ACB-FC9E-47BF-AEA0-D9CE224B468F}">
      <dgm:prSet/>
      <dgm:spPr/>
      <dgm:t>
        <a:bodyPr/>
        <a:lstStyle/>
        <a:p>
          <a:endParaRPr lang="en-IE"/>
        </a:p>
      </dgm:t>
    </dgm:pt>
    <dgm:pt modelId="{3192EA3A-100D-45B2-BF89-7B985D7D19DF}">
      <dgm:prSet/>
      <dgm:spPr>
        <a:solidFill>
          <a:srgbClr val="0E85AA"/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ga-IE" noProof="0">
              <a:solidFill>
                <a:schemeClr val="bg1"/>
              </a:solidFill>
            </a:rPr>
            <a:t>Cultúr agus Inbhuanaitheacht</a:t>
          </a:r>
        </a:p>
      </dgm:t>
    </dgm:pt>
    <dgm:pt modelId="{95E0B3B4-E2B7-4C2E-8227-137490552386}" type="parTrans" cxnId="{CA068DE7-7952-44B7-AC2E-CCA0155B7361}">
      <dgm:prSet/>
      <dgm:spPr/>
      <dgm:t>
        <a:bodyPr/>
        <a:lstStyle/>
        <a:p>
          <a:endParaRPr lang="en-IE"/>
        </a:p>
      </dgm:t>
    </dgm:pt>
    <dgm:pt modelId="{35C8D781-BDB2-4CEC-AA8F-548207A5783B}" type="sibTrans" cxnId="{CA068DE7-7952-44B7-AC2E-CCA0155B7361}">
      <dgm:prSet/>
      <dgm:spPr/>
      <dgm:t>
        <a:bodyPr/>
        <a:lstStyle/>
        <a:p>
          <a:endParaRPr lang="en-IE"/>
        </a:p>
      </dgm:t>
    </dgm:pt>
    <dgm:pt modelId="{1CEEFE12-D282-424C-9E3A-05F70FAC02D3}">
      <dgm:prSet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  <a:latin typeface="Arial" panose="020B0604020202020204"/>
            </a:rPr>
            <a:t>Pleanáil do theagasc an OSPS sa todhchaí</a:t>
          </a:r>
        </a:p>
      </dgm:t>
    </dgm:pt>
    <dgm:pt modelId="{878D5D04-7DAE-442A-9EED-C388B0624E8E}" type="parTrans" cxnId="{8ACFCE35-0787-4F09-9783-4BF37F2BDA67}">
      <dgm:prSet/>
      <dgm:spPr/>
      <dgm:t>
        <a:bodyPr/>
        <a:lstStyle/>
        <a:p>
          <a:endParaRPr lang="en-IE"/>
        </a:p>
      </dgm:t>
    </dgm:pt>
    <dgm:pt modelId="{062D7657-3646-49EE-AE28-A4FFB475C548}" type="sibTrans" cxnId="{8ACFCE35-0787-4F09-9783-4BF37F2BDA67}">
      <dgm:prSet/>
      <dgm:spPr/>
      <dgm:t>
        <a:bodyPr/>
        <a:lstStyle/>
        <a:p>
          <a:endParaRPr lang="en-IE"/>
        </a:p>
      </dgm:t>
    </dgm:pt>
    <dgm:pt modelId="{2F36F72D-D715-4007-80CE-75AE40E86557}">
      <dgm:prSet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Fócas na scoile uile ar fholláine</a:t>
          </a:r>
        </a:p>
      </dgm:t>
    </dgm:pt>
    <dgm:pt modelId="{D0B77DF4-6B88-4801-9BC7-500F706B4806}" type="parTrans" cxnId="{A4C87382-7DFA-46DD-971E-5E86C35F68E5}">
      <dgm:prSet/>
      <dgm:spPr/>
      <dgm:t>
        <a:bodyPr/>
        <a:lstStyle/>
        <a:p>
          <a:endParaRPr lang="en-IE"/>
        </a:p>
      </dgm:t>
    </dgm:pt>
    <dgm:pt modelId="{1B5866EF-F097-43D5-8228-C56FB70F17A0}" type="sibTrans" cxnId="{A4C87382-7DFA-46DD-971E-5E86C35F68E5}">
      <dgm:prSet/>
      <dgm:spPr/>
      <dgm:t>
        <a:bodyPr/>
        <a:lstStyle/>
        <a:p>
          <a:endParaRPr lang="en-IE"/>
        </a:p>
      </dgm:t>
    </dgm:pt>
    <dgm:pt modelId="{A13312EC-8D7A-49BA-8B08-93FA6DC5890E}">
      <dgm:prSet phldrT="[Text]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F850007E-D02B-49D7-9629-4D409F25CEA8}" type="parTrans" cxnId="{9D3AF054-65A2-4446-9A3C-E2BF638482C9}">
      <dgm:prSet/>
      <dgm:spPr/>
      <dgm:t>
        <a:bodyPr/>
        <a:lstStyle/>
        <a:p>
          <a:endParaRPr lang="en-IE"/>
        </a:p>
      </dgm:t>
    </dgm:pt>
    <dgm:pt modelId="{EAB531AA-5CAB-4BD7-ADFD-E07F31E667A1}" type="sibTrans" cxnId="{9D3AF054-65A2-4446-9A3C-E2BF638482C9}">
      <dgm:prSet/>
      <dgm:spPr/>
      <dgm:t>
        <a:bodyPr/>
        <a:lstStyle/>
        <a:p>
          <a:endParaRPr lang="en-IE"/>
        </a:p>
      </dgm:t>
    </dgm:pt>
    <dgm:pt modelId="{0B5CCE27-DE07-4272-9B3D-8AE8DBFF2FBB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149745F8-3BC6-427A-BDBF-547935A221D7}" type="parTrans" cxnId="{58CFD128-504B-43A5-9915-79A78BDE95F2}">
      <dgm:prSet/>
      <dgm:spPr/>
      <dgm:t>
        <a:bodyPr/>
        <a:lstStyle/>
        <a:p>
          <a:endParaRPr lang="en-IE"/>
        </a:p>
      </dgm:t>
    </dgm:pt>
    <dgm:pt modelId="{C90ABBD5-0E83-44B6-9339-28F44FE58885}" type="sibTrans" cxnId="{58CFD128-504B-43A5-9915-79A78BDE95F2}">
      <dgm:prSet/>
      <dgm:spPr/>
      <dgm:t>
        <a:bodyPr/>
        <a:lstStyle/>
        <a:p>
          <a:endParaRPr lang="en-IE"/>
        </a:p>
      </dgm:t>
    </dgm:pt>
    <dgm:pt modelId="{C1F65E4E-0409-4E2C-89C0-EA2E752316AC}">
      <dgm:prSet phldrT="[Text]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C1993A76-A4AC-48DE-A3CF-BE8813EC3ADE}" type="parTrans" cxnId="{E09CC5FC-9CD0-4E70-98A3-0C4AE64FC30E}">
      <dgm:prSet/>
      <dgm:spPr/>
      <dgm:t>
        <a:bodyPr/>
        <a:lstStyle/>
        <a:p>
          <a:endParaRPr lang="en-IE"/>
        </a:p>
      </dgm:t>
    </dgm:pt>
    <dgm:pt modelId="{8098AFB5-F530-4C84-91B8-FF0B98D4660D}" type="sibTrans" cxnId="{E09CC5FC-9CD0-4E70-98A3-0C4AE64FC30E}">
      <dgm:prSet/>
      <dgm:spPr/>
      <dgm:t>
        <a:bodyPr/>
        <a:lstStyle/>
        <a:p>
          <a:endParaRPr lang="en-IE"/>
        </a:p>
      </dgm:t>
    </dgm:pt>
    <dgm:pt modelId="{78A67386-79CC-44B8-BF3A-AEE922A01BA5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2ACCE7CA-80F7-4E0E-A5C6-0F8B38277A3E}" type="parTrans" cxnId="{E3E65670-7DD4-4797-8BF4-80A4F7BC718A}">
      <dgm:prSet/>
      <dgm:spPr/>
      <dgm:t>
        <a:bodyPr/>
        <a:lstStyle/>
        <a:p>
          <a:endParaRPr lang="en-IE"/>
        </a:p>
      </dgm:t>
    </dgm:pt>
    <dgm:pt modelId="{D6610391-9EE9-4B79-B2FE-49BF5A7484D9}" type="sibTrans" cxnId="{E3E65670-7DD4-4797-8BF4-80A4F7BC718A}">
      <dgm:prSet/>
      <dgm:spPr/>
      <dgm:t>
        <a:bodyPr/>
        <a:lstStyle/>
        <a:p>
          <a:endParaRPr lang="en-IE"/>
        </a:p>
      </dgm:t>
    </dgm:pt>
    <dgm:pt modelId="{90014A7C-243F-4FCF-ADA9-CDFB6C3E4B2E}">
      <dgm:prSet phldrT="[Text]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A97ED12C-1BE7-4645-AB14-9EEF5227E02A}" type="parTrans" cxnId="{F1760FDC-B18F-4E28-852D-8C804CAED404}">
      <dgm:prSet/>
      <dgm:spPr/>
      <dgm:t>
        <a:bodyPr/>
        <a:lstStyle/>
        <a:p>
          <a:endParaRPr lang="en-IE"/>
        </a:p>
      </dgm:t>
    </dgm:pt>
    <dgm:pt modelId="{71185499-6148-4449-8181-47FF9BAFE77F}" type="sibTrans" cxnId="{F1760FDC-B18F-4E28-852D-8C804CAED404}">
      <dgm:prSet/>
      <dgm:spPr/>
      <dgm:t>
        <a:bodyPr/>
        <a:lstStyle/>
        <a:p>
          <a:endParaRPr lang="en-IE"/>
        </a:p>
      </dgm:t>
    </dgm:pt>
    <dgm:pt modelId="{DF93B726-4618-4D0E-9CF8-E164A1E95BE4}">
      <dgm:prSet phldr="0"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  <a:latin typeface="Arial" panose="020B0604020202020204"/>
            </a:rPr>
            <a:t>Guth agus rannpháirtíocht scoláirí</a:t>
          </a:r>
          <a:endParaRPr lang="ga-IE" sz="1800" b="0" noProof="0">
            <a:solidFill>
              <a:srgbClr val="1987A8"/>
            </a:solidFill>
          </a:endParaRPr>
        </a:p>
      </dgm:t>
    </dgm:pt>
    <dgm:pt modelId="{3B58EE8F-3930-4FEA-BD02-B93B9F51CF1C}" type="parTrans" cxnId="{22175488-7273-4C96-B661-81ABF7D8FB33}">
      <dgm:prSet/>
      <dgm:spPr/>
      <dgm:t>
        <a:bodyPr/>
        <a:lstStyle/>
        <a:p>
          <a:endParaRPr lang="en-IE"/>
        </a:p>
      </dgm:t>
    </dgm:pt>
    <dgm:pt modelId="{6555CFFC-3159-4EE9-9753-0AE2182E3A34}" type="sibTrans" cxnId="{22175488-7273-4C96-B661-81ABF7D8FB33}">
      <dgm:prSet/>
      <dgm:spPr/>
      <dgm:t>
        <a:bodyPr/>
        <a:lstStyle/>
        <a:p>
          <a:endParaRPr lang="en-IE"/>
        </a:p>
      </dgm:t>
    </dgm:pt>
    <dgm:pt modelId="{908B74E3-DB6B-42AA-9F3F-027F6A70840A}">
      <dgm:prSet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EC52E01A-5678-4907-B9C6-45CD2EA78920}" type="parTrans" cxnId="{4A799B6B-2A47-43F2-911C-CB9301D6F659}">
      <dgm:prSet/>
      <dgm:spPr/>
      <dgm:t>
        <a:bodyPr/>
        <a:lstStyle/>
        <a:p>
          <a:endParaRPr lang="en-IE"/>
        </a:p>
      </dgm:t>
    </dgm:pt>
    <dgm:pt modelId="{AF4AD268-C376-4D72-8C1D-982D240B218B}" type="sibTrans" cxnId="{4A799B6B-2A47-43F2-911C-CB9301D6F659}">
      <dgm:prSet/>
      <dgm:spPr/>
      <dgm:t>
        <a:bodyPr/>
        <a:lstStyle/>
        <a:p>
          <a:endParaRPr lang="en-IE"/>
        </a:p>
      </dgm:t>
    </dgm:pt>
    <dgm:pt modelId="{D07389E1-25A9-4DF7-97B8-F48418763BA5}">
      <dgm:prSet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</a:rPr>
            <a:t>Ailíniú le polasaithe eile scoile</a:t>
          </a:r>
          <a:r>
            <a:rPr lang="ga-IE" sz="1900" b="0" noProof="0">
              <a:solidFill>
                <a:srgbClr val="0E85AA"/>
              </a:solidFill>
              <a:latin typeface="Calibri"/>
              <a:ea typeface="Calibri"/>
              <a:cs typeface="Calibri"/>
            </a:rPr>
            <a:t>                               </a:t>
          </a:r>
          <a:endParaRPr lang="ga-IE" sz="2300" b="0" noProof="0">
            <a:solidFill>
              <a:srgbClr val="0E85AA"/>
            </a:solidFill>
            <a:latin typeface="Calibri"/>
            <a:ea typeface="Calibri"/>
            <a:cs typeface="Calibri"/>
          </a:endParaRPr>
        </a:p>
      </dgm:t>
    </dgm:pt>
    <dgm:pt modelId="{716C497F-A910-4606-BDE3-5A0D77FC50B2}" type="parTrans" cxnId="{501856AA-9060-48CF-9F61-9584EC204F56}">
      <dgm:prSet/>
      <dgm:spPr/>
      <dgm:t>
        <a:bodyPr/>
        <a:lstStyle/>
        <a:p>
          <a:endParaRPr lang="en-IE"/>
        </a:p>
      </dgm:t>
    </dgm:pt>
    <dgm:pt modelId="{5A0F3261-797D-4E44-8843-45C5CB8433C1}" type="sibTrans" cxnId="{501856AA-9060-48CF-9F61-9584EC204F56}">
      <dgm:prSet/>
      <dgm:spPr/>
      <dgm:t>
        <a:bodyPr/>
        <a:lstStyle/>
        <a:p>
          <a:endParaRPr lang="en-IE"/>
        </a:p>
      </dgm:t>
    </dgm:pt>
    <dgm:pt modelId="{AA02E4D7-1084-4496-A3D0-C9489FBD9234}">
      <dgm:prSet phldr="0"/>
      <dgm:spPr/>
      <dgm:t>
        <a:bodyPr/>
        <a:lstStyle/>
        <a:p>
          <a:pPr rtl="0"/>
          <a:endParaRPr lang="ga-IE" sz="1800" b="0" noProof="0">
            <a:latin typeface="Arial" panose="020B0604020202020204"/>
          </a:endParaRPr>
        </a:p>
      </dgm:t>
    </dgm:pt>
    <dgm:pt modelId="{65A21A6F-1910-4E75-BBF8-90C5888E34D2}" type="parTrans" cxnId="{FDEF8DB0-B800-4E24-84A2-3B7C53EB0569}">
      <dgm:prSet/>
      <dgm:spPr/>
      <dgm:t>
        <a:bodyPr/>
        <a:lstStyle/>
        <a:p>
          <a:endParaRPr lang="en-IE"/>
        </a:p>
      </dgm:t>
    </dgm:pt>
    <dgm:pt modelId="{6955C7D6-346D-4175-BA6F-9F97BA3F69B3}" type="sibTrans" cxnId="{FDEF8DB0-B800-4E24-84A2-3B7C53EB0569}">
      <dgm:prSet/>
      <dgm:spPr/>
      <dgm:t>
        <a:bodyPr/>
        <a:lstStyle/>
        <a:p>
          <a:endParaRPr lang="en-IE"/>
        </a:p>
      </dgm:t>
    </dgm:pt>
    <dgm:pt modelId="{A244D779-4686-41F5-9A2E-C1103E89A526}">
      <dgm:prSet phldr="0"/>
      <dgm:spPr/>
      <dgm:t>
        <a:bodyPr/>
        <a:lstStyle/>
        <a:p>
          <a:pPr rtl="0"/>
          <a:endParaRPr lang="ga-IE" sz="1800" b="0" noProof="0">
            <a:solidFill>
              <a:srgbClr val="000000"/>
            </a:solidFill>
            <a:latin typeface="Arial"/>
            <a:ea typeface="Calibri"/>
            <a:cs typeface="Arial"/>
          </a:endParaRPr>
        </a:p>
      </dgm:t>
    </dgm:pt>
    <dgm:pt modelId="{16C881C3-06E6-4E78-9832-24D4476E1597}" type="parTrans" cxnId="{AF81BF1D-6653-48C0-8C88-AA86E75EB085}">
      <dgm:prSet/>
      <dgm:spPr/>
      <dgm:t>
        <a:bodyPr/>
        <a:lstStyle/>
        <a:p>
          <a:endParaRPr lang="en-IE"/>
        </a:p>
      </dgm:t>
    </dgm:pt>
    <dgm:pt modelId="{60187D8B-D4C1-4646-988F-4A1B37958FE6}" type="sibTrans" cxnId="{AF81BF1D-6653-48C0-8C88-AA86E75EB085}">
      <dgm:prSet/>
      <dgm:spPr/>
      <dgm:t>
        <a:bodyPr/>
        <a:lstStyle/>
        <a:p>
          <a:endParaRPr lang="en-IE"/>
        </a:p>
      </dgm:t>
    </dgm:pt>
    <dgm:pt modelId="{25DD49E7-4B6F-49D2-A0DD-84C87A4EFD4D}">
      <dgm:prSet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0">
            <a:buNone/>
          </a:pPr>
          <a:endParaRPr lang="ga-IE" sz="1800" b="0" noProof="0">
            <a:solidFill>
              <a:srgbClr val="1987A8"/>
            </a:solidFill>
            <a:latin typeface="Arial" panose="020B0604020202020204"/>
          </a:endParaRPr>
        </a:p>
      </dgm:t>
    </dgm:pt>
    <dgm:pt modelId="{E6DB10BE-4195-46AC-9E83-AEE94E25F4FD}" type="parTrans" cxnId="{B93443FC-12AF-46DB-B41C-ACF852387B25}">
      <dgm:prSet/>
      <dgm:spPr/>
      <dgm:t>
        <a:bodyPr/>
        <a:lstStyle/>
        <a:p>
          <a:endParaRPr lang="en-IE"/>
        </a:p>
      </dgm:t>
    </dgm:pt>
    <dgm:pt modelId="{2D4BB4B5-94EF-4FB5-9CC0-6DEEA567AD63}" type="sibTrans" cxnId="{B93443FC-12AF-46DB-B41C-ACF852387B25}">
      <dgm:prSet/>
      <dgm:spPr/>
      <dgm:t>
        <a:bodyPr/>
        <a:lstStyle/>
        <a:p>
          <a:endParaRPr lang="en-IE"/>
        </a:p>
      </dgm:t>
    </dgm:pt>
    <dgm:pt modelId="{EF710925-564C-47D7-A193-2E73B37AFE0B}">
      <dgm:prSet custT="1"/>
      <dgm:spPr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0">
            <a:buNone/>
          </a:pPr>
          <a:r>
            <a:rPr lang="ga-IE" sz="1800" b="0" noProof="0">
              <a:solidFill>
                <a:srgbClr val="1987A8"/>
              </a:solidFill>
              <a:latin typeface="Arial" panose="020B0604020202020204"/>
            </a:rPr>
            <a:t>Folláine na múinteoirí</a:t>
          </a:r>
        </a:p>
      </dgm:t>
    </dgm:pt>
    <dgm:pt modelId="{0179077C-3356-41B9-9DE7-36E8A59094E0}" type="parTrans" cxnId="{4AA08E69-B79F-4C44-9075-8927B6779DE9}">
      <dgm:prSet/>
      <dgm:spPr/>
      <dgm:t>
        <a:bodyPr/>
        <a:lstStyle/>
        <a:p>
          <a:endParaRPr lang="en-IE"/>
        </a:p>
      </dgm:t>
    </dgm:pt>
    <dgm:pt modelId="{400B1AA9-C324-405E-8F95-732B374C1B4F}" type="sibTrans" cxnId="{4AA08E69-B79F-4C44-9075-8927B6779DE9}">
      <dgm:prSet/>
      <dgm:spPr/>
      <dgm:t>
        <a:bodyPr/>
        <a:lstStyle/>
        <a:p>
          <a:endParaRPr lang="en-IE"/>
        </a:p>
      </dgm:t>
    </dgm:pt>
    <dgm:pt modelId="{B269FDBD-69D7-4DCD-A868-7B9F0C6CC7F3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F84A8558-F2AC-408F-A01A-0C22413A9F98}" type="parTrans" cxnId="{B9ABB5D2-327B-44A5-9F40-7C0F9C67F786}">
      <dgm:prSet/>
      <dgm:spPr/>
      <dgm:t>
        <a:bodyPr/>
        <a:lstStyle/>
        <a:p>
          <a:endParaRPr lang="ga-IE"/>
        </a:p>
      </dgm:t>
    </dgm:pt>
    <dgm:pt modelId="{9CF3E2AE-A9A7-4E22-9812-A5F098D01CA2}" type="sibTrans" cxnId="{B9ABB5D2-327B-44A5-9F40-7C0F9C67F786}">
      <dgm:prSet/>
      <dgm:spPr/>
      <dgm:t>
        <a:bodyPr/>
        <a:lstStyle/>
        <a:p>
          <a:endParaRPr lang="ga-IE"/>
        </a:p>
      </dgm:t>
    </dgm:pt>
    <dgm:pt modelId="{74775550-CDB8-4989-8351-D8584D4D2419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r>
            <a:rPr lang="ga-IE" sz="1800" b="0" noProof="0">
              <a:solidFill>
                <a:srgbClr val="1987A8"/>
              </a:solidFill>
            </a:rPr>
            <a:t>Méid cuí ama a thabhairt</a:t>
          </a:r>
        </a:p>
      </dgm:t>
    </dgm:pt>
    <dgm:pt modelId="{B46D4D4A-9DB9-44D7-98C6-9524AF71518D}" type="parTrans" cxnId="{9656BB80-259D-4C20-B772-F5437FBF15C9}">
      <dgm:prSet/>
      <dgm:spPr/>
      <dgm:t>
        <a:bodyPr/>
        <a:lstStyle/>
        <a:p>
          <a:endParaRPr lang="ga-IE"/>
        </a:p>
      </dgm:t>
    </dgm:pt>
    <dgm:pt modelId="{12FE9D39-0A89-4947-B742-601A403641DC}" type="sibTrans" cxnId="{9656BB80-259D-4C20-B772-F5437FBF15C9}">
      <dgm:prSet/>
      <dgm:spPr/>
      <dgm:t>
        <a:bodyPr/>
        <a:lstStyle/>
        <a:p>
          <a:endParaRPr lang="ga-IE"/>
        </a:p>
      </dgm:t>
    </dgm:pt>
    <dgm:pt modelId="{130A364E-BFC8-4DF1-A85A-9CB7F58A381D}">
      <dgm:prSet custT="1"/>
      <dgm:spPr>
        <a:ln w="28575">
          <a:solidFill>
            <a:schemeClr val="accent6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>
            <a:buNone/>
          </a:pPr>
          <a:endParaRPr lang="ga-IE" sz="1800" b="0" noProof="0">
            <a:solidFill>
              <a:srgbClr val="1987A8"/>
            </a:solidFill>
          </a:endParaRPr>
        </a:p>
      </dgm:t>
    </dgm:pt>
    <dgm:pt modelId="{4128A929-AD69-4579-9D35-D0161A98018E}" type="parTrans" cxnId="{28C35197-8D99-456A-804A-0C786EC4EE98}">
      <dgm:prSet/>
      <dgm:spPr/>
      <dgm:t>
        <a:bodyPr/>
        <a:lstStyle/>
        <a:p>
          <a:endParaRPr lang="ga-IE"/>
        </a:p>
      </dgm:t>
    </dgm:pt>
    <dgm:pt modelId="{4AB770F4-1BBF-4E7D-8869-AFD2ADDBF03E}" type="sibTrans" cxnId="{28C35197-8D99-456A-804A-0C786EC4EE98}">
      <dgm:prSet/>
      <dgm:spPr/>
      <dgm:t>
        <a:bodyPr/>
        <a:lstStyle/>
        <a:p>
          <a:endParaRPr lang="ga-IE"/>
        </a:p>
      </dgm:t>
    </dgm:pt>
    <dgm:pt modelId="{1C07B706-9836-4938-B2C7-9FE145D07501}" type="pres">
      <dgm:prSet presAssocID="{31B1AB16-91E8-480E-9B6A-E808A373534E}" presName="Name0" presStyleCnt="0">
        <dgm:presLayoutVars>
          <dgm:dir/>
          <dgm:animLvl val="lvl"/>
          <dgm:resizeHandles val="exact"/>
        </dgm:presLayoutVars>
      </dgm:prSet>
      <dgm:spPr/>
    </dgm:pt>
    <dgm:pt modelId="{86925EB4-4F23-4F3A-9F01-36968FA7BDEC}" type="pres">
      <dgm:prSet presAssocID="{A94BBB82-8E86-4CC3-8F40-EB00B03589E5}" presName="composite" presStyleCnt="0"/>
      <dgm:spPr/>
    </dgm:pt>
    <dgm:pt modelId="{2B21BF1B-307F-4EA5-9518-5C234D782DCB}" type="pres">
      <dgm:prSet presAssocID="{A94BBB82-8E86-4CC3-8F40-EB00B03589E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85FE0F2-FEBA-489F-A8E8-3FD09CEBDEA1}" type="pres">
      <dgm:prSet presAssocID="{A94BBB82-8E86-4CC3-8F40-EB00B03589E5}" presName="desTx" presStyleLbl="alignAccFollowNode1" presStyleIdx="0" presStyleCnt="4">
        <dgm:presLayoutVars>
          <dgm:bulletEnabled val="1"/>
        </dgm:presLayoutVars>
      </dgm:prSet>
      <dgm:spPr/>
    </dgm:pt>
    <dgm:pt modelId="{E575D816-1A36-4F97-9557-24053C24A520}" type="pres">
      <dgm:prSet presAssocID="{0AE1C2E4-373E-4AF0-934C-242ABD51C57C}" presName="space" presStyleCnt="0"/>
      <dgm:spPr/>
    </dgm:pt>
    <dgm:pt modelId="{7709EEC8-6A84-4D41-B4F8-5B11CA59A436}" type="pres">
      <dgm:prSet presAssocID="{BA7D6F6F-6639-43C4-9430-B29999233B62}" presName="composite" presStyleCnt="0"/>
      <dgm:spPr/>
    </dgm:pt>
    <dgm:pt modelId="{DB05E6AA-7EB8-477B-AA1F-C9A0FB847ABC}" type="pres">
      <dgm:prSet presAssocID="{BA7D6F6F-6639-43C4-9430-B29999233B6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C38C6AD-D140-414F-B286-7026BFEEB8C1}" type="pres">
      <dgm:prSet presAssocID="{BA7D6F6F-6639-43C4-9430-B29999233B62}" presName="desTx" presStyleLbl="alignAccFollowNode1" presStyleIdx="1" presStyleCnt="4">
        <dgm:presLayoutVars>
          <dgm:bulletEnabled val="1"/>
        </dgm:presLayoutVars>
      </dgm:prSet>
      <dgm:spPr/>
    </dgm:pt>
    <dgm:pt modelId="{424E90B1-866E-4871-9739-11827B3C7975}" type="pres">
      <dgm:prSet presAssocID="{6674097D-4BA0-4976-9554-EF6AD62D9DEB}" presName="space" presStyleCnt="0"/>
      <dgm:spPr/>
    </dgm:pt>
    <dgm:pt modelId="{7CBBFC94-FE74-4686-B055-459A2CDF9F7B}" type="pres">
      <dgm:prSet presAssocID="{C29DA9C9-2EF2-4384-967B-CBB009316A77}" presName="composite" presStyleCnt="0"/>
      <dgm:spPr/>
    </dgm:pt>
    <dgm:pt modelId="{C3BB5295-D9E9-4ABC-AAD1-7B8A68D2D0EE}" type="pres">
      <dgm:prSet presAssocID="{C29DA9C9-2EF2-4384-967B-CBB009316A7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C335209-33D6-4696-8E81-57BABB4EB23E}" type="pres">
      <dgm:prSet presAssocID="{C29DA9C9-2EF2-4384-967B-CBB009316A77}" presName="desTx" presStyleLbl="alignAccFollowNode1" presStyleIdx="2" presStyleCnt="4">
        <dgm:presLayoutVars>
          <dgm:bulletEnabled val="1"/>
        </dgm:presLayoutVars>
      </dgm:prSet>
      <dgm:spPr/>
    </dgm:pt>
    <dgm:pt modelId="{FC869AB5-5441-4065-82C6-EB9239AE678A}" type="pres">
      <dgm:prSet presAssocID="{0A6B03C0-DBB2-4558-B835-48D419A2732E}" presName="space" presStyleCnt="0"/>
      <dgm:spPr/>
    </dgm:pt>
    <dgm:pt modelId="{A416ABF7-04BF-482A-8824-04D2EDB172EC}" type="pres">
      <dgm:prSet presAssocID="{3192EA3A-100D-45B2-BF89-7B985D7D19DF}" presName="composite" presStyleCnt="0"/>
      <dgm:spPr/>
    </dgm:pt>
    <dgm:pt modelId="{C1CAB812-856D-48C7-9105-26D658921370}" type="pres">
      <dgm:prSet presAssocID="{3192EA3A-100D-45B2-BF89-7B985D7D19D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CF8C9E0-D34F-4196-8034-CF713C74EE20}" type="pres">
      <dgm:prSet presAssocID="{3192EA3A-100D-45B2-BF89-7B985D7D19D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D7C5403-7132-4980-911B-3DE567314636}" type="presOf" srcId="{C1F65E4E-0409-4E2C-89C0-EA2E752316AC}" destId="{5C38C6AD-D140-414F-B286-7026BFEEB8C1}" srcOrd="0" destOrd="1" presId="urn:microsoft.com/office/officeart/2005/8/layout/hList1"/>
    <dgm:cxn modelId="{6C3F950B-E922-4E6B-B64A-73C1F55288F5}" type="presOf" srcId="{90014A7C-243F-4FCF-ADA9-CDFB6C3E4B2E}" destId="{8C335209-33D6-4696-8E81-57BABB4EB23E}" srcOrd="0" destOrd="1" presId="urn:microsoft.com/office/officeart/2005/8/layout/hList1"/>
    <dgm:cxn modelId="{CC64E30F-D7BB-435B-B3D9-4084A1758CAC}" type="presOf" srcId="{3B3922EC-B967-4D6A-B1F2-AA11A340C061}" destId="{5C38C6AD-D140-414F-B286-7026BFEEB8C1}" srcOrd="0" destOrd="2" presId="urn:microsoft.com/office/officeart/2005/8/layout/hList1"/>
    <dgm:cxn modelId="{E496321B-65A0-449B-A83D-131A623C6030}" type="presOf" srcId="{2F36F72D-D715-4007-80CE-75AE40E86557}" destId="{CCF8C9E0-D34F-4196-8034-CF713C74EE20}" srcOrd="0" destOrd="4" presId="urn:microsoft.com/office/officeart/2005/8/layout/hList1"/>
    <dgm:cxn modelId="{AF81BF1D-6653-48C0-8C88-AA86E75EB085}" srcId="{3192EA3A-100D-45B2-BF89-7B985D7D19DF}" destId="{A244D779-4686-41F5-9A2E-C1103E89A526}" srcOrd="5" destOrd="0" parTransId="{16C881C3-06E6-4E78-9832-24D4476E1597}" sibTransId="{60187D8B-D4C1-4646-988F-4A1B37958FE6}"/>
    <dgm:cxn modelId="{5902AE1F-06F3-47CA-9290-5B1679C276F9}" type="presOf" srcId="{0B5CCE27-DE07-4272-9B3D-8AE8DBFF2FBB}" destId="{085FE0F2-FEBA-489F-A8E8-3FD09CEBDEA1}" srcOrd="0" destOrd="3" presId="urn:microsoft.com/office/officeart/2005/8/layout/hList1"/>
    <dgm:cxn modelId="{678C2225-BB1D-47E7-B6A7-46D161902C0B}" type="presOf" srcId="{36BF169B-051D-463E-8CDA-75B88A275066}" destId="{8C335209-33D6-4696-8E81-57BABB4EB23E}" srcOrd="0" destOrd="6" presId="urn:microsoft.com/office/officeart/2005/8/layout/hList1"/>
    <dgm:cxn modelId="{FC6F4C25-78A3-40AE-8254-35136EE90451}" type="presOf" srcId="{A244D779-4686-41F5-9A2E-C1103E89A526}" destId="{CCF8C9E0-D34F-4196-8034-CF713C74EE20}" srcOrd="0" destOrd="5" presId="urn:microsoft.com/office/officeart/2005/8/layout/hList1"/>
    <dgm:cxn modelId="{58CFD128-504B-43A5-9915-79A78BDE95F2}" srcId="{A94BBB82-8E86-4CC3-8F40-EB00B03589E5}" destId="{0B5CCE27-DE07-4272-9B3D-8AE8DBFF2FBB}" srcOrd="3" destOrd="0" parTransId="{149745F8-3BC6-427A-BDBF-547935A221D7}" sibTransId="{C90ABBD5-0E83-44B6-9339-28F44FE58885}"/>
    <dgm:cxn modelId="{15637031-47C4-45FD-8A90-C67058395698}" srcId="{BA7D6F6F-6639-43C4-9430-B29999233B62}" destId="{E9296DC4-4EA7-4781-A5F7-E98F9767B921}" srcOrd="0" destOrd="0" parTransId="{411F6C56-FC8B-4C69-9114-49962BE2CB6B}" sibTransId="{3DCDE9BA-7AD6-45B7-B310-9A6B2658C8A4}"/>
    <dgm:cxn modelId="{8ACFCE35-0787-4F09-9783-4BF37F2BDA67}" srcId="{3192EA3A-100D-45B2-BF89-7B985D7D19DF}" destId="{1CEEFE12-D282-424C-9E3A-05F70FAC02D3}" srcOrd="0" destOrd="0" parTransId="{878D5D04-7DAE-442A-9EED-C388B0624E8E}" sibTransId="{062D7657-3646-49EE-AE28-A4FFB475C548}"/>
    <dgm:cxn modelId="{9A065F3E-2C23-4979-AAD8-429B7D084D7A}" srcId="{BA7D6F6F-6639-43C4-9430-B29999233B62}" destId="{BDF93C5A-30CC-42B0-A2C7-15C3C5C99440}" srcOrd="4" destOrd="0" parTransId="{FF3B73BC-AE2F-42A2-B0A1-C1C4B01D31C5}" sibTransId="{EC2CA439-1614-4B1A-ABC3-FD5136385941}"/>
    <dgm:cxn modelId="{167D0E5D-1C8E-475C-BFA6-98AD469615A3}" type="presOf" srcId="{D07389E1-25A9-4DF7-97B8-F48418763BA5}" destId="{CCF8C9E0-D34F-4196-8034-CF713C74EE20}" srcOrd="0" destOrd="6" presId="urn:microsoft.com/office/officeart/2005/8/layout/hList1"/>
    <dgm:cxn modelId="{ABD6BE65-BA51-4AF9-B617-8A260138BC4A}" type="presOf" srcId="{130A364E-BFC8-4DF1-A85A-9CB7F58A381D}" destId="{8C335209-33D6-4696-8E81-57BABB4EB23E}" srcOrd="0" destOrd="3" presId="urn:microsoft.com/office/officeart/2005/8/layout/hList1"/>
    <dgm:cxn modelId="{7579CC48-162D-4759-8C6C-0321634BFE52}" type="presOf" srcId="{BA7D6F6F-6639-43C4-9430-B29999233B62}" destId="{DB05E6AA-7EB8-477B-AA1F-C9A0FB847ABC}" srcOrd="0" destOrd="0" presId="urn:microsoft.com/office/officeart/2005/8/layout/hList1"/>
    <dgm:cxn modelId="{4AA08E69-B79F-4C44-9075-8927B6779DE9}" srcId="{3192EA3A-100D-45B2-BF89-7B985D7D19DF}" destId="{EF710925-564C-47D7-A193-2E73B37AFE0B}" srcOrd="2" destOrd="0" parTransId="{0179077C-3356-41B9-9DE7-36E8A59094E0}" sibTransId="{400B1AA9-C324-405E-8F95-732B374C1B4F}"/>
    <dgm:cxn modelId="{6D02A64A-E003-48AA-AA4A-FB0B386105FD}" srcId="{31B1AB16-91E8-480E-9B6A-E808A373534E}" destId="{A94BBB82-8E86-4CC3-8F40-EB00B03589E5}" srcOrd="0" destOrd="0" parTransId="{15A5E18F-869E-4671-BBC7-F93291D590B8}" sibTransId="{0AE1C2E4-373E-4AF0-934C-242ABD51C57C}"/>
    <dgm:cxn modelId="{4A799B6B-2A47-43F2-911C-CB9301D6F659}" srcId="{3192EA3A-100D-45B2-BF89-7B985D7D19DF}" destId="{908B74E3-DB6B-42AA-9F3F-027F6A70840A}" srcOrd="3" destOrd="0" parTransId="{EC52E01A-5678-4907-B9C6-45CD2EA78920}" sibTransId="{AF4AD268-C376-4D72-8C1D-982D240B218B}"/>
    <dgm:cxn modelId="{740B964F-42E0-4372-8DC8-95B6F899EB47}" type="presOf" srcId="{74775550-CDB8-4989-8351-D8584D4D2419}" destId="{085FE0F2-FEBA-489F-A8E8-3FD09CEBDEA1}" srcOrd="0" destOrd="6" presId="urn:microsoft.com/office/officeart/2005/8/layout/hList1"/>
    <dgm:cxn modelId="{E3E65670-7DD4-4797-8BF4-80A4F7BC718A}" srcId="{BA7D6F6F-6639-43C4-9430-B29999233B62}" destId="{78A67386-79CC-44B8-BF3A-AEE922A01BA5}" srcOrd="3" destOrd="0" parTransId="{2ACCE7CA-80F7-4E0E-A5C6-0F8B38277A3E}" sibTransId="{D6610391-9EE9-4B79-B2FE-49BF5A7484D9}"/>
    <dgm:cxn modelId="{9D3AF054-65A2-4446-9A3C-E2BF638482C9}" srcId="{A94BBB82-8E86-4CC3-8F40-EB00B03589E5}" destId="{A13312EC-8D7A-49BA-8B08-93FA6DC5890E}" srcOrd="1" destOrd="0" parTransId="{F850007E-D02B-49D7-9629-4D409F25CEA8}" sibTransId="{EAB531AA-5CAB-4BD7-ADFD-E07F31E667A1}"/>
    <dgm:cxn modelId="{C4048C7B-7383-47DE-8D0F-7E0A0B4DBA38}" type="presOf" srcId="{25DD49E7-4B6F-49D2-A0DD-84C87A4EFD4D}" destId="{CCF8C9E0-D34F-4196-8034-CF713C74EE20}" srcOrd="0" destOrd="1" presId="urn:microsoft.com/office/officeart/2005/8/layout/hList1"/>
    <dgm:cxn modelId="{9662F37D-79B0-4E00-8ED3-E047769A63E7}" srcId="{C29DA9C9-2EF2-4384-967B-CBB009316A77}" destId="{72E65D72-DD62-4D49-96E2-4C6CA7A79573}" srcOrd="2" destOrd="0" parTransId="{71B498C4-5D2C-4ADD-B32E-9C22784FA93E}" sibTransId="{0BDCA830-8F96-43CA-A174-A2C5053F9FA3}"/>
    <dgm:cxn modelId="{A647037E-605E-4E09-B640-3ED43560C1BC}" type="presOf" srcId="{B269FDBD-69D7-4DCD-A868-7B9F0C6CC7F3}" destId="{085FE0F2-FEBA-489F-A8E8-3FD09CEBDEA1}" srcOrd="0" destOrd="5" presId="urn:microsoft.com/office/officeart/2005/8/layout/hList1"/>
    <dgm:cxn modelId="{E7980580-EA34-41F8-840F-3CB5A949F62A}" type="presOf" srcId="{AA02E4D7-1084-4496-A3D0-C9489FBD9234}" destId="{8C335209-33D6-4696-8E81-57BABB4EB23E}" srcOrd="0" destOrd="5" presId="urn:microsoft.com/office/officeart/2005/8/layout/hList1"/>
    <dgm:cxn modelId="{9656BB80-259D-4C20-B772-F5437FBF15C9}" srcId="{A94BBB82-8E86-4CC3-8F40-EB00B03589E5}" destId="{74775550-CDB8-4989-8351-D8584D4D2419}" srcOrd="6" destOrd="0" parTransId="{B46D4D4A-9DB9-44D7-98C6-9524AF71518D}" sibTransId="{12FE9D39-0A89-4947-B742-601A403641DC}"/>
    <dgm:cxn modelId="{84740C82-32B8-44F1-97CB-BC5B1B1B41E3}" type="presOf" srcId="{3192EA3A-100D-45B2-BF89-7B985D7D19DF}" destId="{C1CAB812-856D-48C7-9105-26D658921370}" srcOrd="0" destOrd="0" presId="urn:microsoft.com/office/officeart/2005/8/layout/hList1"/>
    <dgm:cxn modelId="{A4C87382-7DFA-46DD-971E-5E86C35F68E5}" srcId="{3192EA3A-100D-45B2-BF89-7B985D7D19DF}" destId="{2F36F72D-D715-4007-80CE-75AE40E86557}" srcOrd="4" destOrd="0" parTransId="{D0B77DF4-6B88-4801-9BC7-500F706B4806}" sibTransId="{1B5866EF-F097-43D5-8228-C56FB70F17A0}"/>
    <dgm:cxn modelId="{5771E987-4473-449B-997D-CC41AB905800}" type="presOf" srcId="{A94BBB82-8E86-4CC3-8F40-EB00B03589E5}" destId="{2B21BF1B-307F-4EA5-9518-5C234D782DCB}" srcOrd="0" destOrd="0" presId="urn:microsoft.com/office/officeart/2005/8/layout/hList1"/>
    <dgm:cxn modelId="{22175488-7273-4C96-B661-81ABF7D8FB33}" srcId="{C29DA9C9-2EF2-4384-967B-CBB009316A77}" destId="{DF93B726-4618-4D0E-9CF8-E164A1E95BE4}" srcOrd="4" destOrd="0" parTransId="{3B58EE8F-3930-4FEA-BD02-B93B9F51CF1C}" sibTransId="{6555CFFC-3159-4EE9-9753-0AE2182E3A34}"/>
    <dgm:cxn modelId="{C6AECB89-F9D5-4813-9A13-4C2C6414E894}" srcId="{31B1AB16-91E8-480E-9B6A-E808A373534E}" destId="{BA7D6F6F-6639-43C4-9430-B29999233B62}" srcOrd="1" destOrd="0" parTransId="{DBBA98E4-0AF1-49F5-A46C-4EF348438320}" sibTransId="{6674097D-4BA0-4976-9554-EF6AD62D9DEB}"/>
    <dgm:cxn modelId="{28C35197-8D99-456A-804A-0C786EC4EE98}" srcId="{C29DA9C9-2EF2-4384-967B-CBB009316A77}" destId="{130A364E-BFC8-4DF1-A85A-9CB7F58A381D}" srcOrd="3" destOrd="0" parTransId="{4128A929-AD69-4579-9D35-D0161A98018E}" sibTransId="{4AB770F4-1BBF-4E7D-8869-AFD2ADDBF03E}"/>
    <dgm:cxn modelId="{3B8D269E-4840-4CCC-87BE-F28D86EF4DE2}" type="presOf" srcId="{78A67386-79CC-44B8-BF3A-AEE922A01BA5}" destId="{5C38C6AD-D140-414F-B286-7026BFEEB8C1}" srcOrd="0" destOrd="3" presId="urn:microsoft.com/office/officeart/2005/8/layout/hList1"/>
    <dgm:cxn modelId="{ED0DD0A4-FBD3-4017-8454-575DBDE85035}" type="presOf" srcId="{A13312EC-8D7A-49BA-8B08-93FA6DC5890E}" destId="{085FE0F2-FEBA-489F-A8E8-3FD09CEBDEA1}" srcOrd="0" destOrd="1" presId="urn:microsoft.com/office/officeart/2005/8/layout/hList1"/>
    <dgm:cxn modelId="{41D8EDA6-1559-4BDC-AD7E-EC3B4A534FDD}" srcId="{31B1AB16-91E8-480E-9B6A-E808A373534E}" destId="{C29DA9C9-2EF2-4384-967B-CBB009316A77}" srcOrd="2" destOrd="0" parTransId="{BBE25048-04DC-469F-A1A1-AF8C31B3B9F9}" sibTransId="{0A6B03C0-DBB2-4558-B835-48D419A2732E}"/>
    <dgm:cxn modelId="{0CBF2BA8-6D0C-4806-B13E-F9C5721828A7}" type="presOf" srcId="{7F9DBB81-25B1-4E29-9F9C-238AB8F69D0B}" destId="{085FE0F2-FEBA-489F-A8E8-3FD09CEBDEA1}" srcOrd="0" destOrd="4" presId="urn:microsoft.com/office/officeart/2005/8/layout/hList1"/>
    <dgm:cxn modelId="{501856AA-9060-48CF-9F61-9584EC204F56}" srcId="{3192EA3A-100D-45B2-BF89-7B985D7D19DF}" destId="{D07389E1-25A9-4DF7-97B8-F48418763BA5}" srcOrd="6" destOrd="0" parTransId="{716C497F-A910-4606-BDE3-5A0D77FC50B2}" sibTransId="{5A0F3261-797D-4E44-8843-45C5CB8433C1}"/>
    <dgm:cxn modelId="{9F2E9FAB-2AA9-4587-A27D-8F6A29FDD865}" srcId="{C29DA9C9-2EF2-4384-967B-CBB009316A77}" destId="{04D5777B-ABB9-469D-BCB6-30965504C09B}" srcOrd="0" destOrd="0" parTransId="{D2A9FC3F-FA2A-43DF-B65F-23EB47A6D3A8}" sibTransId="{C301548D-A962-4109-8BB1-20ABB8F424AE}"/>
    <dgm:cxn modelId="{FDEF8DB0-B800-4E24-84A2-3B7C53EB0569}" srcId="{C29DA9C9-2EF2-4384-967B-CBB009316A77}" destId="{AA02E4D7-1084-4496-A3D0-C9489FBD9234}" srcOrd="5" destOrd="0" parTransId="{65A21A6F-1910-4E75-BBF8-90C5888E34D2}" sibTransId="{6955C7D6-346D-4175-BA6F-9F97BA3F69B3}"/>
    <dgm:cxn modelId="{D182BFB5-4ABD-41A6-9FA4-EDB5C0FD4BA1}" type="presOf" srcId="{72E65D72-DD62-4D49-96E2-4C6CA7A79573}" destId="{8C335209-33D6-4696-8E81-57BABB4EB23E}" srcOrd="0" destOrd="2" presId="urn:microsoft.com/office/officeart/2005/8/layout/hList1"/>
    <dgm:cxn modelId="{8A90C4B5-0409-430F-92A0-CC0F2331B418}" type="presOf" srcId="{31B1AB16-91E8-480E-9B6A-E808A373534E}" destId="{1C07B706-9836-4938-B2C7-9FE145D07501}" srcOrd="0" destOrd="0" presId="urn:microsoft.com/office/officeart/2005/8/layout/hList1"/>
    <dgm:cxn modelId="{391D37B7-2776-4740-A456-CB3D7A212BF2}" type="presOf" srcId="{E9296DC4-4EA7-4781-A5F7-E98F9767B921}" destId="{5C38C6AD-D140-414F-B286-7026BFEEB8C1}" srcOrd="0" destOrd="0" presId="urn:microsoft.com/office/officeart/2005/8/layout/hList1"/>
    <dgm:cxn modelId="{6F4A39BB-7B1B-46E8-ABC0-731041F95946}" srcId="{A94BBB82-8E86-4CC3-8F40-EB00B03589E5}" destId="{9434A2D0-D44D-4C6E-BD82-FF86D9369B24}" srcOrd="2" destOrd="0" parTransId="{50DE4512-6EAA-438D-A75B-04A4F4C71EC5}" sibTransId="{E8C6B102-F2BD-4669-86CB-0F3A88AE6F3B}"/>
    <dgm:cxn modelId="{70A7CDBB-B32E-4882-86D0-06A65C50B08C}" srcId="{BA7D6F6F-6639-43C4-9430-B29999233B62}" destId="{3B3922EC-B967-4D6A-B1F2-AA11A340C061}" srcOrd="2" destOrd="0" parTransId="{9B341481-A126-446D-944C-41B4F8581F38}" sibTransId="{78039EE2-6EBA-4491-8B8F-981990BFE36E}"/>
    <dgm:cxn modelId="{9B21A7BD-838F-4A2F-A4CB-C1C4BD0C7D99}" srcId="{A94BBB82-8E86-4CC3-8F40-EB00B03589E5}" destId="{A04F15CB-622E-4960-AA62-330B59D29305}" srcOrd="0" destOrd="0" parTransId="{3A410A9C-AF9E-42C3-8A06-9FD92C6573F4}" sibTransId="{39EF1B8F-BBE6-45DB-9F32-4CB48B1D05B3}"/>
    <dgm:cxn modelId="{A4B9D3C0-C923-461D-BA42-31C1B6CB692B}" srcId="{A94BBB82-8E86-4CC3-8F40-EB00B03589E5}" destId="{7F9DBB81-25B1-4E29-9F9C-238AB8F69D0B}" srcOrd="4" destOrd="0" parTransId="{C38DB416-6928-4433-B8EB-1FBE8A3C73B5}" sibTransId="{5E5BDD05-363E-4EC0-92F1-F2AC0C30FB49}"/>
    <dgm:cxn modelId="{7D786ACB-FC9E-47BF-AEA0-D9CE224B468F}" srcId="{C29DA9C9-2EF2-4384-967B-CBB009316A77}" destId="{36BF169B-051D-463E-8CDA-75B88A275066}" srcOrd="6" destOrd="0" parTransId="{E63BFE0A-E23E-4442-A35C-FD0B77800AC7}" sibTransId="{983A288D-93A6-4400-9DCB-ACC1ABC17836}"/>
    <dgm:cxn modelId="{B9ABB5D2-327B-44A5-9F40-7C0F9C67F786}" srcId="{A94BBB82-8E86-4CC3-8F40-EB00B03589E5}" destId="{B269FDBD-69D7-4DCD-A868-7B9F0C6CC7F3}" srcOrd="5" destOrd="0" parTransId="{F84A8558-F2AC-408F-A01A-0C22413A9F98}" sibTransId="{9CF3E2AE-A9A7-4E22-9812-A5F098D01CA2}"/>
    <dgm:cxn modelId="{F1760FDC-B18F-4E28-852D-8C804CAED404}" srcId="{C29DA9C9-2EF2-4384-967B-CBB009316A77}" destId="{90014A7C-243F-4FCF-ADA9-CDFB6C3E4B2E}" srcOrd="1" destOrd="0" parTransId="{A97ED12C-1BE7-4645-AB14-9EEF5227E02A}" sibTransId="{71185499-6148-4449-8181-47FF9BAFE77F}"/>
    <dgm:cxn modelId="{8CF56AE2-3850-4B8D-A484-403ADAB733D9}" type="presOf" srcId="{A04F15CB-622E-4960-AA62-330B59D29305}" destId="{085FE0F2-FEBA-489F-A8E8-3FD09CEBDEA1}" srcOrd="0" destOrd="0" presId="urn:microsoft.com/office/officeart/2005/8/layout/hList1"/>
    <dgm:cxn modelId="{D8AE65E6-BBF2-470D-844B-012BD2D0C2A5}" type="presOf" srcId="{BDF93C5A-30CC-42B0-A2C7-15C3C5C99440}" destId="{5C38C6AD-D140-414F-B286-7026BFEEB8C1}" srcOrd="0" destOrd="4" presId="urn:microsoft.com/office/officeart/2005/8/layout/hList1"/>
    <dgm:cxn modelId="{6FBBC1E6-B350-4EC7-9D28-1DD2011A00FB}" type="presOf" srcId="{908B74E3-DB6B-42AA-9F3F-027F6A70840A}" destId="{CCF8C9E0-D34F-4196-8034-CF713C74EE20}" srcOrd="0" destOrd="3" presId="urn:microsoft.com/office/officeart/2005/8/layout/hList1"/>
    <dgm:cxn modelId="{CA068DE7-7952-44B7-AC2E-CCA0155B7361}" srcId="{31B1AB16-91E8-480E-9B6A-E808A373534E}" destId="{3192EA3A-100D-45B2-BF89-7B985D7D19DF}" srcOrd="3" destOrd="0" parTransId="{95E0B3B4-E2B7-4C2E-8227-137490552386}" sibTransId="{35C8D781-BDB2-4CEC-AA8F-548207A5783B}"/>
    <dgm:cxn modelId="{788346EC-7313-422D-A4A0-FC557F07114C}" type="presOf" srcId="{1CEEFE12-D282-424C-9E3A-05F70FAC02D3}" destId="{CCF8C9E0-D34F-4196-8034-CF713C74EE20}" srcOrd="0" destOrd="0" presId="urn:microsoft.com/office/officeart/2005/8/layout/hList1"/>
    <dgm:cxn modelId="{AF95E6EF-760E-4846-9AE9-AC40F1C33248}" type="presOf" srcId="{04D5777B-ABB9-469D-BCB6-30965504C09B}" destId="{8C335209-33D6-4696-8E81-57BABB4EB23E}" srcOrd="0" destOrd="0" presId="urn:microsoft.com/office/officeart/2005/8/layout/hList1"/>
    <dgm:cxn modelId="{E7C555F5-D93F-4123-906E-A8F7EFCC590F}" type="presOf" srcId="{DF93B726-4618-4D0E-9CF8-E164A1E95BE4}" destId="{8C335209-33D6-4696-8E81-57BABB4EB23E}" srcOrd="0" destOrd="4" presId="urn:microsoft.com/office/officeart/2005/8/layout/hList1"/>
    <dgm:cxn modelId="{7D001AFC-56E9-4AD1-8BDB-5591ED01C2E6}" type="presOf" srcId="{C29DA9C9-2EF2-4384-967B-CBB009316A77}" destId="{C3BB5295-D9E9-4ABC-AAD1-7B8A68D2D0EE}" srcOrd="0" destOrd="0" presId="urn:microsoft.com/office/officeart/2005/8/layout/hList1"/>
    <dgm:cxn modelId="{B93443FC-12AF-46DB-B41C-ACF852387B25}" srcId="{3192EA3A-100D-45B2-BF89-7B985D7D19DF}" destId="{25DD49E7-4B6F-49D2-A0DD-84C87A4EFD4D}" srcOrd="1" destOrd="0" parTransId="{E6DB10BE-4195-46AC-9E83-AEE94E25F4FD}" sibTransId="{2D4BB4B5-94EF-4FB5-9CC0-6DEEA567AD63}"/>
    <dgm:cxn modelId="{E09CC5FC-9CD0-4E70-98A3-0C4AE64FC30E}" srcId="{BA7D6F6F-6639-43C4-9430-B29999233B62}" destId="{C1F65E4E-0409-4E2C-89C0-EA2E752316AC}" srcOrd="1" destOrd="0" parTransId="{C1993A76-A4AC-48DE-A3CF-BE8813EC3ADE}" sibTransId="{8098AFB5-F530-4C84-91B8-FF0B98D4660D}"/>
    <dgm:cxn modelId="{FE0C37FE-7F5B-4B34-A72A-30E332AA98EA}" type="presOf" srcId="{9434A2D0-D44D-4C6E-BD82-FF86D9369B24}" destId="{085FE0F2-FEBA-489F-A8E8-3FD09CEBDEA1}" srcOrd="0" destOrd="2" presId="urn:microsoft.com/office/officeart/2005/8/layout/hList1"/>
    <dgm:cxn modelId="{44BA79FE-8D1A-44D7-A211-6E4854C8337C}" type="presOf" srcId="{EF710925-564C-47D7-A193-2E73B37AFE0B}" destId="{CCF8C9E0-D34F-4196-8034-CF713C74EE20}" srcOrd="0" destOrd="2" presId="urn:microsoft.com/office/officeart/2005/8/layout/hList1"/>
    <dgm:cxn modelId="{B88E682C-B023-4F27-961F-0B45F28EB2E5}" type="presParOf" srcId="{1C07B706-9836-4938-B2C7-9FE145D07501}" destId="{86925EB4-4F23-4F3A-9F01-36968FA7BDEC}" srcOrd="0" destOrd="0" presId="urn:microsoft.com/office/officeart/2005/8/layout/hList1"/>
    <dgm:cxn modelId="{68AEEDF9-6B96-467B-9FE2-A6C998B5011F}" type="presParOf" srcId="{86925EB4-4F23-4F3A-9F01-36968FA7BDEC}" destId="{2B21BF1B-307F-4EA5-9518-5C234D782DCB}" srcOrd="0" destOrd="0" presId="urn:microsoft.com/office/officeart/2005/8/layout/hList1"/>
    <dgm:cxn modelId="{FD7F64BC-1A35-4710-865E-A28EEAAC710C}" type="presParOf" srcId="{86925EB4-4F23-4F3A-9F01-36968FA7BDEC}" destId="{085FE0F2-FEBA-489F-A8E8-3FD09CEBDEA1}" srcOrd="1" destOrd="0" presId="urn:microsoft.com/office/officeart/2005/8/layout/hList1"/>
    <dgm:cxn modelId="{DAFC4F13-E83A-4E2E-B65E-BB8F475E4D80}" type="presParOf" srcId="{1C07B706-9836-4938-B2C7-9FE145D07501}" destId="{E575D816-1A36-4F97-9557-24053C24A520}" srcOrd="1" destOrd="0" presId="urn:microsoft.com/office/officeart/2005/8/layout/hList1"/>
    <dgm:cxn modelId="{972983EC-8F80-4766-AE7D-591D8E7126BB}" type="presParOf" srcId="{1C07B706-9836-4938-B2C7-9FE145D07501}" destId="{7709EEC8-6A84-4D41-B4F8-5B11CA59A436}" srcOrd="2" destOrd="0" presId="urn:microsoft.com/office/officeart/2005/8/layout/hList1"/>
    <dgm:cxn modelId="{3CF8AA20-0B2C-42F9-A052-83563DFC989E}" type="presParOf" srcId="{7709EEC8-6A84-4D41-B4F8-5B11CA59A436}" destId="{DB05E6AA-7EB8-477B-AA1F-C9A0FB847ABC}" srcOrd="0" destOrd="0" presId="urn:microsoft.com/office/officeart/2005/8/layout/hList1"/>
    <dgm:cxn modelId="{107AEDBE-9663-4EC4-8B5A-465D8279CA45}" type="presParOf" srcId="{7709EEC8-6A84-4D41-B4F8-5B11CA59A436}" destId="{5C38C6AD-D140-414F-B286-7026BFEEB8C1}" srcOrd="1" destOrd="0" presId="urn:microsoft.com/office/officeart/2005/8/layout/hList1"/>
    <dgm:cxn modelId="{EFF29625-392E-4BA3-A55D-76AE81A035AB}" type="presParOf" srcId="{1C07B706-9836-4938-B2C7-9FE145D07501}" destId="{424E90B1-866E-4871-9739-11827B3C7975}" srcOrd="3" destOrd="0" presId="urn:microsoft.com/office/officeart/2005/8/layout/hList1"/>
    <dgm:cxn modelId="{D78BDB96-4E8E-4DB5-A7E8-6EE899F302DB}" type="presParOf" srcId="{1C07B706-9836-4938-B2C7-9FE145D07501}" destId="{7CBBFC94-FE74-4686-B055-459A2CDF9F7B}" srcOrd="4" destOrd="0" presId="urn:microsoft.com/office/officeart/2005/8/layout/hList1"/>
    <dgm:cxn modelId="{B40D5333-260F-460A-83F3-81F5C5F31EBA}" type="presParOf" srcId="{7CBBFC94-FE74-4686-B055-459A2CDF9F7B}" destId="{C3BB5295-D9E9-4ABC-AAD1-7B8A68D2D0EE}" srcOrd="0" destOrd="0" presId="urn:microsoft.com/office/officeart/2005/8/layout/hList1"/>
    <dgm:cxn modelId="{195A0ACF-094F-4AD5-B141-B9B91303FC6A}" type="presParOf" srcId="{7CBBFC94-FE74-4686-B055-459A2CDF9F7B}" destId="{8C335209-33D6-4696-8E81-57BABB4EB23E}" srcOrd="1" destOrd="0" presId="urn:microsoft.com/office/officeart/2005/8/layout/hList1"/>
    <dgm:cxn modelId="{DEC132A5-62A4-4AD2-9662-1C183D295C0A}" type="presParOf" srcId="{1C07B706-9836-4938-B2C7-9FE145D07501}" destId="{FC869AB5-5441-4065-82C6-EB9239AE678A}" srcOrd="5" destOrd="0" presId="urn:microsoft.com/office/officeart/2005/8/layout/hList1"/>
    <dgm:cxn modelId="{72E0A7C6-084A-4E49-A4F4-BDDC943B9525}" type="presParOf" srcId="{1C07B706-9836-4938-B2C7-9FE145D07501}" destId="{A416ABF7-04BF-482A-8824-04D2EDB172EC}" srcOrd="6" destOrd="0" presId="urn:microsoft.com/office/officeart/2005/8/layout/hList1"/>
    <dgm:cxn modelId="{1571D21A-B730-4C25-9624-48CDDAFB1A31}" type="presParOf" srcId="{A416ABF7-04BF-482A-8824-04D2EDB172EC}" destId="{C1CAB812-856D-48C7-9105-26D658921370}" srcOrd="0" destOrd="0" presId="urn:microsoft.com/office/officeart/2005/8/layout/hList1"/>
    <dgm:cxn modelId="{5FAF8824-0BD5-4A47-AF29-4B5063DB2772}" type="presParOf" srcId="{A416ABF7-04BF-482A-8824-04D2EDB172EC}" destId="{CCF8C9E0-D34F-4196-8034-CF713C74EE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68CAF-1E47-43CA-9893-BA6C9CAD25AE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6DED761A-1CE9-491D-B5B1-F16EE49EDE52}" type="pres">
      <dgm:prSet presAssocID="{34A68CAF-1E47-43CA-9893-BA6C9CAD25AE}" presName="diagram" presStyleCnt="0">
        <dgm:presLayoutVars>
          <dgm:dir/>
          <dgm:resizeHandles val="exact"/>
        </dgm:presLayoutVars>
      </dgm:prSet>
      <dgm:spPr/>
    </dgm:pt>
  </dgm:ptLst>
  <dgm:cxnLst>
    <dgm:cxn modelId="{A36B52D6-A4A9-47D1-A6D0-4D789ECDF776}" type="presOf" srcId="{34A68CAF-1E47-43CA-9893-BA6C9CAD25AE}" destId="{6DED761A-1CE9-491D-B5B1-F16EE49EDE5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1BF1B-307F-4EA5-9518-5C234D782DCB}">
      <dsp:nvSpPr>
        <dsp:cNvPr id="0" name=""/>
        <dsp:cNvSpPr/>
      </dsp:nvSpPr>
      <dsp:spPr>
        <a:xfrm>
          <a:off x="4071" y="1468"/>
          <a:ext cx="2447935" cy="493195"/>
        </a:xfrm>
        <a:prstGeom prst="rect">
          <a:avLst/>
        </a:prstGeom>
        <a:solidFill>
          <a:srgbClr val="0E85AA"/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400" kern="1200" noProof="0">
              <a:solidFill>
                <a:schemeClr val="bg1"/>
              </a:solidFill>
            </a:rPr>
            <a:t>Bunús na Ceannaireachta</a:t>
          </a:r>
        </a:p>
      </dsp:txBody>
      <dsp:txXfrm>
        <a:off x="4071" y="1468"/>
        <a:ext cx="2447935" cy="493195"/>
      </dsp:txXfrm>
    </dsp:sp>
    <dsp:sp modelId="{085FE0F2-FEBA-489F-A8E8-3FD09CEBDEA1}">
      <dsp:nvSpPr>
        <dsp:cNvPr id="0" name=""/>
        <dsp:cNvSpPr/>
      </dsp:nvSpPr>
      <dsp:spPr>
        <a:xfrm>
          <a:off x="4071" y="494664"/>
          <a:ext cx="2447935" cy="433463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Athbhreithniú a dhéanamh ar sholáthar reatha agus inniúlacht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Comhordaitheoir OSPS a cheapadh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Comhairliúchán le múinteoirí roimh chlár ama a shocrú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Méid cuí ama a thabhairt</a:t>
          </a:r>
        </a:p>
      </dsp:txBody>
      <dsp:txXfrm>
        <a:off x="4071" y="494664"/>
        <a:ext cx="2447935" cy="4334633"/>
      </dsp:txXfrm>
    </dsp:sp>
    <dsp:sp modelId="{DB05E6AA-7EB8-477B-AA1F-C9A0FB847ABC}">
      <dsp:nvSpPr>
        <dsp:cNvPr id="0" name=""/>
        <dsp:cNvSpPr/>
      </dsp:nvSpPr>
      <dsp:spPr>
        <a:xfrm>
          <a:off x="2794717" y="1468"/>
          <a:ext cx="2447935" cy="493195"/>
        </a:xfrm>
        <a:prstGeom prst="rect">
          <a:avLst/>
        </a:prstGeom>
        <a:solidFill>
          <a:srgbClr val="0E85AA"/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400" kern="1200" noProof="0">
              <a:solidFill>
                <a:schemeClr val="bg1"/>
              </a:solidFill>
            </a:rPr>
            <a:t>Inniúlacht na Múinteoirí a Thógáil</a:t>
          </a:r>
        </a:p>
      </dsp:txBody>
      <dsp:txXfrm>
        <a:off x="2794717" y="1468"/>
        <a:ext cx="2447935" cy="493195"/>
      </dsp:txXfrm>
    </dsp:sp>
    <dsp:sp modelId="{5C38C6AD-D140-414F-B286-7026BFEEB8C1}">
      <dsp:nvSpPr>
        <dsp:cNvPr id="0" name=""/>
        <dsp:cNvSpPr/>
      </dsp:nvSpPr>
      <dsp:spPr>
        <a:xfrm>
          <a:off x="2794717" y="494664"/>
          <a:ext cx="2447935" cy="433463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Príomhfhoireann de mhúinteoirí díograiseacha a bhfuil idir shuim agus inniúlacht acu chun OSPS a theagasc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Rannpháirtíocht na múinteoirí san fhoghlaim ghairmiúil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Forbairt ghairmiúil leanúnach san OSPS</a:t>
          </a:r>
        </a:p>
      </dsp:txBody>
      <dsp:txXfrm>
        <a:off x="2794717" y="494664"/>
        <a:ext cx="2447935" cy="4334633"/>
      </dsp:txXfrm>
    </dsp:sp>
    <dsp:sp modelId="{C3BB5295-D9E9-4ABC-AAD1-7B8A68D2D0EE}">
      <dsp:nvSpPr>
        <dsp:cNvPr id="0" name=""/>
        <dsp:cNvSpPr/>
      </dsp:nvSpPr>
      <dsp:spPr>
        <a:xfrm>
          <a:off x="5585364" y="1468"/>
          <a:ext cx="2447935" cy="493195"/>
        </a:xfrm>
        <a:prstGeom prst="rect">
          <a:avLst/>
        </a:prstGeom>
        <a:solidFill>
          <a:srgbClr val="0E85AA"/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400" kern="1200" noProof="0">
              <a:solidFill>
                <a:schemeClr val="bg1"/>
              </a:solidFill>
            </a:rPr>
            <a:t>Ag Obair Le Chéile</a:t>
          </a:r>
        </a:p>
      </dsp:txBody>
      <dsp:txXfrm>
        <a:off x="5585364" y="1468"/>
        <a:ext cx="2447935" cy="493195"/>
      </dsp:txXfrm>
    </dsp:sp>
    <dsp:sp modelId="{8C335209-33D6-4696-8E81-57BABB4EB23E}">
      <dsp:nvSpPr>
        <dsp:cNvPr id="0" name=""/>
        <dsp:cNvSpPr/>
      </dsp:nvSpPr>
      <dsp:spPr>
        <a:xfrm>
          <a:off x="5585364" y="494664"/>
          <a:ext cx="2447935" cy="433463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Pleanáil agus athbhreithniú ábhair ar bhonn </a:t>
          </a:r>
          <a:r>
            <a:rPr lang="ga-IE" sz="1800" b="0" kern="1200" noProof="0" err="1">
              <a:solidFill>
                <a:srgbClr val="1987A8"/>
              </a:solidFill>
            </a:rPr>
            <a:t>comhoibríoch</a:t>
          </a:r>
          <a:r>
            <a:rPr lang="ga-IE" sz="1800" b="0" kern="1200" noProof="0">
              <a:solidFill>
                <a:srgbClr val="1987A8"/>
              </a:solidFill>
            </a:rPr>
            <a:t> don OSPS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Comhoibriú le foirne iomchuí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  <a:latin typeface="Arial" panose="020B0604020202020204"/>
            </a:rPr>
            <a:t>Guth agus rannpháirtíocht scoláirí</a:t>
          </a: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ga-IE" sz="1800" b="0" kern="1200" noProof="0">
            <a:latin typeface="Arial" panose="020B0604020202020204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Cumarsáid le tuismitheoiri / caomhnóirí</a:t>
          </a:r>
        </a:p>
      </dsp:txBody>
      <dsp:txXfrm>
        <a:off x="5585364" y="494664"/>
        <a:ext cx="2447935" cy="4334633"/>
      </dsp:txXfrm>
    </dsp:sp>
    <dsp:sp modelId="{C1CAB812-856D-48C7-9105-26D658921370}">
      <dsp:nvSpPr>
        <dsp:cNvPr id="0" name=""/>
        <dsp:cNvSpPr/>
      </dsp:nvSpPr>
      <dsp:spPr>
        <a:xfrm>
          <a:off x="8376011" y="1468"/>
          <a:ext cx="2447935" cy="493195"/>
        </a:xfrm>
        <a:prstGeom prst="rect">
          <a:avLst/>
        </a:prstGeom>
        <a:solidFill>
          <a:srgbClr val="0E85AA"/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400" kern="1200" noProof="0">
              <a:solidFill>
                <a:schemeClr val="bg1"/>
              </a:solidFill>
            </a:rPr>
            <a:t>Cultúr agus Inbhuanaitheacht</a:t>
          </a:r>
        </a:p>
      </dsp:txBody>
      <dsp:txXfrm>
        <a:off x="8376011" y="1468"/>
        <a:ext cx="2447935" cy="493195"/>
      </dsp:txXfrm>
    </dsp:sp>
    <dsp:sp modelId="{CCF8C9E0-D34F-4196-8034-CF713C74EE20}">
      <dsp:nvSpPr>
        <dsp:cNvPr id="0" name=""/>
        <dsp:cNvSpPr/>
      </dsp:nvSpPr>
      <dsp:spPr>
        <a:xfrm>
          <a:off x="8376011" y="494664"/>
          <a:ext cx="2447935" cy="433463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  <a:latin typeface="Arial" panose="020B0604020202020204"/>
            </a:rPr>
            <a:t>Pleanáil do theagasc an OSPS sa todhchaí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  <a:latin typeface="Arial" panose="020B0604020202020204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  <a:latin typeface="Arial" panose="020B0604020202020204"/>
            </a:rPr>
            <a:t>Folláine na múinteoirí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ga-IE" sz="1800" b="0" kern="1200" noProof="0">
            <a:solidFill>
              <a:srgbClr val="1987A8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Fócas na scoile uile ar fholláine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ga-IE" sz="1800" b="0" kern="1200" noProof="0">
            <a:solidFill>
              <a:srgbClr val="000000"/>
            </a:solidFill>
            <a:latin typeface="Arial"/>
            <a:ea typeface="Calibri"/>
            <a:cs typeface="Arial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ga-IE" sz="1800" b="0" kern="1200" noProof="0">
              <a:solidFill>
                <a:srgbClr val="1987A8"/>
              </a:solidFill>
            </a:rPr>
            <a:t>Ailíniú le polasaithe eile scoile</a:t>
          </a:r>
          <a:r>
            <a:rPr lang="ga-IE" sz="1900" b="0" kern="1200" noProof="0">
              <a:solidFill>
                <a:srgbClr val="0E85AA"/>
              </a:solidFill>
              <a:latin typeface="Calibri"/>
              <a:ea typeface="Calibri"/>
              <a:cs typeface="Calibri"/>
            </a:rPr>
            <a:t>                               </a:t>
          </a:r>
          <a:endParaRPr lang="ga-IE" sz="2300" b="0" kern="1200" noProof="0">
            <a:solidFill>
              <a:srgbClr val="0E85AA"/>
            </a:solidFill>
            <a:latin typeface="Calibri"/>
            <a:ea typeface="Calibri"/>
            <a:cs typeface="Calibri"/>
          </a:endParaRPr>
        </a:p>
      </dsp:txBody>
      <dsp:txXfrm>
        <a:off x="8376011" y="494664"/>
        <a:ext cx="2447935" cy="4334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E258C5-75BE-93F8-A16A-4050621548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66BB6-5650-586B-27F1-2D1653FE20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FCAC1-A11E-4B46-9803-81E3EDD38202}" type="datetimeFigureOut">
              <a:rPr lang="en-IE" smtClean="0"/>
              <a:t>15/04/2026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44072-84DC-F51A-D675-6744DD34E8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3D2E-6233-38D8-6625-1010EC68F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99CB4-CA28-4364-A8C8-DE68DF080A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08936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F4485-8988-4DE2-BC28-1FB802FC5CE5}" type="datetimeFigureOut">
              <a:rPr lang="en-IE" smtClean="0"/>
              <a:t>15/04/2026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27F17-31A8-4877-B718-D306516D8F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138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0043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859E-8920-55B9-B7BA-6CBAE46D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8D11E-BE7B-C5EC-4D3E-DA96A2A1B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029D5-A6A8-BFBD-8A92-8FBBE94D0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1FB2-1CEB-06E9-F0AE-1BF4C3136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8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84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B4B9D-E6E1-6062-FDE7-1F9103C76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7106C-2E2A-1F13-4603-A01314A6F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58AB7-CA7B-E903-9766-EB571862B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36E25-A802-D424-7515-0CBACA36F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1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7120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AFD76-13FE-877C-3CE3-E4AB4A887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69E48-4FD8-B6BB-D0DA-8ACCDBA4A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1FB819-9729-EEBD-E877-0067AE2F3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7DCA1-6C10-2C2B-2863-2AF8071DD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85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5461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4715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7813D-CFE4-F065-6280-B7EF8CCA1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9DBA0-BA36-B675-245F-DE7285A0C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C52C2-0C4D-37A8-F553-47EF0F05E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3924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9A9A-2159-9AC1-73F8-71D69FF8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B0317-90D8-76E4-D0D2-28808E9D1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39788" y="452438"/>
            <a:ext cx="5118100" cy="2879725"/>
          </a:xfrm>
        </p:spPr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FE280-A723-0AE2-935E-AF0BDD07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535178"/>
            <a:ext cx="5484812" cy="5773622"/>
          </a:xfrm>
        </p:spPr>
        <p:txBody>
          <a:bodyPr/>
          <a:lstStyle/>
          <a:p>
            <a:pPr marL="0" indent="0">
              <a:buNone/>
            </a:pP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B838F-B7AC-AB20-DE1D-ABB1337F0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1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1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61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102A-7A88-E22F-3D14-096AFA22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FDE5A-EFE2-E172-1E77-14DAB622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7165E-9840-80AB-7566-0FF0A4D3A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372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81D9-B3BB-3B6A-0AC6-F9AB8F2A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44D06-9894-4323-9C0E-CE461A3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38200" y="379413"/>
            <a:ext cx="5118100" cy="28797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CD26C-2848-5B24-1DC7-02F7E75D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3259138"/>
            <a:ext cx="5757861" cy="5834062"/>
          </a:xfrm>
        </p:spPr>
        <p:txBody>
          <a:bodyPr/>
          <a:lstStyle/>
          <a:p>
            <a:pPr marL="158750" indent="0"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913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F417-C67A-8B2C-4D49-108315AF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36FFB-7AC6-2E40-2E99-5577C79BC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76D9-CC2A-BAAC-B398-F8713BA1C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8437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2AA1E-1FDE-4FB4-ACB7-F4E2A12AB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98261-2094-F263-D305-FAD5ACF5E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F3220-493D-9EBF-883D-6983F10AB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C1BD9-85B7-0AE9-D34B-954801B1E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A179351-D4CA-4C46-90D4-3EF7D9083284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52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81D9-B3BB-3B6A-0AC6-F9AB8F2A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44D06-9894-4323-9C0E-CE461A3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CD26C-2848-5B24-1DC7-02F7E75D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691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39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981D-BE41-82BD-1ABB-1E2D7257C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D5AC0-43C6-E15E-509A-685C3F1B8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D09CB-A212-72FC-0A6B-FBAE9736D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28985-9F4D-6BAE-529E-724826747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7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49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C32E-94DF-8B50-2263-6D9A3CE25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DBC73-25CF-63F3-D5E5-D5A88DC2E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6E3F1-0DEB-DD7B-C271-C3D1DECF5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A3CED-AE49-0D50-B735-8F01D88A6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33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D9B7-BD17-FD08-151F-C3F9B67A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34A85-7F13-2C43-CF55-A0060A8D5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974D1-A2CD-2F11-C954-A4BB548C6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E9122-3DE6-B539-1A62-AC4B1F0D3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51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760BF-60F9-BB1B-97C7-2FAB6050A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D4F8A-B984-7C6D-41AC-3449AC608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18DE8-A1BA-1063-1ACA-58CE17939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4601B-A270-A3D6-4F5F-187AD26BF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06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90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8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203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18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667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2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408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7458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053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31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&amp; Subtitle 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2E61496-955F-0BA1-2D5F-8076C78B54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044950"/>
            <a:ext cx="12192000" cy="281305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993076F-988A-B031-B6F0-CCD5D96001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692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4595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52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008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31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08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94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48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899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16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 descr="Person writing in notebook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57" y="0"/>
            <a:ext cx="10287000" cy="6858000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9EE74-035C-A454-F0E2-ACA17D4C8E62}"/>
              </a:ext>
            </a:extLst>
          </p:cNvPr>
          <p:cNvSpPr txBox="1"/>
          <p:nvPr userDrawn="1"/>
        </p:nvSpPr>
        <p:spPr>
          <a:xfrm>
            <a:off x="6223000" y="28849"/>
            <a:ext cx="573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solidFill>
                  <a:srgbClr val="0E85AA"/>
                </a:solidFill>
              </a:rPr>
              <a:t>Change this image from the Master slide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2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3514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71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32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90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8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7756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43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5897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5622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980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2603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88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594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icture with Caption" userDrawn="1">
  <p:cSld name="6_Picture with Caption">
    <p:bg>
      <p:bgRef idx="1001">
        <a:schemeClr val="bg1"/>
      </p:bgRef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FF7-E663-EBE3-83ED-B5A22DEF2C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2443" y="0"/>
            <a:ext cx="9144000" cy="6858000"/>
          </a:xfrm>
          <a:prstGeom prst="rect">
            <a:avLst/>
          </a:prstGeom>
        </p:spPr>
      </p:pic>
      <p:pic>
        <p:nvPicPr>
          <p:cNvPr id="45" name="Google Shape;45;p4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01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1_Title and 2 x conten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301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563" y="1306394"/>
            <a:ext cx="3397874" cy="4245211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35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10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788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8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203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1328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18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icture with Caption" userDrawn="1">
  <p:cSld name="2_Picture with Caption">
    <p:bg>
      <p:bgRef idx="1001">
        <a:schemeClr val="bg1"/>
      </p:bgRef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FF7-E663-EBE3-83ED-B5A22DEF2C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2443" y="0"/>
            <a:ext cx="9144000" cy="6858000"/>
          </a:xfrm>
          <a:prstGeom prst="rect">
            <a:avLst/>
          </a:prstGeom>
        </p:spPr>
      </p:pic>
      <p:pic>
        <p:nvPicPr>
          <p:cNvPr id="45" name="Google Shape;45;p4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78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Title and 2 x conten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885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563" y="1306394"/>
            <a:ext cx="3397874" cy="4245211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68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9452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117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6602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69462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827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4140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08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8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35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10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788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1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4.sv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1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5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6.sv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11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71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4" r:id="rId3"/>
    <p:sldLayoutId id="2147483749" r:id="rId4"/>
    <p:sldLayoutId id="2147483750" r:id="rId5"/>
    <p:sldLayoutId id="2147483751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grpSp>
        <p:nvGrpSpPr>
          <p:cNvPr id="6" name="Graphic 4">
            <a:extLst>
              <a:ext uri="{FF2B5EF4-FFF2-40B4-BE49-F238E27FC236}">
                <a16:creationId xmlns:a16="http://schemas.microsoft.com/office/drawing/2014/main" id="{FD0CAEF2-E72E-C7FB-76ED-BAA7739A752A}"/>
              </a:ext>
            </a:extLst>
          </p:cNvPr>
          <p:cNvGrpSpPr/>
          <p:nvPr/>
        </p:nvGrpSpPr>
        <p:grpSpPr>
          <a:xfrm>
            <a:off x="-18000" y="6066000"/>
            <a:ext cx="12240127" cy="2316929"/>
            <a:chOff x="-18000" y="6066000"/>
            <a:chExt cx="12240127" cy="23169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BB13611-124F-6BD0-E02B-9E9F73092123}"/>
                </a:ext>
              </a:extLst>
            </p:cNvPr>
            <p:cNvSpPr/>
            <p:nvPr/>
          </p:nvSpPr>
          <p:spPr>
            <a:xfrm>
              <a:off x="-18000" y="6066000"/>
              <a:ext cx="12240127" cy="2316929"/>
            </a:xfrm>
            <a:custGeom>
              <a:avLst/>
              <a:gdLst>
                <a:gd name="connsiteX0" fmla="*/ 0 w 12240127"/>
                <a:gd name="connsiteY0" fmla="*/ 2316929 h 2316929"/>
                <a:gd name="connsiteX1" fmla="*/ 12240128 w 12240127"/>
                <a:gd name="connsiteY1" fmla="*/ 2316929 h 2316929"/>
                <a:gd name="connsiteX2" fmla="*/ 12240128 w 12240127"/>
                <a:gd name="connsiteY2" fmla="*/ 0 h 2316929"/>
                <a:gd name="connsiteX3" fmla="*/ 0 w 12240127"/>
                <a:gd name="connsiteY3" fmla="*/ 625323 h 2316929"/>
                <a:gd name="connsiteX4" fmla="*/ 0 w 12240127"/>
                <a:gd name="connsiteY4" fmla="*/ 2316929 h 231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127" h="2316929">
                  <a:moveTo>
                    <a:pt x="0" y="2316929"/>
                  </a:moveTo>
                  <a:lnTo>
                    <a:pt x="12240128" y="2316929"/>
                  </a:lnTo>
                  <a:lnTo>
                    <a:pt x="12240128" y="0"/>
                  </a:lnTo>
                  <a:lnTo>
                    <a:pt x="0" y="625323"/>
                  </a:lnTo>
                  <a:lnTo>
                    <a:pt x="0" y="2316929"/>
                  </a:lnTo>
                  <a:close/>
                </a:path>
              </a:pathLst>
            </a:custGeom>
            <a:gradFill>
              <a:gsLst>
                <a:gs pos="0">
                  <a:srgbClr val="1588A8">
                    <a:alpha val="29804"/>
                  </a:srgbClr>
                </a:gs>
                <a:gs pos="79000">
                  <a:srgbClr val="1588A8"/>
                </a:gs>
              </a:gsLst>
              <a:lin ang="20699984" scaled="1"/>
            </a:gradFill>
            <a:ln w="6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4F2A305-06C7-5C3E-E3AC-ECBB75CA09BB}"/>
                </a:ext>
              </a:extLst>
            </p:cNvPr>
            <p:cNvSpPr/>
            <p:nvPr/>
          </p:nvSpPr>
          <p:spPr>
            <a:xfrm>
              <a:off x="-18000" y="6489682"/>
              <a:ext cx="12240127" cy="1893246"/>
            </a:xfrm>
            <a:custGeom>
              <a:avLst/>
              <a:gdLst>
                <a:gd name="connsiteX0" fmla="*/ 0 w 12240127"/>
                <a:gd name="connsiteY0" fmla="*/ 1893247 h 1893246"/>
                <a:gd name="connsiteX1" fmla="*/ 12240128 w 12240127"/>
                <a:gd name="connsiteY1" fmla="*/ 1893247 h 1893246"/>
                <a:gd name="connsiteX2" fmla="*/ 12240128 w 12240127"/>
                <a:gd name="connsiteY2" fmla="*/ 625324 h 1893246"/>
                <a:gd name="connsiteX3" fmla="*/ 0 w 12240127"/>
                <a:gd name="connsiteY3" fmla="*/ 0 h 1893246"/>
                <a:gd name="connsiteX4" fmla="*/ 0 w 12240127"/>
                <a:gd name="connsiteY4" fmla="*/ 1893247 h 189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127" h="1893246">
                  <a:moveTo>
                    <a:pt x="0" y="1893247"/>
                  </a:moveTo>
                  <a:lnTo>
                    <a:pt x="12240128" y="1893247"/>
                  </a:lnTo>
                  <a:lnTo>
                    <a:pt x="12240128" y="625324"/>
                  </a:lnTo>
                  <a:lnTo>
                    <a:pt x="0" y="0"/>
                  </a:lnTo>
                  <a:lnTo>
                    <a:pt x="0" y="1893247"/>
                  </a:lnTo>
                  <a:close/>
                </a:path>
              </a:pathLst>
            </a:custGeom>
            <a:gradFill>
              <a:gsLst>
                <a:gs pos="0">
                  <a:srgbClr val="2E9CB1">
                    <a:alpha val="40000"/>
                  </a:srgbClr>
                </a:gs>
                <a:gs pos="50000">
                  <a:srgbClr val="3C8BAB">
                    <a:alpha val="69804"/>
                  </a:srgbClr>
                </a:gs>
                <a:gs pos="100000">
                  <a:srgbClr val="4B7BA6"/>
                </a:gs>
              </a:gsLst>
              <a:lin ang="0" scaled="1"/>
            </a:gradFill>
            <a:ln w="6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1605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A27000-425A-B642-450D-B195B12CF7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96508C-3EE0-2502-6986-04E77A30C6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7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4217" r:id="rId11"/>
    <p:sldLayoutId id="2147484218" r:id="rId12"/>
    <p:sldLayoutId id="2147484219" r:id="rId13"/>
    <p:sldLayoutId id="2147484220" r:id="rId14"/>
    <p:sldLayoutId id="2147484221" r:id="rId15"/>
    <p:sldLayoutId id="2147484222" r:id="rId16"/>
    <p:sldLayoutId id="2147484223" r:id="rId17"/>
    <p:sldLayoutId id="2147483771" r:id="rId18"/>
    <p:sldLayoutId id="2147483790" r:id="rId19"/>
    <p:sldLayoutId id="2147484215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603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204E-885A-559A-B30E-8CFB143E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27" y="2002421"/>
            <a:ext cx="9755528" cy="2619571"/>
          </a:xfrm>
        </p:spPr>
        <p:txBody>
          <a:bodyPr>
            <a:normAutofit fontScale="90000"/>
          </a:bodyPr>
          <a:lstStyle/>
          <a:p>
            <a:r>
              <a:rPr lang="ga-IE" noProof="0"/>
              <a:t>Oideachas Sóisialta, Pearsanta agus Sláinte na Sraithe Sinsearaí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CF495-8079-678F-9728-09A7AB29AE5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68565" y="4691554"/>
            <a:ext cx="6141976" cy="1503400"/>
          </a:xfrm>
        </p:spPr>
        <p:txBody>
          <a:bodyPr lIns="91440" tIns="45720" rIns="91440" bIns="45720" anchor="t"/>
          <a:lstStyle/>
          <a:p>
            <a:r>
              <a:rPr lang="ga-IE" sz="3200" noProof="0">
                <a:ea typeface="Calibri Light"/>
                <a:cs typeface="Calibri Light"/>
              </a:rPr>
              <a:t>EFG do Cheannairí Scoile</a:t>
            </a:r>
          </a:p>
          <a:p>
            <a:r>
              <a:rPr lang="ga-IE" noProof="0">
                <a:ea typeface="Calibri Light"/>
                <a:cs typeface="Calibri Light"/>
              </a:rPr>
              <a:t>Márta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F299C-251D-3C2D-362E-BBB81159C4C0}"/>
              </a:ext>
            </a:extLst>
          </p:cNvPr>
          <p:cNvSpPr txBox="1"/>
          <p:nvPr/>
        </p:nvSpPr>
        <p:spPr>
          <a:xfrm>
            <a:off x="6716684" y="4685129"/>
            <a:ext cx="546504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ga-IE" sz="2800" noProof="0">
              <a:solidFill>
                <a:schemeClr val="bg1"/>
              </a:solidFill>
              <a:cs typeface="Arial"/>
            </a:endParaRPr>
          </a:p>
          <a:p>
            <a:r>
              <a:rPr lang="ga-IE" sz="2800" noProof="0">
                <a:solidFill>
                  <a:schemeClr val="bg1"/>
                </a:solidFill>
                <a:cs typeface="Arial"/>
              </a:rPr>
              <a:t>Folláine/OSPS- Sarah </a:t>
            </a:r>
            <a:r>
              <a:rPr lang="ga-IE" sz="2800" noProof="0" err="1">
                <a:solidFill>
                  <a:schemeClr val="bg1"/>
                </a:solidFill>
                <a:cs typeface="Arial"/>
              </a:rPr>
              <a:t>Clarke</a:t>
            </a:r>
            <a:endParaRPr lang="ga-IE" noProof="0">
              <a:solidFill>
                <a:schemeClr val="bg1"/>
              </a:solidFill>
              <a:cs typeface="Arial"/>
            </a:endParaRPr>
          </a:p>
          <a:p>
            <a:r>
              <a:rPr lang="ga-IE" sz="2800" noProof="0">
                <a:solidFill>
                  <a:schemeClr val="bg1"/>
                </a:solidFill>
                <a:cs typeface="Arial"/>
              </a:rPr>
              <a:t>Ceannaireacht - </a:t>
            </a:r>
            <a:r>
              <a:rPr lang="ga-IE" sz="2800" noProof="0" err="1">
                <a:solidFill>
                  <a:schemeClr val="bg1"/>
                </a:solidFill>
                <a:cs typeface="Arial"/>
              </a:rPr>
              <a:t>Catriona</a:t>
            </a:r>
            <a:r>
              <a:rPr lang="ga-IE" sz="2800" noProof="0">
                <a:solidFill>
                  <a:schemeClr val="bg1"/>
                </a:solidFill>
                <a:cs typeface="Arial"/>
              </a:rPr>
              <a:t> Murray</a:t>
            </a:r>
            <a:endParaRPr lang="ga-IE" noProof="0">
              <a:solidFill>
                <a:schemeClr val="bg1"/>
              </a:solidFill>
              <a:cs typeface="Arial" panose="020B0604020202020204"/>
            </a:endParaRPr>
          </a:p>
          <a:p>
            <a:r>
              <a:rPr lang="ga-IE" sz="2800" noProof="0">
                <a:solidFill>
                  <a:schemeClr val="bg1"/>
                </a:solidFill>
                <a:cs typeface="Arial"/>
              </a:rPr>
              <a:t>Ceannaireacht - </a:t>
            </a:r>
            <a:r>
              <a:rPr lang="ga-IE" sz="2800" noProof="0" err="1">
                <a:solidFill>
                  <a:schemeClr val="bg1"/>
                </a:solidFill>
                <a:cs typeface="Arial"/>
              </a:rPr>
              <a:t>June</a:t>
            </a:r>
            <a:r>
              <a:rPr lang="ga-IE" sz="2800" noProof="0">
                <a:solidFill>
                  <a:schemeClr val="bg1"/>
                </a:solidFill>
                <a:cs typeface="Arial"/>
              </a:rPr>
              <a:t> O'Brien</a:t>
            </a:r>
          </a:p>
          <a:p>
            <a:endParaRPr lang="ga-IE" sz="2800" noProof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74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1BDF6-F402-6588-76DF-BCD6EDEE2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6CD2-89B6-38E4-DFE1-2DA256A5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81" y="90435"/>
            <a:ext cx="10920800" cy="1696773"/>
          </a:xfrm>
        </p:spPr>
        <p:txBody>
          <a:bodyPr>
            <a:normAutofit/>
          </a:bodyPr>
          <a:lstStyle/>
          <a:p>
            <a:r>
              <a:rPr lang="en-US" sz="4400" err="1">
                <a:solidFill>
                  <a:srgbClr val="1987A8"/>
                </a:solidFill>
                <a:cs typeface="Arial"/>
              </a:rPr>
              <a:t>Gnéithe</a:t>
            </a:r>
            <a:r>
              <a:rPr lang="en-US" sz="4400">
                <a:solidFill>
                  <a:srgbClr val="1987A8"/>
                </a:solidFill>
                <a:cs typeface="Arial"/>
              </a:rPr>
              <a:t> </a:t>
            </a:r>
            <a:r>
              <a:rPr lang="en-US" sz="4400" err="1">
                <a:solidFill>
                  <a:srgbClr val="1987A8"/>
                </a:solidFill>
                <a:cs typeface="Arial"/>
              </a:rPr>
              <a:t>agus</a:t>
            </a:r>
            <a:r>
              <a:rPr lang="en-US" sz="4400">
                <a:solidFill>
                  <a:srgbClr val="1987A8"/>
                </a:solidFill>
                <a:cs typeface="Arial"/>
              </a:rPr>
              <a:t> </a:t>
            </a:r>
            <a:r>
              <a:rPr lang="en-US" sz="4400" err="1">
                <a:solidFill>
                  <a:srgbClr val="1987A8"/>
                </a:solidFill>
                <a:cs typeface="Arial"/>
              </a:rPr>
              <a:t>Snáithe</a:t>
            </a:r>
            <a:r>
              <a:rPr lang="en-US" sz="4400">
                <a:solidFill>
                  <a:srgbClr val="1987A8"/>
                </a:solidFill>
                <a:cs typeface="Arial"/>
              </a:rPr>
              <a:t> </a:t>
            </a:r>
            <a:r>
              <a:rPr lang="en-US" sz="4400" err="1">
                <a:solidFill>
                  <a:srgbClr val="1987A8"/>
                </a:solidFill>
                <a:cs typeface="Arial"/>
              </a:rPr>
              <a:t>Comhthrasnacha</a:t>
            </a:r>
            <a:r>
              <a:rPr lang="en-US" sz="4400">
                <a:solidFill>
                  <a:srgbClr val="1987A8"/>
                </a:solidFill>
                <a:cs typeface="Arial"/>
              </a:rPr>
              <a:t> </a:t>
            </a:r>
            <a:endParaRPr lang="en-IE" sz="4400"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549CD4-7AB3-B86D-F95F-25B541832EF8}"/>
              </a:ext>
            </a:extLst>
          </p:cNvPr>
          <p:cNvGrpSpPr/>
          <p:nvPr/>
        </p:nvGrpSpPr>
        <p:grpSpPr>
          <a:xfrm>
            <a:off x="12518926" y="1119442"/>
            <a:ext cx="3323093" cy="4601995"/>
            <a:chOff x="1285" y="-1"/>
            <a:chExt cx="3337470" cy="4601995"/>
          </a:xfrm>
        </p:grpSpPr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280D0758-E23A-9492-469E-682DA91C9661}"/>
                </a:ext>
              </a:extLst>
            </p:cNvPr>
            <p:cNvSpPr/>
            <p:nvPr/>
          </p:nvSpPr>
          <p:spPr>
            <a:xfrm rot="16200000">
              <a:off x="-630978" y="632262"/>
              <a:ext cx="4601995" cy="3337470"/>
            </a:xfrm>
            <a:prstGeom prst="roundRect">
              <a:avLst/>
            </a:prstGeom>
            <a:solidFill>
              <a:srgbClr val="F7561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7" name="Flowchart: Manual Operation 4">
              <a:extLst>
                <a:ext uri="{FF2B5EF4-FFF2-40B4-BE49-F238E27FC236}">
                  <a16:creationId xmlns:a16="http://schemas.microsoft.com/office/drawing/2014/main" id="{EB2B2FAF-CCF2-6B1C-BE9B-992E268CA014}"/>
                </a:ext>
              </a:extLst>
            </p:cNvPr>
            <p:cNvSpPr txBox="1"/>
            <p:nvPr/>
          </p:nvSpPr>
          <p:spPr>
            <a:xfrm>
              <a:off x="1285" y="203801"/>
              <a:ext cx="3337470" cy="3120630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t" anchorCtr="0">
              <a:noAutofit/>
            </a:bodyPr>
            <a:lstStyle/>
            <a:p>
              <a:pPr marL="0" lvl="0" indent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2300" b="1" kern="1200" err="1"/>
                <a:t>Sláinte</a:t>
              </a:r>
              <a:r>
                <a:rPr lang="en-IE" sz="2300" b="1" kern="1200"/>
                <a:t> </a:t>
              </a:r>
              <a:r>
                <a:rPr lang="en-IE" sz="2300" b="1" kern="1200" err="1"/>
                <a:t>agus</a:t>
              </a:r>
              <a:r>
                <a:rPr lang="en-IE" sz="2300" b="1" kern="1200"/>
                <a:t> </a:t>
              </a:r>
              <a:r>
                <a:rPr lang="en-IE" sz="2300" b="1" kern="1200" err="1"/>
                <a:t>Folláine</a:t>
              </a:r>
              <a:endParaRPr lang="en-US"/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Tosca a imríonn tionchar ar shláinte agus ar fholláine</a:t>
              </a:r>
              <a:endParaRPr lang="en-IE" sz="2000"/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/>
                <a:t>M</a:t>
              </a:r>
              <a:r>
                <a:rPr lang="ga-IE" sz="2000" err="1"/>
                <a:t>eabhairshláinte</a:t>
              </a:r>
              <a:r>
                <a:rPr lang="ga-IE" sz="2000"/>
                <a:t> dhearfach a chothú</a:t>
              </a:r>
              <a:r>
                <a:rPr lang="en-GB" sz="2000"/>
                <a:t> </a:t>
              </a:r>
              <a:endParaRPr lang="en-GB" sz="2000" kern="1200">
                <a:cs typeface="Arial"/>
              </a:endParaRP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Déileáil le dúshláin mhothúchánacha nó dúshláin a bhaineann le meabhairshláinte</a:t>
              </a:r>
              <a:endParaRPr lang="en-IE" sz="2000"/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Cásanna sóisialta a bhainistiú go </a:t>
              </a:r>
              <a:r>
                <a:rPr lang="ga-IE" sz="2000" err="1"/>
                <a:t>sábháilt</a:t>
              </a:r>
              <a:r>
                <a:rPr lang="en-IE" sz="2000"/>
                <a:t>e</a:t>
              </a:r>
              <a:endParaRPr lang="en-GB" sz="2000" kern="1200">
                <a:cs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6CEDF7-EE0F-78B8-406E-69B0F64AA058}"/>
              </a:ext>
            </a:extLst>
          </p:cNvPr>
          <p:cNvGrpSpPr/>
          <p:nvPr/>
        </p:nvGrpSpPr>
        <p:grpSpPr>
          <a:xfrm>
            <a:off x="15936953" y="1128901"/>
            <a:ext cx="3337470" cy="4601995"/>
            <a:chOff x="3589065" y="-1"/>
            <a:chExt cx="3337470" cy="4601995"/>
          </a:xfrm>
          <a:solidFill>
            <a:srgbClr val="4ACBC8"/>
          </a:solidFill>
        </p:grpSpPr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38315683-BD57-B3CE-52AF-67F0D4E10143}"/>
                </a:ext>
              </a:extLst>
            </p:cNvPr>
            <p:cNvSpPr/>
            <p:nvPr/>
          </p:nvSpPr>
          <p:spPr>
            <a:xfrm rot="16200000">
              <a:off x="2956802" y="632262"/>
              <a:ext cx="4601995" cy="3337470"/>
            </a:xfrm>
            <a:prstGeom prst="roundRect">
              <a:avLst/>
            </a:prstGeom>
            <a:solidFill>
              <a:srgbClr val="78C1C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13" name="Flowchart: Manual Operation 4">
              <a:extLst>
                <a:ext uri="{FF2B5EF4-FFF2-40B4-BE49-F238E27FC236}">
                  <a16:creationId xmlns:a16="http://schemas.microsoft.com/office/drawing/2014/main" id="{5A39647D-FB60-F930-C2E5-4FCA55618D84}"/>
                </a:ext>
              </a:extLst>
            </p:cNvPr>
            <p:cNvSpPr txBox="1"/>
            <p:nvPr/>
          </p:nvSpPr>
          <p:spPr>
            <a:xfrm>
              <a:off x="3699354" y="194342"/>
              <a:ext cx="3126918" cy="3106253"/>
            </a:xfrm>
            <a:prstGeom prst="roundRect">
              <a:avLst/>
            </a:prstGeom>
            <a:solidFill>
              <a:srgbClr val="78C1C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t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ga-IE" sz="2800"/>
                <a:t>Caidrimh agus Gnéasacht</a:t>
              </a:r>
              <a:endParaRPr lang="en-IE" sz="2800"/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Caidrimh shláintiúla</a:t>
              </a:r>
              <a:endParaRPr lang="en-IE" sz="2000"/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Inscne, cultúr agus noirm </a:t>
              </a:r>
              <a:r>
                <a:rPr lang="ga-IE" sz="2000" err="1"/>
                <a:t>shóisialt</a:t>
              </a:r>
              <a:r>
                <a:rPr lang="en-IE" sz="2000"/>
                <a:t>a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Caidrimh </a:t>
              </a:r>
              <a:r>
                <a:rPr lang="ga-IE" sz="2000" err="1"/>
                <a:t>dhrochídeacha</a:t>
              </a:r>
              <a:r>
                <a:rPr lang="ga-IE" sz="2000"/>
                <a:t> agus fhoréigneacha </a:t>
              </a:r>
              <a:endParaRPr lang="en-GB" sz="2000" kern="1200">
                <a:latin typeface="Arial" panose="020B0604020202020204"/>
                <a:cs typeface="Arial"/>
              </a:endParaRP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ga-IE" sz="2000"/>
                <a:t>Sláinte Ghnéis</a:t>
              </a:r>
              <a:endParaRPr lang="en-GB" sz="2000" kern="1200"/>
            </a:p>
          </p:txBody>
        </p:sp>
      </p:grpSp>
      <p:sp>
        <p:nvSpPr>
          <p:cNvPr id="19" name="Flowchart: Manual Operation 4">
            <a:extLst>
              <a:ext uri="{FF2B5EF4-FFF2-40B4-BE49-F238E27FC236}">
                <a16:creationId xmlns:a16="http://schemas.microsoft.com/office/drawing/2014/main" id="{1373E2A5-DC78-C1A6-18C2-F9A612BFA88E}"/>
              </a:ext>
            </a:extLst>
          </p:cNvPr>
          <p:cNvSpPr txBox="1"/>
          <p:nvPr/>
        </p:nvSpPr>
        <p:spPr>
          <a:xfrm>
            <a:off x="19634497" y="1227623"/>
            <a:ext cx="3320656" cy="4397292"/>
          </a:xfrm>
          <a:prstGeom prst="roundRect">
            <a:avLst/>
          </a:prstGeom>
          <a:solidFill>
            <a:srgbClr val="ABC65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0" tIns="0" rIns="127000" bIns="0" numCol="1" spcCol="1270" anchor="t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700" b="1">
              <a:latin typeface="Arial" panose="020B0604020202020204"/>
            </a:endParaRP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ga-IE" sz="2800"/>
              <a:t>Teacht in Inmhe</a:t>
            </a:r>
            <a:endParaRPr lang="en-IE" sz="2800"/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ga-IE" sz="2000"/>
              <a:t>Scileanna </a:t>
            </a:r>
            <a:r>
              <a:rPr lang="ga-IE" sz="2000" err="1"/>
              <a:t>feinbhainistithe</a:t>
            </a:r>
            <a:r>
              <a:rPr lang="ga-IE" sz="2000"/>
              <a:t> agus féinchúraim</a:t>
            </a:r>
            <a:endParaRPr lang="en-IE" sz="2000"/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ga-IE" sz="2000"/>
              <a:t>Cearta agus freagrachtaí faoin dlí</a:t>
            </a:r>
            <a:endParaRPr lang="en-GB" sz="2000" kern="1200"/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ga-IE" sz="2000"/>
              <a:t>Bealaí chun oibriú ar son cothroime agus chun cothroime níos fearr a chruthú</a:t>
            </a:r>
            <a:endParaRPr lang="en-GB" sz="2000" kern="12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883DE-0F02-B599-07A4-1391B967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405" y="3948673"/>
            <a:ext cx="1445598" cy="20987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65809-54B5-71DB-F915-CB60FC14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15" y="1759466"/>
            <a:ext cx="3762069" cy="38654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FBB3F6-C6F4-4055-25F9-BCEECD6D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959" y="2317126"/>
            <a:ext cx="6177301" cy="26809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7554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57812 0.068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8625 0.07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1.1582 0.07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AA43-DB94-9D4E-1756-2DD3AE62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10" y="1"/>
            <a:ext cx="10651862" cy="1690688"/>
          </a:xfrm>
        </p:spPr>
        <p:txBody>
          <a:bodyPr>
            <a:normAutofit/>
          </a:bodyPr>
          <a:lstStyle/>
          <a:p>
            <a:r>
              <a:rPr lang="ga-IE" sz="4400"/>
              <a:t>Treoirlínte chun tacú le cur i gcrích na bPríomhthascanna </a:t>
            </a:r>
            <a:endParaRPr lang="en-IE" sz="4400"/>
          </a:p>
        </p:txBody>
      </p:sp>
      <p:pic>
        <p:nvPicPr>
          <p:cNvPr id="5" name="Picture 4" descr="A blue outline of a paper&#10;&#10;AI-generated content may be incorrect.">
            <a:extLst>
              <a:ext uri="{FF2B5EF4-FFF2-40B4-BE49-F238E27FC236}">
                <a16:creationId xmlns:a16="http://schemas.microsoft.com/office/drawing/2014/main" id="{B78A8943-827B-3FD3-3F9E-BAE151357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608" y="938032"/>
            <a:ext cx="947314" cy="998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DA4E2-8CE8-9299-A596-D70B3C130C9D}"/>
              </a:ext>
            </a:extLst>
          </p:cNvPr>
          <p:cNvSpPr txBox="1"/>
          <p:nvPr/>
        </p:nvSpPr>
        <p:spPr>
          <a:xfrm>
            <a:off x="11480800" y="1188720"/>
            <a:ext cx="2844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rgbClr val="115D75"/>
                </a:solidFill>
                <a:cs typeface="Arial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AFC95-9850-4C37-3F8F-C944DD756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976" y="1558052"/>
            <a:ext cx="3016617" cy="437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754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BD381-9A6B-10CF-A73E-7DE5907E3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C0E4-317B-8F48-A83E-56FDF829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2871" cy="1325563"/>
          </a:xfrm>
        </p:spPr>
        <p:txBody>
          <a:bodyPr>
            <a:normAutofit/>
          </a:bodyPr>
          <a:lstStyle/>
          <a:p>
            <a:r>
              <a:rPr lang="ga-IE" sz="4400" noProof="0"/>
              <a:t>Treoirlínte chun tacú le cur i gcrích na </a:t>
            </a:r>
            <a:r>
              <a:rPr lang="ga-IE" sz="4400" noProof="0" err="1"/>
              <a:t>bPríomhthascanna</a:t>
            </a:r>
            <a:r>
              <a:rPr lang="ga-IE" sz="4400" noProof="0"/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54742A-A896-E518-B6D4-7B235847C207}"/>
              </a:ext>
            </a:extLst>
          </p:cNvPr>
          <p:cNvSpPr/>
          <p:nvPr/>
        </p:nvSpPr>
        <p:spPr>
          <a:xfrm>
            <a:off x="838200" y="1687177"/>
            <a:ext cx="3362325" cy="2268402"/>
          </a:xfrm>
          <a:prstGeom prst="roundRect">
            <a:avLst/>
          </a:prstGeom>
          <a:solidFill>
            <a:srgbClr val="27BAA7"/>
          </a:solidFill>
          <a:ln>
            <a:solidFill>
              <a:srgbClr val="27BA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ga-IE" noProof="0"/>
              <a:t>An Ardteistiméireacht Bhunaithe (ATB) </a:t>
            </a:r>
            <a:r>
              <a:rPr kumimoji="0" lang="ga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ga-IE" noProof="0"/>
              <a:t>An Ardteistiméireacht Fheidhmeach </a:t>
            </a:r>
            <a:r>
              <a:rPr kumimoji="0" lang="ga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(ATF)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484547-E4C0-FD29-F4CB-4D7F1C7A388B}"/>
              </a:ext>
            </a:extLst>
          </p:cNvPr>
          <p:cNvSpPr/>
          <p:nvPr/>
        </p:nvSpPr>
        <p:spPr>
          <a:xfrm>
            <a:off x="8178676" y="1600878"/>
            <a:ext cx="3362325" cy="2056182"/>
          </a:xfrm>
          <a:prstGeom prst="roundRect">
            <a:avLst/>
          </a:prstGeom>
          <a:solidFill>
            <a:srgbClr val="C54798"/>
          </a:solidFill>
          <a:ln>
            <a:solidFill>
              <a:srgbClr val="C547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ga-IE" noProof="0"/>
              <a:t>Déantar na creidiúintí a thaifeadadh chun críche cuspóirí teistiúcháin don scoláire atá ag tabhairt faoi chlár ATF </a:t>
            </a:r>
            <a:endParaRPr lang="ga-IE" noProof="0">
              <a:solidFill>
                <a:prstClr val="white"/>
              </a:solidFill>
              <a:latin typeface="Arial" panose="020B0604020202020204"/>
              <a:cs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C03D71-164B-27F4-095A-C2364E647B69}"/>
              </a:ext>
            </a:extLst>
          </p:cNvPr>
          <p:cNvSpPr/>
          <p:nvPr/>
        </p:nvSpPr>
        <p:spPr>
          <a:xfrm>
            <a:off x="5688050" y="4356102"/>
            <a:ext cx="3362325" cy="1609725"/>
          </a:xfrm>
          <a:prstGeom prst="roundRect">
            <a:avLst/>
          </a:prstGeom>
          <a:solidFill>
            <a:srgbClr val="3EA063"/>
          </a:solidFill>
          <a:ln>
            <a:solidFill>
              <a:srgbClr val="3EA0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Íoslíon</a:t>
            </a:r>
            <a:r>
              <a:rPr kumimoji="0" lang="ga-IE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8 </a:t>
            </a:r>
            <a:r>
              <a:rPr kumimoji="0" lang="ga-IE" sz="18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bPríomhthasc</a:t>
            </a:r>
            <a:r>
              <a:rPr kumimoji="0" lang="ga-IE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taobh istigh den dá bhliain de OSPS</a:t>
            </a:r>
            <a:endParaRPr kumimoji="0" lang="ga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CA980E-4297-A2FD-7ACD-3FAAD8C19D78}"/>
              </a:ext>
            </a:extLst>
          </p:cNvPr>
          <p:cNvSpPr/>
          <p:nvPr/>
        </p:nvSpPr>
        <p:spPr>
          <a:xfrm>
            <a:off x="838200" y="4341666"/>
            <a:ext cx="4497992" cy="1609725"/>
          </a:xfrm>
          <a:prstGeom prst="roundRect">
            <a:avLst/>
          </a:prstGeom>
          <a:solidFill>
            <a:srgbClr val="6E53A2"/>
          </a:solidFill>
          <a:ln>
            <a:solidFill>
              <a:srgbClr val="6E53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</a:t>
            </a:r>
            <a:r>
              <a:rPr kumimoji="0" lang="ga-I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Phríomhthasc</a:t>
            </a:r>
            <a:r>
              <a:rPr kumimoji="0" lang="ga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atá nasctha le Snáithe</a:t>
            </a:r>
            <a:r>
              <a:rPr kumimoji="0" lang="ga-IE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</a:t>
            </a:r>
            <a:endParaRPr kumimoji="0" lang="ga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ga-IE" noProof="0">
                <a:solidFill>
                  <a:prstClr val="white"/>
                </a:solidFill>
              </a:rPr>
              <a:t>3 </a:t>
            </a:r>
            <a:r>
              <a:rPr lang="ga-IE" noProof="0" err="1">
                <a:solidFill>
                  <a:prstClr val="white"/>
                </a:solidFill>
              </a:rPr>
              <a:t>Phríomhthasc</a:t>
            </a:r>
            <a:r>
              <a:rPr lang="ga-IE" noProof="0">
                <a:solidFill>
                  <a:prstClr val="white"/>
                </a:solidFill>
              </a:rPr>
              <a:t> atá nasctha le Snáithe 2</a:t>
            </a:r>
            <a:r>
              <a:rPr kumimoji="0" lang="ga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ga-IE" noProof="0">
                <a:solidFill>
                  <a:prstClr val="white"/>
                </a:solidFill>
              </a:rPr>
              <a:t>2 </a:t>
            </a:r>
            <a:r>
              <a:rPr lang="ga-IE" noProof="0" err="1">
                <a:solidFill>
                  <a:prstClr val="white"/>
                </a:solidFill>
              </a:rPr>
              <a:t>Phríomhthasc</a:t>
            </a:r>
            <a:r>
              <a:rPr lang="ga-IE" noProof="0">
                <a:solidFill>
                  <a:prstClr val="white"/>
                </a:solidFill>
              </a:rPr>
              <a:t> atá nasctha le Snáithe 3 </a:t>
            </a:r>
            <a:r>
              <a:rPr lang="ga-IE" noProof="0">
                <a:solidFill>
                  <a:prstClr val="white"/>
                </a:solidFill>
                <a:latin typeface="Arial" panose="020B0604020202020204"/>
                <a:cs typeface="Arial"/>
              </a:rPr>
              <a:t>Athmhachnamh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0076C-97FA-C1B3-3624-73D292674444}"/>
              </a:ext>
            </a:extLst>
          </p:cNvPr>
          <p:cNvSpPr/>
          <p:nvPr/>
        </p:nvSpPr>
        <p:spPr>
          <a:xfrm>
            <a:off x="4382078" y="1600878"/>
            <a:ext cx="3619140" cy="2572863"/>
          </a:xfrm>
          <a:prstGeom prst="roundRect">
            <a:avLst/>
          </a:prstGeom>
          <a:solidFill>
            <a:srgbClr val="F19D1F"/>
          </a:solidFill>
          <a:ln>
            <a:solidFill>
              <a:srgbClr val="F19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ga-IE" noProof="0">
                <a:solidFill>
                  <a:schemeClr val="bg1"/>
                </a:solidFill>
                <a:latin typeface="Arial"/>
                <a:ea typeface="+mn-lt"/>
                <a:cs typeface="Segoe UI"/>
              </a:rPr>
              <a:t>Smaoinigh ar an dóigh ar féidir le tuairisciú ar agus</a:t>
            </a:r>
            <a:r>
              <a:rPr lang="en-IE">
                <a:solidFill>
                  <a:schemeClr val="bg1"/>
                </a:solidFill>
                <a:latin typeface="Arial"/>
                <a:ea typeface="+mn-lt"/>
                <a:cs typeface="Segoe UI"/>
              </a:rPr>
              <a:t>/</a:t>
            </a:r>
            <a:r>
              <a:rPr lang="ga-IE" noProof="0">
                <a:solidFill>
                  <a:schemeClr val="bg1"/>
                </a:solidFill>
                <a:latin typeface="Arial"/>
                <a:ea typeface="+mn-lt"/>
                <a:cs typeface="Segoe UI"/>
              </a:rPr>
              <a:t>nó teistiúchán a chur ar fáil do </a:t>
            </a:r>
            <a:r>
              <a:rPr lang="ga-IE" noProof="0" err="1">
                <a:solidFill>
                  <a:schemeClr val="bg1"/>
                </a:solidFill>
                <a:latin typeface="Arial"/>
                <a:ea typeface="+mn-lt"/>
                <a:cs typeface="Segoe UI"/>
              </a:rPr>
              <a:t>Phríomhthascanna</a:t>
            </a:r>
            <a:r>
              <a:rPr lang="ga-IE" noProof="0">
                <a:solidFill>
                  <a:schemeClr val="bg1"/>
                </a:solidFill>
                <a:latin typeface="Arial"/>
                <a:ea typeface="+mn-lt"/>
                <a:cs typeface="Segoe UI"/>
              </a:rPr>
              <a:t> a bheith tairbheach i do chomhthéacs scoile féin.</a:t>
            </a:r>
            <a:r>
              <a:rPr lang="en-GB" noProof="0">
                <a:solidFill>
                  <a:schemeClr val="bg1"/>
                </a:solidFill>
                <a:latin typeface="Arial"/>
                <a:ea typeface="+mn-lt"/>
                <a:cs typeface="Segoe UI"/>
              </a:rPr>
              <a:t> Lch 7</a:t>
            </a:r>
            <a:endParaRPr lang="ga-IE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Graphic 11" descr="Scientific Thought outline">
            <a:extLst>
              <a:ext uri="{FF2B5EF4-FFF2-40B4-BE49-F238E27FC236}">
                <a16:creationId xmlns:a16="http://schemas.microsoft.com/office/drawing/2014/main" id="{588C5BE4-CC1B-FCC8-27A2-079C962247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9346" y="3563014"/>
            <a:ext cx="579582" cy="591128"/>
          </a:xfrm>
          <a:prstGeom prst="rect">
            <a:avLst/>
          </a:prstGeom>
        </p:spPr>
      </p:pic>
      <p:pic>
        <p:nvPicPr>
          <p:cNvPr id="13" name="Picture 12" descr="A blue outline of a paper&#10;&#10;AI-generated content may be incorrect.">
            <a:extLst>
              <a:ext uri="{FF2B5EF4-FFF2-40B4-BE49-F238E27FC236}">
                <a16:creationId xmlns:a16="http://schemas.microsoft.com/office/drawing/2014/main" id="{1FE87BDF-4F2F-473C-D7C0-51AF417AB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727" y="1024292"/>
            <a:ext cx="1356139" cy="1153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03CF72-0154-2852-3E63-2218EFCFB4D6}"/>
              </a:ext>
            </a:extLst>
          </p:cNvPr>
          <p:cNvSpPr txBox="1"/>
          <p:nvPr/>
        </p:nvSpPr>
        <p:spPr>
          <a:xfrm>
            <a:off x="11431644" y="1276907"/>
            <a:ext cx="493486" cy="4102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ga-IE" sz="2000" noProof="0">
                <a:solidFill>
                  <a:srgbClr val="0E85AA"/>
                </a:solidFill>
                <a:cs typeface="Arial"/>
              </a:rPr>
              <a:t>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9C1D3D-12B4-8CEB-57D8-E4DA7BEF6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9119" y="7953427"/>
            <a:ext cx="6177301" cy="26809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8DD414-9AA3-F58C-D460-11E12124A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0436" y="2383382"/>
            <a:ext cx="4818555" cy="20912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542CBE-C9D6-80D3-3EE2-8728FCBA3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838" y="3981031"/>
            <a:ext cx="1426695" cy="20192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5527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0013 -0.250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37 0.01667 L -0.42226 0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49867A-CFA4-9BDE-A158-E63FF590D130}"/>
              </a:ext>
            </a:extLst>
          </p:cNvPr>
          <p:cNvSpPr/>
          <p:nvPr/>
        </p:nvSpPr>
        <p:spPr>
          <a:xfrm>
            <a:off x="369453" y="1402772"/>
            <a:ext cx="8563840" cy="490537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a-IE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BF3AC-2D31-9976-241A-26FC42BC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3" y="77209"/>
            <a:ext cx="10515600" cy="1325563"/>
          </a:xfrm>
        </p:spPr>
        <p:txBody>
          <a:bodyPr>
            <a:normAutofit/>
          </a:bodyPr>
          <a:lstStyle/>
          <a:p>
            <a:r>
              <a:rPr lang="ga-IE" sz="4400" noProof="0">
                <a:ea typeface="+mj-lt"/>
                <a:cs typeface="+mj-lt"/>
              </a:rPr>
              <a:t>Réimsí Curaclaim CFL1CFL2 maidir le Cúram Pearsanta</a:t>
            </a:r>
            <a:endParaRPr lang="ga-IE" sz="4400" noProof="0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7C975-C366-9326-984B-913F0642FEAB}"/>
              </a:ext>
            </a:extLst>
          </p:cNvPr>
          <p:cNvSpPr txBox="1"/>
          <p:nvPr/>
        </p:nvSpPr>
        <p:spPr>
          <a:xfrm>
            <a:off x="592440" y="1703723"/>
            <a:ext cx="8239212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ga-IE" sz="2200" noProof="0">
                <a:solidFill>
                  <a:srgbClr val="0E85AA"/>
                </a:solidFill>
                <a:ea typeface="+mn-lt"/>
                <a:cs typeface="+mn-lt"/>
              </a:rPr>
              <a:t>Comhlíonann sé an riachtanas OSPS do scoláirí atá ag tabhairt faoi Chláir Foghlama Leibhéal 1 agus Clár Foghlama Leibhéal 2</a:t>
            </a:r>
            <a:endParaRPr lang="ga-IE" sz="2200" noProof="0">
              <a:solidFill>
                <a:srgbClr val="0E85AA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ga-IE" sz="2200" noProof="0">
              <a:solidFill>
                <a:srgbClr val="0E85AA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ga-IE" sz="2200" noProof="0">
                <a:solidFill>
                  <a:srgbClr val="0E85AA"/>
                </a:solidFill>
                <a:ea typeface="+mn-lt"/>
                <a:cs typeface="+mn-lt"/>
              </a:rPr>
              <a:t>Íosmhéid ama </a:t>
            </a:r>
            <a:endParaRPr lang="ga-IE" sz="2200" noProof="0">
              <a:solidFill>
                <a:srgbClr val="0E85AA"/>
              </a:solidFill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ga-IE" sz="2200" noProof="0">
                <a:solidFill>
                  <a:srgbClr val="0E85AA"/>
                </a:solidFill>
                <a:ea typeface="+mn-lt"/>
                <a:cs typeface="+mn-lt"/>
              </a:rPr>
              <a:t>Leibhéal 1: trí mhodúl – 180 uair thar dhá bhliain</a:t>
            </a:r>
            <a:endParaRPr lang="ga-IE" sz="2200" noProof="0">
              <a:solidFill>
                <a:srgbClr val="000000"/>
              </a:solidFill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ga-IE" sz="2200" noProof="0">
                <a:solidFill>
                  <a:srgbClr val="0E85AA"/>
                </a:solidFill>
                <a:ea typeface="+mn-lt"/>
                <a:cs typeface="+mn-lt"/>
              </a:rPr>
              <a:t>Leibhéal 2: aon mhodúil –  60 uair thar dhá bhliain</a:t>
            </a:r>
            <a:endParaRPr lang="ga-IE" sz="2200" noProof="0">
              <a:solidFill>
                <a:srgbClr val="0E85AA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ga-IE" sz="2200" noProof="0">
              <a:solidFill>
                <a:srgbClr val="0E85AA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ga-IE" sz="2200" noProof="0">
                <a:solidFill>
                  <a:srgbClr val="0E85AA"/>
                </a:solidFill>
                <a:ea typeface="+mn-lt"/>
                <a:cs typeface="+mn-lt"/>
              </a:rPr>
              <a:t>Deartha go mbeidh an fhoghlaim comhtháite sna hábhair, ag tacú le scoláirí de réir mar is cuí, chun dul i ngleic lena gcuid foghlama taobh lena gcomhscoláirí</a:t>
            </a:r>
          </a:p>
          <a:p>
            <a:pPr marL="285750" indent="-285750">
              <a:buFont typeface="Arial"/>
              <a:buChar char="•"/>
            </a:pPr>
            <a:endParaRPr lang="ga-IE" sz="2200" noProof="0">
              <a:solidFill>
                <a:srgbClr val="0E85AA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ga-IE" sz="2200" noProof="0">
                <a:solidFill>
                  <a:srgbClr val="0E85AA"/>
                </a:solidFill>
                <a:cs typeface="Arial"/>
              </a:rPr>
              <a:t>An-chomhoibriú idir na </a:t>
            </a:r>
            <a:r>
              <a:rPr lang="ga-IE" sz="2200" noProof="0" err="1">
                <a:solidFill>
                  <a:srgbClr val="0E85AA"/>
                </a:solidFill>
                <a:cs typeface="Arial"/>
              </a:rPr>
              <a:t>Príomhfhoirne</a:t>
            </a:r>
            <a:r>
              <a:rPr lang="ga-IE" sz="2200" noProof="0">
                <a:solidFill>
                  <a:srgbClr val="0E85AA"/>
                </a:solidFill>
                <a:cs typeface="Arial"/>
              </a:rPr>
              <a:t> OSPS agus RSO</a:t>
            </a:r>
          </a:p>
        </p:txBody>
      </p:sp>
      <p:pic>
        <p:nvPicPr>
          <p:cNvPr id="8" name="Picture 7" descr="A blue outline of a paper&#10;&#10;AI-generated content may be incorrect.">
            <a:extLst>
              <a:ext uri="{FF2B5EF4-FFF2-40B4-BE49-F238E27FC236}">
                <a16:creationId xmlns:a16="http://schemas.microsoft.com/office/drawing/2014/main" id="{65426AD7-97D1-2078-6D1F-2F01A5F1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662" y="1038674"/>
            <a:ext cx="1291807" cy="135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DF85F-6A56-2512-CBC5-F2C51F297DCF}"/>
              </a:ext>
            </a:extLst>
          </p:cNvPr>
          <p:cNvSpPr txBox="1"/>
          <p:nvPr/>
        </p:nvSpPr>
        <p:spPr>
          <a:xfrm>
            <a:off x="11530263" y="1330157"/>
            <a:ext cx="340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ga-IE" noProof="0">
                <a:solidFill>
                  <a:srgbClr val="115D75"/>
                </a:solidFill>
                <a:cs typeface="Arial"/>
              </a:rPr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9D2A4-9567-B795-483D-2DCB37106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280" y="1402772"/>
            <a:ext cx="2023764" cy="26211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20044-927F-0457-4812-5EE609A03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314" y="3025052"/>
            <a:ext cx="2023764" cy="2510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2648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60DD6-55D1-CB1D-32A1-372A9F1F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72D86-6D44-0BD8-00EB-3F0792C9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25" y="375356"/>
            <a:ext cx="998981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z="4400" noProof="0"/>
              <a:t>Ag Tacú le Soláthar OSPS i do Scoil </a:t>
            </a:r>
            <a:br>
              <a:rPr lang="ga-IE" sz="4400" noProof="0"/>
            </a:br>
            <a:r>
              <a:rPr lang="ga-IE" sz="4400" noProof="0"/>
              <a:t>do </a:t>
            </a:r>
            <a:r>
              <a:rPr lang="ga-IE" sz="4400" noProof="0" err="1"/>
              <a:t>do</a:t>
            </a:r>
            <a:r>
              <a:rPr lang="ga-IE" sz="4400" noProof="0"/>
              <a:t> Scoláirí</a:t>
            </a:r>
            <a:endParaRPr lang="ga-IE" sz="4400" noProof="0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5C597-C2A3-CE9C-2F78-F0151AD4CA9F}"/>
              </a:ext>
            </a:extLst>
          </p:cNvPr>
          <p:cNvSpPr txBox="1"/>
          <p:nvPr/>
        </p:nvSpPr>
        <p:spPr>
          <a:xfrm>
            <a:off x="3960580" y="1091455"/>
            <a:ext cx="7293097" cy="462465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ga-IE" sz="2400" noProof="0">
              <a:solidFill>
                <a:srgbClr val="0E85AA"/>
              </a:solidFill>
            </a:endParaRPr>
          </a:p>
        </p:txBody>
      </p:sp>
      <p:pic>
        <p:nvPicPr>
          <p:cNvPr id="7" name="Picture 6" descr="A blue outline of a paper&#10;&#10;AI-generated content may be incorrect.">
            <a:extLst>
              <a:ext uri="{FF2B5EF4-FFF2-40B4-BE49-F238E27FC236}">
                <a16:creationId xmlns:a16="http://schemas.microsoft.com/office/drawing/2014/main" id="{DA66AE77-D14C-4ACB-84B6-137FB1F9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367" y="1087985"/>
            <a:ext cx="3767752" cy="63320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53DB81B-AB53-AD43-D7A2-03F5B3F6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ga-IE" noProof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06D6BFE-2722-848A-B9BD-85310EBF3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ga-IE" noProof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FB9B534-361B-DB05-46A0-63DE917B5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ga-IE" noProof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F3B743E-482C-D751-2B5F-81A9CBBD4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ga-IE" noProof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7DC8BBA-0049-4020-DB2B-0FD01289CD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5829714"/>
              </p:ext>
            </p:extLst>
          </p:nvPr>
        </p:nvGraphicFramePr>
        <p:xfrm>
          <a:off x="834762" y="1535444"/>
          <a:ext cx="10828018" cy="4830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C9A81FA-6614-EC01-0205-12FD7E691752}"/>
              </a:ext>
            </a:extLst>
          </p:cNvPr>
          <p:cNvSpPr txBox="1"/>
          <p:nvPr/>
        </p:nvSpPr>
        <p:spPr>
          <a:xfrm>
            <a:off x="9045397" y="1193233"/>
            <a:ext cx="17505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a-IE" sz="1600" noProof="0">
                <a:solidFill>
                  <a:srgbClr val="115D75"/>
                </a:solidFill>
                <a:cs typeface="Arial"/>
              </a:rPr>
              <a:t>4, 9, 10, 11, 12</a:t>
            </a:r>
            <a:endParaRPr lang="ga-IE" sz="1600" noProof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93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CB50-24D2-711F-AB9B-CFB85337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465860" cy="1325563"/>
          </a:xfrm>
        </p:spPr>
        <p:txBody>
          <a:bodyPr>
            <a:normAutofit/>
          </a:bodyPr>
          <a:lstStyle/>
          <a:p>
            <a:r>
              <a:rPr lang="ga-IE" sz="4400" noProof="0">
                <a:ea typeface="+mj-lt"/>
                <a:cs typeface="+mj-lt"/>
              </a:rPr>
              <a:t>Iniúchadh Ullmhachta maidir le OSPS na Sraithe Sinsearaí</a:t>
            </a:r>
            <a:endParaRPr lang="ga-IE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888049-A42D-FDCC-0D12-53D3E692EE40}"/>
              </a:ext>
            </a:extLst>
          </p:cNvPr>
          <p:cNvGrpSpPr/>
          <p:nvPr/>
        </p:nvGrpSpPr>
        <p:grpSpPr>
          <a:xfrm>
            <a:off x="168928" y="2110386"/>
            <a:ext cx="2759973" cy="4075546"/>
            <a:chOff x="1069473" y="2098841"/>
            <a:chExt cx="2970528" cy="406400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6199526-0300-C02A-8064-194D98AED381}"/>
                </a:ext>
              </a:extLst>
            </p:cNvPr>
            <p:cNvSpPr/>
            <p:nvPr/>
          </p:nvSpPr>
          <p:spPr>
            <a:xfrm>
              <a:off x="1069473" y="2098841"/>
              <a:ext cx="2970528" cy="36380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987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ga-IE" sz="2400" baseline="0" noProof="0">
                  <a:solidFill>
                    <a:srgbClr val="1987A8"/>
                  </a:solidFill>
                  <a:latin typeface="Arial"/>
                  <a:ea typeface="Segoe UI"/>
                  <a:cs typeface="Segoe UI"/>
                </a:rPr>
                <a:t>Cén láidreacht atá ag mo scoil a </a:t>
              </a:r>
              <a:r>
                <a:rPr lang="ga-IE" sz="2400" baseline="0" noProof="0" err="1">
                  <a:solidFill>
                    <a:srgbClr val="1987A8"/>
                  </a:solidFill>
                  <a:latin typeface="Arial"/>
                  <a:ea typeface="Segoe UI"/>
                  <a:cs typeface="Segoe UI"/>
                </a:rPr>
                <a:t>thacóidh</a:t>
              </a:r>
              <a:r>
                <a:rPr lang="ga-IE" sz="2400" baseline="0" noProof="0">
                  <a:solidFill>
                    <a:srgbClr val="1987A8"/>
                  </a:solidFill>
                  <a:latin typeface="Arial"/>
                  <a:ea typeface="Segoe UI"/>
                  <a:cs typeface="Segoe UI"/>
                </a:rPr>
                <a:t> le cur i bhfeidhm éifeachtach OSPS i gclár amháin?</a:t>
              </a:r>
              <a:r>
                <a:rPr lang="ga-IE" sz="2400" noProof="0">
                  <a:solidFill>
                    <a:srgbClr val="1987A8"/>
                  </a:solidFill>
                  <a:latin typeface="Arial"/>
                  <a:ea typeface="Arial"/>
                  <a:cs typeface="Arial"/>
                </a:rPr>
                <a:t>​</a:t>
              </a:r>
              <a:endParaRPr lang="ga-IE" sz="2400" noProof="0">
                <a:solidFill>
                  <a:srgbClr val="1987A8"/>
                </a:solidFill>
                <a:cs typeface="Arial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37A4517-6843-3F49-C1C8-017D2E7E0C63}"/>
                </a:ext>
              </a:extLst>
            </p:cNvPr>
            <p:cNvSpPr/>
            <p:nvPr/>
          </p:nvSpPr>
          <p:spPr>
            <a:xfrm>
              <a:off x="2132263" y="5320632"/>
              <a:ext cx="962526" cy="84221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E85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a-IE" noProof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EA355B-D321-318F-0128-6FA7AFD523A7}"/>
                </a:ext>
              </a:extLst>
            </p:cNvPr>
            <p:cNvSpPr txBox="1"/>
            <p:nvPr/>
          </p:nvSpPr>
          <p:spPr>
            <a:xfrm>
              <a:off x="2426368" y="5534526"/>
              <a:ext cx="40105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ga-IE" sz="2400" noProof="0">
                  <a:solidFill>
                    <a:schemeClr val="bg1"/>
                  </a:solidFill>
                  <a:cs typeface="Arial"/>
                </a:rPr>
                <a:t>1</a:t>
              </a:r>
              <a:endParaRPr lang="ga-IE" sz="2400" noProof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662185-E964-7A40-F2D1-A9CE49E43254}"/>
              </a:ext>
            </a:extLst>
          </p:cNvPr>
          <p:cNvSpPr/>
          <p:nvPr/>
        </p:nvSpPr>
        <p:spPr>
          <a:xfrm>
            <a:off x="3095881" y="2115733"/>
            <a:ext cx="2748427" cy="36495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98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ga-IE" sz="2400" noProof="0">
                <a:solidFill>
                  <a:srgbClr val="1987A8"/>
                </a:solidFill>
                <a:latin typeface="Arial"/>
                <a:cs typeface="Arial"/>
              </a:rPr>
              <a:t>An bhfuil aon réimse ar leith ina mbeidh pleanáil </a:t>
            </a:r>
            <a:r>
              <a:rPr lang="ga-IE" sz="2400" noProof="0" err="1">
                <a:solidFill>
                  <a:srgbClr val="1987A8"/>
                </a:solidFill>
                <a:latin typeface="Arial"/>
                <a:cs typeface="Arial"/>
              </a:rPr>
              <a:t>dhírithe</a:t>
            </a:r>
            <a:r>
              <a:rPr lang="ga-IE" sz="2400" noProof="0">
                <a:solidFill>
                  <a:srgbClr val="1987A8"/>
                </a:solidFill>
                <a:latin typeface="Arial"/>
                <a:cs typeface="Arial"/>
              </a:rPr>
              <a:t> nó aird cheannaireachta de dhíth?</a:t>
            </a:r>
            <a:endParaRPr lang="ga-IE" noProof="0">
              <a:solidFill>
                <a:srgbClr val="1987A8"/>
              </a:solidFill>
              <a:latin typeface="Arial"/>
              <a:cs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B5F72E-C59E-3BC6-16E1-563F82C565FE}"/>
              </a:ext>
            </a:extLst>
          </p:cNvPr>
          <p:cNvSpPr/>
          <p:nvPr/>
        </p:nvSpPr>
        <p:spPr>
          <a:xfrm>
            <a:off x="5961586" y="2115733"/>
            <a:ext cx="2892200" cy="36495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98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ga-IE" sz="2400" baseline="0" noProof="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Cad iad na </a:t>
            </a:r>
            <a:r>
              <a:rPr lang="ga-IE" sz="2400" baseline="0" noProof="0" err="1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príomhchinntí</a:t>
            </a:r>
            <a:r>
              <a:rPr lang="ga-IE" sz="2400" baseline="0" noProof="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 agus gníomhartha a chuideodh liom tacú le hobair na </a:t>
            </a:r>
            <a:r>
              <a:rPr lang="ga-IE" sz="2400" baseline="0" noProof="0" err="1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príomhfhoirne</a:t>
            </a:r>
            <a:r>
              <a:rPr lang="ga-IE" sz="2400" baseline="0" noProof="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 OSPS?</a:t>
            </a:r>
            <a:endParaRPr lang="ga-IE" sz="2400" noProof="0">
              <a:solidFill>
                <a:srgbClr val="1987A8"/>
              </a:solidFill>
              <a:cs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8AD7B1-0980-85B1-CA83-F46527AEB10C}"/>
              </a:ext>
            </a:extLst>
          </p:cNvPr>
          <p:cNvSpPr/>
          <p:nvPr/>
        </p:nvSpPr>
        <p:spPr>
          <a:xfrm>
            <a:off x="3985491" y="5337524"/>
            <a:ext cx="962526" cy="8422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E85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ga-IE" sz="2400" noProof="0">
                <a:cs typeface="Arial"/>
              </a:rPr>
              <a:t>2</a:t>
            </a:r>
            <a:endParaRPr lang="ga-IE" sz="2400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25A1CC-CBD0-3ABC-CC75-629F1452E05A}"/>
              </a:ext>
            </a:extLst>
          </p:cNvPr>
          <p:cNvSpPr/>
          <p:nvPr/>
        </p:nvSpPr>
        <p:spPr>
          <a:xfrm>
            <a:off x="6851195" y="5337524"/>
            <a:ext cx="962526" cy="8422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E85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ga-IE" sz="2400" noProof="0">
                <a:cs typeface="Arial"/>
              </a:rPr>
              <a:t>3</a:t>
            </a:r>
          </a:p>
        </p:txBody>
      </p:sp>
      <p:pic>
        <p:nvPicPr>
          <p:cNvPr id="20" name="Picture 19" descr="A blue outline of a paper&#10;&#10;AI-generated content may be incorrect.">
            <a:extLst>
              <a:ext uri="{FF2B5EF4-FFF2-40B4-BE49-F238E27FC236}">
                <a16:creationId xmlns:a16="http://schemas.microsoft.com/office/drawing/2014/main" id="{B412A3E4-C7CE-3DE7-BDF8-321E71BE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153" y="1038674"/>
            <a:ext cx="1291807" cy="135884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FDA1A7-5EEC-1491-2166-71DD845A92CC}"/>
              </a:ext>
            </a:extLst>
          </p:cNvPr>
          <p:cNvSpPr/>
          <p:nvPr/>
        </p:nvSpPr>
        <p:spPr>
          <a:xfrm>
            <a:off x="9029153" y="2115733"/>
            <a:ext cx="2993919" cy="36495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1987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ga-IE" sz="2000" b="1" noProof="0">
                <a:solidFill>
                  <a:schemeClr val="bg1"/>
                </a:solidFill>
                <a:ea typeface="+mn-lt"/>
                <a:cs typeface="+mn-lt"/>
              </a:rPr>
              <a:t>Treoracha don Ghníomhaíocht</a:t>
            </a:r>
            <a:endParaRPr lang="ga-IE" sz="2000" noProof="0">
              <a:solidFill>
                <a:schemeClr val="bg1"/>
              </a:solidFill>
              <a:cs typeface="Arial"/>
            </a:endParaRPr>
          </a:p>
          <a:p>
            <a:pPr algn="ctr"/>
            <a:endParaRPr lang="ga-IE" sz="2000" b="1" noProof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ga-IE" sz="1600" b="1" noProof="0">
                <a:solidFill>
                  <a:schemeClr val="bg1"/>
                </a:solidFill>
                <a:ea typeface="+mn-lt"/>
                <a:cs typeface="+mn-lt"/>
              </a:rPr>
              <a:t>4 nóiméad</a:t>
            </a:r>
            <a:r>
              <a:rPr lang="ga-IE" sz="1600" noProof="0">
                <a:solidFill>
                  <a:schemeClr val="bg1"/>
                </a:solidFill>
                <a:ea typeface="+mn-lt"/>
                <a:cs typeface="+mn-lt"/>
              </a:rPr>
              <a:t> – Athbhreithniú a dhéanamh ar iniúchadh OSPS do chlár amháin</a:t>
            </a:r>
          </a:p>
          <a:p>
            <a:endParaRPr lang="ga-IE" sz="1600" noProof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ga-IE" sz="1600" b="1" noProof="0">
                <a:solidFill>
                  <a:schemeClr val="bg1"/>
                </a:solidFill>
                <a:ea typeface="+mn-lt"/>
                <a:cs typeface="+mn-lt"/>
              </a:rPr>
              <a:t>3 nóiméad</a:t>
            </a:r>
            <a:r>
              <a:rPr lang="ga-IE" sz="1600" noProof="0">
                <a:solidFill>
                  <a:schemeClr val="bg1"/>
                </a:solidFill>
                <a:ea typeface="+mn-lt"/>
                <a:cs typeface="+mn-lt"/>
              </a:rPr>
              <a:t> – Freagair na trí cheist mhachnaimh</a:t>
            </a:r>
            <a:endParaRPr lang="ga-IE" sz="1600" noProof="0">
              <a:solidFill>
                <a:schemeClr val="bg1"/>
              </a:solidFill>
              <a:cs typeface="Arial"/>
            </a:endParaRPr>
          </a:p>
          <a:p>
            <a:endParaRPr lang="ga-IE" sz="1600" noProof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ga-IE" sz="1600" b="1" noProof="0">
                <a:solidFill>
                  <a:schemeClr val="bg1"/>
                </a:solidFill>
                <a:ea typeface="+mn-lt"/>
                <a:cs typeface="+mn-lt"/>
              </a:rPr>
              <a:t>3 nóiméad</a:t>
            </a:r>
            <a:r>
              <a:rPr lang="ga-IE" sz="1600" noProof="0">
                <a:solidFill>
                  <a:schemeClr val="bg1"/>
                </a:solidFill>
                <a:ea typeface="+mn-lt"/>
                <a:cs typeface="+mn-lt"/>
              </a:rPr>
              <a:t> – Comhroinn príomhphointí i mbeirteanna</a:t>
            </a:r>
            <a:endParaRPr lang="ga-IE" sz="2000" noProof="0">
              <a:solidFill>
                <a:srgbClr val="1987A8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0FFD0F-B97E-8A6D-060C-C9BB6046E7CF}"/>
              </a:ext>
            </a:extLst>
          </p:cNvPr>
          <p:cNvSpPr txBox="1"/>
          <p:nvPr/>
        </p:nvSpPr>
        <p:spPr>
          <a:xfrm>
            <a:off x="11430000" y="1323473"/>
            <a:ext cx="4612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ga-IE" noProof="0">
                <a:solidFill>
                  <a:srgbClr val="115D75"/>
                </a:solidFill>
                <a:cs typeface="Arial"/>
              </a:rPr>
              <a:t>13</a:t>
            </a:r>
            <a:endParaRPr lang="ga-IE" noProof="0">
              <a:solidFill>
                <a:srgbClr val="115D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5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27000"/>
          </a:blip>
          <a:srcRect/>
          <a:stretch>
            <a:fillRect/>
          </a:stretch>
        </p:blipFill>
        <p:spPr>
          <a:xfrm>
            <a:off x="0" y="9420"/>
            <a:ext cx="12358614" cy="697466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81139" y="91377"/>
            <a:ext cx="1729088" cy="1080473"/>
          </a:xfrm>
          <a:custGeom>
            <a:avLst/>
            <a:gdLst/>
            <a:ahLst/>
            <a:cxnLst/>
            <a:rect l="l" t="t" r="r" b="b"/>
            <a:pathLst>
              <a:path w="2161360" h="1350591">
                <a:moveTo>
                  <a:pt x="0" y="0"/>
                </a:moveTo>
                <a:lnTo>
                  <a:pt x="2161359" y="0"/>
                </a:lnTo>
                <a:lnTo>
                  <a:pt x="2161359" y="1350591"/>
                </a:lnTo>
                <a:lnTo>
                  <a:pt x="0" y="13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5487"/>
            </a:stretch>
          </a:blipFill>
        </p:spPr>
        <p:txBody>
          <a:bodyPr/>
          <a:lstStyle/>
          <a:p>
            <a:endParaRPr lang="en-IE" sz="1440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65107" y="0"/>
            <a:ext cx="3631374" cy="363137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3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 sz="144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1237806"/>
            <a:ext cx="7646180" cy="102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2"/>
              </a:lnSpc>
            </a:pPr>
            <a:r>
              <a:rPr lang="ga-IE" sz="2211">
                <a:solidFill>
                  <a:srgbClr val="FFFFFF"/>
                </a:solidFill>
                <a:latin typeface="Quicksand"/>
              </a:rPr>
              <a:t>Comhráite </a:t>
            </a:r>
            <a:r>
              <a:rPr lang="ga-IE" sz="2211" err="1">
                <a:solidFill>
                  <a:srgbClr val="FFFFFF"/>
                </a:solidFill>
                <a:latin typeface="Quicksand"/>
              </a:rPr>
              <a:t>athmhachnamhacha</a:t>
            </a:r>
            <a:r>
              <a:rPr lang="ga-IE" sz="2211">
                <a:solidFill>
                  <a:srgbClr val="FFFFFF"/>
                </a:solidFill>
                <a:latin typeface="Quicksand"/>
              </a:rPr>
              <a:t> gairmiúla maidir le léargas ar an gceannaireacht agus comhairle phraiticiúil maidir le hathrú a chur i bhfeidhm chun tacú le </a:t>
            </a:r>
            <a:r>
              <a:rPr lang="ga-IE" sz="2211" err="1">
                <a:solidFill>
                  <a:srgbClr val="FFFFFF"/>
                </a:solidFill>
                <a:latin typeface="Quicksand"/>
              </a:rPr>
              <a:t>hAthfhorbairt</a:t>
            </a:r>
            <a:r>
              <a:rPr lang="ga-IE" sz="2211">
                <a:solidFill>
                  <a:srgbClr val="FFFFFF"/>
                </a:solidFill>
                <a:latin typeface="Quicksand"/>
              </a:rPr>
              <a:t> na Sraithe Sinsearaí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09323" y="6168691"/>
            <a:ext cx="12150694" cy="1139426"/>
            <a:chOff x="0" y="0"/>
            <a:chExt cx="5443168" cy="5104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43168" cy="510431"/>
            </a:xfrm>
            <a:custGeom>
              <a:avLst/>
              <a:gdLst/>
              <a:ahLst/>
              <a:cxnLst/>
              <a:rect l="l" t="t" r="r" b="b"/>
              <a:pathLst>
                <a:path w="5443168" h="510431">
                  <a:moveTo>
                    <a:pt x="0" y="0"/>
                  </a:moveTo>
                  <a:lnTo>
                    <a:pt x="5443168" y="0"/>
                  </a:lnTo>
                  <a:lnTo>
                    <a:pt x="5443168" y="510431"/>
                  </a:lnTo>
                  <a:lnTo>
                    <a:pt x="0" y="510431"/>
                  </a:ln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endParaRPr lang="en-IE" sz="144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443168" cy="567581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1568"/>
                </a:lnSpc>
              </a:pPr>
              <a:endParaRPr sz="1440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107121" y="5204566"/>
            <a:ext cx="1796296" cy="17962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8"/>
              <a:stretch>
                <a:fillRect l="-25966" r="-25966"/>
              </a:stretch>
            </a:blipFill>
          </p:spPr>
          <p:txBody>
            <a:bodyPr/>
            <a:lstStyle/>
            <a:p>
              <a:endParaRPr lang="en-IE" sz="144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93329" y="374068"/>
            <a:ext cx="8119147" cy="105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411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Tacú</a:t>
            </a:r>
            <a:r>
              <a:rPr lang="en-US" sz="3411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: </a:t>
            </a:r>
            <a:r>
              <a:rPr lang="en-US" sz="3411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Athrú</a:t>
            </a:r>
            <a:r>
              <a:rPr lang="en-US" sz="3411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a chur </a:t>
            </a:r>
            <a:r>
              <a:rPr lang="en-US" sz="3411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</a:t>
            </a:r>
            <a:r>
              <a:rPr lang="en-US" sz="3411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  <a:r>
              <a:rPr lang="en-US" sz="3411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bhFeidhm</a:t>
            </a:r>
            <a:endParaRPr lang="en-US" sz="3411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230"/>
              </a:lnSpc>
            </a:pPr>
            <a:endParaRPr lang="en-US" sz="3411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582138" y="5310386"/>
            <a:ext cx="3080937" cy="6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Comhrá</a:t>
            </a:r>
            <a:r>
              <a:rPr lang="en-US" sz="2186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ina</a:t>
            </a:r>
            <a:r>
              <a:rPr lang="en-US" sz="2186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ndírítear</a:t>
            </a:r>
            <a:r>
              <a:rPr lang="en-US" sz="2186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ar</a:t>
            </a:r>
            <a:r>
              <a:rPr lang="en-US" sz="2186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OSPS </a:t>
            </a: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r>
              <a:rPr lang="en-US" sz="2186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Sraithe</a:t>
            </a:r>
            <a:r>
              <a:rPr lang="en-US" sz="2186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2186" err="1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Sinsearaí</a:t>
            </a:r>
            <a:endParaRPr lang="en-US" sz="2186">
              <a:solidFill>
                <a:srgbClr val="24647C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233492" y="2392193"/>
            <a:ext cx="8098488" cy="2563454"/>
            <a:chOff x="0" y="-57150"/>
            <a:chExt cx="2726892" cy="92978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26892" cy="872639"/>
            </a:xfrm>
            <a:custGeom>
              <a:avLst/>
              <a:gdLst/>
              <a:ahLst/>
              <a:cxnLst/>
              <a:rect l="l" t="t" r="r" b="b"/>
              <a:pathLst>
                <a:path w="2726892" h="872639">
                  <a:moveTo>
                    <a:pt x="8455" y="0"/>
                  </a:moveTo>
                  <a:lnTo>
                    <a:pt x="2718437" y="0"/>
                  </a:lnTo>
                  <a:cubicBezTo>
                    <a:pt x="2720679" y="0"/>
                    <a:pt x="2722830" y="891"/>
                    <a:pt x="2724416" y="2476"/>
                  </a:cubicBezTo>
                  <a:cubicBezTo>
                    <a:pt x="2726001" y="4062"/>
                    <a:pt x="2726892" y="6213"/>
                    <a:pt x="2726892" y="8455"/>
                  </a:cubicBezTo>
                  <a:lnTo>
                    <a:pt x="2726892" y="864184"/>
                  </a:lnTo>
                  <a:cubicBezTo>
                    <a:pt x="2726892" y="868853"/>
                    <a:pt x="2723107" y="872639"/>
                    <a:pt x="2718437" y="872639"/>
                  </a:cubicBezTo>
                  <a:lnTo>
                    <a:pt x="8455" y="872639"/>
                  </a:lnTo>
                  <a:cubicBezTo>
                    <a:pt x="3785" y="872639"/>
                    <a:pt x="0" y="868853"/>
                    <a:pt x="0" y="864184"/>
                  </a:cubicBezTo>
                  <a:lnTo>
                    <a:pt x="0" y="8455"/>
                  </a:lnTo>
                  <a:cubicBezTo>
                    <a:pt x="0" y="3785"/>
                    <a:pt x="3785" y="0"/>
                    <a:pt x="8455" y="0"/>
                  </a:cubicBez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endParaRPr lang="en-IE" sz="144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2726892" cy="929789"/>
            </a:xfrm>
            <a:prstGeom prst="rect">
              <a:avLst/>
            </a:prstGeom>
          </p:spPr>
          <p:txBody>
            <a:bodyPr lIns="53797" tIns="53797" rIns="53797" bIns="53797" rtlCol="0" anchor="ctr"/>
            <a:lstStyle/>
            <a:p>
              <a:pPr algn="ctr">
                <a:lnSpc>
                  <a:spcPts val="1568"/>
                </a:lnSpc>
              </a:pPr>
              <a:endParaRPr sz="144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11278" y="2680622"/>
            <a:ext cx="7436302" cy="183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</a:pP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Sraith de chomhráite </a:t>
            </a:r>
            <a:r>
              <a:rPr lang="ga-IE" sz="2000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athmhachnamhacha</a:t>
            </a: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gairmiúla le ceannairí oideachais ina </a:t>
            </a:r>
            <a:r>
              <a:rPr lang="ga-IE" sz="2000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gcomhroinneann</a:t>
            </a: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siad a gcuid eolais agus taithí maidir le hathrú a chur </a:t>
            </a:r>
            <a:r>
              <a:rPr lang="en-IE" sz="2000" b="1" err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</a:t>
            </a: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bhfeidhm</a:t>
            </a:r>
            <a:endParaRPr lang="en-IE" sz="2000" b="1">
              <a:solidFill>
                <a:srgbClr val="FFFFFF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41"/>
              </a:lnSpc>
            </a:pPr>
            <a:endParaRPr lang="en-US" sz="2350" b="1">
              <a:solidFill>
                <a:srgbClr val="FFFFFF"/>
              </a:solidFill>
              <a:latin typeface="Arial"/>
              <a:ea typeface="Quicksand Bold"/>
              <a:cs typeface="Arial"/>
            </a:endParaRPr>
          </a:p>
          <a:p>
            <a:pPr algn="ctr">
              <a:lnSpc>
                <a:spcPts val="2941"/>
              </a:lnSpc>
              <a:defRPr/>
            </a:pP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Bhí </a:t>
            </a:r>
            <a:r>
              <a:rPr lang="en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OSPS </a:t>
            </a: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 ch</a:t>
            </a:r>
            <a:r>
              <a:rPr lang="en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</a:t>
            </a:r>
            <a:r>
              <a:rPr lang="ga-IE" sz="2000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ann de na chéad chomhráite.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8707" y="5148258"/>
            <a:ext cx="6313273" cy="3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42"/>
              </a:lnSpc>
              <a:defRPr/>
            </a:pPr>
            <a:r>
              <a:rPr lang="ga-IE" sz="221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Tuilleadh comhráite le ceannairí scoile le teacht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2C13CB0-2A84-9A0B-26C6-33007C1AD6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47" b="8370"/>
          <a:stretch>
            <a:fillRect/>
          </a:stretch>
        </p:blipFill>
        <p:spPr>
          <a:xfrm>
            <a:off x="8076566" y="2862943"/>
            <a:ext cx="4088639" cy="2114295"/>
          </a:xfrm>
          <a:prstGeom prst="rect">
            <a:avLst/>
          </a:prstGeom>
        </p:spPr>
      </p:pic>
      <p:pic>
        <p:nvPicPr>
          <p:cNvPr id="3" name="Picture 2" descr="A qr code with a dinosaur&#10;&#10;AI-generated content may be incorrect.">
            <a:extLst>
              <a:ext uri="{FF2B5EF4-FFF2-40B4-BE49-F238E27FC236}">
                <a16:creationId xmlns:a16="http://schemas.microsoft.com/office/drawing/2014/main" id="{78AEC3D1-48E1-CC93-09D9-362CAD630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0468" y="1437749"/>
            <a:ext cx="1352550" cy="12287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B8B48CE-4CE7-8B7C-EF3B-A7F3C4DE48AB}"/>
              </a:ext>
            </a:extLst>
          </p:cNvPr>
          <p:cNvSpPr txBox="1"/>
          <p:nvPr/>
        </p:nvSpPr>
        <p:spPr>
          <a:xfrm>
            <a:off x="8057825" y="4777778"/>
            <a:ext cx="4103434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>
                <a:solidFill>
                  <a:schemeClr val="bg1"/>
                </a:solidFill>
                <a:cs typeface="Arial"/>
              </a:rPr>
              <a:t>David McCormack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GB" sz="1400">
                <a:solidFill>
                  <a:schemeClr val="bg1"/>
                </a:solidFill>
                <a:cs typeface="Arial"/>
              </a:rPr>
              <a:t>St. Joseph's Mercy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43398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D9938-CA61-864C-BC1B-A04DDF8DC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41B-27C1-9445-A13E-75C3EFC3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43" y="95096"/>
            <a:ext cx="10515600" cy="1325563"/>
          </a:xfrm>
        </p:spPr>
        <p:txBody>
          <a:bodyPr/>
          <a:lstStyle/>
          <a:p>
            <a:r>
              <a:rPr lang="en-IE"/>
              <a:t>Sa </a:t>
            </a:r>
            <a:r>
              <a:rPr lang="en-IE" err="1"/>
              <a:t>seisiún</a:t>
            </a:r>
            <a:r>
              <a:rPr lang="en-IE"/>
              <a:t> </a:t>
            </a:r>
            <a:r>
              <a:rPr lang="en-IE" err="1"/>
              <a:t>seo</a:t>
            </a:r>
            <a:endParaRPr lang="en-IE"/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3C0E2539-9037-A1FE-E48C-0E21C9BF65BA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16045465-635D-469B-3568-1BE2E7CB2587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458469-5AFD-08CE-7A33-E31F9D9434E2}"/>
              </a:ext>
            </a:extLst>
          </p:cNvPr>
          <p:cNvGrpSpPr/>
          <p:nvPr/>
        </p:nvGrpSpPr>
        <p:grpSpPr>
          <a:xfrm>
            <a:off x="-3893582" y="452914"/>
            <a:ext cx="15541426" cy="6667172"/>
            <a:chOff x="-4435843" y="601502"/>
            <a:chExt cx="15541426" cy="66671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F112D18-6BBB-43D7-AFD8-E12703908A05}"/>
                </a:ext>
              </a:extLst>
            </p:cNvPr>
            <p:cNvSpPr/>
            <p:nvPr/>
          </p:nvSpPr>
          <p:spPr>
            <a:xfrm>
              <a:off x="2040433" y="2363413"/>
              <a:ext cx="9065150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2788"/>
              <a:r>
                <a:rPr lang="en-IE" sz="2600">
                  <a:ea typeface="Calibri"/>
                  <a:cs typeface="Arial"/>
                </a:rPr>
                <a:t>d’</a:t>
              </a:r>
              <a:r>
                <a:rPr lang="ga-IE" sz="2600">
                  <a:ea typeface="Calibri"/>
                  <a:cs typeface="Arial"/>
                </a:rPr>
                <a:t>amharc muid ar an ról atá ag OSPS chun tacú le folláine scoláirí agus chun iad a ullmhú don saol fásta</a:t>
              </a:r>
              <a:endParaRPr lang="en-IE" sz="2600">
                <a:ea typeface="Calibri"/>
                <a:cs typeface="Arial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84A635-34B7-DA99-8045-520558A035A0}"/>
                </a:ext>
              </a:extLst>
            </p:cNvPr>
            <p:cNvSpPr/>
            <p:nvPr/>
          </p:nvSpPr>
          <p:spPr>
            <a:xfrm>
              <a:off x="2040432" y="4495430"/>
              <a:ext cx="9065150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2470" lvl="0"/>
              <a:r>
                <a:rPr lang="en-IE" sz="2800" err="1">
                  <a:ea typeface="+mn-lt"/>
                  <a:cs typeface="Arial"/>
                </a:rPr>
                <a:t>phléigh</a:t>
              </a:r>
              <a:r>
                <a:rPr lang="ga-IE" sz="2800">
                  <a:ea typeface="+mn-lt"/>
                  <a:cs typeface="Arial"/>
                </a:rPr>
                <a:t> muid an ról atá ag an gceannaire scoile chun tacú le pleanáil éifeachtach don OSPS</a:t>
              </a:r>
              <a:endParaRPr lang="ga-IE" sz="2800">
                <a:ea typeface="Calibri"/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DC4D08-896E-0802-BAC5-264CF191B25D}"/>
                </a:ext>
              </a:extLst>
            </p:cNvPr>
            <p:cNvGrpSpPr/>
            <p:nvPr/>
          </p:nvGrpSpPr>
          <p:grpSpPr>
            <a:xfrm>
              <a:off x="-4435843" y="601502"/>
              <a:ext cx="7007068" cy="6667172"/>
              <a:chOff x="-4435843" y="601502"/>
              <a:chExt cx="7007068" cy="6667172"/>
            </a:xfrm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14AA01CF-F3E3-B870-8432-7C228FC60606}"/>
                  </a:ext>
                </a:extLst>
              </p:cNvPr>
              <p:cNvSpPr/>
              <p:nvPr/>
            </p:nvSpPr>
            <p:spPr>
              <a:xfrm>
                <a:off x="-4435843" y="601502"/>
                <a:ext cx="6667172" cy="6667172"/>
              </a:xfrm>
              <a:prstGeom prst="blockArc">
                <a:avLst>
                  <a:gd name="adj1" fmla="val 18900000"/>
                  <a:gd name="adj2" fmla="val 2700000"/>
                  <a:gd name="adj3" fmla="val 32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2158C5F-649E-610E-8CAD-3039397769AD}"/>
                  </a:ext>
                </a:extLst>
              </p:cNvPr>
              <p:cNvSpPr/>
              <p:nvPr/>
            </p:nvSpPr>
            <p:spPr>
              <a:xfrm>
                <a:off x="1491233" y="2333737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C685AEE-20ED-AC27-A787-B8AB1C04FFD4}"/>
                  </a:ext>
                </a:extLst>
              </p:cNvPr>
              <p:cNvSpPr/>
              <p:nvPr/>
            </p:nvSpPr>
            <p:spPr>
              <a:xfrm>
                <a:off x="1491233" y="4456446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198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00993D-D3CD-3728-E611-B25D0BD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F304C-0A01-30BA-6124-D659B81C5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0346" y="5928127"/>
            <a:ext cx="2620467" cy="694944"/>
            <a:chOff x="2651612" y="5220826"/>
            <a:chExt cx="2620467" cy="694944"/>
          </a:xfrm>
        </p:grpSpPr>
        <p:pic>
          <p:nvPicPr>
            <p:cNvPr id="7" name="Graphic 6" descr="Email with solid fill">
              <a:extLst>
                <a:ext uri="{FF2B5EF4-FFF2-40B4-BE49-F238E27FC236}">
                  <a16:creationId xmlns:a16="http://schemas.microsoft.com/office/drawing/2014/main" id="{4E1323C1-76A7-576F-A766-2F6D61BCFF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1612" y="5220826"/>
              <a:ext cx="694944" cy="6949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ADA86-C1F4-4AF6-2097-B87E61B5606D}"/>
                </a:ext>
              </a:extLst>
            </p:cNvPr>
            <p:cNvSpPr txBox="1"/>
            <p:nvPr/>
          </p:nvSpPr>
          <p:spPr>
            <a:xfrm>
              <a:off x="3268019" y="5461731"/>
              <a:ext cx="2004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transitionyear@oide.ie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2F3C03-BB04-451D-D665-439CF436A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7718" y="6434660"/>
            <a:ext cx="2410887" cy="419100"/>
            <a:chOff x="7806465" y="5390891"/>
            <a:chExt cx="2410887" cy="4191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B3D14A-E865-0113-4B69-20B252D2E7E6}"/>
                </a:ext>
              </a:extLst>
            </p:cNvPr>
            <p:cNvSpPr txBox="1"/>
            <p:nvPr/>
          </p:nvSpPr>
          <p:spPr>
            <a:xfrm>
              <a:off x="8213292" y="5409171"/>
              <a:ext cx="2004060" cy="376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@oide_Ireland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20F860-8DBC-8272-73AD-C10204A0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6465" y="5390891"/>
              <a:ext cx="447675" cy="41910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4D8372D-19C3-2A06-DE66-1CE334AD1EA3}"/>
              </a:ext>
            </a:extLst>
          </p:cNvPr>
          <p:cNvSpPr txBox="1">
            <a:spLocks/>
          </p:cNvSpPr>
          <p:nvPr/>
        </p:nvSpPr>
        <p:spPr>
          <a:xfrm>
            <a:off x="5782999" y="3087485"/>
            <a:ext cx="5846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0" b="1" i="0" u="none" strike="noStrike" kern="1200" cap="none" spc="0" normalizeH="0" baseline="0" noProof="0">
                <a:ln>
                  <a:noFill/>
                </a:ln>
                <a:solidFill>
                  <a:srgbClr val="0E85AA"/>
                </a:solidFill>
                <a:effectLst/>
                <a:uLnTx/>
                <a:uFillTx/>
                <a:latin typeface="Arial" panose="020B0604020202020204"/>
                <a:ea typeface="+mj-ea"/>
                <a:cs typeface="Dreaming Outloud Script Pro"/>
              </a:rPr>
              <a:t>https://forms.office.com/e/EsvQ1ZiGLY</a:t>
            </a:r>
            <a:endParaRPr kumimoji="0" lang="ga-IE" sz="8000" b="1" i="0" u="none" strike="noStrike" kern="1200" cap="none" spc="0" normalizeH="0" baseline="0" noProof="0">
              <a:ln>
                <a:noFill/>
              </a:ln>
              <a:solidFill>
                <a:srgbClr val="0E85AA"/>
              </a:solidFill>
              <a:effectLst/>
              <a:uLnTx/>
              <a:uFillTx/>
              <a:latin typeface="Arial" panose="020B0604020202020204"/>
              <a:ea typeface="+mj-ea"/>
              <a:cs typeface="Dreaming Outloud Script Pr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C7D29C-F370-59B3-8955-2F15C7597D77}"/>
              </a:ext>
            </a:extLst>
          </p:cNvPr>
          <p:cNvSpPr>
            <a:spLocks noGrp="1"/>
          </p:cNvSpPr>
          <p:nvPr/>
        </p:nvSpPr>
        <p:spPr>
          <a:xfrm>
            <a:off x="1464591" y="7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0" i="0" u="none" strike="noStrike" kern="120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 panose="020B0604020202020204"/>
                <a:ea typeface="+mj-ea"/>
                <a:cs typeface="Dreaming Outloud Script Pro"/>
              </a:rPr>
              <a:t>Aiseolas</a:t>
            </a:r>
            <a:endParaRPr kumimoji="0" lang="ga-IE" sz="4800" b="0" i="0" u="none" strike="noStrike" kern="1200" cap="none" spc="0" normalizeH="0" baseline="0" noProof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 panose="020B0604020202020204"/>
              <a:ea typeface="+mj-ea"/>
              <a:cs typeface="Dreaming Outloud Script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BA064-1941-2960-95FA-C99DF96F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979" y="1427203"/>
            <a:ext cx="3545050" cy="4595567"/>
          </a:xfrm>
          <a:prstGeom prst="rect">
            <a:avLst/>
          </a:prstGeom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FD7774C9-F83C-1865-3C56-4C3827BF1FD0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38">
            <a:extLst>
              <a:ext uri="{FF2B5EF4-FFF2-40B4-BE49-F238E27FC236}">
                <a16:creationId xmlns:a16="http://schemas.microsoft.com/office/drawing/2014/main" id="{F3C77590-657C-7086-73C3-E9F47BE6E7A8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3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6"/>
    </mc:Choice>
    <mc:Fallback xmlns="">
      <p:transition spd="slow" advTm="1140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4D71D-9457-1370-DD07-C475712C4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C856C9-02C5-58D4-0125-02BE6CBAAB65}"/>
              </a:ext>
            </a:extLst>
          </p:cNvPr>
          <p:cNvGraphicFramePr/>
          <p:nvPr/>
        </p:nvGraphicFramePr>
        <p:xfrm>
          <a:off x="404260" y="2048256"/>
          <a:ext cx="11558016" cy="393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ject 32">
            <a:extLst>
              <a:ext uri="{FF2B5EF4-FFF2-40B4-BE49-F238E27FC236}">
                <a16:creationId xmlns:a16="http://schemas.microsoft.com/office/drawing/2014/main" id="{1CDD8678-654B-2E3A-7EBA-9A3B9C7672BC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D44A61AE-075E-2CB0-4376-2CD5003D3C8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E45AC9-21DA-BBD0-1D1D-E95E515D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a-IE" sz="8000" b="1">
                <a:cs typeface="Dreaming Outloud Script Pro"/>
              </a:rPr>
              <a:t>Míle buíochas</a:t>
            </a:r>
          </a:p>
        </p:txBody>
      </p:sp>
    </p:spTree>
    <p:extLst>
      <p:ext uri="{BB962C8B-B14F-4D97-AF65-F5344CB8AC3E}">
        <p14:creationId xmlns:p14="http://schemas.microsoft.com/office/powerpoint/2010/main" val="4092870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FCC9-8054-5377-CFAA-0DF4FD56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1F-2771-43E2-0B9F-F62D273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42" y="128575"/>
            <a:ext cx="10515600" cy="1325563"/>
          </a:xfrm>
        </p:spPr>
        <p:txBody>
          <a:bodyPr/>
          <a:lstStyle/>
          <a:p>
            <a:r>
              <a:rPr lang="ga-IE" noProof="0">
                <a:solidFill>
                  <a:srgbClr val="1987A8"/>
                </a:solidFill>
              </a:rPr>
              <a:t>Leabhrán Foghlama Gairmiúla</a:t>
            </a:r>
          </a:p>
        </p:txBody>
      </p:sp>
      <p:sp>
        <p:nvSpPr>
          <p:cNvPr id="3" name="object 32">
            <a:extLst>
              <a:ext uri="{FF2B5EF4-FFF2-40B4-BE49-F238E27FC236}">
                <a16:creationId xmlns:a16="http://schemas.microsoft.com/office/drawing/2014/main" id="{6D9D79A2-9E2C-9EF9-C59D-5B412A76740A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5F16BA58-38CC-6702-13B4-4D35230769D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lang="ga-IE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C21B9BE9-8092-B513-CABC-D0BB1857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913" y="128575"/>
            <a:ext cx="1514475" cy="914400"/>
          </a:xfrm>
          <a:prstGeom prst="rect">
            <a:avLst/>
          </a:prstGeom>
        </p:spPr>
      </p:pic>
      <p:pic>
        <p:nvPicPr>
          <p:cNvPr id="5" name="Picture 4" descr="A blue and white cover with text and circles&#10;&#10;AI-generated content may be incorrect.">
            <a:extLst>
              <a:ext uri="{FF2B5EF4-FFF2-40B4-BE49-F238E27FC236}">
                <a16:creationId xmlns:a16="http://schemas.microsoft.com/office/drawing/2014/main" id="{93407E9D-CD26-E64D-15E7-16D718A1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13" y="1393370"/>
            <a:ext cx="3165476" cy="45974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A qr code on a screen&#10;&#10;AI-generated content may be incorrect.">
            <a:extLst>
              <a:ext uri="{FF2B5EF4-FFF2-40B4-BE49-F238E27FC236}">
                <a16:creationId xmlns:a16="http://schemas.microsoft.com/office/drawing/2014/main" id="{96B572DD-9017-FDE8-0BBE-353B8BBA5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69" y="1393705"/>
            <a:ext cx="37909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80F3EE-67B7-1E2F-AB5E-6C2D7D472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2">
            <a:extLst>
              <a:ext uri="{FF2B5EF4-FFF2-40B4-BE49-F238E27FC236}">
                <a16:creationId xmlns:a16="http://schemas.microsoft.com/office/drawing/2014/main" id="{861146AA-8E9F-259F-A168-6A9EC0A93A17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37E57E6F-FC9C-DF4C-C535-29BE4F2189F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023E3-FEEA-C75D-006B-FB17466A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208" y="1397909"/>
            <a:ext cx="4934712" cy="49347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FA052F-8C50-5EB2-0E03-45BB385C5B17}"/>
              </a:ext>
            </a:extLst>
          </p:cNvPr>
          <p:cNvSpPr>
            <a:spLocks noGrp="1"/>
          </p:cNvSpPr>
          <p:nvPr/>
        </p:nvSpPr>
        <p:spPr>
          <a:xfrm>
            <a:off x="1464591" y="7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0" i="0" u="none" strike="noStrike" kern="1200" cap="none" spc="0" normalizeH="0" baseline="0" noProof="0" err="1">
                <a:ln>
                  <a:noFill/>
                </a:ln>
                <a:solidFill>
                  <a:srgbClr val="1987A8"/>
                </a:solidFill>
                <a:effectLst/>
                <a:uLnTx/>
                <a:uFillTx/>
                <a:latin typeface="Arial" panose="020B0604020202020204"/>
                <a:ea typeface="+mj-ea"/>
                <a:cs typeface="Dreaming Outloud Script Pro"/>
              </a:rPr>
              <a:t>Clárúchán</a:t>
            </a:r>
            <a:endParaRPr kumimoji="0" lang="ga-IE" sz="4800" b="0" i="0" u="none" strike="noStrike" kern="1200" cap="none" spc="0" normalizeH="0" baseline="0" noProof="0">
              <a:ln>
                <a:noFill/>
              </a:ln>
              <a:solidFill>
                <a:srgbClr val="1987A8"/>
              </a:solidFill>
              <a:effectLst/>
              <a:uLnTx/>
              <a:uFillTx/>
              <a:latin typeface="Arial" panose="020B0604020202020204"/>
              <a:ea typeface="+mj-ea"/>
              <a:cs typeface="Dreaming Outloud Script Pro"/>
            </a:endParaRPr>
          </a:p>
        </p:txBody>
      </p:sp>
    </p:spTree>
    <p:extLst>
      <p:ext uri="{BB962C8B-B14F-4D97-AF65-F5344CB8AC3E}">
        <p14:creationId xmlns:p14="http://schemas.microsoft.com/office/powerpoint/2010/main" val="221464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7152E29-81E2-442E-60DB-A8C4B8362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302A6A8-95D4-5CDC-99C4-48CDF5744526}"/>
              </a:ext>
            </a:extLst>
          </p:cNvPr>
          <p:cNvSpPr/>
          <p:nvPr/>
        </p:nvSpPr>
        <p:spPr>
          <a:xfrm>
            <a:off x="745241" y="4277468"/>
            <a:ext cx="8973204" cy="1560376"/>
          </a:xfrm>
          <a:prstGeom prst="flowChartAlternateProcess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en-GB" sz="2000">
              <a:solidFill>
                <a:srgbClr val="24647C"/>
              </a:solidFill>
              <a:ea typeface="+mn-lt"/>
              <a:cs typeface="+mn-lt"/>
            </a:endParaRPr>
          </a:p>
          <a:p>
            <a:pPr algn="ctr"/>
            <a:endParaRPr lang="en-GB" sz="2000">
              <a:solidFill>
                <a:srgbClr val="24647C"/>
              </a:solidFill>
              <a:ea typeface="+mn-lt"/>
              <a:cs typeface="+mn-lt"/>
            </a:endParaRPr>
          </a:p>
          <a:p>
            <a:pPr algn="ctr"/>
            <a:r>
              <a:rPr lang="en-GB" sz="2000" b="1">
                <a:solidFill>
                  <a:srgbClr val="1987A8"/>
                </a:solidFill>
                <a:ea typeface="+mn-lt"/>
                <a:cs typeface="+mn-lt"/>
              </a:rPr>
              <a:t>Into Adulthood – Strand 3</a:t>
            </a:r>
          </a:p>
          <a:p>
            <a:r>
              <a:rPr lang="en-GB" sz="2000">
                <a:solidFill>
                  <a:srgbClr val="1987A8"/>
                </a:solidFill>
                <a:ea typeface="+mn-lt"/>
                <a:cs typeface="+mn-lt"/>
              </a:rPr>
              <a:t>I have reflected on the skills I will need to be able to take care of myself when I move on from school and I’ve created a plan to develop and practice some of these skills now</a:t>
            </a:r>
            <a:endParaRPr lang="en-GB" sz="2000">
              <a:solidFill>
                <a:srgbClr val="1987A8"/>
              </a:solidFill>
              <a:cs typeface="Arial"/>
            </a:endParaRPr>
          </a:p>
          <a:p>
            <a:pPr algn="ctr"/>
            <a:r>
              <a:rPr lang="en-GB" sz="3200">
                <a:solidFill>
                  <a:srgbClr val="24647C"/>
                </a:solidFill>
                <a:latin typeface="Arial"/>
                <a:cs typeface="Arial"/>
              </a:rPr>
              <a:t>    </a:t>
            </a:r>
            <a:r>
              <a:rPr lang="en-GB">
                <a:solidFill>
                  <a:srgbClr val="24647C"/>
                </a:solidFill>
                <a:latin typeface="Arial"/>
                <a:cs typeface="Arial"/>
              </a:rPr>
              <a:t>      </a:t>
            </a:r>
            <a:endParaRPr lang="en-GB" i="1">
              <a:solidFill>
                <a:srgbClr val="24647C"/>
              </a:solidFill>
              <a:cs typeface="Arial"/>
            </a:endParaRPr>
          </a:p>
        </p:txBody>
      </p:sp>
      <p:sp>
        <p:nvSpPr>
          <p:cNvPr id="5" name="Flowchart: Alternate Process 6">
            <a:extLst>
              <a:ext uri="{FF2B5EF4-FFF2-40B4-BE49-F238E27FC236}">
                <a16:creationId xmlns:a16="http://schemas.microsoft.com/office/drawing/2014/main" id="{ABA556F0-69C4-F338-96F0-004B245A98B9}"/>
              </a:ext>
            </a:extLst>
          </p:cNvPr>
          <p:cNvSpPr/>
          <p:nvPr/>
        </p:nvSpPr>
        <p:spPr>
          <a:xfrm>
            <a:off x="745239" y="2967718"/>
            <a:ext cx="9022366" cy="1170847"/>
          </a:xfrm>
          <a:prstGeom prst="flowChartAlternateProcess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 b="1">
                <a:solidFill>
                  <a:srgbClr val="1987A8"/>
                </a:solidFill>
                <a:ea typeface="+mn-lt"/>
                <a:cs typeface="+mn-lt"/>
              </a:rPr>
              <a:t>Relationships and Sexuality – Strand 2</a:t>
            </a:r>
            <a:endParaRPr lang="en-US" sz="2000" b="1">
              <a:solidFill>
                <a:srgbClr val="1987A8"/>
              </a:solidFill>
              <a:ea typeface="+mn-lt"/>
              <a:cs typeface="+mn-lt"/>
            </a:endParaRPr>
          </a:p>
          <a:p>
            <a:pPr algn="ctr"/>
            <a:r>
              <a:rPr lang="en-GB" sz="2000">
                <a:solidFill>
                  <a:srgbClr val="1987A8"/>
                </a:solidFill>
                <a:ea typeface="+mn-lt"/>
                <a:cs typeface="+mn-lt"/>
              </a:rPr>
              <a:t>I created a fact sheet for young people entitled ‘Consent – What you need to know</a:t>
            </a:r>
            <a:r>
              <a:rPr lang="en-GB" sz="2000">
                <a:solidFill>
                  <a:srgbClr val="1987A8"/>
                </a:solidFill>
                <a:latin typeface="Arial"/>
                <a:cs typeface="Arial"/>
              </a:rPr>
              <a:t>!'</a:t>
            </a:r>
            <a:r>
              <a:rPr lang="en-GB">
                <a:solidFill>
                  <a:srgbClr val="1987A8"/>
                </a:solidFill>
                <a:latin typeface="Arial"/>
                <a:cs typeface="Arial"/>
              </a:rPr>
              <a:t>   </a:t>
            </a:r>
            <a:r>
              <a:rPr lang="en-GB">
                <a:solidFill>
                  <a:srgbClr val="24647C"/>
                </a:solidFill>
                <a:latin typeface="Arial"/>
                <a:cs typeface="Arial"/>
              </a:rPr>
              <a:t>       </a:t>
            </a:r>
            <a:endParaRPr lang="en-GB" i="1">
              <a:solidFill>
                <a:srgbClr val="24647C"/>
              </a:solidFill>
              <a:latin typeface="Arial"/>
              <a:cs typeface="Arial"/>
            </a:endParaRPr>
          </a:p>
        </p:txBody>
      </p:sp>
      <p:sp>
        <p:nvSpPr>
          <p:cNvPr id="6" name="Flowchart: Alternate Process 6">
            <a:extLst>
              <a:ext uri="{FF2B5EF4-FFF2-40B4-BE49-F238E27FC236}">
                <a16:creationId xmlns:a16="http://schemas.microsoft.com/office/drawing/2014/main" id="{AA8A1459-5B9C-F4C4-7DC0-5181C7AD4374}"/>
              </a:ext>
            </a:extLst>
          </p:cNvPr>
          <p:cNvSpPr/>
          <p:nvPr/>
        </p:nvSpPr>
        <p:spPr>
          <a:xfrm>
            <a:off x="745240" y="1164162"/>
            <a:ext cx="9003082" cy="1576427"/>
          </a:xfrm>
          <a:prstGeom prst="flowChartAlternateProcess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000" b="1">
              <a:solidFill>
                <a:srgbClr val="24647C"/>
              </a:solidFill>
              <a:ea typeface="+mn-lt"/>
              <a:cs typeface="+mn-lt"/>
            </a:endParaRPr>
          </a:p>
          <a:p>
            <a:pPr algn="ctr"/>
            <a:r>
              <a:rPr lang="en-GB" sz="2000" b="1">
                <a:solidFill>
                  <a:srgbClr val="1987A8"/>
                </a:solidFill>
                <a:ea typeface="+mn-lt"/>
                <a:cs typeface="+mn-lt"/>
              </a:rPr>
              <a:t>Health and Wellbeing – Strand 1</a:t>
            </a:r>
          </a:p>
          <a:p>
            <a:pPr algn="ctr"/>
            <a:r>
              <a:rPr lang="en-GB" sz="2000">
                <a:solidFill>
                  <a:srgbClr val="1987A8"/>
                </a:solidFill>
                <a:ea typeface="+mn-lt"/>
                <a:cs typeface="+mn-lt"/>
              </a:rPr>
              <a:t>I have become more aware of my thoughts, feelings and behaviours and I created a checklist of strategies that I think will help me to manage myself better emotionally</a:t>
            </a:r>
            <a:r>
              <a:rPr lang="en-GB">
                <a:solidFill>
                  <a:srgbClr val="1987A8"/>
                </a:solidFill>
                <a:latin typeface="Arial"/>
                <a:cs typeface="Arial"/>
              </a:rPr>
              <a:t>  </a:t>
            </a:r>
            <a:r>
              <a:rPr lang="en-GB">
                <a:solidFill>
                  <a:srgbClr val="24647C"/>
                </a:solidFill>
                <a:latin typeface="Arial"/>
                <a:cs typeface="Arial"/>
              </a:rPr>
              <a:t>   </a:t>
            </a:r>
            <a:endParaRPr lang="en-GB" i="1">
              <a:solidFill>
                <a:srgbClr val="24647C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11B73-E5A6-6C39-0916-D8802AC7E7FB}"/>
              </a:ext>
            </a:extLst>
          </p:cNvPr>
          <p:cNvSpPr txBox="1"/>
          <p:nvPr/>
        </p:nvSpPr>
        <p:spPr>
          <a:xfrm>
            <a:off x="749710" y="122903"/>
            <a:ext cx="8455741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Key</a:t>
            </a:r>
            <a:r>
              <a:rPr lang="en-GB" sz="4400" baseline="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440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Assignment Samples</a:t>
            </a:r>
            <a:endParaRPr lang="en-US" sz="4400">
              <a:cs typeface="Arial"/>
            </a:endParaRP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2D5E4-339D-751D-88A1-61A85D7CD56D}"/>
              </a:ext>
            </a:extLst>
          </p:cNvPr>
          <p:cNvSpPr txBox="1"/>
          <p:nvPr/>
        </p:nvSpPr>
        <p:spPr>
          <a:xfrm>
            <a:off x="6093765" y="5859132"/>
            <a:ext cx="3631231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1987A8"/>
                </a:solidFill>
                <a:cs typeface="Arial"/>
              </a:rPr>
              <a:t>Key Assignment Guidelines P. 4</a:t>
            </a:r>
            <a:endParaRPr lang="en-GB">
              <a:solidFill>
                <a:srgbClr val="1987A8"/>
              </a:solidFill>
            </a:endParaRPr>
          </a:p>
        </p:txBody>
      </p:sp>
      <p:pic>
        <p:nvPicPr>
          <p:cNvPr id="11" name="Picture 10" descr="A cover of a book&#10;&#10;AI-generated content may be incorrect.">
            <a:extLst>
              <a:ext uri="{FF2B5EF4-FFF2-40B4-BE49-F238E27FC236}">
                <a16:creationId xmlns:a16="http://schemas.microsoft.com/office/drawing/2014/main" id="{D359D179-427E-F212-AEBA-4619F5265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345" y="2350994"/>
            <a:ext cx="1673516" cy="24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18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FCC9-8054-5377-CFAA-0DF4FD56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1F-2771-43E2-0B9F-F62D273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43" y="95096"/>
            <a:ext cx="10515600" cy="1325563"/>
          </a:xfrm>
        </p:spPr>
        <p:txBody>
          <a:bodyPr/>
          <a:lstStyle/>
          <a:p>
            <a:r>
              <a:rPr lang="ga-IE" noProof="0"/>
              <a:t>Sa seisiúin seo…</a:t>
            </a:r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78DD8515-54A4-2487-6175-8408034A7216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a-IE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AA569347-8716-E255-06D1-30D7EDABA444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a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Ceannaireacht</a:t>
            </a:r>
            <a:endParaRPr kumimoji="0" lang="ga-IE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AB8D4F-4317-C858-0EDD-47911B7BCA14}"/>
              </a:ext>
            </a:extLst>
          </p:cNvPr>
          <p:cNvGrpSpPr/>
          <p:nvPr/>
        </p:nvGrpSpPr>
        <p:grpSpPr>
          <a:xfrm>
            <a:off x="-3893582" y="452914"/>
            <a:ext cx="15838838" cy="6667172"/>
            <a:chOff x="-4435843" y="601502"/>
            <a:chExt cx="15838838" cy="66671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8C9C0F-DA00-3397-34C9-5EFDC6ED5835}"/>
                </a:ext>
              </a:extLst>
            </p:cNvPr>
            <p:cNvSpPr/>
            <p:nvPr/>
          </p:nvSpPr>
          <p:spPr>
            <a:xfrm>
              <a:off x="2040432" y="2363413"/>
              <a:ext cx="9362563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712470" lvl="0"/>
              <a:r>
                <a:rPr lang="ga-IE" sz="2400" noProof="0" err="1">
                  <a:ea typeface="Calibri"/>
                  <a:cs typeface="Arial"/>
                </a:rPr>
                <a:t>amharcfaidh</a:t>
              </a:r>
              <a:r>
                <a:rPr lang="ga-IE" sz="2400" noProof="0">
                  <a:ea typeface="Calibri"/>
                  <a:cs typeface="Arial"/>
                </a:rPr>
                <a:t> muid ar an ról atá ag OSPS chun tacú le folláine scoláirí agus chun iad a ullmhú don saol fásta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B11EA4-343F-9671-9659-233BEA992D34}"/>
                </a:ext>
              </a:extLst>
            </p:cNvPr>
            <p:cNvSpPr/>
            <p:nvPr/>
          </p:nvSpPr>
          <p:spPr>
            <a:xfrm>
              <a:off x="2040432" y="4495430"/>
              <a:ext cx="9362563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712470" lvl="0"/>
              <a:r>
                <a:rPr lang="ga-IE" sz="2400" noProof="0">
                  <a:ea typeface="+mn-lt"/>
                  <a:cs typeface="Arial"/>
                </a:rPr>
                <a:t>pléifidh muid an ról atá ag an gceannaire scoile chun tacú le pleanáil éifeachtach don OSPS</a:t>
              </a:r>
              <a:endParaRPr lang="ga-IE" sz="2400" noProof="0">
                <a:ea typeface="Calibri"/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AD00784-F2AC-D5C8-3FC0-5309683C9A1E}"/>
                </a:ext>
              </a:extLst>
            </p:cNvPr>
            <p:cNvGrpSpPr/>
            <p:nvPr/>
          </p:nvGrpSpPr>
          <p:grpSpPr>
            <a:xfrm>
              <a:off x="-4435843" y="601502"/>
              <a:ext cx="7007068" cy="6667172"/>
              <a:chOff x="-4435843" y="601502"/>
              <a:chExt cx="7007068" cy="6667172"/>
            </a:xfrm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2B52B790-5906-E5E2-34EE-2D3093F09A18}"/>
                  </a:ext>
                </a:extLst>
              </p:cNvPr>
              <p:cNvSpPr/>
              <p:nvPr/>
            </p:nvSpPr>
            <p:spPr>
              <a:xfrm>
                <a:off x="-4435843" y="601502"/>
                <a:ext cx="6667172" cy="6667172"/>
              </a:xfrm>
              <a:prstGeom prst="blockArc">
                <a:avLst>
                  <a:gd name="adj1" fmla="val 18900000"/>
                  <a:gd name="adj2" fmla="val 2700000"/>
                  <a:gd name="adj3" fmla="val 32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ga-IE" noProof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883B847-CD22-ED21-B803-6E46474ED73B}"/>
                  </a:ext>
                </a:extLst>
              </p:cNvPr>
              <p:cNvSpPr/>
              <p:nvPr/>
            </p:nvSpPr>
            <p:spPr>
              <a:xfrm>
                <a:off x="1491233" y="2333737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ga-IE" noProof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CEE9C2B-95D3-3328-E7F6-14C6CE10C702}"/>
                  </a:ext>
                </a:extLst>
              </p:cNvPr>
              <p:cNvSpPr/>
              <p:nvPr/>
            </p:nvSpPr>
            <p:spPr>
              <a:xfrm>
                <a:off x="1491233" y="4456446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ga-IE" noProof="0"/>
              </a:p>
            </p:txBody>
          </p:sp>
        </p:grpSp>
      </p:grp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09E01480-1985-7524-4173-3E7C2FA3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05" y="-3629"/>
            <a:ext cx="15144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30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E83E-5E76-5001-B8D2-6152D9EF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27" y="383978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err="1">
                <a:solidFill>
                  <a:srgbClr val="1987A8"/>
                </a:solidFill>
              </a:rPr>
              <a:t>Contanam</a:t>
            </a:r>
            <a:r>
              <a:rPr lang="en-GB" sz="4400">
                <a:solidFill>
                  <a:srgbClr val="1987A8"/>
                </a:solidFill>
              </a:rPr>
              <a:t> an OSPS</a:t>
            </a:r>
            <a:endParaRPr lang="en-IE">
              <a:solidFill>
                <a:srgbClr val="1987A8"/>
              </a:solidFill>
            </a:endParaRPr>
          </a:p>
        </p:txBody>
      </p:sp>
      <p:pic>
        <p:nvPicPr>
          <p:cNvPr id="10" name="Content Placeholder 4" descr="JC SPHE Short Course Specification ">
            <a:extLst>
              <a:ext uri="{FF2B5EF4-FFF2-40B4-BE49-F238E27FC236}">
                <a16:creationId xmlns:a16="http://schemas.microsoft.com/office/drawing/2014/main" id="{DC0D6C8E-365C-8A10-E237-55E0FD35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744" y="1905032"/>
            <a:ext cx="2228405" cy="3193403"/>
          </a:xfrm>
          <a:prstGeom prst="rect">
            <a:avLst/>
          </a:prstGeom>
          <a:ln w="28575">
            <a:solidFill>
              <a:srgbClr val="0E85AA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B155F7-0ADD-8496-56F8-FCD68787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328" y="1867842"/>
            <a:ext cx="2225416" cy="3199700"/>
          </a:xfrm>
          <a:prstGeom prst="rect">
            <a:avLst/>
          </a:prstGeom>
          <a:ln w="28575">
            <a:solidFill>
              <a:srgbClr val="1987A8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A cover of a report&#10;&#10;Description automatically generated">
            <a:extLst>
              <a:ext uri="{FF2B5EF4-FFF2-40B4-BE49-F238E27FC236}">
                <a16:creationId xmlns:a16="http://schemas.microsoft.com/office/drawing/2014/main" id="{411726F6-17A6-F308-ED7F-39228180B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655" y="1871397"/>
            <a:ext cx="2133323" cy="3203218"/>
          </a:xfrm>
          <a:prstGeom prst="rect">
            <a:avLst/>
          </a:prstGeom>
          <a:ln w="28575">
            <a:solidFill>
              <a:srgbClr val="0E85AA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 descr="A colorful cover with text&#10;&#10;Description automatically generated">
            <a:extLst>
              <a:ext uri="{FF2B5EF4-FFF2-40B4-BE49-F238E27FC236}">
                <a16:creationId xmlns:a16="http://schemas.microsoft.com/office/drawing/2014/main" id="{96CB2B75-5A6C-3FC4-F485-3FD8C82F1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72" y="1904391"/>
            <a:ext cx="2246320" cy="3198763"/>
          </a:xfrm>
          <a:prstGeom prst="rect">
            <a:avLst/>
          </a:prstGeom>
          <a:ln w="28575">
            <a:solidFill>
              <a:srgbClr val="0E85AA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0DA5EA-6CAA-11E2-FF87-7E706DCA9641}"/>
              </a:ext>
            </a:extLst>
          </p:cNvPr>
          <p:cNvSpPr/>
          <p:nvPr/>
        </p:nvSpPr>
        <p:spPr>
          <a:xfrm>
            <a:off x="12526857" y="707366"/>
            <a:ext cx="7192816" cy="598673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70000"/>
              </a:lnSpc>
            </a:pPr>
            <a:r>
              <a:rPr lang="en-GB" sz="2400">
                <a:solidFill>
                  <a:srgbClr val="1987A8"/>
                </a:solidFill>
              </a:rPr>
              <a:t>'</a:t>
            </a:r>
            <a:r>
              <a:rPr lang="ga-IE" sz="2400">
                <a:solidFill>
                  <a:srgbClr val="1987A8"/>
                </a:solidFill>
              </a:rPr>
              <a:t>Cuireann Oideachas Sóisialta, Pearsanta agus Sláinte (OSPS) na Sraithe Sinsearaí spás agus am ar leith ar fáil inar féidir leis an scoláire an t-eolas, an tuiscint, na scileanna, na luachanna agus na </a:t>
            </a:r>
            <a:r>
              <a:rPr lang="ga-IE" sz="2400" err="1">
                <a:solidFill>
                  <a:srgbClr val="1987A8"/>
                </a:solidFill>
              </a:rPr>
              <a:t>meonta</a:t>
            </a:r>
            <a:r>
              <a:rPr lang="ga-IE" sz="2400">
                <a:solidFill>
                  <a:srgbClr val="1987A8"/>
                </a:solidFill>
              </a:rPr>
              <a:t> a fhorbairt tuilleadh chun tacaíocht a thabhairt dá fholláine fhisiciúil, mhothúchánach, shóisialta agus spioradálta, anois agus ina shaol amach anseo.</a:t>
            </a:r>
            <a:r>
              <a:rPr lang="en-GB" sz="2400">
                <a:solidFill>
                  <a:srgbClr val="1987A8"/>
                </a:solidFill>
              </a:rPr>
              <a:t>’</a:t>
            </a:r>
            <a:r>
              <a:rPr lang="en-US" sz="2400">
                <a:solidFill>
                  <a:srgbClr val="1987A8"/>
                </a:solidFill>
                <a:cs typeface="Arial"/>
              </a:rPr>
              <a:t> </a:t>
            </a:r>
            <a:endParaRPr lang="en-US" altLang="en-US" sz="1100">
              <a:solidFill>
                <a:srgbClr val="1987A8"/>
              </a:solidFill>
              <a:latin typeface="Google Sans"/>
              <a:cs typeface="Arial"/>
            </a:endParaRPr>
          </a:p>
          <a:p>
            <a:pPr algn="r">
              <a:lnSpc>
                <a:spcPct val="170000"/>
              </a:lnSpc>
            </a:pPr>
            <a:r>
              <a:rPr lang="en-US" sz="1100">
                <a:solidFill>
                  <a:srgbClr val="1987A8"/>
                </a:solidFill>
                <a:cs typeface="Arial"/>
              </a:rPr>
              <a:t>                                   (</a:t>
            </a:r>
            <a:r>
              <a:rPr lang="ga-IE" sz="1100">
                <a:solidFill>
                  <a:srgbClr val="1987A8"/>
                </a:solidFill>
                <a:cs typeface="Arial"/>
              </a:rPr>
              <a:t>Sonraíocht OSPS na Sraithe Sinsearaí</a:t>
            </a:r>
            <a:r>
              <a:rPr lang="en-IE" sz="1100">
                <a:solidFill>
                  <a:srgbClr val="1987A8"/>
                </a:solidFill>
                <a:cs typeface="Arial"/>
              </a:rPr>
              <a:t>,</a:t>
            </a:r>
            <a:r>
              <a:rPr lang="en-US" sz="1100">
                <a:solidFill>
                  <a:srgbClr val="1987A8"/>
                </a:solidFill>
                <a:cs typeface="Arial"/>
              </a:rPr>
              <a:t> CNCM, 2024, lch.4)</a:t>
            </a:r>
            <a:endParaRPr lang="en-US" altLang="en-US" sz="1100">
              <a:solidFill>
                <a:srgbClr val="1987A8"/>
              </a:solidFill>
              <a:latin typeface="Google Sans"/>
            </a:endParaRPr>
          </a:p>
        </p:txBody>
      </p:sp>
      <p:pic>
        <p:nvPicPr>
          <p:cNvPr id="3" name="Picture 2" descr="A yellow cover with white text&#10;&#10;AI-generated content may be incorrect.">
            <a:extLst>
              <a:ext uri="{FF2B5EF4-FFF2-40B4-BE49-F238E27FC236}">
                <a16:creationId xmlns:a16="http://schemas.microsoft.com/office/drawing/2014/main" id="{2E76FC38-EC1E-5C7F-A0CA-F14DCFE83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834" y="1900836"/>
            <a:ext cx="2238211" cy="3207188"/>
          </a:xfrm>
          <a:prstGeom prst="rect">
            <a:avLst/>
          </a:prstGeom>
          <a:ln w="28575">
            <a:solidFill>
              <a:srgbClr val="0E85AA"/>
            </a:solidFill>
          </a:ln>
        </p:spPr>
      </p:pic>
      <p:pic>
        <p:nvPicPr>
          <p:cNvPr id="4" name="Picture 3" descr="A cover of a book&#10;&#10;AI-generated content may be incorrect.">
            <a:extLst>
              <a:ext uri="{FF2B5EF4-FFF2-40B4-BE49-F238E27FC236}">
                <a16:creationId xmlns:a16="http://schemas.microsoft.com/office/drawing/2014/main" id="{3E6A3797-5B6D-1AFB-61F0-9744F7122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5292" y="1862491"/>
            <a:ext cx="2245599" cy="3212124"/>
          </a:xfrm>
          <a:prstGeom prst="rect">
            <a:avLst/>
          </a:prstGeom>
          <a:ln w="28575">
            <a:solidFill>
              <a:srgbClr val="1987A8"/>
            </a:solidFill>
          </a:ln>
        </p:spPr>
      </p:pic>
    </p:spTree>
    <p:extLst>
      <p:ext uri="{BB962C8B-B14F-4D97-AF65-F5344CB8AC3E}">
        <p14:creationId xmlns:p14="http://schemas.microsoft.com/office/powerpoint/2010/main" val="359850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75495 -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74245 0.003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2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9A16C-13A5-B9CA-F436-F10CB857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D314-46CD-29F0-9EE9-FA104C3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27" y="383978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err="1">
                <a:solidFill>
                  <a:srgbClr val="1987A8"/>
                </a:solidFill>
              </a:rPr>
              <a:t>Contanam</a:t>
            </a:r>
            <a:r>
              <a:rPr lang="en-GB" sz="4400">
                <a:solidFill>
                  <a:srgbClr val="1987A8"/>
                </a:solidFill>
              </a:rPr>
              <a:t> an OSPS</a:t>
            </a:r>
            <a:endParaRPr lang="en-IE">
              <a:solidFill>
                <a:srgbClr val="1987A8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6C9989-0629-374D-2DA2-DCE59E0BE174}"/>
              </a:ext>
            </a:extLst>
          </p:cNvPr>
          <p:cNvSpPr/>
          <p:nvPr/>
        </p:nvSpPr>
        <p:spPr>
          <a:xfrm>
            <a:off x="12984480" y="1503679"/>
            <a:ext cx="9254873" cy="500918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70000"/>
              </a:lnSpc>
            </a:pPr>
            <a:r>
              <a:rPr lang="en-GB" sz="2400">
                <a:solidFill>
                  <a:srgbClr val="1987A8"/>
                </a:solidFill>
              </a:rPr>
              <a:t>'</a:t>
            </a:r>
            <a:r>
              <a:rPr lang="ga-IE" sz="2400">
                <a:solidFill>
                  <a:srgbClr val="1987A8"/>
                </a:solidFill>
              </a:rPr>
              <a:t>Cuireann Oideachas Sóisialta, Pearsanta agus Sláinte (OSPS) na Sraithe Sinsearaí spás agus am ar leith ar fáil inar féidir leis an scoláire an t-eolas, an tuiscint, na scileanna, na luachanna agus na </a:t>
            </a:r>
            <a:r>
              <a:rPr lang="ga-IE" sz="2400" err="1">
                <a:solidFill>
                  <a:srgbClr val="1987A8"/>
                </a:solidFill>
              </a:rPr>
              <a:t>meonta</a:t>
            </a:r>
            <a:r>
              <a:rPr lang="ga-IE" sz="2400">
                <a:solidFill>
                  <a:srgbClr val="1987A8"/>
                </a:solidFill>
              </a:rPr>
              <a:t> a fhorbairt tuilleadh chun tacaíocht a thabhairt dá fholláine fhisiciúil, mhothúchánach, shóisialta agus spioradálta, anois agus ina shaol amach anseo.</a:t>
            </a:r>
            <a:r>
              <a:rPr lang="en-GB" sz="2400">
                <a:solidFill>
                  <a:srgbClr val="1987A8"/>
                </a:solidFill>
              </a:rPr>
              <a:t>’</a:t>
            </a:r>
            <a:r>
              <a:rPr lang="en-US" sz="2400">
                <a:solidFill>
                  <a:srgbClr val="1987A8"/>
                </a:solidFill>
                <a:cs typeface="Arial"/>
              </a:rPr>
              <a:t> </a:t>
            </a:r>
            <a:endParaRPr lang="en-US" altLang="en-US" sz="1100">
              <a:solidFill>
                <a:srgbClr val="1987A8"/>
              </a:solidFill>
              <a:latin typeface="Google Sans"/>
              <a:cs typeface="Arial"/>
            </a:endParaRPr>
          </a:p>
          <a:p>
            <a:pPr algn="r">
              <a:lnSpc>
                <a:spcPct val="170000"/>
              </a:lnSpc>
            </a:pPr>
            <a:r>
              <a:rPr lang="en-US" sz="1100">
                <a:solidFill>
                  <a:srgbClr val="1987A8"/>
                </a:solidFill>
                <a:cs typeface="Arial"/>
              </a:rPr>
              <a:t>                                   (</a:t>
            </a:r>
            <a:r>
              <a:rPr lang="ga-IE" sz="1100">
                <a:solidFill>
                  <a:srgbClr val="1987A8"/>
                </a:solidFill>
                <a:cs typeface="Arial"/>
              </a:rPr>
              <a:t>Sonraíocht OSPS na Sraithe Sinsearaí</a:t>
            </a:r>
            <a:r>
              <a:rPr lang="en-IE" sz="1100">
                <a:solidFill>
                  <a:srgbClr val="1987A8"/>
                </a:solidFill>
                <a:cs typeface="Arial"/>
              </a:rPr>
              <a:t>,</a:t>
            </a:r>
            <a:r>
              <a:rPr lang="en-US" sz="1100">
                <a:solidFill>
                  <a:srgbClr val="1987A8"/>
                </a:solidFill>
                <a:cs typeface="Arial"/>
              </a:rPr>
              <a:t> CNCM, 2024, lch.4)</a:t>
            </a:r>
            <a:endParaRPr lang="en-US" altLang="en-US" sz="1100">
              <a:solidFill>
                <a:srgbClr val="1987A8"/>
              </a:solidFill>
              <a:latin typeface="Googl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9D630-5DAF-EC52-7C48-376C9FC89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3" y="1880648"/>
            <a:ext cx="2296093" cy="32776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D6151-1F7E-070A-3975-CFCD1E8A6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70" y="1863969"/>
            <a:ext cx="2251797" cy="328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0BE61-304F-BC28-DA36-FA6799C91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16" y="1863969"/>
            <a:ext cx="2235443" cy="32776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3D8CA6-E128-EEF8-46C9-B97ACF71D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220" y="1863969"/>
            <a:ext cx="2300838" cy="32454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7C3CBD-14D3-B9BE-18C1-D14EDAA5B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229" y="1871397"/>
            <a:ext cx="2300838" cy="31908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A cover of a book&#10;&#10;AI-generated content may be incorrect.">
            <a:extLst>
              <a:ext uri="{FF2B5EF4-FFF2-40B4-BE49-F238E27FC236}">
                <a16:creationId xmlns:a16="http://schemas.microsoft.com/office/drawing/2014/main" id="{F661B21A-87F0-7E3A-63CE-BC41AC8BB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9431" y="1868237"/>
            <a:ext cx="2296564" cy="3295477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9769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6.41848E-17 L -0.78034 -0.0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31 0.0088 L -0.8582 -0.030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0CC4-C8E4-D029-4C6C-ED7BEE5A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64" y="275714"/>
            <a:ext cx="10515600" cy="1325563"/>
          </a:xfrm>
        </p:spPr>
        <p:txBody>
          <a:bodyPr>
            <a:normAutofit/>
          </a:bodyPr>
          <a:lstStyle/>
          <a:p>
            <a:r>
              <a:rPr lang="ga-IE" sz="4400" noProof="0">
                <a:cs typeface="Arial"/>
              </a:rPr>
              <a:t>OSPS na hIdirbhliana </a:t>
            </a:r>
            <a:endParaRPr lang="ga-IE" sz="4400" noProof="0">
              <a:solidFill>
                <a:srgbClr val="000000"/>
              </a:solidFill>
              <a:cs typeface="Arial"/>
            </a:endParaRPr>
          </a:p>
          <a:p>
            <a:endParaRPr lang="ga-IE" noProof="0"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BCA7CF-673D-F137-DFA7-B74AD66D62C3}"/>
              </a:ext>
            </a:extLst>
          </p:cNvPr>
          <p:cNvSpPr txBox="1">
            <a:spLocks/>
          </p:cNvSpPr>
          <p:nvPr/>
        </p:nvSpPr>
        <p:spPr>
          <a:xfrm>
            <a:off x="7804711" y="1111040"/>
            <a:ext cx="5154388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a-IE" sz="2000" noProof="0"/>
              <a:t>Foireann Uirlisí OSPS IB, CNCM</a:t>
            </a:r>
            <a:endParaRPr lang="ga-IE" sz="1200" noProof="0">
              <a:cs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83D622-3EC5-B15D-08D8-64AFAD686F33}"/>
              </a:ext>
            </a:extLst>
          </p:cNvPr>
          <p:cNvSpPr/>
          <p:nvPr/>
        </p:nvSpPr>
        <p:spPr>
          <a:xfrm>
            <a:off x="215836" y="938032"/>
            <a:ext cx="7251174" cy="564425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>
              <a:lnSpc>
                <a:spcPts val="2625"/>
              </a:lnSpc>
            </a:pPr>
            <a:r>
              <a:rPr lang="ga-IE" sz="2000" b="1" noProof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Riachtanais</a:t>
            </a:r>
            <a:endParaRPr lang="ga-IE" sz="2000" b="0" i="0" noProof="0">
              <a:solidFill>
                <a:srgbClr val="000000"/>
              </a:solidFill>
              <a:latin typeface="Arial"/>
              <a:ea typeface="Segoe UI"/>
              <a:cs typeface="Segoe UI"/>
            </a:endParaRPr>
          </a:p>
          <a:p>
            <a:pPr marL="285750" indent="-285750">
              <a:lnSpc>
                <a:spcPts val="2625"/>
              </a:lnSpc>
              <a:buFont typeface="Arial,Sans-Serif"/>
              <a:buChar char="•"/>
            </a:pPr>
            <a:r>
              <a:rPr lang="ga-IE" sz="160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Tá OSPS ar an gclár ama faoin </a:t>
            </a:r>
            <a:r>
              <a:rPr lang="ga-IE" sz="1600" noProof="0" err="1">
                <a:solidFill>
                  <a:srgbClr val="0E85AA"/>
                </a:solidFill>
                <a:latin typeface="Arial"/>
                <a:ea typeface="Arial"/>
                <a:cs typeface="Arial"/>
              </a:rPr>
              <a:t>ngné</a:t>
            </a:r>
            <a:r>
              <a:rPr lang="ga-IE" sz="160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 nua ‘Fás Pearsanta’ ar an gClár IB </a:t>
            </a:r>
            <a:endParaRPr lang="ga-IE" sz="1600" b="0" i="0" noProof="0">
              <a:solidFill>
                <a:srgbClr val="0E85AA"/>
              </a:solidFill>
              <a:latin typeface="Arial"/>
              <a:ea typeface="Arial"/>
              <a:cs typeface="Arial"/>
            </a:endParaRPr>
          </a:p>
          <a:p>
            <a:pPr marL="285750" lvl="0" indent="-285750" algn="l" rtl="0">
              <a:lnSpc>
                <a:spcPts val="2625"/>
              </a:lnSpc>
              <a:buFont typeface="Arial,Sans-Serif"/>
              <a:buChar char="•"/>
            </a:pPr>
            <a:r>
              <a:rPr lang="ga-IE" sz="160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Rang amháin in aghaidh na seachtaine (uasmhéid d’uair an chloig</a:t>
            </a: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)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ts val="2625"/>
              </a:lnSpc>
              <a:buFont typeface="Arial,Sans-Serif"/>
              <a:buChar char="•"/>
            </a:pP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Níl aon churaclam leagtha síos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br>
              <a:rPr lang="ga-IE" sz="1600" b="0" i="0" noProof="0">
                <a:latin typeface="Arial"/>
                <a:ea typeface="Arial"/>
                <a:cs typeface="Arial"/>
              </a:rPr>
            </a:b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– cuimsítear</a:t>
            </a:r>
            <a:r>
              <a:rPr lang="ga-IE" sz="1600" b="0" i="0" u="none" strike="noStrike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 OCG sa mhór</a:t>
            </a:r>
            <a:r>
              <a:rPr lang="ga-IE" sz="160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chuid </a:t>
            </a: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(Ciorclán 37/2010)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85750" lvl="0" indent="-285750" algn="l" rtl="0">
              <a:lnSpc>
                <a:spcPts val="2625"/>
              </a:lnSpc>
              <a:buFont typeface="Arial,Sans-Serif"/>
              <a:buChar char="•"/>
            </a:pP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Tá guth an scoláire lárnach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br>
              <a:rPr lang="ga-IE" sz="1600" b="0" i="0" noProof="0">
                <a:latin typeface="Arial"/>
                <a:ea typeface="Arial"/>
                <a:cs typeface="Arial"/>
              </a:rPr>
            </a:b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– comhairliúchán maidir le </a:t>
            </a:r>
            <a:r>
              <a:rPr lang="ga-IE" sz="1600" b="0" i="0" u="none" strike="noStrike" baseline="0" noProof="0" err="1">
                <a:solidFill>
                  <a:srgbClr val="0E85AA"/>
                </a:solidFill>
                <a:latin typeface="Arial"/>
                <a:ea typeface="Arial"/>
                <a:cs typeface="Arial"/>
              </a:rPr>
              <a:t>réamhfhoghlaim</a:t>
            </a: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,</a:t>
            </a:r>
            <a:r>
              <a:rPr lang="ga-IE" sz="1600" b="0" i="0" u="none" strike="noStrike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 lena n-áirítear</a:t>
            </a: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: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742950" lvl="1" indent="-285750">
              <a:lnSpc>
                <a:spcPts val="2625"/>
              </a:lnSpc>
              <a:buFont typeface="Arial,Sans-Serif"/>
              <a:buChar char="•"/>
            </a:pPr>
            <a:r>
              <a:rPr lang="ga-IE" sz="1600" b="0" i="0" u="none" strike="noStrike" baseline="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OSPS na Sraithe Sóisearaí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endParaRPr lang="ga-IE" sz="1600" noProof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742950" lvl="1" indent="-285750">
              <a:lnSpc>
                <a:spcPts val="2625"/>
              </a:lnSpc>
              <a:buFont typeface="Arial,Sans-Serif"/>
              <a:buChar char="•"/>
            </a:pPr>
            <a:r>
              <a:rPr lang="ga-IE" sz="1600" noProof="0">
                <a:solidFill>
                  <a:srgbClr val="0E85AA"/>
                </a:solidFill>
                <a:latin typeface="Arial"/>
                <a:ea typeface="Arial"/>
                <a:cs typeface="Arial"/>
              </a:rPr>
              <a:t>Aonaid Tosaíochta Foghlama, Cláir Foghlama Leibhéal 1 na Sraithe Sóisearaí, Cúram Pearsanta agus Folláine agus Aonaid Tosaíochta Foghlama, Cl</a:t>
            </a:r>
            <a:r>
              <a:rPr lang="ga-IE" sz="1600" noProof="0">
                <a:solidFill>
                  <a:srgbClr val="0E85AA"/>
                </a:solidFill>
                <a:ea typeface="Arial"/>
                <a:cs typeface="Arial"/>
              </a:rPr>
              <a:t>áir Foghlama Leibhéal 2 na Sraithe Sóisearaí, Cúram Pearsanta</a:t>
            </a:r>
            <a:endParaRPr lang="ga-IE" sz="1600" b="0" i="0" noProof="0">
              <a:solidFill>
                <a:srgbClr val="000000"/>
              </a:solidFill>
              <a:latin typeface="Arial"/>
              <a:ea typeface="Segoe UI"/>
              <a:cs typeface="Segoe UI"/>
            </a:endParaRPr>
          </a:p>
          <a:p>
            <a:pPr algn="l">
              <a:lnSpc>
                <a:spcPts val="2625"/>
              </a:lnSpc>
            </a:pPr>
            <a:r>
              <a:rPr lang="ga-IE" sz="2000" b="1" i="0" u="none" strike="noStrike" baseline="0" noProof="0">
                <a:solidFill>
                  <a:srgbClr val="1987A8"/>
                </a:solidFill>
                <a:latin typeface="Arial"/>
                <a:ea typeface="Segoe UI"/>
                <a:cs typeface="Segoe UI"/>
              </a:rPr>
              <a:t>Acmhainní</a:t>
            </a:r>
            <a:r>
              <a:rPr lang="ga-IE" sz="2000" b="1" i="0" u="none" strike="noStrike" baseline="0" noProof="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​</a:t>
            </a:r>
            <a:r>
              <a:rPr lang="ga-IE" sz="2000" b="0" i="0" noProof="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​</a:t>
            </a:r>
            <a:endParaRPr lang="ga-IE" sz="1600" noProof="0"/>
          </a:p>
          <a:p>
            <a:pPr marL="342900" lvl="0" indent="-342900" algn="l" rtl="0">
              <a:lnSpc>
                <a:spcPts val="2625"/>
              </a:lnSpc>
              <a:buFont typeface="Arial,Sans-Serif"/>
              <a:buChar char="•"/>
            </a:pPr>
            <a:r>
              <a:rPr lang="ga-IE" sz="1600" b="0" i="0" u="none" strike="noStrike" baseline="0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Foireann Uirlisí OSPS IB de chuid CNCM</a:t>
            </a:r>
            <a:r>
              <a:rPr lang="ga-IE" sz="1600" b="0" i="0" u="none" strike="noStrike" baseline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r>
              <a:rPr lang="ga-IE" sz="16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342900" lvl="0" indent="-342900" algn="l" rtl="0">
              <a:lnSpc>
                <a:spcPts val="2625"/>
              </a:lnSpc>
              <a:buFont typeface="Arial,Sans-Serif"/>
              <a:buChar char="•"/>
            </a:pPr>
            <a:r>
              <a:rPr lang="ga-IE" sz="1600" b="0" i="0" u="none" strike="noStrike" baseline="0" noProof="0" err="1">
                <a:solidFill>
                  <a:srgbClr val="1987A8"/>
                </a:solidFill>
                <a:latin typeface="Arial"/>
                <a:ea typeface="Arial"/>
                <a:cs typeface="Arial"/>
              </a:rPr>
              <a:t>Micreamhodúil</a:t>
            </a:r>
            <a:r>
              <a:rPr lang="ga-IE" sz="1600" b="0" i="0" u="none" strike="noStrike" baseline="0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 de</a:t>
            </a:r>
            <a:r>
              <a:rPr lang="ga-IE" sz="1600" b="0" i="0" u="none" strike="noStrike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 chuid </a:t>
            </a:r>
            <a:r>
              <a:rPr lang="ga-IE" sz="1600" b="0" i="0" u="none" strike="noStrike" baseline="0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CNCM (3 x 10</a:t>
            </a:r>
            <a:r>
              <a:rPr lang="ga-IE" sz="1600" b="0" i="0" u="none" strike="noStrike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 uair an </a:t>
            </a:r>
            <a:r>
              <a:rPr lang="ga-IE" sz="1600" b="0" i="0" u="none" strike="noStrike" noProof="0" err="1">
                <a:solidFill>
                  <a:srgbClr val="1987A8"/>
                </a:solidFill>
                <a:latin typeface="Arial"/>
                <a:ea typeface="Arial"/>
                <a:cs typeface="Arial"/>
              </a:rPr>
              <a:t>chloi</a:t>
            </a:r>
            <a:r>
              <a:rPr lang="en-IE" sz="1600" b="0" i="0" u="none" strike="noStrike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g</a:t>
            </a:r>
            <a:r>
              <a:rPr lang="ga-IE" sz="1600" b="0" i="0" u="none" strike="noStrike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)</a:t>
            </a:r>
            <a:endParaRPr lang="ga-IE" sz="1200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A3D39-4027-4993-FA68-366B16AD64B2}"/>
              </a:ext>
            </a:extLst>
          </p:cNvPr>
          <p:cNvSpPr txBox="1"/>
          <p:nvPr/>
        </p:nvSpPr>
        <p:spPr>
          <a:xfrm>
            <a:off x="674505" y="1853453"/>
            <a:ext cx="672491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a-IE" sz="2200" b="0" i="0" noProof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endParaRPr lang="ga-IE" sz="2200" b="0" i="0" noProof="0">
              <a:solidFill>
                <a:srgbClr val="0E85AA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" name="Picture 11" descr="A blue outline of a paper&#10;&#10;AI-generated content may be incorrect.">
            <a:extLst>
              <a:ext uri="{FF2B5EF4-FFF2-40B4-BE49-F238E27FC236}">
                <a16:creationId xmlns:a16="http://schemas.microsoft.com/office/drawing/2014/main" id="{FF13F4F1-F39C-0A09-9CF2-7B0433726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255" y="796599"/>
            <a:ext cx="947314" cy="998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C6470-F6F8-8327-F641-E70AFC076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361" y="3777050"/>
            <a:ext cx="1555753" cy="2262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4D3ADD-866F-C8F8-3F02-36358A6BCFC3}"/>
              </a:ext>
            </a:extLst>
          </p:cNvPr>
          <p:cNvSpPr txBox="1"/>
          <p:nvPr/>
        </p:nvSpPr>
        <p:spPr>
          <a:xfrm>
            <a:off x="11658458" y="1029212"/>
            <a:ext cx="242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ga-IE" noProof="0">
                <a:solidFill>
                  <a:srgbClr val="115D75"/>
                </a:solidFill>
                <a:cs typeface="Arial"/>
              </a:rPr>
              <a:t>5</a:t>
            </a:r>
            <a:endParaRPr lang="ga-IE" noProof="0">
              <a:solidFill>
                <a:srgbClr val="115D75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97752-4175-0CBF-7475-008DC5D4E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042" y="1883431"/>
            <a:ext cx="4034870" cy="143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9C3597-8BA7-D42A-D37B-F0CA821C4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984" y="3800011"/>
            <a:ext cx="1554016" cy="2216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296871-5819-E3CC-17CA-8C4E8B257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253" y="3782563"/>
            <a:ext cx="1555753" cy="2217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50CF54-926F-F9E3-36BD-FB6B78B79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8834" y="1437256"/>
            <a:ext cx="4353533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5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636EB-D219-167F-1721-EEE04EA95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4FAF-8FCE-39C1-2F48-9830A54E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" y="420980"/>
            <a:ext cx="10491625" cy="11096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ga-IE" sz="4400" noProof="0"/>
              <a:t>Sonraíocht OSPS na Sraithe Sinsearaí</a:t>
            </a:r>
            <a:endParaRPr lang="ga-IE" noProof="0">
              <a:cs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6071FE-7B53-4F33-3EBE-CB7C195A2D75}"/>
              </a:ext>
            </a:extLst>
          </p:cNvPr>
          <p:cNvSpPr/>
          <p:nvPr/>
        </p:nvSpPr>
        <p:spPr>
          <a:xfrm>
            <a:off x="6097645" y="1534774"/>
            <a:ext cx="3319804" cy="4485564"/>
          </a:xfrm>
          <a:prstGeom prst="roundRect">
            <a:avLst/>
          </a:prstGeom>
          <a:solidFill>
            <a:srgbClr val="1987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ga-IE" sz="3200" noProof="0">
                <a:cs typeface="Arial"/>
              </a:rPr>
              <a:t>Tá an fhoghlaim chéanna </a:t>
            </a:r>
            <a:r>
              <a:rPr lang="en-IE" sz="3200" noProof="0" err="1">
                <a:cs typeface="Arial"/>
              </a:rPr>
              <a:t>i</a:t>
            </a:r>
            <a:r>
              <a:rPr lang="ga-IE" sz="3200" noProof="0">
                <a:cs typeface="Arial"/>
              </a:rPr>
              <a:t> gceist don AT</a:t>
            </a:r>
            <a:r>
              <a:rPr lang="en-IE" sz="3200" noProof="0">
                <a:cs typeface="Arial"/>
              </a:rPr>
              <a:t>B</a:t>
            </a:r>
            <a:r>
              <a:rPr lang="ga-IE" sz="3200" noProof="0">
                <a:cs typeface="Arial"/>
              </a:rPr>
              <a:t> agus don AT</a:t>
            </a:r>
            <a:r>
              <a:rPr lang="en-IE" sz="3200" noProof="0">
                <a:cs typeface="Arial"/>
              </a:rPr>
              <a:t>F</a:t>
            </a:r>
            <a:r>
              <a:rPr lang="ga-IE" sz="3200" noProof="0">
                <a:cs typeface="Arial"/>
              </a:rPr>
              <a:t> san OSPS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C15FF-1BB5-D28E-3934-D423AFA5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858" y="1530629"/>
            <a:ext cx="3022643" cy="43883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3951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76154-5E62-31D3-141E-D8BC0E2A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5578-87C1-CA7D-5060-674AC3AF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25" y="130966"/>
            <a:ext cx="10515600" cy="1325563"/>
          </a:xfrm>
        </p:spPr>
        <p:txBody>
          <a:bodyPr>
            <a:normAutofit/>
          </a:bodyPr>
          <a:lstStyle/>
          <a:p>
            <a:r>
              <a:rPr lang="ga-IE" sz="4400" noProof="0">
                <a:cs typeface="Arial"/>
              </a:rPr>
              <a:t>OSPS na Sraithe Sinsearaí don ATB agus don ATF</a:t>
            </a:r>
            <a:endParaRPr lang="ga-IE" sz="4400" noProof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6C6980-67A6-C5A5-D178-1C002DEA1E61}"/>
              </a:ext>
            </a:extLst>
          </p:cNvPr>
          <p:cNvSpPr txBox="1">
            <a:spLocks/>
          </p:cNvSpPr>
          <p:nvPr/>
        </p:nvSpPr>
        <p:spPr>
          <a:xfrm>
            <a:off x="7334288" y="1790235"/>
            <a:ext cx="4839050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a-IE" sz="2400" noProof="0"/>
              <a:t>Foireann Uirlisí OSPS IB, CNCM</a:t>
            </a:r>
            <a:endParaRPr lang="ga-IE" sz="1400" noProof="0">
              <a:cs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3BCF1F-2007-E698-832B-8620A2937BBC}"/>
              </a:ext>
            </a:extLst>
          </p:cNvPr>
          <p:cNvSpPr/>
          <p:nvPr/>
        </p:nvSpPr>
        <p:spPr>
          <a:xfrm>
            <a:off x="499433" y="1310860"/>
            <a:ext cx="6833418" cy="336573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a-IE" noProof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0CCFE3-17A2-2368-2AB7-903AC3D4F338}"/>
              </a:ext>
            </a:extLst>
          </p:cNvPr>
          <p:cNvSpPr txBox="1"/>
          <p:nvPr/>
        </p:nvSpPr>
        <p:spPr>
          <a:xfrm>
            <a:off x="986667" y="1463419"/>
            <a:ext cx="6349591" cy="53860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,Sans-Serif"/>
              <a:buChar char="•"/>
            </a:pPr>
            <a:r>
              <a:rPr lang="ga-IE" sz="2600" noProof="0">
                <a:solidFill>
                  <a:srgbClr val="1987A8"/>
                </a:solidFill>
                <a:ea typeface="+mn-lt"/>
                <a:cs typeface="+mn-lt"/>
              </a:rPr>
              <a:t>Cur i bhfeidhm </a:t>
            </a:r>
            <a:r>
              <a:rPr lang="ga-IE" sz="2600" noProof="0" err="1">
                <a:solidFill>
                  <a:srgbClr val="1987A8"/>
                </a:solidFill>
                <a:ea typeface="+mn-lt"/>
                <a:cs typeface="+mn-lt"/>
              </a:rPr>
              <a:t>sainordaitheach</a:t>
            </a:r>
            <a:br>
              <a:rPr lang="ga-IE" sz="2600" noProof="0">
                <a:ea typeface="+mn-lt"/>
                <a:cs typeface="+mn-lt"/>
              </a:rPr>
            </a:br>
            <a:r>
              <a:rPr lang="ga-IE" sz="2600" noProof="0">
                <a:solidFill>
                  <a:srgbClr val="1987A8"/>
                </a:solidFill>
                <a:ea typeface="+mn-lt"/>
                <a:cs typeface="+mn-lt"/>
              </a:rPr>
              <a:t> – ATF ó 2025</a:t>
            </a:r>
            <a:br>
              <a:rPr lang="ga-IE" sz="2600" noProof="0">
                <a:ea typeface="+mn-lt"/>
                <a:cs typeface="+mn-lt"/>
              </a:rPr>
            </a:br>
            <a:r>
              <a:rPr lang="ga-IE" sz="2600" noProof="0">
                <a:solidFill>
                  <a:srgbClr val="1987A8"/>
                </a:solidFill>
                <a:ea typeface="+mn-lt"/>
                <a:cs typeface="+mn-lt"/>
              </a:rPr>
              <a:t> – ATB ó 2027</a:t>
            </a:r>
            <a:endParaRPr lang="ga-IE" sz="2600" i="0" noProof="0">
              <a:solidFill>
                <a:srgbClr val="1987A8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ga-IE" sz="2600" noProof="0">
                <a:solidFill>
                  <a:srgbClr val="1987A8"/>
                </a:solidFill>
                <a:latin typeface="Arial"/>
                <a:ea typeface="Arial"/>
                <a:cs typeface="Arial"/>
              </a:rPr>
              <a:t>Ábhar aonair san ATF</a:t>
            </a:r>
          </a:p>
          <a:p>
            <a:pPr marL="342900" indent="-342900">
              <a:buFont typeface="Arial,Sans-Serif"/>
              <a:buChar char="•"/>
            </a:pPr>
            <a:r>
              <a:rPr lang="ga-IE" sz="2600" noProof="0">
                <a:solidFill>
                  <a:srgbClr val="0E85AA"/>
                </a:solidFill>
                <a:ea typeface="+mn-lt"/>
                <a:cs typeface="+mn-lt"/>
              </a:rPr>
              <a:t>60 uair an chloig foghlama thar dhá bhliain</a:t>
            </a:r>
            <a:endParaRPr lang="ga-IE" sz="2600" i="0" noProof="0">
              <a:solidFill>
                <a:srgbClr val="0E85AA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ga-IE" sz="2600" noProof="0">
                <a:solidFill>
                  <a:srgbClr val="0E85AA"/>
                </a:solidFill>
                <a:ea typeface="+mn-lt"/>
                <a:cs typeface="+mn-lt"/>
              </a:rPr>
              <a:t>8 </a:t>
            </a:r>
            <a:r>
              <a:rPr lang="ga-IE" sz="2600" noProof="0" err="1">
                <a:solidFill>
                  <a:srgbClr val="0E85AA"/>
                </a:solidFill>
                <a:ea typeface="+mn-lt"/>
                <a:cs typeface="+mn-lt"/>
              </a:rPr>
              <a:t>bPríomhthasc</a:t>
            </a:r>
            <a:endParaRPr lang="ga-IE" sz="2600" noProof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ga-IE" sz="2400" noProof="0">
              <a:solidFill>
                <a:srgbClr val="0E85AA"/>
              </a:solidFill>
              <a:latin typeface="Arial"/>
              <a:ea typeface="Segoe UI"/>
              <a:cs typeface="Arial"/>
            </a:endParaRPr>
          </a:p>
          <a:p>
            <a:pPr marL="285750" indent="-285750" algn="l">
              <a:buFont typeface="Arial"/>
              <a:buChar char="•"/>
            </a:pPr>
            <a:endParaRPr lang="ga-IE" sz="2400" b="0" i="0" noProof="0">
              <a:solidFill>
                <a:srgbClr val="0E85AA"/>
              </a:solidFill>
              <a:latin typeface="Arial"/>
              <a:ea typeface="Arial"/>
              <a:cs typeface="Arial"/>
            </a:endParaRPr>
          </a:p>
          <a:p>
            <a:pPr marL="285750" lvl="0" indent="-285750" algn="l">
              <a:buFont typeface="Arial"/>
              <a:buChar char="•"/>
            </a:pPr>
            <a:endParaRPr lang="ga-IE" sz="2400" b="0" i="0" u="none" strike="noStrike" baseline="0" noProof="0">
              <a:solidFill>
                <a:srgbClr val="0E85AA"/>
              </a:solidFill>
              <a:latin typeface="Arial"/>
              <a:ea typeface="Arial"/>
              <a:cs typeface="Arial"/>
            </a:endParaRPr>
          </a:p>
          <a:p>
            <a:endParaRPr lang="ga-IE" sz="2400" noProof="0">
              <a:latin typeface="Segoe UI"/>
              <a:cs typeface="Arial"/>
            </a:endParaRPr>
          </a:p>
          <a:p>
            <a:endParaRPr lang="ga-IE" sz="2400" noProof="0">
              <a:cs typeface="Arial" panose="020B0604020202020204"/>
            </a:endParaRPr>
          </a:p>
          <a:p>
            <a:pPr marL="342900" indent="-342900">
              <a:buFont typeface="Arial,Sans-Serif"/>
              <a:buChar char="•"/>
            </a:pPr>
            <a:endParaRPr lang="ga-IE" sz="2400" noProof="0">
              <a:cs typeface="Arial" panose="020B0604020202020204"/>
            </a:endParaRPr>
          </a:p>
          <a:p>
            <a:pPr algn="ctr"/>
            <a:endParaRPr lang="ga-IE" noProof="0">
              <a:cs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9BBF6-B8CA-017C-3DAA-C63FBE59AEE0}"/>
              </a:ext>
            </a:extLst>
          </p:cNvPr>
          <p:cNvSpPr txBox="1"/>
          <p:nvPr/>
        </p:nvSpPr>
        <p:spPr>
          <a:xfrm>
            <a:off x="509362" y="5034340"/>
            <a:ext cx="7559243" cy="1200329"/>
          </a:xfrm>
          <a:prstGeom prst="rect">
            <a:avLst/>
          </a:prstGeom>
          <a:noFill/>
          <a:ln w="28575">
            <a:solidFill>
              <a:srgbClr val="0E85AA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a-IE" sz="2400" noProof="0">
                <a:solidFill>
                  <a:srgbClr val="1987A8"/>
                </a:solidFill>
                <a:ea typeface="+mn-lt"/>
                <a:cs typeface="+mn-lt"/>
              </a:rPr>
              <a:t>     Scoláirí ATF agus ATB a sceidealú le chéile don OSPS i do chomhthéacs scoile – Cad é a bheadh rathúil agus cad é a bheadh dúshlánach?</a:t>
            </a:r>
            <a:endParaRPr lang="ga-IE" sz="2400" noProof="0">
              <a:solidFill>
                <a:srgbClr val="1987A8"/>
              </a:solidFill>
              <a:cs typeface="Arial"/>
            </a:endParaRPr>
          </a:p>
        </p:txBody>
      </p:sp>
      <p:pic>
        <p:nvPicPr>
          <p:cNvPr id="11" name="Graphic 10" descr="Scientific Thought outline">
            <a:extLst>
              <a:ext uri="{FF2B5EF4-FFF2-40B4-BE49-F238E27FC236}">
                <a16:creationId xmlns:a16="http://schemas.microsoft.com/office/drawing/2014/main" id="{AC7D9A83-9C2E-502F-096F-6EC5F09E7D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358" y="5038241"/>
            <a:ext cx="475282" cy="475282"/>
          </a:xfrm>
          <a:prstGeom prst="rect">
            <a:avLst/>
          </a:prstGeom>
        </p:spPr>
      </p:pic>
      <p:pic>
        <p:nvPicPr>
          <p:cNvPr id="13" name="Picture 12" descr="A blue outline of a paper&#10;&#10;AI-generated content may be incorrect.">
            <a:extLst>
              <a:ext uri="{FF2B5EF4-FFF2-40B4-BE49-F238E27FC236}">
                <a16:creationId xmlns:a16="http://schemas.microsoft.com/office/drawing/2014/main" id="{95EB9133-702E-6D41-8D6B-877743DB5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608" y="938032"/>
            <a:ext cx="947314" cy="9984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AED809-E6A3-6526-31AC-44069FE8B224}"/>
              </a:ext>
            </a:extLst>
          </p:cNvPr>
          <p:cNvSpPr txBox="1"/>
          <p:nvPr/>
        </p:nvSpPr>
        <p:spPr>
          <a:xfrm>
            <a:off x="11480799" y="1158239"/>
            <a:ext cx="3408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ga-IE" noProof="0">
                <a:solidFill>
                  <a:srgbClr val="115D75"/>
                </a:solidFill>
                <a:cs typeface="Arial"/>
              </a:rPr>
              <a:t>6</a:t>
            </a:r>
            <a:endParaRPr lang="ga-IE" noProof="0">
              <a:solidFill>
                <a:srgbClr val="115D7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93DBB-1E57-D50D-505F-65BCC1A12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262" y="3984959"/>
            <a:ext cx="1445598" cy="20987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3C16E-C151-B02B-4E1F-88098C78C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378" y="2379774"/>
            <a:ext cx="4034870" cy="143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7757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BB000-7FFB-D46A-D22D-04BA6712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0D54-ADB0-64AF-2CFB-9B4D9F9B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2" y="170549"/>
            <a:ext cx="9231524" cy="15362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E" sz="4400">
                <a:cs typeface="Arial"/>
              </a:rPr>
              <a:t>OSPS </a:t>
            </a:r>
            <a:r>
              <a:rPr lang="en-IE" sz="4400" err="1">
                <a:cs typeface="Arial"/>
              </a:rPr>
              <a:t>san</a:t>
            </a:r>
            <a:r>
              <a:rPr lang="en-IE" sz="4400">
                <a:cs typeface="Arial"/>
              </a:rPr>
              <a:t> </a:t>
            </a:r>
            <a:r>
              <a:rPr lang="en-IE" sz="4400" err="1">
                <a:cs typeface="Arial"/>
              </a:rPr>
              <a:t>Ardteistiméireacht</a:t>
            </a:r>
            <a:r>
              <a:rPr lang="en-IE" sz="4400">
                <a:cs typeface="Arial"/>
              </a:rPr>
              <a:t> </a:t>
            </a:r>
            <a:r>
              <a:rPr lang="en-IE" sz="4400" err="1">
                <a:cs typeface="Arial"/>
              </a:rPr>
              <a:t>Fheidhmeach</a:t>
            </a:r>
            <a:endParaRPr lang="en-IE" sz="4400"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866720-0984-DB8F-7410-49AADF46D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107215"/>
              </p:ext>
            </p:extLst>
          </p:nvPr>
        </p:nvGraphicFramePr>
        <p:xfrm>
          <a:off x="5046854" y="2206980"/>
          <a:ext cx="7062231" cy="281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785">
                  <a:extLst>
                    <a:ext uri="{9D8B030D-6E8A-4147-A177-3AD203B41FA5}">
                      <a16:colId xmlns:a16="http://schemas.microsoft.com/office/drawing/2014/main" val="3048904258"/>
                    </a:ext>
                  </a:extLst>
                </a:gridCol>
                <a:gridCol w="2961723">
                  <a:extLst>
                    <a:ext uri="{9D8B030D-6E8A-4147-A177-3AD203B41FA5}">
                      <a16:colId xmlns:a16="http://schemas.microsoft.com/office/drawing/2014/main" val="439951748"/>
                    </a:ext>
                  </a:extLst>
                </a:gridCol>
                <a:gridCol w="2961723">
                  <a:extLst>
                    <a:ext uri="{9D8B030D-6E8A-4147-A177-3AD203B41FA5}">
                      <a16:colId xmlns:a16="http://schemas.microsoft.com/office/drawing/2014/main" val="3255991892"/>
                    </a:ext>
                  </a:extLst>
                </a:gridCol>
              </a:tblGrid>
              <a:tr h="384008">
                <a:tc>
                  <a:txBody>
                    <a:bodyPr/>
                    <a:lstStyle/>
                    <a:p>
                      <a:pPr algn="l"/>
                      <a:endParaRPr lang="en-I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55143"/>
                  </a:ext>
                </a:extLst>
              </a:tr>
              <a:tr h="38400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err="1">
                          <a:solidFill>
                            <a:schemeClr val="bg1"/>
                          </a:solidFill>
                        </a:rPr>
                        <a:t>Bliain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Oideachas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Sóisialta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agus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Sláinte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493812"/>
                  </a:ext>
                </a:extLst>
              </a:tr>
              <a:tr h="3840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>
                          <a:solidFill>
                            <a:srgbClr val="24647C"/>
                          </a:solidFill>
                        </a:rPr>
                        <a:t>Mo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Phobal</a:t>
                      </a:r>
                      <a:endParaRPr lang="en-IE">
                        <a:solidFill>
                          <a:srgbClr val="24647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Ceisteanna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Comhaimseartha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663913"/>
                  </a:ext>
                </a:extLst>
              </a:tr>
              <a:tr h="384008">
                <a:tc>
                  <a:txBody>
                    <a:bodyPr/>
                    <a:lstStyle/>
                    <a:p>
                      <a:pPr algn="l"/>
                      <a:endParaRPr lang="en-IE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 b="1">
                          <a:solidFill>
                            <a:schemeClr val="bg1"/>
                          </a:solidFill>
                        </a:rPr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 b="1">
                          <a:solidFill>
                            <a:schemeClr val="bg1"/>
                          </a:solidFill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67210"/>
                  </a:ext>
                </a:extLst>
              </a:tr>
              <a:tr h="384008">
                <a:tc rowSpan="2">
                  <a:txBody>
                    <a:bodyPr/>
                    <a:lstStyle/>
                    <a:p>
                      <a:r>
                        <a:rPr lang="en-IE" err="1">
                          <a:solidFill>
                            <a:schemeClr val="bg1"/>
                          </a:solidFill>
                        </a:rPr>
                        <a:t>Bliain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Oideachas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Sóisialta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agus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Sláinte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012266"/>
                  </a:ext>
                </a:extLst>
              </a:tr>
              <a:tr h="384008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Ceisteanna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Comhaimseartha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solidFill>
                            <a:srgbClr val="24647C"/>
                          </a:solidFill>
                        </a:rPr>
                        <a:t>Dul </a:t>
                      </a:r>
                      <a:r>
                        <a:rPr lang="en-IE" dirty="0" err="1">
                          <a:solidFill>
                            <a:srgbClr val="24647C"/>
                          </a:solidFill>
                        </a:rPr>
                        <a:t>i</a:t>
                      </a:r>
                      <a:r>
                        <a:rPr lang="en-IE" dirty="0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dirty="0" err="1">
                          <a:solidFill>
                            <a:srgbClr val="24647C"/>
                          </a:solidFill>
                        </a:rPr>
                        <a:t>gCeannas</a:t>
                      </a:r>
                      <a:endParaRPr lang="en-IE" dirty="0">
                        <a:solidFill>
                          <a:srgbClr val="24647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2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2F2070-B68E-AD92-24C8-CB36D9A8F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453737"/>
              </p:ext>
            </p:extLst>
          </p:nvPr>
        </p:nvGraphicFramePr>
        <p:xfrm>
          <a:off x="5046853" y="2229546"/>
          <a:ext cx="7062231" cy="281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785">
                  <a:extLst>
                    <a:ext uri="{9D8B030D-6E8A-4147-A177-3AD203B41FA5}">
                      <a16:colId xmlns:a16="http://schemas.microsoft.com/office/drawing/2014/main" val="3048904258"/>
                    </a:ext>
                  </a:extLst>
                </a:gridCol>
                <a:gridCol w="2961723">
                  <a:extLst>
                    <a:ext uri="{9D8B030D-6E8A-4147-A177-3AD203B41FA5}">
                      <a16:colId xmlns:a16="http://schemas.microsoft.com/office/drawing/2014/main" val="439951748"/>
                    </a:ext>
                  </a:extLst>
                </a:gridCol>
                <a:gridCol w="2961723">
                  <a:extLst>
                    <a:ext uri="{9D8B030D-6E8A-4147-A177-3AD203B41FA5}">
                      <a16:colId xmlns:a16="http://schemas.microsoft.com/office/drawing/2014/main" val="3255991892"/>
                    </a:ext>
                  </a:extLst>
                </a:gridCol>
              </a:tblGrid>
              <a:tr h="384008">
                <a:tc>
                  <a:txBody>
                    <a:bodyPr/>
                    <a:lstStyle/>
                    <a:p>
                      <a:pPr algn="l"/>
                      <a:endParaRPr lang="en-IE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55143"/>
                  </a:ext>
                </a:extLst>
              </a:tr>
              <a:tr h="38400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err="1">
                          <a:solidFill>
                            <a:schemeClr val="bg1"/>
                          </a:solidFill>
                        </a:rPr>
                        <a:t>Bliain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IE" b="1">
                          <a:solidFill>
                            <a:srgbClr val="24647C"/>
                          </a:solidFill>
                        </a:rPr>
                        <a:t>OSPS </a:t>
                      </a:r>
                      <a:r>
                        <a:rPr lang="en-IE" b="1" err="1">
                          <a:solidFill>
                            <a:srgbClr val="24647C"/>
                          </a:solidFill>
                        </a:rPr>
                        <a:t>na</a:t>
                      </a:r>
                      <a:r>
                        <a:rPr lang="en-IE" b="1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b="1" err="1">
                          <a:solidFill>
                            <a:srgbClr val="24647C"/>
                          </a:solidFill>
                        </a:rPr>
                        <a:t>Sraithe</a:t>
                      </a:r>
                      <a:r>
                        <a:rPr lang="en-IE" b="1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b="1" err="1">
                          <a:solidFill>
                            <a:srgbClr val="24647C"/>
                          </a:solidFill>
                        </a:rPr>
                        <a:t>Sinsearaí</a:t>
                      </a:r>
                      <a:endParaRPr lang="en-IE" b="1">
                        <a:solidFill>
                          <a:srgbClr val="24647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493812"/>
                  </a:ext>
                </a:extLst>
              </a:tr>
              <a:tr h="3840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>
                          <a:solidFill>
                            <a:srgbClr val="24647C"/>
                          </a:solidFill>
                        </a:rPr>
                        <a:t>Mo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Phobal</a:t>
                      </a:r>
                      <a:endParaRPr lang="en-IE">
                        <a:solidFill>
                          <a:srgbClr val="24647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Ceisteanna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Comhaimseartha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663913"/>
                  </a:ext>
                </a:extLst>
              </a:tr>
              <a:tr h="384008">
                <a:tc>
                  <a:txBody>
                    <a:bodyPr/>
                    <a:lstStyle/>
                    <a:p>
                      <a:pPr algn="l"/>
                      <a:endParaRPr lang="en-IE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 b="1">
                          <a:solidFill>
                            <a:schemeClr val="bg1"/>
                          </a:solidFill>
                        </a:rPr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err="1">
                          <a:solidFill>
                            <a:schemeClr val="bg1"/>
                          </a:solidFill>
                        </a:rPr>
                        <a:t>Seisiún</a:t>
                      </a:r>
                      <a:r>
                        <a:rPr lang="en-IE" b="1">
                          <a:solidFill>
                            <a:schemeClr val="bg1"/>
                          </a:solidFill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651124"/>
                  </a:ext>
                </a:extLst>
              </a:tr>
              <a:tr h="384008">
                <a:tc rowSpan="2">
                  <a:txBody>
                    <a:bodyPr/>
                    <a:lstStyle/>
                    <a:p>
                      <a:r>
                        <a:rPr lang="en-IE" err="1">
                          <a:solidFill>
                            <a:schemeClr val="bg1"/>
                          </a:solidFill>
                        </a:rPr>
                        <a:t>Bliain</a:t>
                      </a:r>
                      <a:r>
                        <a:rPr lang="en-IE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A7C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E" b="1">
                          <a:solidFill>
                            <a:srgbClr val="24647C"/>
                          </a:solidFill>
                        </a:rPr>
                        <a:t>OSPS </a:t>
                      </a:r>
                      <a:r>
                        <a:rPr lang="en-IE" b="1" err="1">
                          <a:solidFill>
                            <a:srgbClr val="24647C"/>
                          </a:solidFill>
                        </a:rPr>
                        <a:t>na</a:t>
                      </a:r>
                      <a:r>
                        <a:rPr lang="en-IE" b="1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b="1" err="1">
                          <a:solidFill>
                            <a:srgbClr val="24647C"/>
                          </a:solidFill>
                        </a:rPr>
                        <a:t>Sraithe</a:t>
                      </a:r>
                      <a:r>
                        <a:rPr lang="en-IE" b="1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b="1" err="1">
                          <a:solidFill>
                            <a:srgbClr val="24647C"/>
                          </a:solidFill>
                        </a:rPr>
                        <a:t>Sinsearaí</a:t>
                      </a:r>
                      <a:r>
                        <a:rPr lang="en-IE" b="1">
                          <a:solidFill>
                            <a:srgbClr val="24647C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012266"/>
                  </a:ext>
                </a:extLst>
              </a:tr>
              <a:tr h="384008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Ceisteanna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err="1">
                          <a:solidFill>
                            <a:srgbClr val="24647C"/>
                          </a:solidFill>
                        </a:rPr>
                        <a:t>Comhaimseartha</a:t>
                      </a:r>
                      <a:r>
                        <a:rPr lang="en-IE">
                          <a:solidFill>
                            <a:srgbClr val="24647C"/>
                          </a:solidFill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solidFill>
                            <a:srgbClr val="24647C"/>
                          </a:solidFill>
                        </a:rPr>
                        <a:t>Dul </a:t>
                      </a:r>
                      <a:r>
                        <a:rPr lang="en-IE" dirty="0" err="1">
                          <a:solidFill>
                            <a:srgbClr val="24647C"/>
                          </a:solidFill>
                        </a:rPr>
                        <a:t>i</a:t>
                      </a:r>
                      <a:r>
                        <a:rPr lang="en-IE" dirty="0">
                          <a:solidFill>
                            <a:srgbClr val="24647C"/>
                          </a:solidFill>
                        </a:rPr>
                        <a:t> </a:t>
                      </a:r>
                      <a:r>
                        <a:rPr lang="en-IE" dirty="0" err="1">
                          <a:solidFill>
                            <a:srgbClr val="24647C"/>
                          </a:solidFill>
                        </a:rPr>
                        <a:t>gCeannas</a:t>
                      </a:r>
                      <a:endParaRPr lang="en-IE" dirty="0">
                        <a:solidFill>
                          <a:srgbClr val="24647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6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122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AFA8933-7231-B6E6-2F4D-0F89920B13D4}"/>
              </a:ext>
            </a:extLst>
          </p:cNvPr>
          <p:cNvSpPr/>
          <p:nvPr/>
        </p:nvSpPr>
        <p:spPr>
          <a:xfrm>
            <a:off x="1744579" y="5245282"/>
            <a:ext cx="7359315" cy="930927"/>
          </a:xfrm>
          <a:prstGeom prst="rect">
            <a:avLst/>
          </a:prstGeom>
          <a:noFill/>
          <a:ln>
            <a:solidFill>
              <a:srgbClr val="115D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600" b="1">
              <a:solidFill>
                <a:srgbClr val="0E85AA"/>
              </a:solidFill>
              <a:cs typeface="Arial"/>
            </a:endParaRPr>
          </a:p>
          <a:p>
            <a:pPr algn="ctr"/>
            <a:r>
              <a:rPr lang="en-GB" err="1">
                <a:solidFill>
                  <a:srgbClr val="115D75"/>
                </a:solidFill>
                <a:cs typeface="Arial"/>
              </a:rPr>
              <a:t>Bliain</a:t>
            </a:r>
            <a:r>
              <a:rPr lang="en-GB">
                <a:solidFill>
                  <a:srgbClr val="115D75"/>
                </a:solidFill>
                <a:cs typeface="Arial"/>
              </a:rPr>
              <a:t> 1 – </a:t>
            </a:r>
            <a:r>
              <a:rPr lang="en-GB" err="1">
                <a:solidFill>
                  <a:srgbClr val="115D75"/>
                </a:solidFill>
                <a:cs typeface="Arial"/>
              </a:rPr>
              <a:t>Ceithre</a:t>
            </a:r>
            <a:r>
              <a:rPr lang="en-GB">
                <a:solidFill>
                  <a:srgbClr val="115D75"/>
                </a:solidFill>
                <a:cs typeface="Arial"/>
              </a:rPr>
              <a:t> </a:t>
            </a:r>
            <a:r>
              <a:rPr lang="en-GB" err="1">
                <a:solidFill>
                  <a:srgbClr val="115D75"/>
                </a:solidFill>
                <a:cs typeface="Arial"/>
              </a:rPr>
              <a:t>Phríomhthasc</a:t>
            </a:r>
            <a:r>
              <a:rPr lang="en-GB">
                <a:solidFill>
                  <a:srgbClr val="115D75"/>
                </a:solidFill>
                <a:cs typeface="Arial"/>
              </a:rPr>
              <a:t> OSPS – 2 </a:t>
            </a:r>
            <a:r>
              <a:rPr lang="en-GB" err="1">
                <a:solidFill>
                  <a:srgbClr val="115D75"/>
                </a:solidFill>
                <a:cs typeface="Arial"/>
              </a:rPr>
              <a:t>Chreidiúint</a:t>
            </a:r>
            <a:endParaRPr lang="en-GB">
              <a:solidFill>
                <a:srgbClr val="115D75"/>
              </a:solidFill>
              <a:cs typeface="Arial"/>
            </a:endParaRPr>
          </a:p>
          <a:p>
            <a:pPr algn="ctr"/>
            <a:r>
              <a:rPr lang="en-GB" err="1">
                <a:solidFill>
                  <a:srgbClr val="115D75"/>
                </a:solidFill>
                <a:cs typeface="Arial"/>
              </a:rPr>
              <a:t>Bliain</a:t>
            </a:r>
            <a:r>
              <a:rPr lang="en-GB">
                <a:solidFill>
                  <a:srgbClr val="115D75"/>
                </a:solidFill>
                <a:cs typeface="Arial"/>
              </a:rPr>
              <a:t> 2 – </a:t>
            </a:r>
            <a:r>
              <a:rPr lang="en-GB" err="1">
                <a:solidFill>
                  <a:srgbClr val="115D75"/>
                </a:solidFill>
                <a:cs typeface="Arial"/>
              </a:rPr>
              <a:t>Ceithre</a:t>
            </a:r>
            <a:r>
              <a:rPr lang="en-GB">
                <a:solidFill>
                  <a:srgbClr val="115D75"/>
                </a:solidFill>
                <a:cs typeface="Arial"/>
              </a:rPr>
              <a:t> </a:t>
            </a:r>
            <a:r>
              <a:rPr lang="en-GB" err="1">
                <a:solidFill>
                  <a:srgbClr val="115D75"/>
                </a:solidFill>
                <a:cs typeface="Arial"/>
              </a:rPr>
              <a:t>Phríomhthasc</a:t>
            </a:r>
            <a:r>
              <a:rPr lang="en-GB">
                <a:solidFill>
                  <a:srgbClr val="115D75"/>
                </a:solidFill>
                <a:cs typeface="Arial"/>
              </a:rPr>
              <a:t> OSPS – 2 </a:t>
            </a:r>
            <a:r>
              <a:rPr lang="en-GB" err="1">
                <a:solidFill>
                  <a:srgbClr val="115D75"/>
                </a:solidFill>
                <a:cs typeface="Arial"/>
              </a:rPr>
              <a:t>Chreidiúint</a:t>
            </a:r>
            <a:endParaRPr lang="en-GB">
              <a:solidFill>
                <a:srgbClr val="115D75"/>
              </a:solidFill>
              <a:cs typeface="Arial"/>
            </a:endParaRPr>
          </a:p>
          <a:p>
            <a:pPr algn="ctr"/>
            <a:r>
              <a:rPr lang="en-GB" err="1">
                <a:solidFill>
                  <a:srgbClr val="115D75"/>
                </a:solidFill>
                <a:cs typeface="Arial"/>
              </a:rPr>
              <a:t>Ciorclán</a:t>
            </a:r>
            <a:r>
              <a:rPr lang="en-GB">
                <a:solidFill>
                  <a:srgbClr val="115D75"/>
                </a:solidFill>
                <a:cs typeface="Arial"/>
              </a:rPr>
              <a:t> 12/2025</a:t>
            </a:r>
          </a:p>
          <a:p>
            <a:pPr algn="ctr"/>
            <a:endParaRPr lang="en-GB">
              <a:solidFill>
                <a:srgbClr val="0E85AA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0D7A2-43CB-69A7-9815-DECC7712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2207758"/>
            <a:ext cx="2011589" cy="2859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71320A-E1E3-3B3F-B722-2E6C2E8F1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49" y="2229546"/>
            <a:ext cx="2115828" cy="28736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AFEBAE-1630-79E0-F3F8-89A48D966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3" y="2165366"/>
            <a:ext cx="2246050" cy="2902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C995EE-89E4-1636-6208-B4F00445DD1E}"/>
              </a:ext>
            </a:extLst>
          </p:cNvPr>
          <p:cNvSpPr txBox="1"/>
          <p:nvPr/>
        </p:nvSpPr>
        <p:spPr>
          <a:xfrm>
            <a:off x="246062" y="4676406"/>
            <a:ext cx="19816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err="1">
                <a:solidFill>
                  <a:srgbClr val="1987A8"/>
                </a:solidFill>
                <a:cs typeface="Arial"/>
              </a:rPr>
              <a:t>Ciorclán</a:t>
            </a:r>
            <a:r>
              <a:rPr lang="en-GB">
                <a:solidFill>
                  <a:srgbClr val="1987A8"/>
                </a:solidFill>
                <a:cs typeface="Arial"/>
              </a:rPr>
              <a:t> 12/2025</a:t>
            </a:r>
            <a:endParaRPr lang="en-GB">
              <a:solidFill>
                <a:srgbClr val="1987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96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id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4B34030-2DEF-405F-B341-BD1637B4449E}" vid="{236A23D2-F83D-406A-8C48-D6AB70E9DEFB}"/>
    </a:ext>
  </a:extLst>
</a:theme>
</file>

<file path=ppt/theme/theme2.xml><?xml version="1.0" encoding="utf-8"?>
<a:theme xmlns:a="http://schemas.openxmlformats.org/drawingml/2006/main" name="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4B34030-2DEF-405F-B341-BD1637B4449E}" vid="{E33B2EFF-8D1D-42C4-A224-CF27826939B8}"/>
    </a:ext>
  </a:extLst>
</a:theme>
</file>

<file path=ppt/theme/theme3.xml><?xml version="1.0" encoding="utf-8"?>
<a:theme xmlns:a="http://schemas.openxmlformats.org/drawingml/2006/main" name="Oide mark with tagline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4B34030-2DEF-405F-B341-BD1637B4449E}" vid="{751EB0F2-A979-4924-9E48-BFB4E5BE253C}"/>
    </a:ext>
  </a:extLst>
</a:theme>
</file>

<file path=ppt/theme/theme4.xml><?xml version="1.0" encoding="utf-8"?>
<a:theme xmlns:a="http://schemas.openxmlformats.org/drawingml/2006/main" name="Oide mark_state gold_state green with tagline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4B34030-2DEF-405F-B341-BD1637B4449E}" vid="{6EB0CF5A-38C7-448B-9761-848882E9C68A}"/>
    </a:ext>
  </a:extLst>
</a:theme>
</file>

<file path=ppt/theme/theme5.xml><?xml version="1.0" encoding="utf-8"?>
<a:theme xmlns:a="http://schemas.openxmlformats.org/drawingml/2006/main" name="Oide mark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4B34030-2DEF-405F-B341-BD1637B4449E}" vid="{F5C4E076-EED8-4D9E-A86B-53E7B31D42FB}"/>
    </a:ext>
  </a:extLst>
</a:theme>
</file>

<file path=ppt/theme/theme6.xml><?xml version="1.0" encoding="utf-8"?>
<a:theme xmlns:a="http://schemas.openxmlformats.org/drawingml/2006/main" name="1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7.xml><?xml version="1.0" encoding="utf-8"?>
<a:theme xmlns:a="http://schemas.openxmlformats.org/drawingml/2006/main" name="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 SPHE Workshop New Draft</Template>
  <TotalTime>0</TotalTime>
  <Words>1352</Words>
  <Application>Microsoft Office PowerPoint</Application>
  <PresentationFormat>Widescreen</PresentationFormat>
  <Paragraphs>202</Paragraphs>
  <Slides>21</Slides>
  <Notes>21</Notes>
  <HiddenSlides>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Arial,Sans-Serif</vt:lpstr>
      <vt:lpstr>Calibri</vt:lpstr>
      <vt:lpstr>Calibri Light</vt:lpstr>
      <vt:lpstr>Dreaming Outloud Script Pro</vt:lpstr>
      <vt:lpstr>Google Sans</vt:lpstr>
      <vt:lpstr>Quicksand</vt:lpstr>
      <vt:lpstr>Quicksand Bold</vt:lpstr>
      <vt:lpstr>Segoe UI</vt:lpstr>
      <vt:lpstr>Z@R18CD.tmp</vt:lpstr>
      <vt:lpstr>Oide title slides</vt:lpstr>
      <vt:lpstr>Oide blue theme_mark_state gold_state green_white tagline</vt:lpstr>
      <vt:lpstr>Oide mark with tagline_black_white background</vt:lpstr>
      <vt:lpstr>Oide mark_state gold_state green with tagline_white background</vt:lpstr>
      <vt:lpstr>Oide mark_white_Oide blue background</vt:lpstr>
      <vt:lpstr>1_Oide blue theme_mark_state gold_state green_white tagline</vt:lpstr>
      <vt:lpstr>Oide mark_state gold_state green_white background</vt:lpstr>
      <vt:lpstr>Oideachas Sóisialta, Pearsanta agus Sláinte na Sraithe Sinsearaí</vt:lpstr>
      <vt:lpstr>Leabhrán Foghlama Gairmiúla</vt:lpstr>
      <vt:lpstr>Sa seisiúin seo…</vt:lpstr>
      <vt:lpstr>Contanam an OSPS</vt:lpstr>
      <vt:lpstr>Contanam an OSPS</vt:lpstr>
      <vt:lpstr>OSPS na hIdirbhliana  </vt:lpstr>
      <vt:lpstr>Sonraíocht OSPS na Sraithe Sinsearaí</vt:lpstr>
      <vt:lpstr>OSPS na Sraithe Sinsearaí don ATB agus don ATF</vt:lpstr>
      <vt:lpstr>OSPS san Ardteistiméireacht Fheidhmeach</vt:lpstr>
      <vt:lpstr>Gnéithe agus Snáithe Comhthrasnacha </vt:lpstr>
      <vt:lpstr>Treoirlínte chun tacú le cur i gcrích na bPríomhthascanna </vt:lpstr>
      <vt:lpstr>Treoirlínte chun tacú le cur i gcrích na bPríomhthascanna </vt:lpstr>
      <vt:lpstr>Réimsí Curaclaim CFL1CFL2 maidir le Cúram Pearsanta</vt:lpstr>
      <vt:lpstr>Ag Tacú le Soláthar OSPS i do Scoil  do do Scoláirí</vt:lpstr>
      <vt:lpstr>Iniúchadh Ullmhachta maidir le OSPS na Sraithe Sinsearaí</vt:lpstr>
      <vt:lpstr>PowerPoint Presentation</vt:lpstr>
      <vt:lpstr>Sa seisiún seo</vt:lpstr>
      <vt:lpstr>PowerPoint Presentation</vt:lpstr>
      <vt:lpstr>Míle buíochas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2026-04-15T08:57:21Z</dcterms:created>
  <dcterms:modified xsi:type="dcterms:W3CDTF">2026-04-15T08:59:03Z</dcterms:modified>
</cp:coreProperties>
</file>