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41" r:id="rId2"/>
    <p:sldMasterId id="2147483675" r:id="rId3"/>
    <p:sldMasterId id="2147483733" r:id="rId4"/>
    <p:sldMasterId id="2147483689" r:id="rId5"/>
    <p:sldMasterId id="2147483725" r:id="rId6"/>
    <p:sldMasterId id="2147483709" r:id="rId7"/>
    <p:sldMasterId id="2147483717" r:id="rId8"/>
    <p:sldMasterId id="2147483749" r:id="rId9"/>
  </p:sldMasterIdLst>
  <p:notesMasterIdLst>
    <p:notesMasterId r:id="rId25"/>
  </p:notesMasterIdLst>
  <p:handoutMasterIdLst>
    <p:handoutMasterId r:id="rId26"/>
  </p:handoutMasterIdLst>
  <p:sldIdLst>
    <p:sldId id="256" r:id="rId10"/>
    <p:sldId id="4058" r:id="rId11"/>
    <p:sldId id="4030" r:id="rId12"/>
    <p:sldId id="4119" r:id="rId13"/>
    <p:sldId id="3737" r:id="rId14"/>
    <p:sldId id="263" r:id="rId15"/>
    <p:sldId id="4108" r:id="rId16"/>
    <p:sldId id="270" r:id="rId17"/>
    <p:sldId id="4109" r:id="rId18"/>
    <p:sldId id="2445" r:id="rId19"/>
    <p:sldId id="3731" r:id="rId20"/>
    <p:sldId id="4110" r:id="rId21"/>
    <p:sldId id="4112" r:id="rId22"/>
    <p:sldId id="4118" r:id="rId23"/>
    <p:sldId id="4120" r:id="rId24"/>
  </p:sldIdLst>
  <p:sldSz cx="12192000" cy="6858000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BF9"/>
    <a:srgbClr val="0E85AA"/>
    <a:srgbClr val="24647C"/>
    <a:srgbClr val="C6DEC7"/>
    <a:srgbClr val="004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9666D8-6492-D221-C133-CFFF3D7A12EE}" v="69" dt="2026-04-13T17:43:16.725"/>
    <p1510:client id="{381AC0D9-DEB9-A826-4605-146623692AE3}" v="13" dt="2026-04-14T10:38:38.842"/>
    <p1510:client id="{D5F108A3-F4D2-A7D9-E93F-1A4F245A7408}" v="7" dt="2026-04-13T17:35:05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20CF6D-9999-4C33-9225-5E5B62795409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A7BC6F78-0930-41E1-BC85-E65CF6BC1DF5}" type="pres">
      <dgm:prSet presAssocID="{5A20CF6D-9999-4C33-9225-5E5B62795409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</dgm:ptLst>
  <dgm:cxnLst>
    <dgm:cxn modelId="{4C533AC5-F311-4F41-A13D-23AFAF1B0332}" type="presOf" srcId="{5A20CF6D-9999-4C33-9225-5E5B62795409}" destId="{A7BC6F78-0930-41E1-BC85-E65CF6BC1DF5}" srcOrd="0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C2D64E-B7EA-44F2-8E64-697AA35BC77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5124435-902A-4D35-B013-E111011849E1}">
      <dgm:prSet phldrT="[Text]" phldr="0" custT="1"/>
      <dgm:spPr>
        <a:solidFill>
          <a:srgbClr val="92D050"/>
        </a:solidFill>
      </dgm:spPr>
      <dgm:t>
        <a:bodyPr/>
        <a:lstStyle/>
        <a:p>
          <a:r>
            <a:rPr lang="en-IE" sz="2800" b="1" dirty="0"/>
            <a:t>Cad é?</a:t>
          </a:r>
        </a:p>
      </dgm:t>
    </dgm:pt>
    <dgm:pt modelId="{9FF3AD0A-0AE8-4CE0-A9B9-DF845C79A351}" type="parTrans" cxnId="{86B1077F-2CF4-413D-878E-D707F62F64D7}">
      <dgm:prSet/>
      <dgm:spPr/>
      <dgm:t>
        <a:bodyPr/>
        <a:lstStyle/>
        <a:p>
          <a:endParaRPr lang="en-IE"/>
        </a:p>
      </dgm:t>
    </dgm:pt>
    <dgm:pt modelId="{74E80118-CD22-48EE-910E-A4D9D5C18275}" type="sibTrans" cxnId="{86B1077F-2CF4-413D-878E-D707F62F64D7}">
      <dgm:prSet/>
      <dgm:spPr/>
      <dgm:t>
        <a:bodyPr/>
        <a:lstStyle/>
        <a:p>
          <a:endParaRPr lang="en-IE"/>
        </a:p>
      </dgm:t>
    </dgm:pt>
    <dgm:pt modelId="{94E86D44-2EC6-4A1B-BC35-D7639C5D92E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None/>
          </a:pPr>
          <a:r>
            <a:rPr lang="ga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Smaoineamh amháin maidir le Clár IB atá </a:t>
          </a:r>
          <a:r>
            <a:rPr lang="ga-IE" sz="27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Iomchuimsitheach</a:t>
          </a:r>
          <a:r>
            <a:rPr lang="ga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a threorú atá </a:t>
          </a:r>
          <a:r>
            <a:rPr lang="en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le</a:t>
          </a:r>
          <a:r>
            <a:rPr lang="ga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tabhairt liom inniu ná...</a:t>
          </a:r>
          <a:endParaRPr lang="en-IE" sz="2700" b="0" kern="1200" dirty="0">
            <a:solidFill>
              <a:srgbClr val="0E85AA"/>
            </a:solidFill>
            <a:latin typeface="Arial" panose="020B0604020202020204"/>
            <a:ea typeface="Calibri"/>
            <a:cs typeface="Calibri"/>
          </a:endParaRPr>
        </a:p>
      </dgm:t>
    </dgm:pt>
    <dgm:pt modelId="{9B736068-ECCD-4DA9-8819-A1BFC1419392}" type="parTrans" cxnId="{E393B0C8-9EE7-4844-9FB1-2C42A1FBBB99}">
      <dgm:prSet/>
      <dgm:spPr/>
      <dgm:t>
        <a:bodyPr/>
        <a:lstStyle/>
        <a:p>
          <a:endParaRPr lang="en-IE"/>
        </a:p>
      </dgm:t>
    </dgm:pt>
    <dgm:pt modelId="{38EDC365-A5C9-4DAB-AE1A-F83991B63B82}" type="sibTrans" cxnId="{E393B0C8-9EE7-4844-9FB1-2C42A1FBBB99}">
      <dgm:prSet/>
      <dgm:spPr/>
      <dgm:t>
        <a:bodyPr/>
        <a:lstStyle/>
        <a:p>
          <a:endParaRPr lang="en-IE"/>
        </a:p>
      </dgm:t>
    </dgm:pt>
    <dgm:pt modelId="{60F4EDFE-5888-4801-B9F6-9407E00A81D0}">
      <dgm:prSet phldrT="[Text]" phldr="0" custT="1"/>
      <dgm:spPr>
        <a:solidFill>
          <a:srgbClr val="FFC000"/>
        </a:solidFill>
      </dgm:spPr>
      <dgm:t>
        <a:bodyPr/>
        <a:lstStyle/>
        <a:p>
          <a:pPr rtl="0"/>
          <a:r>
            <a:rPr lang="en-IE" sz="2800" b="1" dirty="0">
              <a:latin typeface="Arial" panose="020B0604020202020204"/>
            </a:rPr>
            <a:t>Mar sin de?</a:t>
          </a:r>
          <a:endParaRPr lang="en-IE" sz="2800" b="1" dirty="0"/>
        </a:p>
      </dgm:t>
    </dgm:pt>
    <dgm:pt modelId="{BE77B7EB-A3FB-493A-95ED-3B5197237A6E}" type="parTrans" cxnId="{8CB574D1-5B78-4C35-A7D5-611BE4EB8AA6}">
      <dgm:prSet/>
      <dgm:spPr/>
      <dgm:t>
        <a:bodyPr/>
        <a:lstStyle/>
        <a:p>
          <a:endParaRPr lang="en-IE"/>
        </a:p>
      </dgm:t>
    </dgm:pt>
    <dgm:pt modelId="{49BDDD46-D069-44FF-944F-BCEE12BB4659}" type="sibTrans" cxnId="{8CB574D1-5B78-4C35-A7D5-611BE4EB8AA6}">
      <dgm:prSet/>
      <dgm:spPr/>
      <dgm:t>
        <a:bodyPr/>
        <a:lstStyle/>
        <a:p>
          <a:endParaRPr lang="en-IE"/>
        </a:p>
      </dgm:t>
    </dgm:pt>
    <dgm:pt modelId="{38F1EFAD-2742-4847-9EA6-0EA12041E5F2}">
      <dgm:prSet phldr="0"/>
      <dgm:spPr>
        <a:solidFill>
          <a:srgbClr val="7030A0"/>
        </a:solidFill>
      </dgm:spPr>
      <dgm:t>
        <a:bodyPr/>
        <a:lstStyle/>
        <a:p>
          <a:pPr rtl="0"/>
          <a:r>
            <a:rPr lang="en-IE" sz="2800" b="1" dirty="0" err="1">
              <a:latin typeface="Arial" panose="020B0604020202020204"/>
            </a:rPr>
            <a:t>Amach</a:t>
          </a:r>
          <a:r>
            <a:rPr lang="en-IE" sz="2800" b="1" dirty="0">
              <a:latin typeface="Arial" panose="020B0604020202020204"/>
            </a:rPr>
            <a:t> </a:t>
          </a:r>
          <a:r>
            <a:rPr lang="en-IE" sz="2800" b="1" dirty="0" err="1">
              <a:latin typeface="Arial" panose="020B0604020202020204"/>
            </a:rPr>
            <a:t>anseo</a:t>
          </a:r>
          <a:r>
            <a:rPr lang="en-IE" sz="2800" b="1" dirty="0">
              <a:latin typeface="Arial" panose="020B0604020202020204"/>
            </a:rPr>
            <a:t>?</a:t>
          </a:r>
        </a:p>
      </dgm:t>
    </dgm:pt>
    <dgm:pt modelId="{865A2197-C2BE-4DDC-AD20-B9B04CC85FFA}" type="parTrans" cxnId="{A8A756FB-EA14-421B-B639-D2516FD1F391}">
      <dgm:prSet/>
      <dgm:spPr/>
      <dgm:t>
        <a:bodyPr/>
        <a:lstStyle/>
        <a:p>
          <a:endParaRPr lang="en-IE"/>
        </a:p>
      </dgm:t>
    </dgm:pt>
    <dgm:pt modelId="{8BFE30B5-FB14-44D7-BB7C-C1932975335B}" type="sibTrans" cxnId="{A8A756FB-EA14-421B-B639-D2516FD1F391}">
      <dgm:prSet/>
      <dgm:spPr/>
      <dgm:t>
        <a:bodyPr/>
        <a:lstStyle/>
        <a:p>
          <a:endParaRPr lang="en-IE"/>
        </a:p>
      </dgm:t>
    </dgm:pt>
    <dgm:pt modelId="{AE96C5CF-8DF5-4F39-AAAD-7BF444AB115E}">
      <dgm:prSet phldr="0" custT="1"/>
      <dgm:spPr/>
      <dgm:t>
        <a:bodyPr/>
        <a:lstStyle/>
        <a:p>
          <a:pPr rtl="0"/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Comhrá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amháin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 a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bheidh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agam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mar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thoradh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ar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mo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chuid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foghlama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inniu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ná</a:t>
          </a:r>
          <a:r>
            <a:rPr lang="en-GB" sz="2800" dirty="0">
              <a:solidFill>
                <a:srgbClr val="0E85AA"/>
              </a:solidFill>
              <a:latin typeface="Arial"/>
              <a:ea typeface="Calibri"/>
              <a:cs typeface="Calibri"/>
            </a:rPr>
            <a:t>…</a:t>
          </a:r>
          <a:endParaRPr lang="en-GB" sz="2800" dirty="0">
            <a:solidFill>
              <a:srgbClr val="0E85AA"/>
            </a:solidFill>
            <a:latin typeface="Arial"/>
          </a:endParaRPr>
        </a:p>
      </dgm:t>
    </dgm:pt>
    <dgm:pt modelId="{0E94A8D3-DCA1-4B82-B3C2-70E4E77EF43F}" type="parTrans" cxnId="{DD595014-E4D3-4E1D-A135-165ECC1C6EF6}">
      <dgm:prSet/>
      <dgm:spPr/>
      <dgm:t>
        <a:bodyPr/>
        <a:lstStyle/>
        <a:p>
          <a:endParaRPr lang="en-IE"/>
        </a:p>
      </dgm:t>
    </dgm:pt>
    <dgm:pt modelId="{8539A6AA-68B0-4928-90C6-D1610B796834}" type="sibTrans" cxnId="{DD595014-E4D3-4E1D-A135-165ECC1C6EF6}">
      <dgm:prSet/>
      <dgm:spPr/>
      <dgm:t>
        <a:bodyPr/>
        <a:lstStyle/>
        <a:p>
          <a:endParaRPr lang="en-IE"/>
        </a:p>
      </dgm:t>
    </dgm:pt>
    <dgm:pt modelId="{311BA05C-3420-4ED8-A2FC-F80CFE3E9901}">
      <dgm:prSet phldr="0"/>
      <dgm:spPr/>
      <dgm:t>
        <a:bodyPr/>
        <a:lstStyle/>
        <a:p>
          <a:pPr rtl="0"/>
          <a:r>
            <a:rPr lang="en-GB" sz="2800" b="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Cé</a:t>
          </a:r>
          <a:r>
            <a:rPr lang="en-GB" sz="2800" b="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800" b="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chomh</a:t>
          </a:r>
          <a:r>
            <a:rPr lang="en-GB" sz="2800" b="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800" b="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hionchuimsitheach</a:t>
          </a:r>
          <a:r>
            <a:rPr lang="en-GB" sz="2800" b="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is </a:t>
          </a:r>
          <a:r>
            <a:rPr lang="en-GB" sz="2800" b="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atá</a:t>
          </a:r>
          <a:r>
            <a:rPr lang="en-GB" sz="2800" b="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800" b="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ár</a:t>
          </a:r>
          <a:r>
            <a:rPr lang="en-GB" sz="2800" b="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800" b="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gClár</a:t>
          </a:r>
          <a:r>
            <a:rPr lang="en-GB" sz="2800" b="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IB…?</a:t>
          </a:r>
        </a:p>
      </dgm:t>
    </dgm:pt>
    <dgm:pt modelId="{AF0BE3C6-1522-47D7-AB6D-CAD605C8AA1B}" type="parTrans" cxnId="{C2A24456-FA9C-4550-A7FE-963CDBC61DD6}">
      <dgm:prSet/>
      <dgm:spPr/>
      <dgm:t>
        <a:bodyPr/>
        <a:lstStyle/>
        <a:p>
          <a:endParaRPr lang="en-IE"/>
        </a:p>
      </dgm:t>
    </dgm:pt>
    <dgm:pt modelId="{E570BC19-9D3C-418C-A7E6-7D2F4BEE7BED}" type="sibTrans" cxnId="{C2A24456-FA9C-4550-A7FE-963CDBC61DD6}">
      <dgm:prSet/>
      <dgm:spPr/>
      <dgm:t>
        <a:bodyPr/>
        <a:lstStyle/>
        <a:p>
          <a:endParaRPr lang="en-IE"/>
        </a:p>
      </dgm:t>
    </dgm:pt>
    <dgm:pt modelId="{0372702F-3062-4086-BC3E-CC4886F7441F}" type="pres">
      <dgm:prSet presAssocID="{1DC2D64E-B7EA-44F2-8E64-697AA35BC77D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AF35DE0-7C8D-4717-AC89-79E35ED8DC56}" type="pres">
      <dgm:prSet presAssocID="{C5124435-902A-4D35-B013-E111011849E1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C63C329E-EAA5-498A-9045-95967E4CB385}" type="pres">
      <dgm:prSet presAssocID="{C5124435-902A-4D35-B013-E111011849E1}" presName="childText1" presStyleLbl="solidAlignAcc1" presStyleIdx="0" presStyleCnt="3" custLinFactNeighborX="679" custLinFactNeighborY="-746">
        <dgm:presLayoutVars>
          <dgm:chMax val="0"/>
          <dgm:chPref val="0"/>
          <dgm:bulletEnabled val="1"/>
        </dgm:presLayoutVars>
      </dgm:prSet>
      <dgm:spPr/>
    </dgm:pt>
    <dgm:pt modelId="{78E67CA4-1679-43B4-9E79-7DBFCDD991E7}" type="pres">
      <dgm:prSet presAssocID="{60F4EDFE-5888-4801-B9F6-9407E00A81D0}" presName="parentText2" presStyleLbl="node1" presStyleIdx="1" presStyleCnt="3" custLinFactNeighborX="0" custLinFactNeighborY="-2517">
        <dgm:presLayoutVars>
          <dgm:chMax/>
          <dgm:chPref val="3"/>
          <dgm:bulletEnabled val="1"/>
        </dgm:presLayoutVars>
      </dgm:prSet>
      <dgm:spPr/>
    </dgm:pt>
    <dgm:pt modelId="{B99F8A62-1723-467C-8C9A-4FDA85039634}" type="pres">
      <dgm:prSet presAssocID="{60F4EDFE-5888-4801-B9F6-9407E00A81D0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242FD952-FA9C-4F47-AFB4-C737D1FD2C2D}" type="pres">
      <dgm:prSet presAssocID="{38F1EFAD-2742-4847-9EA6-0EA12041E5F2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51E41820-48A0-44B6-9623-9C0B3EE8CA59}" type="pres">
      <dgm:prSet presAssocID="{38F1EFAD-2742-4847-9EA6-0EA12041E5F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D595014-E4D3-4E1D-A135-165ECC1C6EF6}" srcId="{38F1EFAD-2742-4847-9EA6-0EA12041E5F2}" destId="{AE96C5CF-8DF5-4F39-AAAD-7BF444AB115E}" srcOrd="0" destOrd="0" parTransId="{0E94A8D3-DCA1-4B82-B3C2-70E4E77EF43F}" sibTransId="{8539A6AA-68B0-4928-90C6-D1610B796834}"/>
    <dgm:cxn modelId="{6F755217-34FA-4CE1-BE85-59876E8926A0}" type="presOf" srcId="{1DC2D64E-B7EA-44F2-8E64-697AA35BC77D}" destId="{0372702F-3062-4086-BC3E-CC4886F7441F}" srcOrd="0" destOrd="0" presId="urn:microsoft.com/office/officeart/2009/3/layout/IncreasingArrowsProcess"/>
    <dgm:cxn modelId="{F7A3DE34-A446-4982-BD8D-1E8C480C901B}" type="presOf" srcId="{38F1EFAD-2742-4847-9EA6-0EA12041E5F2}" destId="{242FD952-FA9C-4F47-AFB4-C737D1FD2C2D}" srcOrd="0" destOrd="0" presId="urn:microsoft.com/office/officeart/2009/3/layout/IncreasingArrowsProcess"/>
    <dgm:cxn modelId="{B54A6C60-4784-4221-A5AC-0BDE55DFD62B}" type="presOf" srcId="{60F4EDFE-5888-4801-B9F6-9407E00A81D0}" destId="{78E67CA4-1679-43B4-9E79-7DBFCDD991E7}" srcOrd="0" destOrd="0" presId="urn:microsoft.com/office/officeart/2009/3/layout/IncreasingArrowsProcess"/>
    <dgm:cxn modelId="{961C0749-4624-40C1-9EF2-AE1D143310E7}" type="presOf" srcId="{94E86D44-2EC6-4A1B-BC35-D7639C5D92E8}" destId="{C63C329E-EAA5-498A-9045-95967E4CB385}" srcOrd="0" destOrd="0" presId="urn:microsoft.com/office/officeart/2009/3/layout/IncreasingArrowsProcess"/>
    <dgm:cxn modelId="{C2A24456-FA9C-4550-A7FE-963CDBC61DD6}" srcId="{60F4EDFE-5888-4801-B9F6-9407E00A81D0}" destId="{311BA05C-3420-4ED8-A2FC-F80CFE3E9901}" srcOrd="0" destOrd="0" parTransId="{AF0BE3C6-1522-47D7-AB6D-CAD605C8AA1B}" sibTransId="{E570BC19-9D3C-418C-A7E6-7D2F4BEE7BED}"/>
    <dgm:cxn modelId="{8823487A-7650-4BF4-AFDE-87B1758D2562}" type="presOf" srcId="{C5124435-902A-4D35-B013-E111011849E1}" destId="{1AF35DE0-7C8D-4717-AC89-79E35ED8DC56}" srcOrd="0" destOrd="0" presId="urn:microsoft.com/office/officeart/2009/3/layout/IncreasingArrowsProcess"/>
    <dgm:cxn modelId="{3C7B817D-F1B7-4D8B-BDA1-EAC71B5CC344}" type="presOf" srcId="{311BA05C-3420-4ED8-A2FC-F80CFE3E9901}" destId="{B99F8A62-1723-467C-8C9A-4FDA85039634}" srcOrd="0" destOrd="0" presId="urn:microsoft.com/office/officeart/2009/3/layout/IncreasingArrowsProcess"/>
    <dgm:cxn modelId="{86B1077F-2CF4-413D-878E-D707F62F64D7}" srcId="{1DC2D64E-B7EA-44F2-8E64-697AA35BC77D}" destId="{C5124435-902A-4D35-B013-E111011849E1}" srcOrd="0" destOrd="0" parTransId="{9FF3AD0A-0AE8-4CE0-A9B9-DF845C79A351}" sibTransId="{74E80118-CD22-48EE-910E-A4D9D5C18275}"/>
    <dgm:cxn modelId="{3D33F287-B17D-4147-8A6D-69CC7A59BF18}" type="presOf" srcId="{AE96C5CF-8DF5-4F39-AAAD-7BF444AB115E}" destId="{51E41820-48A0-44B6-9623-9C0B3EE8CA59}" srcOrd="0" destOrd="0" presId="urn:microsoft.com/office/officeart/2009/3/layout/IncreasingArrowsProcess"/>
    <dgm:cxn modelId="{E393B0C8-9EE7-4844-9FB1-2C42A1FBBB99}" srcId="{C5124435-902A-4D35-B013-E111011849E1}" destId="{94E86D44-2EC6-4A1B-BC35-D7639C5D92E8}" srcOrd="0" destOrd="0" parTransId="{9B736068-ECCD-4DA9-8819-A1BFC1419392}" sibTransId="{38EDC365-A5C9-4DAB-AE1A-F83991B63B82}"/>
    <dgm:cxn modelId="{8CB574D1-5B78-4C35-A7D5-611BE4EB8AA6}" srcId="{1DC2D64E-B7EA-44F2-8E64-697AA35BC77D}" destId="{60F4EDFE-5888-4801-B9F6-9407E00A81D0}" srcOrd="1" destOrd="0" parTransId="{BE77B7EB-A3FB-493A-95ED-3B5197237A6E}" sibTransId="{49BDDD46-D069-44FF-944F-BCEE12BB4659}"/>
    <dgm:cxn modelId="{A8A756FB-EA14-421B-B639-D2516FD1F391}" srcId="{1DC2D64E-B7EA-44F2-8E64-697AA35BC77D}" destId="{38F1EFAD-2742-4847-9EA6-0EA12041E5F2}" srcOrd="2" destOrd="0" parTransId="{865A2197-C2BE-4DDC-AD20-B9B04CC85FFA}" sibTransId="{8BFE30B5-FB14-44D7-BB7C-C1932975335B}"/>
    <dgm:cxn modelId="{FE3246EB-519F-4CFD-B856-9EB219FC08AE}" type="presParOf" srcId="{0372702F-3062-4086-BC3E-CC4886F7441F}" destId="{1AF35DE0-7C8D-4717-AC89-79E35ED8DC56}" srcOrd="0" destOrd="0" presId="urn:microsoft.com/office/officeart/2009/3/layout/IncreasingArrowsProcess"/>
    <dgm:cxn modelId="{0D1E3311-DCD0-4F94-A1E2-C0EF32B974F0}" type="presParOf" srcId="{0372702F-3062-4086-BC3E-CC4886F7441F}" destId="{C63C329E-EAA5-498A-9045-95967E4CB385}" srcOrd="1" destOrd="0" presId="urn:microsoft.com/office/officeart/2009/3/layout/IncreasingArrowsProcess"/>
    <dgm:cxn modelId="{51223ED3-A389-41F0-80B5-133C4D3D7609}" type="presParOf" srcId="{0372702F-3062-4086-BC3E-CC4886F7441F}" destId="{78E67CA4-1679-43B4-9E79-7DBFCDD991E7}" srcOrd="2" destOrd="0" presId="urn:microsoft.com/office/officeart/2009/3/layout/IncreasingArrowsProcess"/>
    <dgm:cxn modelId="{DA0BC469-6CFE-4CCC-BA45-2AB13A59D2AF}" type="presParOf" srcId="{0372702F-3062-4086-BC3E-CC4886F7441F}" destId="{B99F8A62-1723-467C-8C9A-4FDA85039634}" srcOrd="3" destOrd="0" presId="urn:microsoft.com/office/officeart/2009/3/layout/IncreasingArrowsProcess"/>
    <dgm:cxn modelId="{FFB7C6D5-AAFA-429D-9932-4DC089E25303}" type="presParOf" srcId="{0372702F-3062-4086-BC3E-CC4886F7441F}" destId="{242FD952-FA9C-4F47-AFB4-C737D1FD2C2D}" srcOrd="4" destOrd="0" presId="urn:microsoft.com/office/officeart/2009/3/layout/IncreasingArrowsProcess"/>
    <dgm:cxn modelId="{7721906F-0CA5-4670-9D9B-59170732B3B8}" type="presParOf" srcId="{0372702F-3062-4086-BC3E-CC4886F7441F}" destId="{51E41820-48A0-44B6-9623-9C0B3EE8CA59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A68CAF-1E47-43CA-9893-BA6C9CAD25AE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6DED761A-1CE9-491D-B5B1-F16EE49EDE52}" type="pres">
      <dgm:prSet presAssocID="{34A68CAF-1E47-43CA-9893-BA6C9CAD25AE}" presName="diagram" presStyleCnt="0">
        <dgm:presLayoutVars>
          <dgm:dir/>
          <dgm:resizeHandles val="exact"/>
        </dgm:presLayoutVars>
      </dgm:prSet>
      <dgm:spPr/>
    </dgm:pt>
  </dgm:ptLst>
  <dgm:cxnLst>
    <dgm:cxn modelId="{A36B52D6-A4A9-47D1-A6D0-4D789ECDF776}" type="presOf" srcId="{34A68CAF-1E47-43CA-9893-BA6C9CAD25AE}" destId="{6DED761A-1CE9-491D-B5B1-F16EE49EDE5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35DE0-7C8D-4717-AC89-79E35ED8DC56}">
      <dsp:nvSpPr>
        <dsp:cNvPr id="0" name=""/>
        <dsp:cNvSpPr/>
      </dsp:nvSpPr>
      <dsp:spPr>
        <a:xfrm>
          <a:off x="0" y="1385811"/>
          <a:ext cx="9713686" cy="1414682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4581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b="1" kern="1200" dirty="0"/>
            <a:t>Cad é?</a:t>
          </a:r>
        </a:p>
      </dsp:txBody>
      <dsp:txXfrm>
        <a:off x="0" y="1739482"/>
        <a:ext cx="9360016" cy="707341"/>
      </dsp:txXfrm>
    </dsp:sp>
    <dsp:sp modelId="{C63C329E-EAA5-498A-9045-95967E4CB385}">
      <dsp:nvSpPr>
        <dsp:cNvPr id="0" name=""/>
        <dsp:cNvSpPr/>
      </dsp:nvSpPr>
      <dsp:spPr>
        <a:xfrm>
          <a:off x="20314" y="2456406"/>
          <a:ext cx="2991815" cy="272519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Smaoineamh amháin maidir le Clár IB atá </a:t>
          </a:r>
          <a:r>
            <a:rPr lang="ga-IE" sz="27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Iomchuimsitheach</a:t>
          </a:r>
          <a:r>
            <a:rPr lang="ga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a threorú atá </a:t>
          </a:r>
          <a:r>
            <a:rPr lang="en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le</a:t>
          </a:r>
          <a:r>
            <a:rPr lang="ga-IE" sz="27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tabhairt liom inniu ná...</a:t>
          </a:r>
          <a:endParaRPr lang="en-IE" sz="2700" b="0" kern="1200" dirty="0">
            <a:solidFill>
              <a:srgbClr val="0E85AA"/>
            </a:solidFill>
            <a:latin typeface="Arial" panose="020B0604020202020204"/>
            <a:ea typeface="Calibri"/>
            <a:cs typeface="Calibri"/>
          </a:endParaRPr>
        </a:p>
      </dsp:txBody>
      <dsp:txXfrm>
        <a:off x="20314" y="2456406"/>
        <a:ext cx="2991815" cy="2725199"/>
      </dsp:txXfrm>
    </dsp:sp>
    <dsp:sp modelId="{78E67CA4-1679-43B4-9E79-7DBFCDD991E7}">
      <dsp:nvSpPr>
        <dsp:cNvPr id="0" name=""/>
        <dsp:cNvSpPr/>
      </dsp:nvSpPr>
      <dsp:spPr>
        <a:xfrm>
          <a:off x="2991815" y="1821765"/>
          <a:ext cx="6721870" cy="1414682"/>
        </a:xfrm>
        <a:prstGeom prst="rightArrow">
          <a:avLst>
            <a:gd name="adj1" fmla="val 5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4581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b="1" kern="1200" dirty="0">
              <a:latin typeface="Arial" panose="020B0604020202020204"/>
            </a:rPr>
            <a:t>Mar sin de?</a:t>
          </a:r>
          <a:endParaRPr lang="en-IE" sz="2800" b="1" kern="1200" dirty="0"/>
        </a:p>
      </dsp:txBody>
      <dsp:txXfrm>
        <a:off x="2991815" y="2175436"/>
        <a:ext cx="6368200" cy="707341"/>
      </dsp:txXfrm>
    </dsp:sp>
    <dsp:sp modelId="{B99F8A62-1723-467C-8C9A-4FDA85039634}">
      <dsp:nvSpPr>
        <dsp:cNvPr id="0" name=""/>
        <dsp:cNvSpPr/>
      </dsp:nvSpPr>
      <dsp:spPr>
        <a:xfrm>
          <a:off x="2991815" y="2948297"/>
          <a:ext cx="2991815" cy="27251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Cé</a:t>
          </a:r>
          <a:r>
            <a:rPr lang="en-GB" sz="26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6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chomh</a:t>
          </a:r>
          <a:r>
            <a:rPr lang="en-GB" sz="26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6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hionchuimsitheach</a:t>
          </a:r>
          <a:r>
            <a:rPr lang="en-GB" sz="26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is </a:t>
          </a:r>
          <a:r>
            <a:rPr lang="en-GB" sz="26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atá</a:t>
          </a:r>
          <a:r>
            <a:rPr lang="en-GB" sz="26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6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ár</a:t>
          </a:r>
          <a:r>
            <a:rPr lang="en-GB" sz="26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</a:t>
          </a:r>
          <a:r>
            <a:rPr lang="en-GB" sz="2600" b="0" kern="1200" dirty="0" err="1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gClár</a:t>
          </a:r>
          <a:r>
            <a:rPr lang="en-GB" sz="2600" b="0" kern="1200" dirty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 IB…?</a:t>
          </a:r>
        </a:p>
      </dsp:txBody>
      <dsp:txXfrm>
        <a:off x="2991815" y="2948297"/>
        <a:ext cx="2991815" cy="2725199"/>
      </dsp:txXfrm>
    </dsp:sp>
    <dsp:sp modelId="{242FD952-FA9C-4F47-AFB4-C737D1FD2C2D}">
      <dsp:nvSpPr>
        <dsp:cNvPr id="0" name=""/>
        <dsp:cNvSpPr/>
      </dsp:nvSpPr>
      <dsp:spPr>
        <a:xfrm>
          <a:off x="5983630" y="2328933"/>
          <a:ext cx="3730055" cy="1414682"/>
        </a:xfrm>
        <a:prstGeom prst="rightArrow">
          <a:avLst>
            <a:gd name="adj1" fmla="val 50000"/>
            <a:gd name="adj2" fmla="val 5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4581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b="1" kern="1200" dirty="0" err="1">
              <a:latin typeface="Arial" panose="020B0604020202020204"/>
            </a:rPr>
            <a:t>Amach</a:t>
          </a:r>
          <a:r>
            <a:rPr lang="en-IE" sz="2800" b="1" kern="1200" dirty="0">
              <a:latin typeface="Arial" panose="020B0604020202020204"/>
            </a:rPr>
            <a:t> </a:t>
          </a:r>
          <a:r>
            <a:rPr lang="en-IE" sz="2800" b="1" kern="1200" dirty="0" err="1">
              <a:latin typeface="Arial" panose="020B0604020202020204"/>
            </a:rPr>
            <a:t>anseo</a:t>
          </a:r>
          <a:r>
            <a:rPr lang="en-IE" sz="2800" b="1" kern="1200" dirty="0">
              <a:latin typeface="Arial" panose="020B0604020202020204"/>
            </a:rPr>
            <a:t>?</a:t>
          </a:r>
        </a:p>
      </dsp:txBody>
      <dsp:txXfrm>
        <a:off x="5983630" y="2682604"/>
        <a:ext cx="3376385" cy="707341"/>
      </dsp:txXfrm>
    </dsp:sp>
    <dsp:sp modelId="{51E41820-48A0-44B6-9623-9C0B3EE8CA59}">
      <dsp:nvSpPr>
        <dsp:cNvPr id="0" name=""/>
        <dsp:cNvSpPr/>
      </dsp:nvSpPr>
      <dsp:spPr>
        <a:xfrm>
          <a:off x="5983630" y="3419858"/>
          <a:ext cx="2991815" cy="2685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Comhrá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amháin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 a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bheidh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agam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mar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thoradh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ar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mo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chuid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foghlama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inniu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 </a:t>
          </a:r>
          <a:r>
            <a:rPr lang="en-GB" sz="2800" kern="1200" dirty="0" err="1">
              <a:solidFill>
                <a:srgbClr val="0E85AA"/>
              </a:solidFill>
              <a:latin typeface="Arial"/>
              <a:ea typeface="Calibri"/>
              <a:cs typeface="Calibri"/>
            </a:rPr>
            <a:t>ná</a:t>
          </a:r>
          <a:r>
            <a:rPr lang="en-GB" sz="2800" kern="1200" dirty="0">
              <a:solidFill>
                <a:srgbClr val="0E85AA"/>
              </a:solidFill>
              <a:latin typeface="Arial"/>
              <a:ea typeface="Calibri"/>
              <a:cs typeface="Calibri"/>
            </a:rPr>
            <a:t>…</a:t>
          </a:r>
          <a:endParaRPr lang="en-GB" sz="2800" kern="1200" dirty="0">
            <a:solidFill>
              <a:srgbClr val="0E85AA"/>
            </a:solidFill>
            <a:latin typeface="Arial"/>
          </a:endParaRPr>
        </a:p>
      </dsp:txBody>
      <dsp:txXfrm>
        <a:off x="5983630" y="3419858"/>
        <a:ext cx="2991815" cy="26853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E258C5-75BE-93F8-A16A-4050621548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66BB6-5650-586B-27F1-2D1653FE20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07FCAC1-A11E-4B46-9803-81E3EDD38202}" type="datetimeFigureOut">
              <a:rPr lang="en-IE" smtClean="0"/>
              <a:t>15/04/2026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44072-84DC-F51A-D675-6744DD34E8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D3D2E-6233-38D8-6625-1010EC68F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F699CB4-CA28-4364-A8C8-DE68DF080A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08936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8DF4485-8988-4DE2-BC28-1FB802FC5CE5}" type="datetimeFigureOut">
              <a:rPr lang="en-IE" smtClean="0"/>
              <a:t>15/04/2026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0"/>
            <a:ext cx="5438140" cy="390798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4B27F17-31A8-4877-B718-D306516D8F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138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4458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1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B3E67-0943-2EB4-BC61-63D000E0D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A4328-32EF-7BBD-3369-1695A4259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76010-B8B8-53D2-EB32-E52A074FF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18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6647A-AA52-EA2F-902E-CFF1F2F11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A69719-AEF2-1C79-2137-6E48DF80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408CD3-8FA6-E006-A6E6-6F4AD4F0E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0984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9A9A-2159-9AC1-73F8-71D69FF8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B0317-90D8-76E4-D0D2-28808E9D1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39788" y="452438"/>
            <a:ext cx="5118100" cy="2879725"/>
          </a:xfrm>
        </p:spPr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FE280-A723-0AE2-935E-AF0BDD07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535178"/>
            <a:ext cx="5484812" cy="5773622"/>
          </a:xfrm>
        </p:spPr>
        <p:txBody>
          <a:bodyPr/>
          <a:lstStyle/>
          <a:p>
            <a:pPr marL="0" indent="0">
              <a:buNone/>
            </a:pP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B838F-B7AC-AB20-DE1D-ABB1337F0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1445">
              <a:defRPr/>
            </a:pPr>
            <a:fld id="{F4B27F17-31A8-4877-B718-D306516D8F8C}" type="slidenum">
              <a:rPr lang="en-IE">
                <a:solidFill>
                  <a:prstClr val="black"/>
                </a:solidFill>
                <a:latin typeface="Calibri" panose="020F0502020204030204"/>
              </a:rPr>
              <a:pPr defTabSz="961445">
                <a:defRPr/>
              </a:pPr>
              <a:t>13</a:t>
            </a:fld>
            <a:endParaRPr lang="en-I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0661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102A-7A88-E22F-3D14-096AFA22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DFDE5A-EFE2-E172-1E77-14DAB622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7165E-9840-80AB-7566-0FF0A4D3A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3725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F417-C67A-8B2C-4D49-108315AF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36FFB-7AC6-2E40-2E99-5577C79BC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76D9-CC2A-BAAC-B398-F8713BA1C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843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81D9-B3BB-3B6A-0AC6-F9AB8F2A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44D06-9894-4323-9C0E-CE461A3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38200" y="379413"/>
            <a:ext cx="5118100" cy="28797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CD26C-2848-5B24-1DC7-02F7E75D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3259138"/>
            <a:ext cx="5757861" cy="5834062"/>
          </a:xfrm>
        </p:spPr>
        <p:txBody>
          <a:bodyPr/>
          <a:lstStyle/>
          <a:p>
            <a:pPr marL="158750" indent="0"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91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81D9-B3BB-3B6A-0AC6-F9AB8F2A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44D06-9894-4323-9C0E-CE461A3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CD26C-2848-5B24-1DC7-02F7E75D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691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F0E97-CB57-3E41-94CF-CDC530957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01299-2D0E-CF4B-6FC4-97CFEFFB8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597E5-23A7-0357-44C1-519CAA624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34945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125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984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95E57-406F-9D13-DE95-79363F596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41DCA1-2A28-A73E-9E1E-2CDE3CF07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E45BD-EDE2-7C79-9C21-0FD6212BC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6E938-58ED-3F03-CD8B-63E66AE74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939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882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C6D51-4A14-0CEE-313C-B7F5FB83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35C95-F9D2-F40B-3619-3849C1E8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13F65-6D9E-FC98-EA39-14B7B9739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5D09-47D4-6A41-8D73-1FB443F3A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19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29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18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0111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46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921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52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2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05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229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667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&amp; Subtitle 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2E61496-955F-0BA1-2D5F-8076C78B54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4044950"/>
            <a:ext cx="12192000" cy="281305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993076F-988A-B031-B6F0-CCD5D96001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6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28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408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7458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0535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31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692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2055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117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4801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777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 descr="Person writing in notebook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57" y="0"/>
            <a:ext cx="10287000" cy="6858000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9EE74-035C-A454-F0E2-ACA17D4C8E62}"/>
              </a:ext>
            </a:extLst>
          </p:cNvPr>
          <p:cNvSpPr txBox="1"/>
          <p:nvPr userDrawn="1"/>
        </p:nvSpPr>
        <p:spPr>
          <a:xfrm>
            <a:off x="6223000" y="28849"/>
            <a:ext cx="573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solidFill>
                  <a:srgbClr val="0E85AA"/>
                </a:solidFill>
              </a:rPr>
              <a:t>Change this image from the Master slide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2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1376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306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286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514800" y="897616"/>
            <a:ext cx="5256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10010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257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4595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528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0085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317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5087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9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3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489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5899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163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3514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713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325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90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89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9104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99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535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36612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5787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308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26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217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9331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257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2248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797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874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1098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06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262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icture with Caption" userDrawn="1">
  <p:cSld name="2_Picture with Caption">
    <p:bg>
      <p:bgRef idx="1001">
        <a:schemeClr val="bg1"/>
      </p:bgRef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 descr="Person writing in notebo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05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3581401" y="0"/>
            <a:ext cx="86050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14401" y="1854201"/>
            <a:ext cx="3857625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14401" y="2924175"/>
            <a:ext cx="3857625" cy="294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8" y="206131"/>
            <a:ext cx="4757765" cy="8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5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6EFF7-E663-EBE3-83ED-B5A22DEF2C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2443" y="0"/>
            <a:ext cx="9144000" cy="6858000"/>
          </a:xfrm>
          <a:prstGeom prst="rect">
            <a:avLst/>
          </a:prstGeom>
        </p:spPr>
      </p:pic>
      <p:pic>
        <p:nvPicPr>
          <p:cNvPr id="45" name="Google Shape;45;p4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7" y="206131"/>
            <a:ext cx="4757765" cy="8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4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33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>
  <p:cSld name="Title and 2 x content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514800" y="897616"/>
            <a:ext cx="5256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5720811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44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563" y="1306394"/>
            <a:ext cx="3397874" cy="4245211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32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471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88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6058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26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055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78839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954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27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icture with Caption" userDrawn="1">
  <p:cSld name="4_Picture with Caption">
    <p:bg>
      <p:bgRef idx="1001">
        <a:schemeClr val="bg1"/>
      </p:bgRef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 descr="Person writing in notebo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05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3581401" y="0"/>
            <a:ext cx="86050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14401" y="1854201"/>
            <a:ext cx="3857625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14401" y="2924175"/>
            <a:ext cx="3857625" cy="294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8" y="206131"/>
            <a:ext cx="4757765" cy="8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5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6EFF7-E663-EBE3-83ED-B5A22DEF2C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2443" y="0"/>
            <a:ext cx="9144000" cy="6858000"/>
          </a:xfrm>
          <a:prstGeom prst="rect">
            <a:avLst/>
          </a:prstGeom>
        </p:spPr>
      </p:pic>
      <p:pic>
        <p:nvPicPr>
          <p:cNvPr id="45" name="Google Shape;45;p4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7" y="206131"/>
            <a:ext cx="4757765" cy="8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4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839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>
  <p:cSld name="1_Title and 2 x content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514800" y="897616"/>
            <a:ext cx="5256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5720811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54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563" y="1306394"/>
            <a:ext cx="3397874" cy="4245211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5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98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203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3.sv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sv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4.sv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5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6.sv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5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17.sv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71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4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grpSp>
        <p:nvGrpSpPr>
          <p:cNvPr id="6" name="Graphic 4">
            <a:extLst>
              <a:ext uri="{FF2B5EF4-FFF2-40B4-BE49-F238E27FC236}">
                <a16:creationId xmlns:a16="http://schemas.microsoft.com/office/drawing/2014/main" id="{FD0CAEF2-E72E-C7FB-76ED-BAA7739A752A}"/>
              </a:ext>
            </a:extLst>
          </p:cNvPr>
          <p:cNvGrpSpPr/>
          <p:nvPr/>
        </p:nvGrpSpPr>
        <p:grpSpPr>
          <a:xfrm>
            <a:off x="-18000" y="6066000"/>
            <a:ext cx="12240127" cy="2316929"/>
            <a:chOff x="-18000" y="6066000"/>
            <a:chExt cx="12240127" cy="23169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BB13611-124F-6BD0-E02B-9E9F73092123}"/>
                </a:ext>
              </a:extLst>
            </p:cNvPr>
            <p:cNvSpPr/>
            <p:nvPr/>
          </p:nvSpPr>
          <p:spPr>
            <a:xfrm>
              <a:off x="-18000" y="6066000"/>
              <a:ext cx="12240127" cy="2316929"/>
            </a:xfrm>
            <a:custGeom>
              <a:avLst/>
              <a:gdLst>
                <a:gd name="connsiteX0" fmla="*/ 0 w 12240127"/>
                <a:gd name="connsiteY0" fmla="*/ 2316929 h 2316929"/>
                <a:gd name="connsiteX1" fmla="*/ 12240128 w 12240127"/>
                <a:gd name="connsiteY1" fmla="*/ 2316929 h 2316929"/>
                <a:gd name="connsiteX2" fmla="*/ 12240128 w 12240127"/>
                <a:gd name="connsiteY2" fmla="*/ 0 h 2316929"/>
                <a:gd name="connsiteX3" fmla="*/ 0 w 12240127"/>
                <a:gd name="connsiteY3" fmla="*/ 625323 h 2316929"/>
                <a:gd name="connsiteX4" fmla="*/ 0 w 12240127"/>
                <a:gd name="connsiteY4" fmla="*/ 2316929 h 231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127" h="2316929">
                  <a:moveTo>
                    <a:pt x="0" y="2316929"/>
                  </a:moveTo>
                  <a:lnTo>
                    <a:pt x="12240128" y="2316929"/>
                  </a:lnTo>
                  <a:lnTo>
                    <a:pt x="12240128" y="0"/>
                  </a:lnTo>
                  <a:lnTo>
                    <a:pt x="0" y="625323"/>
                  </a:lnTo>
                  <a:lnTo>
                    <a:pt x="0" y="2316929"/>
                  </a:lnTo>
                  <a:close/>
                </a:path>
              </a:pathLst>
            </a:custGeom>
            <a:gradFill>
              <a:gsLst>
                <a:gs pos="0">
                  <a:srgbClr val="1588A8">
                    <a:alpha val="29804"/>
                  </a:srgbClr>
                </a:gs>
                <a:gs pos="79000">
                  <a:srgbClr val="1588A8"/>
                </a:gs>
              </a:gsLst>
              <a:lin ang="20699984" scaled="1"/>
            </a:gradFill>
            <a:ln w="6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4F2A305-06C7-5C3E-E3AC-ECBB75CA09BB}"/>
                </a:ext>
              </a:extLst>
            </p:cNvPr>
            <p:cNvSpPr/>
            <p:nvPr/>
          </p:nvSpPr>
          <p:spPr>
            <a:xfrm>
              <a:off x="-18000" y="6489682"/>
              <a:ext cx="12240127" cy="1893246"/>
            </a:xfrm>
            <a:custGeom>
              <a:avLst/>
              <a:gdLst>
                <a:gd name="connsiteX0" fmla="*/ 0 w 12240127"/>
                <a:gd name="connsiteY0" fmla="*/ 1893247 h 1893246"/>
                <a:gd name="connsiteX1" fmla="*/ 12240128 w 12240127"/>
                <a:gd name="connsiteY1" fmla="*/ 1893247 h 1893246"/>
                <a:gd name="connsiteX2" fmla="*/ 12240128 w 12240127"/>
                <a:gd name="connsiteY2" fmla="*/ 625324 h 1893246"/>
                <a:gd name="connsiteX3" fmla="*/ 0 w 12240127"/>
                <a:gd name="connsiteY3" fmla="*/ 0 h 1893246"/>
                <a:gd name="connsiteX4" fmla="*/ 0 w 12240127"/>
                <a:gd name="connsiteY4" fmla="*/ 1893247 h 189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127" h="1893246">
                  <a:moveTo>
                    <a:pt x="0" y="1893247"/>
                  </a:moveTo>
                  <a:lnTo>
                    <a:pt x="12240128" y="1893247"/>
                  </a:lnTo>
                  <a:lnTo>
                    <a:pt x="12240128" y="625324"/>
                  </a:lnTo>
                  <a:lnTo>
                    <a:pt x="0" y="0"/>
                  </a:lnTo>
                  <a:lnTo>
                    <a:pt x="0" y="1893247"/>
                  </a:lnTo>
                  <a:close/>
                </a:path>
              </a:pathLst>
            </a:custGeom>
            <a:gradFill>
              <a:gsLst>
                <a:gs pos="0">
                  <a:srgbClr val="2E9CB1">
                    <a:alpha val="40000"/>
                  </a:srgbClr>
                </a:gs>
                <a:gs pos="50000">
                  <a:srgbClr val="3C8BAB">
                    <a:alpha val="69804"/>
                  </a:srgbClr>
                </a:gs>
                <a:gs pos="100000">
                  <a:srgbClr val="4B7BA6"/>
                </a:gs>
              </a:gsLst>
              <a:lin ang="0" scaled="1"/>
            </a:gradFill>
            <a:ln w="6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1605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ide mark black">
            <a:extLst>
              <a:ext uri="{FF2B5EF4-FFF2-40B4-BE49-F238E27FC236}">
                <a16:creationId xmlns:a16="http://schemas.microsoft.com/office/drawing/2014/main" id="{2BF40E6F-255B-4E3E-E840-D124C7E143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457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ide mark black">
            <a:extLst>
              <a:ext uri="{FF2B5EF4-FFF2-40B4-BE49-F238E27FC236}">
                <a16:creationId xmlns:a16="http://schemas.microsoft.com/office/drawing/2014/main" id="{2BF40E6F-255B-4E3E-E840-D124C7E143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A27000-425A-B642-450D-B195B12CF7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58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7" r:id="rId7"/>
    <p:sldLayoutId id="21474837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C96508C-3EE0-2502-6986-04E77A30C6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38DBB-208A-6FB1-A648-0C457748E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F3752C-EDFB-8231-23FA-7C79DC4D6C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9396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5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38DBB-208A-6FB1-A648-0C457748E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F3752C-EDFB-8231-23FA-7C79DC4D6C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9396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F9471F-39F5-431E-55B0-3CF5E5185D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piqsels.com/sv/public-domain-photo-zbcid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B624A-F8EB-5CE1-43C7-9C7000AF107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59429" y="950999"/>
            <a:ext cx="6214361" cy="2751609"/>
          </a:xfrm>
        </p:spPr>
        <p:txBody>
          <a:bodyPr lIns="91440" tIns="45720" rIns="91440" bIns="45720" anchor="t"/>
          <a:lstStyle/>
          <a:p>
            <a:endParaRPr lang="en-IE" sz="4400" b="1" dirty="0">
              <a:ea typeface="Calibri Light"/>
              <a:cs typeface="Calibri Light"/>
            </a:endParaRPr>
          </a:p>
          <a:p>
            <a:r>
              <a:rPr lang="en-IE" sz="4400" b="1" dirty="0" err="1">
                <a:ea typeface="Calibri Light"/>
                <a:cs typeface="Calibri Light"/>
              </a:rPr>
              <a:t>Idirbhliain</a:t>
            </a:r>
            <a:r>
              <a:rPr lang="en-IE" sz="4400" b="1" dirty="0">
                <a:ea typeface="Calibri Light"/>
                <a:cs typeface="Calibri Light"/>
              </a:rPr>
              <a:t> </a:t>
            </a:r>
            <a:r>
              <a:rPr lang="en-IE" sz="4400" b="1" dirty="0" err="1">
                <a:ea typeface="Calibri Light"/>
                <a:cs typeface="Calibri Light"/>
              </a:rPr>
              <a:t>atá</a:t>
            </a:r>
            <a:r>
              <a:rPr lang="en-IE" sz="4400" b="1" dirty="0">
                <a:ea typeface="Calibri Light"/>
                <a:cs typeface="Calibri Light"/>
              </a:rPr>
              <a:t> </a:t>
            </a:r>
            <a:r>
              <a:rPr lang="en-IE" sz="4400" b="1" dirty="0" err="1">
                <a:ea typeface="Calibri Light"/>
                <a:cs typeface="Calibri Light"/>
              </a:rPr>
              <a:t>Ionchuimsitheach</a:t>
            </a:r>
            <a:r>
              <a:rPr lang="en-IE" sz="4400" b="1" dirty="0">
                <a:ea typeface="Calibri Light"/>
                <a:cs typeface="Calibri Light"/>
              </a:rPr>
              <a:t> </a:t>
            </a:r>
            <a:r>
              <a:rPr lang="en-IE" sz="4400" b="1" dirty="0" err="1">
                <a:ea typeface="Calibri Light"/>
                <a:cs typeface="Calibri Light"/>
              </a:rPr>
              <a:t>agus</a:t>
            </a:r>
            <a:r>
              <a:rPr lang="en-IE" sz="4400" b="1" dirty="0">
                <a:ea typeface="Calibri Light"/>
                <a:cs typeface="Calibri Light"/>
              </a:rPr>
              <a:t> </a:t>
            </a:r>
            <a:r>
              <a:rPr lang="en-IE" sz="4400" b="1" dirty="0" err="1">
                <a:ea typeface="Calibri Light"/>
                <a:cs typeface="Calibri Light"/>
              </a:rPr>
              <a:t>Comhleanúnach</a:t>
            </a:r>
            <a:r>
              <a:rPr lang="en-IE" sz="4400" b="1" dirty="0">
                <a:ea typeface="Calibri Light"/>
                <a:cs typeface="Calibri Light"/>
              </a:rPr>
              <a:t> a </a:t>
            </a:r>
            <a:r>
              <a:rPr lang="en-IE" sz="4400" b="1" dirty="0" err="1">
                <a:ea typeface="Calibri Light"/>
                <a:cs typeface="Calibri Light"/>
              </a:rPr>
              <a:t>Threorú</a:t>
            </a:r>
            <a:endParaRPr lang="en-IE" sz="4400" b="1" dirty="0">
              <a:ea typeface="Calibri Light"/>
              <a:cs typeface="Calibri Light"/>
            </a:endParaRPr>
          </a:p>
          <a:p>
            <a:r>
              <a:rPr lang="en-IE" sz="2400" dirty="0">
                <a:ea typeface="Calibri Light"/>
                <a:cs typeface="Calibri Light"/>
              </a:rPr>
              <a:t>Aileen O’Driscoll-</a:t>
            </a:r>
            <a:r>
              <a:rPr lang="en-IE" sz="2400" dirty="0" err="1">
                <a:ea typeface="Calibri Light"/>
                <a:cs typeface="Calibri Light"/>
              </a:rPr>
              <a:t>Tacaíocht</a:t>
            </a:r>
            <a:r>
              <a:rPr lang="en-IE" sz="2400" dirty="0">
                <a:ea typeface="Calibri Light"/>
                <a:cs typeface="Calibri Light"/>
              </a:rPr>
              <a:t> do </a:t>
            </a:r>
            <a:r>
              <a:rPr lang="en-IE" sz="2400" dirty="0" err="1">
                <a:ea typeface="Calibri Light"/>
                <a:cs typeface="Calibri Light"/>
              </a:rPr>
              <a:t>Chláir</a:t>
            </a:r>
            <a:r>
              <a:rPr lang="en-IE" sz="2400" dirty="0">
                <a:ea typeface="Calibri Light"/>
                <a:cs typeface="Calibri Light"/>
              </a:rPr>
              <a:t> </a:t>
            </a:r>
            <a:endParaRPr lang="en-IE" dirty="0"/>
          </a:p>
          <a:p>
            <a:r>
              <a:rPr lang="en-IE" sz="2400" dirty="0">
                <a:ea typeface="Calibri Light"/>
                <a:cs typeface="Calibri Light"/>
              </a:rPr>
              <a:t>Orla Jackson- </a:t>
            </a:r>
            <a:r>
              <a:rPr lang="en-IE" sz="2400" dirty="0" err="1">
                <a:ea typeface="Calibri Light"/>
                <a:cs typeface="Calibri Light"/>
              </a:rPr>
              <a:t>Ceannaireacht</a:t>
            </a:r>
            <a:endParaRPr lang="en-IE" sz="2400" dirty="0">
              <a:ea typeface="Calibri Light"/>
              <a:cs typeface="Calibri Light"/>
            </a:endParaRPr>
          </a:p>
        </p:txBody>
      </p:sp>
      <p:pic>
        <p:nvPicPr>
          <p:cNvPr id="2" name="Picture 1" descr="A cartoon of a person standing on an arrow pointing to several people&#10;&#10;AI-generated content may be incorrect.">
            <a:extLst>
              <a:ext uri="{FF2B5EF4-FFF2-40B4-BE49-F238E27FC236}">
                <a16:creationId xmlns:a16="http://schemas.microsoft.com/office/drawing/2014/main" id="{D32F581C-7F7A-7CB9-FA2B-D6BD325F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406" y="1690688"/>
            <a:ext cx="3794386" cy="43428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7465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27000"/>
          </a:blip>
          <a:srcRect/>
          <a:stretch>
            <a:fillRect/>
          </a:stretch>
        </p:blipFill>
        <p:spPr>
          <a:xfrm>
            <a:off x="0" y="9420"/>
            <a:ext cx="12358614" cy="697466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81139" y="91377"/>
            <a:ext cx="1729088" cy="1080473"/>
          </a:xfrm>
          <a:custGeom>
            <a:avLst/>
            <a:gdLst/>
            <a:ahLst/>
            <a:cxnLst/>
            <a:rect l="l" t="t" r="r" b="b"/>
            <a:pathLst>
              <a:path w="2161360" h="1350591">
                <a:moveTo>
                  <a:pt x="0" y="0"/>
                </a:moveTo>
                <a:lnTo>
                  <a:pt x="2161359" y="0"/>
                </a:lnTo>
                <a:lnTo>
                  <a:pt x="2161359" y="1350591"/>
                </a:lnTo>
                <a:lnTo>
                  <a:pt x="0" y="13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54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-IE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865107" y="0"/>
            <a:ext cx="3631374" cy="363137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3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ga-IE" sz="14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0" y="1237806"/>
            <a:ext cx="7646180" cy="13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2"/>
              </a:lnSpc>
              <a:defRPr/>
            </a:pPr>
            <a:r>
              <a:rPr lang="ga-IE" sz="2211" noProof="0" dirty="0">
                <a:solidFill>
                  <a:srgbClr val="FFFFFF"/>
                </a:solidFill>
                <a:latin typeface="Quicksand"/>
              </a:rPr>
              <a:t>Comhráite </a:t>
            </a:r>
            <a:r>
              <a:rPr lang="ga-IE" sz="2211" noProof="0" dirty="0" err="1">
                <a:solidFill>
                  <a:srgbClr val="FFFFFF"/>
                </a:solidFill>
                <a:latin typeface="Quicksand"/>
              </a:rPr>
              <a:t>athmhachnamhacha</a:t>
            </a:r>
            <a:r>
              <a:rPr lang="ga-IE" sz="2211" noProof="0" dirty="0">
                <a:solidFill>
                  <a:srgbClr val="FFFFFF"/>
                </a:solidFill>
                <a:latin typeface="Quicksand"/>
              </a:rPr>
              <a:t> gairmiúla maidir le léargas ar an gceannaireacht agus comhairle phraiticiúil maidir le hathrú a chur i bhfeidhm chun tacú le </a:t>
            </a:r>
            <a:r>
              <a:rPr lang="ga-IE" sz="2211" noProof="0" dirty="0" err="1">
                <a:solidFill>
                  <a:srgbClr val="FFFFFF"/>
                </a:solidFill>
                <a:latin typeface="Quicksand"/>
              </a:rPr>
              <a:t>hAthfhorbairt</a:t>
            </a:r>
            <a:r>
              <a:rPr lang="ga-IE" sz="2211" noProof="0" dirty="0">
                <a:solidFill>
                  <a:srgbClr val="FFFFFF"/>
                </a:solidFill>
                <a:latin typeface="Quicksand"/>
              </a:rPr>
              <a:t> na Sraithe Sinsearaí </a:t>
            </a:r>
          </a:p>
          <a:p>
            <a:pPr marL="0" marR="0" lvl="0" indent="0" algn="ctr" defTabSz="914400" rtl="0" eaLnBrk="1" fontAlgn="auto" latinLnBrk="0" hangingPunct="1">
              <a:lnSpc>
                <a:spcPts val="27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-IE" sz="221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409323" y="6168691"/>
            <a:ext cx="12150694" cy="1139426"/>
            <a:chOff x="0" y="0"/>
            <a:chExt cx="5443168" cy="5104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43168" cy="510431"/>
            </a:xfrm>
            <a:custGeom>
              <a:avLst/>
              <a:gdLst/>
              <a:ahLst/>
              <a:cxnLst/>
              <a:rect l="l" t="t" r="r" b="b"/>
              <a:pathLst>
                <a:path w="5443168" h="510431">
                  <a:moveTo>
                    <a:pt x="0" y="0"/>
                  </a:moveTo>
                  <a:lnTo>
                    <a:pt x="5443168" y="0"/>
                  </a:lnTo>
                  <a:lnTo>
                    <a:pt x="5443168" y="510431"/>
                  </a:lnTo>
                  <a:lnTo>
                    <a:pt x="0" y="510431"/>
                  </a:lnTo>
                  <a:close/>
                </a:path>
              </a:pathLst>
            </a:custGeom>
            <a:solidFill>
              <a:srgbClr val="24647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ga-IE" sz="14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443168" cy="567581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5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ga-IE" sz="14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107121" y="5204566"/>
            <a:ext cx="1796296" cy="17962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8"/>
              <a:stretch>
                <a:fillRect l="-25966" r="-2596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ga-IE" sz="14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93329" y="374068"/>
            <a:ext cx="8119147" cy="105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34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Tacú: Athrú a chur i bhFeidhm</a:t>
            </a:r>
          </a:p>
          <a:p>
            <a:pPr marL="0" marR="0" lvl="0" indent="0" algn="ctr" defTabSz="914400" rtl="0" eaLnBrk="1" fontAlgn="auto" latinLnBrk="0" hangingPunct="1">
              <a:lnSpc>
                <a:spcPts val="42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-IE" sz="3411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680794" y="5370890"/>
            <a:ext cx="3080937" cy="6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18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Comhrá</a:t>
            </a:r>
            <a:r>
              <a:rPr kumimoji="0" lang="en-IE" sz="21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kumimoji="0" lang="en-IE" sz="218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ina</a:t>
            </a:r>
            <a:r>
              <a:rPr kumimoji="0" lang="en-IE" sz="21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kumimoji="0" lang="en-IE" sz="218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ndírítear</a:t>
            </a:r>
            <a:r>
              <a:rPr kumimoji="0" lang="en-IE" sz="21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kumimoji="0" lang="en-IE" sz="218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ar</a:t>
            </a:r>
            <a:r>
              <a:rPr kumimoji="0" lang="en-IE" sz="21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kumimoji="0" lang="en-IE" sz="218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Ráiteas</a:t>
            </a:r>
            <a:r>
              <a:rPr kumimoji="0" lang="en-IE" sz="21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 an </a:t>
            </a:r>
            <a:r>
              <a:rPr kumimoji="0" lang="en-IE" sz="218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Chláir</a:t>
            </a:r>
            <a:r>
              <a:rPr kumimoji="0" lang="en-IE" sz="218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 IB</a:t>
            </a:r>
            <a:endParaRPr kumimoji="0" lang="ga-IE" sz="2186" b="0" i="0" u="none" strike="noStrike" kern="1200" cap="none" spc="0" normalizeH="0" baseline="0" noProof="0" dirty="0">
              <a:ln>
                <a:noFill/>
              </a:ln>
              <a:solidFill>
                <a:srgbClr val="24647C"/>
              </a:solidFill>
              <a:effectLst/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274132" y="2549757"/>
            <a:ext cx="8057848" cy="2578610"/>
            <a:chOff x="0" y="0"/>
            <a:chExt cx="2726892" cy="87263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26892" cy="872639"/>
            </a:xfrm>
            <a:custGeom>
              <a:avLst/>
              <a:gdLst/>
              <a:ahLst/>
              <a:cxnLst/>
              <a:rect l="l" t="t" r="r" b="b"/>
              <a:pathLst>
                <a:path w="2726892" h="872639">
                  <a:moveTo>
                    <a:pt x="8455" y="0"/>
                  </a:moveTo>
                  <a:lnTo>
                    <a:pt x="2718437" y="0"/>
                  </a:lnTo>
                  <a:cubicBezTo>
                    <a:pt x="2720679" y="0"/>
                    <a:pt x="2722830" y="891"/>
                    <a:pt x="2724416" y="2476"/>
                  </a:cubicBezTo>
                  <a:cubicBezTo>
                    <a:pt x="2726001" y="4062"/>
                    <a:pt x="2726892" y="6213"/>
                    <a:pt x="2726892" y="8455"/>
                  </a:cubicBezTo>
                  <a:lnTo>
                    <a:pt x="2726892" y="864184"/>
                  </a:lnTo>
                  <a:cubicBezTo>
                    <a:pt x="2726892" y="868853"/>
                    <a:pt x="2723107" y="872639"/>
                    <a:pt x="2718437" y="872639"/>
                  </a:cubicBezTo>
                  <a:lnTo>
                    <a:pt x="8455" y="872639"/>
                  </a:lnTo>
                  <a:cubicBezTo>
                    <a:pt x="3785" y="872639"/>
                    <a:pt x="0" y="868853"/>
                    <a:pt x="0" y="864184"/>
                  </a:cubicBezTo>
                  <a:lnTo>
                    <a:pt x="0" y="8455"/>
                  </a:lnTo>
                  <a:cubicBezTo>
                    <a:pt x="0" y="3785"/>
                    <a:pt x="3785" y="0"/>
                    <a:pt x="8455" y="0"/>
                  </a:cubicBezTo>
                  <a:close/>
                </a:path>
              </a:pathLst>
            </a:custGeom>
            <a:solidFill>
              <a:srgbClr val="24647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ga-IE" sz="14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2726892" cy="929789"/>
            </a:xfrm>
            <a:prstGeom prst="rect">
              <a:avLst/>
            </a:prstGeom>
          </p:spPr>
          <p:txBody>
            <a:bodyPr lIns="53797" tIns="53797" rIns="53797" bIns="5379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5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ga-IE" sz="14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30465" y="2693537"/>
            <a:ext cx="7993035" cy="184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237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Sraith de chomhráite </a:t>
            </a:r>
            <a:r>
              <a:rPr kumimoji="0" lang="ga-IE" sz="2371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athmhachnamhacha</a:t>
            </a:r>
            <a:r>
              <a:rPr kumimoji="0" lang="ga-IE" sz="237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 gairmiúla le ceannairí oideachais </a:t>
            </a:r>
            <a:r>
              <a:rPr lang="ga-IE" sz="2371" b="1" noProof="0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ina </a:t>
            </a:r>
            <a:r>
              <a:rPr lang="ga-IE" sz="2371" b="1" noProof="0" dirty="0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gcomhroinneann</a:t>
            </a:r>
            <a:r>
              <a:rPr lang="ga-IE" sz="2371" b="1" noProof="0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siad a gcuid eolais agus taithí maidir le hathrú a chur </a:t>
            </a:r>
            <a:r>
              <a:rPr lang="en-IE" sz="2371" b="1" noProof="0" dirty="0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</a:t>
            </a:r>
            <a:r>
              <a:rPr lang="ga-IE" sz="2371" b="1" noProof="0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bhfeidhm.</a:t>
            </a:r>
            <a:endParaRPr kumimoji="0" lang="ga-IE" sz="2371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marR="0" lvl="0" indent="0" algn="ctr" defTabSz="914400" rtl="0" eaLnBrk="1" fontAlgn="auto" latinLnBrk="0" hangingPunct="1">
              <a:lnSpc>
                <a:spcPts val="29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-IE" sz="2371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Bold"/>
              <a:ea typeface="Quicksand Bold"/>
              <a:cs typeface="Quicksand Bold"/>
              <a:sym typeface="Quicksand Bold"/>
            </a:endParaRPr>
          </a:p>
          <a:p>
            <a:pPr lvl="0" algn="ctr">
              <a:lnSpc>
                <a:spcPts val="2941"/>
              </a:lnSpc>
              <a:defRPr/>
            </a:pPr>
            <a:r>
              <a:rPr lang="ga-IE" sz="2371" b="1" noProof="0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Bhí an Idirbhliain ar ch</a:t>
            </a:r>
            <a:r>
              <a:rPr lang="en-IE" sz="2371" b="1" noProof="0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</a:t>
            </a:r>
            <a:r>
              <a:rPr lang="ga-IE" sz="2371" b="1" noProof="0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ann de na chéad chomhráite.</a:t>
            </a:r>
            <a:endParaRPr kumimoji="0" lang="ga-IE" sz="2371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910227" y="5554658"/>
            <a:ext cx="6313273" cy="3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22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Tuilleadh comhráite le ceannairí scoile le teacht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C4B394-A4CC-CD3E-1A79-B0D61B401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515" y="2098185"/>
            <a:ext cx="4121485" cy="2099920"/>
          </a:xfrm>
          <a:prstGeom prst="rect">
            <a:avLst/>
          </a:prstGeom>
        </p:spPr>
      </p:pic>
      <p:pic>
        <p:nvPicPr>
          <p:cNvPr id="17" name="Picture 16" descr="A qr code with a dinosaur&#10;&#10;AI-generated content may be incorrect.">
            <a:extLst>
              <a:ext uri="{FF2B5EF4-FFF2-40B4-BE49-F238E27FC236}">
                <a16:creationId xmlns:a16="http://schemas.microsoft.com/office/drawing/2014/main" id="{E9165CC3-3377-56A0-8160-E3474A12C1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8090" y="219017"/>
            <a:ext cx="1640817" cy="1669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15B20-F234-598A-E042-829435C273A6}"/>
              </a:ext>
            </a:extLst>
          </p:cNvPr>
          <p:cNvSpPr txBox="1"/>
          <p:nvPr/>
        </p:nvSpPr>
        <p:spPr>
          <a:xfrm>
            <a:off x="8070515" y="4198105"/>
            <a:ext cx="4121485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ga-IE" sz="1600" noProof="0" dirty="0" err="1">
                <a:solidFill>
                  <a:schemeClr val="bg1"/>
                </a:solidFill>
              </a:rPr>
              <a:t>Mark</a:t>
            </a:r>
            <a:r>
              <a:rPr lang="ga-IE" sz="1600" noProof="0" dirty="0">
                <a:solidFill>
                  <a:schemeClr val="bg1"/>
                </a:solidFill>
              </a:rPr>
              <a:t> </a:t>
            </a:r>
            <a:r>
              <a:rPr lang="ga-IE" sz="1600" noProof="0" dirty="0" err="1">
                <a:solidFill>
                  <a:schemeClr val="bg1"/>
                </a:solidFill>
              </a:rPr>
              <a:t>Rossiter</a:t>
            </a:r>
            <a:endParaRPr lang="ga-IE" sz="1600" noProof="0" dirty="0">
              <a:solidFill>
                <a:schemeClr val="bg1"/>
              </a:solidFill>
            </a:endParaRPr>
          </a:p>
          <a:p>
            <a:pPr algn="ctr"/>
            <a:r>
              <a:rPr lang="ga-IE" sz="1600" noProof="0" dirty="0">
                <a:solidFill>
                  <a:schemeClr val="bg1"/>
                </a:solidFill>
              </a:rPr>
              <a:t>Gaelcholáiste an Phiarsaigh</a:t>
            </a:r>
          </a:p>
        </p:txBody>
      </p:sp>
    </p:spTree>
    <p:extLst>
      <p:ext uri="{BB962C8B-B14F-4D97-AF65-F5344CB8AC3E}">
        <p14:creationId xmlns:p14="http://schemas.microsoft.com/office/powerpoint/2010/main" val="243398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8D3EF-374C-F4A5-A5EE-E1F2B30BD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3D83-B23D-EAED-54CE-EABCEB0A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02" y="365125"/>
            <a:ext cx="10307197" cy="1325563"/>
          </a:xfrm>
        </p:spPr>
        <p:txBody>
          <a:bodyPr>
            <a:normAutofit/>
          </a:bodyPr>
          <a:lstStyle/>
          <a:p>
            <a:r>
              <a:rPr lang="en-GB" sz="4400" dirty="0" err="1">
                <a:solidFill>
                  <a:srgbClr val="1987A8"/>
                </a:solidFill>
              </a:rPr>
              <a:t>Gníomhaíocht</a:t>
            </a:r>
            <a:r>
              <a:rPr lang="en-GB" sz="4400" dirty="0">
                <a:solidFill>
                  <a:srgbClr val="1987A8"/>
                </a:solidFill>
              </a:rPr>
              <a:t> - </a:t>
            </a:r>
            <a:r>
              <a:rPr lang="en-GB" sz="4400" dirty="0" err="1">
                <a:solidFill>
                  <a:srgbClr val="1987A8"/>
                </a:solidFill>
              </a:rPr>
              <a:t>Athmhachnamh</a:t>
            </a:r>
            <a:r>
              <a:rPr lang="en-GB" sz="4400" dirty="0">
                <a:solidFill>
                  <a:srgbClr val="1987A8"/>
                </a:solidFill>
              </a:rPr>
              <a:t> </a:t>
            </a:r>
            <a:r>
              <a:rPr lang="en-GB" sz="4400" dirty="0" err="1">
                <a:solidFill>
                  <a:srgbClr val="1987A8"/>
                </a:solidFill>
              </a:rPr>
              <a:t>ar</a:t>
            </a:r>
            <a:r>
              <a:rPr lang="en-GB" sz="4400" dirty="0">
                <a:solidFill>
                  <a:srgbClr val="1987A8"/>
                </a:solidFill>
              </a:rPr>
              <a:t> </a:t>
            </a:r>
            <a:r>
              <a:rPr lang="en-GB" sz="4400" dirty="0" err="1">
                <a:solidFill>
                  <a:srgbClr val="1987A8"/>
                </a:solidFill>
              </a:rPr>
              <a:t>Eochairfhoghlaim</a:t>
            </a:r>
            <a:endParaRPr lang="en-IE" sz="4400" dirty="0">
              <a:solidFill>
                <a:srgbClr val="1987A8"/>
              </a:solidFill>
              <a:cs typeface="Arial"/>
            </a:endParaRP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4DE80533-F07B-4459-EF77-043814853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625028"/>
              </p:ext>
            </p:extLst>
          </p:nvPr>
        </p:nvGraphicFramePr>
        <p:xfrm>
          <a:off x="2052320" y="1788160"/>
          <a:ext cx="8930640" cy="435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5A298DF-FF95-2198-DA2C-5B8410D923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339033"/>
              </p:ext>
            </p:extLst>
          </p:nvPr>
        </p:nvGraphicFramePr>
        <p:xfrm>
          <a:off x="1787585" y="0"/>
          <a:ext cx="9713686" cy="7490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62055F0F-055F-DAA5-617E-19824C343574}"/>
              </a:ext>
            </a:extLst>
          </p:cNvPr>
          <p:cNvSpPr txBox="1"/>
          <p:nvPr/>
        </p:nvSpPr>
        <p:spPr>
          <a:xfrm>
            <a:off x="673168" y="579099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5F0D6-1D6C-DD85-834B-D628208DBB56}"/>
              </a:ext>
            </a:extLst>
          </p:cNvPr>
          <p:cNvSpPr txBox="1"/>
          <p:nvPr/>
        </p:nvSpPr>
        <p:spPr>
          <a:xfrm>
            <a:off x="1240644" y="6233810"/>
            <a:ext cx="44828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E85AA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E85AA"/>
                </a:solidFill>
                <a:ea typeface="+mn-lt"/>
                <a:cs typeface="+mn-lt"/>
              </a:rPr>
              <a:t>Múnla</a:t>
            </a:r>
            <a:r>
              <a:rPr lang="en-US" sz="2000" dirty="0">
                <a:solidFill>
                  <a:srgbClr val="0E85AA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E85AA"/>
                </a:solidFill>
                <a:ea typeface="+mn-lt"/>
                <a:cs typeface="+mn-lt"/>
              </a:rPr>
              <a:t>Machnaimh</a:t>
            </a:r>
            <a:r>
              <a:rPr lang="en-US" sz="2000" dirty="0">
                <a:solidFill>
                  <a:srgbClr val="0E85AA"/>
                </a:solidFill>
                <a:ea typeface="+mn-lt"/>
                <a:cs typeface="+mn-lt"/>
              </a:rPr>
              <a:t>, Rolfe et al (2001)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96129-0D21-7EA1-DD30-9A818DA97B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" y="5187208"/>
            <a:ext cx="1046602" cy="1046602"/>
          </a:xfrm>
          <a:prstGeom prst="rect">
            <a:avLst/>
          </a:prstGeom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204788A2-AC91-6288-300C-BF52CAAC71B8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AA746-6879-C14B-CE6A-D533438C788B}"/>
              </a:ext>
            </a:extLst>
          </p:cNvPr>
          <p:cNvSpPr txBox="1"/>
          <p:nvPr/>
        </p:nvSpPr>
        <p:spPr>
          <a:xfrm rot="16200000">
            <a:off x="-1062466" y="2546786"/>
            <a:ext cx="305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Ceannaireacht</a:t>
            </a:r>
            <a:endParaRPr lang="en-IE" sz="32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EFD9-0D20-F7F8-B3AC-21AEF6D3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6787-858D-9D94-B965-BE3D752D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43" y="95096"/>
            <a:ext cx="10515600" cy="1325563"/>
          </a:xfrm>
        </p:spPr>
        <p:txBody>
          <a:bodyPr/>
          <a:lstStyle/>
          <a:p>
            <a:r>
              <a:rPr lang="en-IE" dirty="0"/>
              <a:t>Sa </a:t>
            </a:r>
            <a:r>
              <a:rPr lang="en-IE" dirty="0" err="1"/>
              <a:t>seisiún</a:t>
            </a:r>
            <a:r>
              <a:rPr lang="en-IE" dirty="0"/>
              <a:t> </a:t>
            </a:r>
            <a:r>
              <a:rPr lang="en-IE" dirty="0" err="1"/>
              <a:t>seo</a:t>
            </a:r>
            <a:endParaRPr lang="en-IE" dirty="0"/>
          </a:p>
        </p:txBody>
      </p:sp>
      <p:sp>
        <p:nvSpPr>
          <p:cNvPr id="5" name="object 32">
            <a:extLst>
              <a:ext uri="{FF2B5EF4-FFF2-40B4-BE49-F238E27FC236}">
                <a16:creationId xmlns:a16="http://schemas.microsoft.com/office/drawing/2014/main" id="{EC6D4007-FCEE-CA77-D9D0-43AC0F268058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B5405D1A-4D3C-E5D9-05FB-B9A77E23F8FA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1C6413-275D-222B-E24F-6A167779A450}"/>
              </a:ext>
            </a:extLst>
          </p:cNvPr>
          <p:cNvGrpSpPr/>
          <p:nvPr/>
        </p:nvGrpSpPr>
        <p:grpSpPr>
          <a:xfrm>
            <a:off x="-4435843" y="601502"/>
            <a:ext cx="16083686" cy="6667172"/>
            <a:chOff x="-4435843" y="601502"/>
            <a:chExt cx="16083686" cy="66671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FD49D9-0B35-8136-2797-AC1303AE8329}"/>
                </a:ext>
              </a:extLst>
            </p:cNvPr>
            <p:cNvSpPr/>
            <p:nvPr/>
          </p:nvSpPr>
          <p:spPr>
            <a:xfrm>
              <a:off x="2040432" y="2363413"/>
              <a:ext cx="9607411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895350"/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phléigh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muid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ról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atá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ag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gceannaire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chun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ionchuimsiú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agus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rochtain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ar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idirbhliain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chinntiú</a:t>
              </a:r>
              <a:endParaRPr lang="en-US" sz="2800" dirty="0">
                <a:solidFill>
                  <a:schemeClr val="bg1"/>
                </a:solidFill>
                <a:ea typeface="Calibri"/>
                <a:cs typeface="Arial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B008DB3-7AAD-1D21-CC86-B4870154C2D6}"/>
                </a:ext>
              </a:extLst>
            </p:cNvPr>
            <p:cNvSpPr/>
            <p:nvPr/>
          </p:nvSpPr>
          <p:spPr>
            <a:xfrm>
              <a:off x="2040432" y="4495430"/>
              <a:ext cx="9607411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714375"/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chuir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muid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ar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chumas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na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gceannairí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tacú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leis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obair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dhéanann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Príomhfhoireann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na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hIdirbhliana</a:t>
              </a:r>
              <a:endParaRPr lang="en-IE" sz="2800" dirty="0">
                <a:solidFill>
                  <a:schemeClr val="bg1"/>
                </a:solidFill>
                <a:ea typeface="Calibri"/>
                <a:cs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D849CE-5F3E-D5FE-8D3D-0E2E6FE22E57}"/>
                </a:ext>
              </a:extLst>
            </p:cNvPr>
            <p:cNvGrpSpPr/>
            <p:nvPr/>
          </p:nvGrpSpPr>
          <p:grpSpPr>
            <a:xfrm>
              <a:off x="-4435843" y="601502"/>
              <a:ext cx="7007068" cy="6667172"/>
              <a:chOff x="-4435843" y="601502"/>
              <a:chExt cx="7007068" cy="6667172"/>
            </a:xfrm>
          </p:grpSpPr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3BC7BD04-271E-ACEB-7196-32B382A3EB05}"/>
                  </a:ext>
                </a:extLst>
              </p:cNvPr>
              <p:cNvSpPr/>
              <p:nvPr/>
            </p:nvSpPr>
            <p:spPr>
              <a:xfrm>
                <a:off x="-4435843" y="601502"/>
                <a:ext cx="6667172" cy="6667172"/>
              </a:xfrm>
              <a:prstGeom prst="blockArc">
                <a:avLst>
                  <a:gd name="adj1" fmla="val 18900000"/>
                  <a:gd name="adj2" fmla="val 2700000"/>
                  <a:gd name="adj3" fmla="val 32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7EDADC4-19B5-F7AF-6A68-1FE05ADD73CF}"/>
                  </a:ext>
                </a:extLst>
              </p:cNvPr>
              <p:cNvSpPr/>
              <p:nvPr/>
            </p:nvSpPr>
            <p:spPr>
              <a:xfrm>
                <a:off x="1491233" y="2333737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FAF93E6-F2C0-6110-7649-1D62FFBB3E8A}"/>
                  </a:ext>
                </a:extLst>
              </p:cNvPr>
              <p:cNvSpPr/>
              <p:nvPr/>
            </p:nvSpPr>
            <p:spPr>
              <a:xfrm>
                <a:off x="1491233" y="4456446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4112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00993D-D3CD-3728-E611-B25D0BD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F304C-0A01-30BA-6124-D659B81C5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0346" y="5928127"/>
            <a:ext cx="2620467" cy="694944"/>
            <a:chOff x="2651612" y="5220826"/>
            <a:chExt cx="2620467" cy="694944"/>
          </a:xfrm>
        </p:grpSpPr>
        <p:pic>
          <p:nvPicPr>
            <p:cNvPr id="7" name="Graphic 6" descr="Email with solid fill">
              <a:extLst>
                <a:ext uri="{FF2B5EF4-FFF2-40B4-BE49-F238E27FC236}">
                  <a16:creationId xmlns:a16="http://schemas.microsoft.com/office/drawing/2014/main" id="{4E1323C1-76A7-576F-A766-2F6D61BCFF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1612" y="5220826"/>
              <a:ext cx="694944" cy="6949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DADA86-C1F4-4AF6-2097-B87E61B5606D}"/>
                </a:ext>
              </a:extLst>
            </p:cNvPr>
            <p:cNvSpPr txBox="1"/>
            <p:nvPr/>
          </p:nvSpPr>
          <p:spPr>
            <a:xfrm>
              <a:off x="3268019" y="5461731"/>
              <a:ext cx="20040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transitionyear@oide.ie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2F3C03-BB04-451D-D665-439CF436A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7718" y="6434660"/>
            <a:ext cx="2410887" cy="419100"/>
            <a:chOff x="7806465" y="5390891"/>
            <a:chExt cx="2410887" cy="4191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B3D14A-E865-0113-4B69-20B252D2E7E6}"/>
                </a:ext>
              </a:extLst>
            </p:cNvPr>
            <p:cNvSpPr txBox="1"/>
            <p:nvPr/>
          </p:nvSpPr>
          <p:spPr>
            <a:xfrm>
              <a:off x="8213292" y="5409171"/>
              <a:ext cx="2004060" cy="376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@oide_Ireland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20F860-8DBC-8272-73AD-C10204A0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6465" y="5390891"/>
              <a:ext cx="447675" cy="419100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4D8372D-19C3-2A06-DE66-1CE334AD1EA3}"/>
              </a:ext>
            </a:extLst>
          </p:cNvPr>
          <p:cNvSpPr txBox="1">
            <a:spLocks/>
          </p:cNvSpPr>
          <p:nvPr/>
        </p:nvSpPr>
        <p:spPr>
          <a:xfrm>
            <a:off x="5832875" y="3104110"/>
            <a:ext cx="5846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8000" b="1" dirty="0">
                <a:cs typeface="Dreaming Outloud Script Pro"/>
              </a:rPr>
              <a:t>https://forms.office.com/e/EsvQ1ZiGLY</a:t>
            </a:r>
            <a:endParaRPr lang="ga-IE" sz="8000" b="1" dirty="0">
              <a:cs typeface="Dreaming Outloud Script Pr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C7D29C-F370-59B3-8955-2F15C7597D77}"/>
              </a:ext>
            </a:extLst>
          </p:cNvPr>
          <p:cNvSpPr>
            <a:spLocks noGrp="1"/>
          </p:cNvSpPr>
          <p:nvPr/>
        </p:nvSpPr>
        <p:spPr>
          <a:xfrm>
            <a:off x="1464591" y="72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800" dirty="0" err="1">
                <a:solidFill>
                  <a:srgbClr val="1987A8"/>
                </a:solidFill>
                <a:cs typeface="Dreaming Outloud Script Pro"/>
              </a:rPr>
              <a:t>Aiseolas</a:t>
            </a:r>
            <a:endParaRPr lang="ga-IE" sz="4800" dirty="0">
              <a:solidFill>
                <a:srgbClr val="1987A8"/>
              </a:solidFill>
              <a:cs typeface="Dreaming Outloud Script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BA064-1941-2960-95FA-C99DF96F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979" y="1427203"/>
            <a:ext cx="3545050" cy="4595567"/>
          </a:xfrm>
          <a:prstGeom prst="rect">
            <a:avLst/>
          </a:prstGeom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FD7774C9-F83C-1865-3C56-4C3827BF1FD0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ject 38">
            <a:extLst>
              <a:ext uri="{FF2B5EF4-FFF2-40B4-BE49-F238E27FC236}">
                <a16:creationId xmlns:a16="http://schemas.microsoft.com/office/drawing/2014/main" id="{F3C77590-657C-7086-73C3-E9F47BE6E7A8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0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6"/>
    </mc:Choice>
    <mc:Fallback xmlns="">
      <p:transition spd="slow" advTm="1140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4D71D-9457-1370-DD07-C475712C4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C856C9-02C5-58D4-0125-02BE6CBAAB65}"/>
              </a:ext>
            </a:extLst>
          </p:cNvPr>
          <p:cNvGraphicFramePr/>
          <p:nvPr/>
        </p:nvGraphicFramePr>
        <p:xfrm>
          <a:off x="404260" y="2048256"/>
          <a:ext cx="11558016" cy="393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ject 32">
            <a:extLst>
              <a:ext uri="{FF2B5EF4-FFF2-40B4-BE49-F238E27FC236}">
                <a16:creationId xmlns:a16="http://schemas.microsoft.com/office/drawing/2014/main" id="{1CDD8678-654B-2E3A-7EBA-9A3B9C7672BC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D44A61AE-075E-2CB0-4376-2CD5003D3C8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E45AC9-21DA-BBD0-1D1D-E95E515D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a-IE" sz="8000" b="1" dirty="0">
                <a:cs typeface="Dreaming Outloud Script Pro"/>
              </a:rPr>
              <a:t>Míle buíochas</a:t>
            </a:r>
          </a:p>
        </p:txBody>
      </p:sp>
    </p:spTree>
    <p:extLst>
      <p:ext uri="{BB962C8B-B14F-4D97-AF65-F5344CB8AC3E}">
        <p14:creationId xmlns:p14="http://schemas.microsoft.com/office/powerpoint/2010/main" val="4092870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80F3EE-67B7-1E2F-AB5E-6C2D7D472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2">
            <a:extLst>
              <a:ext uri="{FF2B5EF4-FFF2-40B4-BE49-F238E27FC236}">
                <a16:creationId xmlns:a16="http://schemas.microsoft.com/office/drawing/2014/main" id="{861146AA-8E9F-259F-A168-6A9EC0A93A17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37E57E6F-FC9C-DF4C-C535-29BE4F2189F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023E3-FEEA-C75D-006B-FB17466A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208" y="1397909"/>
            <a:ext cx="4934712" cy="49347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FA052F-8C50-5EB2-0E03-45BB385C5B17}"/>
              </a:ext>
            </a:extLst>
          </p:cNvPr>
          <p:cNvSpPr>
            <a:spLocks noGrp="1"/>
          </p:cNvSpPr>
          <p:nvPr/>
        </p:nvSpPr>
        <p:spPr>
          <a:xfrm>
            <a:off x="1464591" y="72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 panose="020B0604020202020204"/>
                <a:ea typeface="+mj-ea"/>
                <a:cs typeface="Dreaming Outloud Script Pro"/>
              </a:rPr>
              <a:t>Clárúchán</a:t>
            </a:r>
            <a:endParaRPr kumimoji="0" lang="ga-IE" sz="4800" b="0" i="0" u="none" strike="noStrike" kern="1200" cap="none" spc="0" normalizeH="0" baseline="0" noProof="0" dirty="0">
              <a:ln>
                <a:noFill/>
              </a:ln>
              <a:solidFill>
                <a:srgbClr val="1987A8"/>
              </a:solidFill>
              <a:effectLst/>
              <a:uLnTx/>
              <a:uFillTx/>
              <a:latin typeface="Arial" panose="020B0604020202020204"/>
              <a:ea typeface="+mj-ea"/>
              <a:cs typeface="Dreaming Outloud Script Pro"/>
            </a:endParaRPr>
          </a:p>
        </p:txBody>
      </p:sp>
    </p:spTree>
    <p:extLst>
      <p:ext uri="{BB962C8B-B14F-4D97-AF65-F5344CB8AC3E}">
        <p14:creationId xmlns:p14="http://schemas.microsoft.com/office/powerpoint/2010/main" val="221464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FCC9-8054-5377-CFAA-0DF4FD56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21F-2771-43E2-0B9F-F62D2730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03" y="0"/>
            <a:ext cx="10515600" cy="1325563"/>
          </a:xfrm>
        </p:spPr>
        <p:txBody>
          <a:bodyPr/>
          <a:lstStyle/>
          <a:p>
            <a:r>
              <a:rPr lang="en-IE" dirty="0" err="1">
                <a:solidFill>
                  <a:srgbClr val="1987A8"/>
                </a:solidFill>
              </a:rPr>
              <a:t>Leabhrán</a:t>
            </a:r>
            <a:r>
              <a:rPr lang="en-IE" dirty="0">
                <a:solidFill>
                  <a:srgbClr val="1987A8"/>
                </a:solidFill>
              </a:rPr>
              <a:t> </a:t>
            </a:r>
            <a:r>
              <a:rPr lang="en-IE" dirty="0" err="1">
                <a:solidFill>
                  <a:srgbClr val="1987A8"/>
                </a:solidFill>
              </a:rPr>
              <a:t>Foghlama</a:t>
            </a:r>
            <a:r>
              <a:rPr lang="en-IE" dirty="0">
                <a:solidFill>
                  <a:srgbClr val="1987A8"/>
                </a:solidFill>
              </a:rPr>
              <a:t> </a:t>
            </a:r>
            <a:r>
              <a:rPr lang="en-IE" dirty="0" err="1">
                <a:solidFill>
                  <a:srgbClr val="1987A8"/>
                </a:solidFill>
              </a:rPr>
              <a:t>Gairmiúla</a:t>
            </a:r>
            <a:endParaRPr lang="en-IE" dirty="0">
              <a:solidFill>
                <a:srgbClr val="1987A8"/>
              </a:solidFill>
            </a:endParaRPr>
          </a:p>
        </p:txBody>
      </p:sp>
      <p:sp>
        <p:nvSpPr>
          <p:cNvPr id="3" name="object 32">
            <a:extLst>
              <a:ext uri="{FF2B5EF4-FFF2-40B4-BE49-F238E27FC236}">
                <a16:creationId xmlns:a16="http://schemas.microsoft.com/office/drawing/2014/main" id="{6D9D79A2-9E2C-9EF9-C59D-5B412A76740A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5F16BA58-38CC-6702-13B4-4D35230769D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pic>
        <p:nvPicPr>
          <p:cNvPr id="5" name="Picture 4" descr="A blue and white cover with text and circles&#10;&#10;AI-generated content may be incorrect.">
            <a:extLst>
              <a:ext uri="{FF2B5EF4-FFF2-40B4-BE49-F238E27FC236}">
                <a16:creationId xmlns:a16="http://schemas.microsoft.com/office/drawing/2014/main" id="{9F75D2FD-0097-779C-E270-72495A6D5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898" y="1334332"/>
            <a:ext cx="3171825" cy="4600575"/>
          </a:xfrm>
          <a:prstGeom prst="rect">
            <a:avLst/>
          </a:prstGeom>
        </p:spPr>
      </p:pic>
      <p:pic>
        <p:nvPicPr>
          <p:cNvPr id="6" name="Picture 5" descr="A qr code on a screen&#10;&#10;AI-generated content may be incorrect.">
            <a:extLst>
              <a:ext uri="{FF2B5EF4-FFF2-40B4-BE49-F238E27FC236}">
                <a16:creationId xmlns:a16="http://schemas.microsoft.com/office/drawing/2014/main" id="{D8BC7D79-D0EA-F98F-4542-2350320C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309" y="1336196"/>
            <a:ext cx="3857625" cy="46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FCC9-8054-5377-CFAA-0DF4FD56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21F-2771-43E2-0B9F-F62D2730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43" y="95096"/>
            <a:ext cx="10515600" cy="1325563"/>
          </a:xfrm>
        </p:spPr>
        <p:txBody>
          <a:bodyPr/>
          <a:lstStyle/>
          <a:p>
            <a:r>
              <a:rPr lang="ga-IE" dirty="0"/>
              <a:t>Sa seisiún seo….. </a:t>
            </a:r>
            <a:endParaRPr lang="en-I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15BE01-7249-67A6-EEE0-867C22F5A643}"/>
              </a:ext>
            </a:extLst>
          </p:cNvPr>
          <p:cNvGrpSpPr/>
          <p:nvPr/>
        </p:nvGrpSpPr>
        <p:grpSpPr>
          <a:xfrm>
            <a:off x="-4435843" y="601502"/>
            <a:ext cx="16083685" cy="6667172"/>
            <a:chOff x="-4435843" y="601502"/>
            <a:chExt cx="16083685" cy="66671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FB2200A-2C13-76AC-8971-0F6126711853}"/>
                </a:ext>
              </a:extLst>
            </p:cNvPr>
            <p:cNvSpPr/>
            <p:nvPr/>
          </p:nvSpPr>
          <p:spPr>
            <a:xfrm>
              <a:off x="2040431" y="2363413"/>
              <a:ext cx="9607411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895350"/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pléifidh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muid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ról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atá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ag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gceannaire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chun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ionchuimsiú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agus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rochtain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ar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idirbhliain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chinntiú</a:t>
              </a:r>
              <a:endParaRPr lang="en-US" sz="2800" dirty="0">
                <a:solidFill>
                  <a:schemeClr val="bg1"/>
                </a:solidFill>
                <a:ea typeface="Calibri"/>
                <a:cs typeface="Arial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166F7F4-344F-EB43-12C9-6C3CAB1FDAC6}"/>
                </a:ext>
              </a:extLst>
            </p:cNvPr>
            <p:cNvSpPr/>
            <p:nvPr/>
          </p:nvSpPr>
          <p:spPr>
            <a:xfrm>
              <a:off x="2040432" y="4495430"/>
              <a:ext cx="9607410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714375"/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cuirfidh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muid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ar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chumas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na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gceannairí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tacú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leis an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obair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a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dhéanann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Príomhfhoireann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na</a:t>
              </a:r>
              <a:r>
                <a:rPr lang="en-IE" sz="2800" dirty="0">
                  <a:solidFill>
                    <a:schemeClr val="bg1"/>
                  </a:solidFill>
                  <a:ea typeface="Calibri"/>
                  <a:cs typeface="Arial"/>
                </a:rPr>
                <a:t> </a:t>
              </a:r>
              <a:r>
                <a:rPr lang="en-IE" sz="2800" dirty="0" err="1">
                  <a:solidFill>
                    <a:schemeClr val="bg1"/>
                  </a:solidFill>
                  <a:ea typeface="Calibri"/>
                  <a:cs typeface="Arial"/>
                </a:rPr>
                <a:t>hIdirbhliana</a:t>
              </a:r>
              <a:endParaRPr lang="en-IE" sz="2800" dirty="0">
                <a:solidFill>
                  <a:schemeClr val="bg1"/>
                </a:solidFill>
                <a:ea typeface="Calibri"/>
                <a:cs typeface="Arial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15C89F0-DC9D-68F9-0166-AECA5603B8AF}"/>
                </a:ext>
              </a:extLst>
            </p:cNvPr>
            <p:cNvGrpSpPr/>
            <p:nvPr/>
          </p:nvGrpSpPr>
          <p:grpSpPr>
            <a:xfrm>
              <a:off x="-4435843" y="601502"/>
              <a:ext cx="7007068" cy="6667172"/>
              <a:chOff x="-4435843" y="601502"/>
              <a:chExt cx="7007068" cy="6667172"/>
            </a:xfrm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A08B7203-7AC8-E46E-9706-56326FFFA585}"/>
                  </a:ext>
                </a:extLst>
              </p:cNvPr>
              <p:cNvSpPr/>
              <p:nvPr/>
            </p:nvSpPr>
            <p:spPr>
              <a:xfrm>
                <a:off x="-4435843" y="601502"/>
                <a:ext cx="6667172" cy="6667172"/>
              </a:xfrm>
              <a:prstGeom prst="blockArc">
                <a:avLst>
                  <a:gd name="adj1" fmla="val 18900000"/>
                  <a:gd name="adj2" fmla="val 2700000"/>
                  <a:gd name="adj3" fmla="val 32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7034C58-C40A-498B-D656-609B372AD429}"/>
                  </a:ext>
                </a:extLst>
              </p:cNvPr>
              <p:cNvSpPr/>
              <p:nvPr/>
            </p:nvSpPr>
            <p:spPr>
              <a:xfrm>
                <a:off x="1491233" y="2333737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0A7E2B6-D72E-6A25-FB1C-8E50EE3F2160}"/>
                  </a:ext>
                </a:extLst>
              </p:cNvPr>
              <p:cNvSpPr/>
              <p:nvPr/>
            </p:nvSpPr>
            <p:spPr>
              <a:xfrm>
                <a:off x="1491233" y="4456446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</p:grpSp>
      </p:grpSp>
      <p:sp>
        <p:nvSpPr>
          <p:cNvPr id="5" name="object 32">
            <a:extLst>
              <a:ext uri="{FF2B5EF4-FFF2-40B4-BE49-F238E27FC236}">
                <a16:creationId xmlns:a16="http://schemas.microsoft.com/office/drawing/2014/main" id="{78DD8515-54A4-2487-6175-8408034A7216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AA569347-8716-E255-06D1-30D7EDABA444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</p:spTree>
    <p:extLst>
      <p:ext uri="{BB962C8B-B14F-4D97-AF65-F5344CB8AC3E}">
        <p14:creationId xmlns:p14="http://schemas.microsoft.com/office/powerpoint/2010/main" val="383013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60570-9ACA-1113-8E60-773BCA39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2">
            <a:extLst>
              <a:ext uri="{FF2B5EF4-FFF2-40B4-BE49-F238E27FC236}">
                <a16:creationId xmlns:a16="http://schemas.microsoft.com/office/drawing/2014/main" id="{4C4027C4-9BFC-F486-A6BC-B0B0DDBC9DAF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091B260F-A865-3AFD-7395-035C7AB6C3F8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652B2-D1B2-EBBA-DB03-98EA9F0AF499}"/>
              </a:ext>
            </a:extLst>
          </p:cNvPr>
          <p:cNvSpPr txBox="1"/>
          <p:nvPr/>
        </p:nvSpPr>
        <p:spPr>
          <a:xfrm>
            <a:off x="1131312" y="1534797"/>
            <a:ext cx="4964688" cy="483209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GB" sz="2800" dirty="0">
              <a:cs typeface="Arial" panose="020B0604020202020204"/>
            </a:endParaRPr>
          </a:p>
          <a:p>
            <a:pPr marL="457200" indent="-4572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ga-IE" sz="2800" noProof="0" dirty="0">
                <a:cs typeface="Arial" panose="020B0604020202020204"/>
              </a:rPr>
              <a:t>Is clár aonair de chuid na sraithe sinsearaí í an IB a bhfuil cuspóir forbartha soiléir aici</a:t>
            </a:r>
          </a:p>
          <a:p>
            <a:pPr>
              <a:lnSpc>
                <a:spcPct val="100000"/>
              </a:lnSpc>
            </a:pPr>
            <a:endParaRPr lang="ga-IE" sz="2800" noProof="0" dirty="0">
              <a:cs typeface="Arial" panose="020B0604020202020204"/>
            </a:endParaRPr>
          </a:p>
          <a:p>
            <a:pPr marL="457200" indent="-4572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ga-IE" sz="2800" noProof="0" dirty="0">
                <a:cs typeface="Arial" panose="020B0604020202020204"/>
              </a:rPr>
              <a:t>Tacaíonn an IB le scoláirí éirí níos solúbtha, níos </a:t>
            </a:r>
            <a:r>
              <a:rPr lang="ga-IE" sz="2800" noProof="0" dirty="0" err="1">
                <a:cs typeface="Arial" panose="020B0604020202020204"/>
              </a:rPr>
              <a:t>báúla</a:t>
            </a:r>
            <a:r>
              <a:rPr lang="ga-IE" sz="2800" noProof="0" dirty="0">
                <a:cs typeface="Arial" panose="020B0604020202020204"/>
              </a:rPr>
              <a:t>, níos inniúla agus níos acmhainní mar dhaoine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E50600-366A-B5A5-63EB-CFD602DC273D}"/>
              </a:ext>
            </a:extLst>
          </p:cNvPr>
          <p:cNvSpPr txBox="1"/>
          <p:nvPr/>
        </p:nvSpPr>
        <p:spPr>
          <a:xfrm>
            <a:off x="1240617" y="249740"/>
            <a:ext cx="7866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400" dirty="0">
                <a:solidFill>
                  <a:srgbClr val="0E85AA"/>
                </a:solidFill>
              </a:rPr>
              <a:t>Cad is </a:t>
            </a:r>
            <a:r>
              <a:rPr lang="en-IE" sz="4400" dirty="0" err="1">
                <a:solidFill>
                  <a:srgbClr val="0E85AA"/>
                </a:solidFill>
              </a:rPr>
              <a:t>Idirbhliain</a:t>
            </a:r>
            <a:r>
              <a:rPr lang="en-IE" sz="4400" dirty="0">
                <a:solidFill>
                  <a:srgbClr val="0E85AA"/>
                </a:solidFill>
              </a:rPr>
              <a:t> </a:t>
            </a:r>
            <a:r>
              <a:rPr lang="en-IE" sz="4400" dirty="0" err="1">
                <a:solidFill>
                  <a:srgbClr val="0E85AA"/>
                </a:solidFill>
              </a:rPr>
              <a:t>ann</a:t>
            </a:r>
            <a:r>
              <a:rPr lang="en-IE" sz="4400" dirty="0">
                <a:solidFill>
                  <a:srgbClr val="0E85AA"/>
                </a:solidFill>
              </a:rPr>
              <a:t>?</a:t>
            </a:r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7E1D4FB6-9121-BC62-BB97-3A5E2617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239" y="2036912"/>
            <a:ext cx="3771900" cy="3848100"/>
          </a:xfrm>
          <a:prstGeom prst="rect">
            <a:avLst/>
          </a:prstGeom>
        </p:spPr>
      </p:pic>
      <p:pic>
        <p:nvPicPr>
          <p:cNvPr id="2" name="Picture 1" descr="A diagram of a diagram&#10;&#10;AI-generated content may be incorrect.">
            <a:extLst>
              <a:ext uri="{FF2B5EF4-FFF2-40B4-BE49-F238E27FC236}">
                <a16:creationId xmlns:a16="http://schemas.microsoft.com/office/drawing/2014/main" id="{23FF0173-E23F-8DAF-6261-C296A3851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504" y="1533346"/>
            <a:ext cx="4423372" cy="415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0CF7B-4302-5CDE-8250-D17D88F46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56016" y="1527372"/>
            <a:ext cx="4767041" cy="430103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Picture 17" descr="Person holding Earth">
            <a:extLst>
              <a:ext uri="{FF2B5EF4-FFF2-40B4-BE49-F238E27FC236}">
                <a16:creationId xmlns:a16="http://schemas.microsoft.com/office/drawing/2014/main" id="{C3770256-2C57-BF1E-711E-DEBA316E1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06" y="1462911"/>
            <a:ext cx="5609230" cy="484757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9420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7F07-0B4A-677F-C3A5-D49EB011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324194"/>
            <a:ext cx="8904514" cy="10134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Gnéithe</a:t>
            </a:r>
            <a:r>
              <a:rPr lang="en-US" dirty="0"/>
              <a:t> </a:t>
            </a:r>
            <a:r>
              <a:rPr lang="en-US" dirty="0" err="1"/>
              <a:t>Scoláirí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Na </a:t>
            </a:r>
            <a:r>
              <a:rPr lang="en-US" dirty="0" err="1"/>
              <a:t>Táscairí</a:t>
            </a:r>
            <a:r>
              <a:rPr lang="en-US" dirty="0"/>
              <a:t> </a:t>
            </a:r>
            <a:r>
              <a:rPr lang="en-US" dirty="0" err="1"/>
              <a:t>Forbartha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5F5A4-6ABC-662F-8918-E9415EC3C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3191" y="-25257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IE" sz="3600">
              <a:solidFill>
                <a:srgbClr val="24647C"/>
              </a:solidFill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object 32">
            <a:extLst>
              <a:ext uri="{FF2B5EF4-FFF2-40B4-BE49-F238E27FC236}">
                <a16:creationId xmlns:a16="http://schemas.microsoft.com/office/drawing/2014/main" id="{435A108C-26A8-BA25-0266-04857A989165}"/>
              </a:ext>
            </a:extLst>
          </p:cNvPr>
          <p:cNvSpPr/>
          <p:nvPr/>
        </p:nvSpPr>
        <p:spPr>
          <a:xfrm flipH="1">
            <a:off x="1345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C2273-46EE-565E-7A87-2D3B8EDCF1B3}"/>
              </a:ext>
            </a:extLst>
          </p:cNvPr>
          <p:cNvSpPr txBox="1"/>
          <p:nvPr/>
        </p:nvSpPr>
        <p:spPr>
          <a:xfrm rot="16200000">
            <a:off x="-1266081" y="2480502"/>
            <a:ext cx="355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Ceannaireacht</a:t>
            </a:r>
            <a:endParaRPr lang="en-IE" sz="3200" dirty="0">
              <a:solidFill>
                <a:schemeClr val="bg1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6" name="Picture 5" descr="A cover of a book&#10;&#10;AI-generated content may be incorrect.">
            <a:extLst>
              <a:ext uri="{FF2B5EF4-FFF2-40B4-BE49-F238E27FC236}">
                <a16:creationId xmlns:a16="http://schemas.microsoft.com/office/drawing/2014/main" id="{185BA025-51A1-6B17-4F23-F650B01B5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60" y="1833742"/>
            <a:ext cx="3412107" cy="4757648"/>
          </a:xfrm>
          <a:prstGeom prst="rect">
            <a:avLst/>
          </a:prstGeom>
        </p:spPr>
      </p:pic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E0D1B352-13B8-6C7E-E0D6-70FF34DBE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775" y="1717015"/>
            <a:ext cx="4362450" cy="4229100"/>
          </a:xfrm>
          <a:prstGeom prst="rect">
            <a:avLst/>
          </a:prstGeom>
        </p:spPr>
      </p:pic>
      <p:pic>
        <p:nvPicPr>
          <p:cNvPr id="9" name="Picture 8" descr="A multicolored squares with text&#10;&#10;AI-generated content may be incorrect.">
            <a:extLst>
              <a:ext uri="{FF2B5EF4-FFF2-40B4-BE49-F238E27FC236}">
                <a16:creationId xmlns:a16="http://schemas.microsoft.com/office/drawing/2014/main" id="{1F6939A4-A152-7AEF-AB8B-634467803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777" y="1325143"/>
            <a:ext cx="9903125" cy="52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A5FD-6E65-CF93-E7BA-A3E3C4B3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48" y="365125"/>
            <a:ext cx="9673952" cy="1325563"/>
          </a:xfrm>
        </p:spPr>
        <p:txBody>
          <a:bodyPr anchor="ctr">
            <a:normAutofit/>
          </a:bodyPr>
          <a:lstStyle/>
          <a:p>
            <a:r>
              <a:rPr lang="en-IE" dirty="0" err="1"/>
              <a:t>Ionchuimsiú</a:t>
            </a:r>
            <a:r>
              <a:rPr lang="en-IE" dirty="0"/>
              <a:t> </a:t>
            </a:r>
            <a:r>
              <a:rPr lang="en-IE" dirty="0" err="1"/>
              <a:t>D’aon</a:t>
            </a:r>
            <a:r>
              <a:rPr lang="en-IE" dirty="0"/>
              <a:t> Turas 1</a:t>
            </a:r>
            <a:r>
              <a:rPr lang="en-IE" b="1" dirty="0"/>
              <a:t>  </a:t>
            </a:r>
            <a:br>
              <a:rPr lang="en-IE" b="1" dirty="0"/>
            </a:br>
            <a:endParaRPr lang="en-IE" sz="38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094B186-93C5-B901-9ACD-3CB4E3068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cs typeface="Arial"/>
            </a:endParaRPr>
          </a:p>
          <a:p>
            <a:endParaRPr lang="en-GB">
              <a:cs typeface="Arial"/>
            </a:endParaRPr>
          </a:p>
        </p:txBody>
      </p:sp>
      <p:pic>
        <p:nvPicPr>
          <p:cNvPr id="3" name="Picture 2" descr="A close up of a puzzle&#10;&#10;AI-generated content may be incorrect.">
            <a:extLst>
              <a:ext uri="{FF2B5EF4-FFF2-40B4-BE49-F238E27FC236}">
                <a16:creationId xmlns:a16="http://schemas.microsoft.com/office/drawing/2014/main" id="{F863825C-8FAB-D21C-52E6-D4B4AE5CCD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BF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72993">
            <a:off x="7573799" y="1166821"/>
            <a:ext cx="4218317" cy="403806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7999B-BCFA-587B-5927-2837E3A8E8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3403" r="12666" b="7577"/>
          <a:stretch>
            <a:fillRect/>
          </a:stretch>
        </p:blipFill>
        <p:spPr>
          <a:xfrm>
            <a:off x="1000276" y="1092053"/>
            <a:ext cx="7011837" cy="5818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B2FCF-A1C5-1819-2904-16C85170C9BA}"/>
              </a:ext>
            </a:extLst>
          </p:cNvPr>
          <p:cNvSpPr txBox="1"/>
          <p:nvPr/>
        </p:nvSpPr>
        <p:spPr>
          <a:xfrm>
            <a:off x="2148493" y="2376659"/>
            <a:ext cx="4715401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u="sng" dirty="0">
                <a:solidFill>
                  <a:srgbClr val="0E85AA"/>
                </a:solidFill>
              </a:rPr>
              <a:t>1</a:t>
            </a:r>
            <a:r>
              <a:rPr lang="ga-IE" sz="2400" b="1" u="sng" noProof="0" dirty="0">
                <a:solidFill>
                  <a:srgbClr val="0E85AA"/>
                </a:solidFill>
              </a:rPr>
              <a:t>: Rochtain </a:t>
            </a:r>
            <a:r>
              <a:rPr lang="ga-IE" sz="2400" b="1" u="sng" noProof="0" dirty="0" err="1">
                <a:solidFill>
                  <a:srgbClr val="0E85AA"/>
                </a:solidFill>
              </a:rPr>
              <a:t>Ionchuimsitheach</a:t>
            </a:r>
            <a:r>
              <a:rPr lang="ga-IE" sz="2400" b="1" u="sng" noProof="0" dirty="0">
                <a:solidFill>
                  <a:srgbClr val="0E85AA"/>
                </a:solidFill>
              </a:rPr>
              <a:t> agus Rannpháirtíocht san IB</a:t>
            </a:r>
          </a:p>
          <a:p>
            <a:endParaRPr lang="ga-IE" sz="2400" b="1" u="sng" noProof="0" dirty="0">
              <a:solidFill>
                <a:srgbClr val="0E85AA"/>
              </a:solidFill>
            </a:endParaRPr>
          </a:p>
          <a:p>
            <a:r>
              <a:rPr lang="ga-IE" sz="2400" b="1" i="1" noProof="0" dirty="0">
                <a:solidFill>
                  <a:srgbClr val="0E85AA"/>
                </a:solidFill>
              </a:rPr>
              <a:t>Cad é mar a c</a:t>
            </a:r>
            <a:r>
              <a:rPr lang="en-IE" sz="2400" b="1" i="1" noProof="0" dirty="0">
                <a:solidFill>
                  <a:srgbClr val="0E85AA"/>
                </a:solidFill>
              </a:rPr>
              <a:t>h</a:t>
            </a:r>
            <a:r>
              <a:rPr lang="ga-IE" sz="2400" b="1" i="1" noProof="0" dirty="0" err="1">
                <a:solidFill>
                  <a:srgbClr val="0E85AA"/>
                </a:solidFill>
              </a:rPr>
              <a:t>inntímid</a:t>
            </a:r>
            <a:r>
              <a:rPr lang="ga-IE" sz="2400" b="1" i="1" noProof="0" dirty="0">
                <a:solidFill>
                  <a:srgbClr val="0E85AA"/>
                </a:solidFill>
              </a:rPr>
              <a:t> go dtugann ár gclár IB rochtain agus </a:t>
            </a:r>
            <a:r>
              <a:rPr lang="ga-IE" sz="2400" b="1" i="1" noProof="0" dirty="0" err="1">
                <a:solidFill>
                  <a:srgbClr val="0E85AA"/>
                </a:solidFill>
              </a:rPr>
              <a:t>ionchuimsiú</a:t>
            </a:r>
            <a:r>
              <a:rPr lang="ga-IE" sz="2400" b="1" i="1" noProof="0" dirty="0">
                <a:solidFill>
                  <a:srgbClr val="0E85AA"/>
                </a:solidFill>
              </a:rPr>
              <a:t> do chách?(6 nóiméad)</a:t>
            </a:r>
            <a:endParaRPr lang="ga-IE" sz="2400" b="1" i="1" noProof="0" dirty="0">
              <a:solidFill>
                <a:srgbClr val="0E85AA"/>
              </a:solidFill>
              <a:cs typeface="Arial"/>
            </a:endParaRPr>
          </a:p>
          <a:p>
            <a:endParaRPr lang="en-IE" dirty="0"/>
          </a:p>
        </p:txBody>
      </p:sp>
      <p:pic>
        <p:nvPicPr>
          <p:cNvPr id="1026" name="Picture 2" descr="A group of people with arrows&#10;&#10;Description automatically generated">
            <a:extLst>
              <a:ext uri="{FF2B5EF4-FFF2-40B4-BE49-F238E27FC236}">
                <a16:creationId xmlns:a16="http://schemas.microsoft.com/office/drawing/2014/main" id="{93F75D76-5F1B-8476-638D-293121DA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48" y="5812722"/>
            <a:ext cx="762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8213CB42-6ED8-66F7-52A8-396C894F922E}"/>
              </a:ext>
            </a:extLst>
          </p:cNvPr>
          <p:cNvSpPr/>
          <p:nvPr/>
        </p:nvSpPr>
        <p:spPr>
          <a:xfrm>
            <a:off x="-12399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9448E-263A-43D6-FFDA-6BECBD555CB2}"/>
              </a:ext>
            </a:extLst>
          </p:cNvPr>
          <p:cNvSpPr txBox="1"/>
          <p:nvPr/>
        </p:nvSpPr>
        <p:spPr>
          <a:xfrm rot="16200000">
            <a:off x="-1756567" y="2370169"/>
            <a:ext cx="4351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Ceannaireacht</a:t>
            </a:r>
            <a:endParaRPr lang="en-IE" sz="32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4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E6AA-07EF-6545-0A6C-6E3A063B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EA85B-366E-A6ED-9BAF-EF279CCB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020" y="365125"/>
            <a:ext cx="10050780" cy="1325563"/>
          </a:xfrm>
        </p:spPr>
        <p:txBody>
          <a:bodyPr anchor="ctr">
            <a:normAutofit/>
          </a:bodyPr>
          <a:lstStyle/>
          <a:p>
            <a:r>
              <a:rPr lang="en-IE" dirty="0" err="1"/>
              <a:t>Ionchuimsiú</a:t>
            </a:r>
            <a:r>
              <a:rPr lang="en-IE" dirty="0"/>
              <a:t> </a:t>
            </a:r>
            <a:r>
              <a:rPr lang="en-IE" dirty="0" err="1"/>
              <a:t>D’aon</a:t>
            </a:r>
            <a:r>
              <a:rPr lang="en-IE" dirty="0"/>
              <a:t> Turas 2</a:t>
            </a:r>
            <a:endParaRPr lang="en-IE" sz="38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D8B3886-F798-E940-36BE-F24BCBA4A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cs typeface="Arial"/>
            </a:endParaRPr>
          </a:p>
          <a:p>
            <a:endParaRPr lang="en-GB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D243E-2CE7-D6BB-206A-203C793C46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3403" r="12666" b="7577"/>
          <a:stretch>
            <a:fillRect/>
          </a:stretch>
        </p:blipFill>
        <p:spPr>
          <a:xfrm>
            <a:off x="713821" y="1278152"/>
            <a:ext cx="7586931" cy="5658924"/>
          </a:xfrm>
          <a:prstGeom prst="rect">
            <a:avLst/>
          </a:prstGeom>
        </p:spPr>
      </p:pic>
      <p:pic>
        <p:nvPicPr>
          <p:cNvPr id="1026" name="Picture 2" descr="A group of people with arrows&#10;&#10;Description automatically generated">
            <a:extLst>
              <a:ext uri="{FF2B5EF4-FFF2-40B4-BE49-F238E27FC236}">
                <a16:creationId xmlns:a16="http://schemas.microsoft.com/office/drawing/2014/main" id="{1A61B726-253B-296B-A1DB-49AA4865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48" y="5618901"/>
            <a:ext cx="762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C252D-822F-B4E9-FB68-BFE34073BAC9}"/>
              </a:ext>
            </a:extLst>
          </p:cNvPr>
          <p:cNvSpPr txBox="1"/>
          <p:nvPr/>
        </p:nvSpPr>
        <p:spPr>
          <a:xfrm>
            <a:off x="1970733" y="2227445"/>
            <a:ext cx="5405888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u="sng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2: IB, </a:t>
            </a:r>
            <a:r>
              <a:rPr lang="en-GB" sz="2400" b="1" u="sng" baseline="0" dirty="0" err="1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Féiniúlacht</a:t>
            </a:r>
            <a:r>
              <a:rPr lang="en-GB" sz="2400" b="1" u="sng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2400" b="1" u="sng" baseline="0" dirty="0" err="1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Scoile</a:t>
            </a:r>
            <a:r>
              <a:rPr lang="en-GB" sz="2400" b="1" u="sng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2400" b="1" u="sng" baseline="0" dirty="0" err="1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agus</a:t>
            </a:r>
            <a:r>
              <a:rPr lang="en-GB" sz="2400" b="1" u="sng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2400" b="1" u="sng" baseline="0" dirty="0" err="1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Pobail</a:t>
            </a:r>
            <a:r>
              <a:rPr lang="en-US" sz="2400" dirty="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GB" sz="2400" dirty="0">
                <a:latin typeface="Arial"/>
                <a:ea typeface="Segoe UI"/>
                <a:cs typeface="Segoe UI"/>
              </a:rPr>
              <a:t>​</a:t>
            </a:r>
            <a:endParaRPr lang="ga-IE" sz="2400" noProof="0" dirty="0">
              <a:latin typeface="Arial"/>
              <a:ea typeface="Segoe UI"/>
              <a:cs typeface="Segoe UI"/>
            </a:endParaRPr>
          </a:p>
          <a:p>
            <a:r>
              <a:rPr lang="ga-IE" sz="2400" b="1" i="1" baseline="0" noProof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Cad é mar a léirítear</a:t>
            </a:r>
            <a:r>
              <a:rPr lang="ga-IE" sz="2400" b="1" i="1" noProof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guth ár bpobail uile (scoláirí, foireann, tuismitheoirí, pobal níos leithne) inár gclár IB? Cad é mar is féidir linn tógáil air sin a thuilleadh? (6 nóiméad)</a:t>
            </a:r>
            <a:endParaRPr lang="ga-IE" sz="2400" b="1" i="1" baseline="0" noProof="0" dirty="0">
              <a:solidFill>
                <a:srgbClr val="0E85AA"/>
              </a:solidFill>
              <a:latin typeface="Arial"/>
              <a:ea typeface="Segoe UI"/>
              <a:cs typeface="Segoe UI"/>
            </a:endParaRPr>
          </a:p>
          <a:p>
            <a:pPr algn="ctr"/>
            <a:endParaRPr lang="en-US" dirty="0"/>
          </a:p>
        </p:txBody>
      </p:sp>
      <p:sp>
        <p:nvSpPr>
          <p:cNvPr id="6" name="object 32">
            <a:extLst>
              <a:ext uri="{FF2B5EF4-FFF2-40B4-BE49-F238E27FC236}">
                <a16:creationId xmlns:a16="http://schemas.microsoft.com/office/drawing/2014/main" id="{126460B5-2A1A-C68F-F1FF-67B2C722E6CD}"/>
              </a:ext>
            </a:extLst>
          </p:cNvPr>
          <p:cNvSpPr/>
          <p:nvPr/>
        </p:nvSpPr>
        <p:spPr>
          <a:xfrm>
            <a:off x="-38181" y="3415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close up of a puzzle&#10;&#10;AI-generated content may be incorrect.">
            <a:extLst>
              <a:ext uri="{FF2B5EF4-FFF2-40B4-BE49-F238E27FC236}">
                <a16:creationId xmlns:a16="http://schemas.microsoft.com/office/drawing/2014/main" id="{70A3ECDB-E0A2-6B5A-BF32-8871C55246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BF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72993">
            <a:off x="7573799" y="1166821"/>
            <a:ext cx="4218317" cy="403806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C70BD-D6F8-46A9-60F8-3A9A86B05F39}"/>
              </a:ext>
            </a:extLst>
          </p:cNvPr>
          <p:cNvSpPr txBox="1"/>
          <p:nvPr/>
        </p:nvSpPr>
        <p:spPr>
          <a:xfrm rot="16200000">
            <a:off x="-1314182" y="2725927"/>
            <a:ext cx="3314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Ceannaireacht</a:t>
            </a:r>
            <a:endParaRPr lang="en-IE" sz="32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D9E86-51B8-BD11-EA86-66C6F39AB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DD83-8F6F-4E61-EB62-051911D0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452" y="0"/>
            <a:ext cx="10119360" cy="132556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IE" dirty="0" err="1"/>
              <a:t>Príomhfhoireann</a:t>
            </a:r>
            <a:r>
              <a:rPr lang="en-IE" dirty="0"/>
              <a:t> IB</a:t>
            </a:r>
            <a:endParaRPr lang="en-IE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BB44F-439A-546D-0DA8-C807F5D9335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908300"/>
            <a:ext cx="3932238" cy="2960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cs typeface="Arial"/>
            </a:endParaRP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 b="1"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400" b="1">
              <a:cs typeface="Arial"/>
            </a:endParaRPr>
          </a:p>
          <a:p>
            <a:endParaRPr lang="en-IE" sz="2400"/>
          </a:p>
        </p:txBody>
      </p:sp>
      <p:pic>
        <p:nvPicPr>
          <p:cNvPr id="4" name="Picture 3" descr="A cartoon of a person standing on an arrow pointing to several people&#10;&#10;AI-generated content may be incorrect.">
            <a:extLst>
              <a:ext uri="{FF2B5EF4-FFF2-40B4-BE49-F238E27FC236}">
                <a16:creationId xmlns:a16="http://schemas.microsoft.com/office/drawing/2014/main" id="{6438E6B2-52F5-CAA2-BD8B-DA73EFCD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406" y="1690688"/>
            <a:ext cx="3794386" cy="43428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8EE98DF-A1A4-B75F-FC9E-9428E71AFBAC}"/>
              </a:ext>
            </a:extLst>
          </p:cNvPr>
          <p:cNvSpPr txBox="1"/>
          <p:nvPr/>
        </p:nvSpPr>
        <p:spPr>
          <a:xfrm>
            <a:off x="1164373" y="1055118"/>
            <a:ext cx="6440166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E85AA"/>
                </a:solidFill>
              </a:rPr>
              <a:t>Ní </a:t>
            </a:r>
            <a:r>
              <a:rPr lang="en-US" sz="2800" dirty="0" err="1">
                <a:solidFill>
                  <a:srgbClr val="0E85AA"/>
                </a:solidFill>
              </a:rPr>
              <a:t>hiad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na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foirne</a:t>
            </a:r>
            <a:r>
              <a:rPr lang="en-US" sz="2800" dirty="0">
                <a:solidFill>
                  <a:srgbClr val="0E85AA"/>
                </a:solidFill>
              </a:rPr>
              <a:t> is </a:t>
            </a:r>
            <a:r>
              <a:rPr lang="en-US" sz="2800" dirty="0" err="1">
                <a:solidFill>
                  <a:srgbClr val="0E85AA"/>
                </a:solidFill>
              </a:rPr>
              <a:t>mó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na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Príomhfhoirne</a:t>
            </a:r>
            <a:r>
              <a:rPr lang="en-US" sz="2800" dirty="0">
                <a:solidFill>
                  <a:srgbClr val="0E85AA"/>
                </a:solidFill>
              </a:rPr>
              <a:t> IB is </a:t>
            </a:r>
            <a:r>
              <a:rPr lang="en-US" sz="2800" dirty="0" err="1">
                <a:solidFill>
                  <a:srgbClr val="0E85AA"/>
                </a:solidFill>
              </a:rPr>
              <a:t>láidre</a:t>
            </a:r>
            <a:r>
              <a:rPr lang="en-US" sz="2800" dirty="0">
                <a:solidFill>
                  <a:srgbClr val="0E85AA"/>
                </a:solidFill>
              </a:rPr>
              <a:t>, ach </a:t>
            </a:r>
            <a:r>
              <a:rPr lang="en-US" sz="2800" dirty="0" err="1">
                <a:solidFill>
                  <a:srgbClr val="0E85AA"/>
                </a:solidFill>
              </a:rPr>
              <a:t>na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foirne</a:t>
            </a:r>
            <a:r>
              <a:rPr lang="en-US" sz="2800" dirty="0">
                <a:solidFill>
                  <a:srgbClr val="0E85AA"/>
                </a:solidFill>
              </a:rPr>
              <a:t> is </a:t>
            </a:r>
            <a:r>
              <a:rPr lang="en-US" sz="2800" dirty="0" err="1">
                <a:solidFill>
                  <a:srgbClr val="0E85AA"/>
                </a:solidFill>
              </a:rPr>
              <a:t>ailínithe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atá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iontu</a:t>
            </a:r>
            <a:r>
              <a:rPr lang="en-US" sz="2800" dirty="0">
                <a:solidFill>
                  <a:srgbClr val="0E85AA"/>
                </a:solidFill>
              </a:rPr>
              <a:t>.</a:t>
            </a:r>
            <a:endParaRPr lang="en-US" sz="2800" dirty="0">
              <a:solidFill>
                <a:srgbClr val="0E85AA"/>
              </a:solidFill>
              <a:cs typeface="Arial"/>
            </a:endParaRPr>
          </a:p>
          <a:p>
            <a:r>
              <a:rPr lang="en-US" sz="2800" dirty="0" err="1">
                <a:solidFill>
                  <a:srgbClr val="0E85AA"/>
                </a:solidFill>
              </a:rPr>
              <a:t>Bíonn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na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gnéithe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seo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i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gcoiteann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acu</a:t>
            </a:r>
            <a:r>
              <a:rPr lang="en-US" sz="2800" dirty="0">
                <a:solidFill>
                  <a:srgbClr val="0E85AA"/>
                </a:solidFill>
              </a:rPr>
              <a:t>:</a:t>
            </a:r>
            <a:endParaRPr lang="en-US" sz="2800" dirty="0">
              <a:solidFill>
                <a:srgbClr val="0E85AA"/>
              </a:solidFill>
              <a:cs typeface="Arial" panose="020B0604020202020204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0E85AA"/>
                </a:solidFill>
              </a:rPr>
              <a:t>Tuiscint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shoiléir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ar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chuspóir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forbartha</a:t>
            </a:r>
            <a:r>
              <a:rPr lang="en-US" sz="2800" dirty="0">
                <a:solidFill>
                  <a:srgbClr val="0E85AA"/>
                </a:solidFill>
              </a:rPr>
              <a:t> IB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0E85AA"/>
                </a:solidFill>
              </a:rPr>
              <a:t>Teanga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choiteann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maidir</a:t>
            </a:r>
            <a:r>
              <a:rPr lang="en-US" sz="2800" dirty="0">
                <a:solidFill>
                  <a:srgbClr val="0E85AA"/>
                </a:solidFill>
              </a:rPr>
              <a:t> le </a:t>
            </a:r>
            <a:r>
              <a:rPr lang="en-US" sz="2800" dirty="0" err="1">
                <a:solidFill>
                  <a:srgbClr val="0E85AA"/>
                </a:solidFill>
              </a:rPr>
              <a:t>hionchuimsiú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agus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fás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scoláirí</a:t>
            </a:r>
            <a:endParaRPr lang="en-US" sz="2800" dirty="0">
              <a:solidFill>
                <a:srgbClr val="0E85AA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0E85AA"/>
                </a:solidFill>
              </a:rPr>
              <a:t>Údarás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chun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tionchar</a:t>
            </a:r>
            <a:r>
              <a:rPr lang="en-US" sz="2800" dirty="0">
                <a:solidFill>
                  <a:srgbClr val="0E85AA"/>
                </a:solidFill>
              </a:rPr>
              <a:t> a </a:t>
            </a:r>
            <a:r>
              <a:rPr lang="en-US" sz="2800" dirty="0" err="1">
                <a:solidFill>
                  <a:srgbClr val="0E85AA"/>
                </a:solidFill>
              </a:rPr>
              <a:t>imirt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ar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struchtúir</a:t>
            </a:r>
            <a:endParaRPr lang="en-US" sz="2800" dirty="0">
              <a:solidFill>
                <a:srgbClr val="0E85AA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0E85AA"/>
                </a:solidFill>
              </a:rPr>
              <a:t>Nasc</a:t>
            </a:r>
            <a:r>
              <a:rPr lang="en-US" sz="2800" dirty="0">
                <a:solidFill>
                  <a:srgbClr val="0E85AA"/>
                </a:solidFill>
              </a:rPr>
              <a:t> leis an </a:t>
            </a:r>
            <a:r>
              <a:rPr lang="en-US" sz="2800" dirty="0" err="1">
                <a:solidFill>
                  <a:srgbClr val="0E85AA"/>
                </a:solidFill>
              </a:rPr>
              <a:t>saol</a:t>
            </a:r>
            <a:r>
              <a:rPr lang="en-US" sz="2800" dirty="0">
                <a:solidFill>
                  <a:srgbClr val="0E85AA"/>
                </a:solidFill>
              </a:rPr>
              <a:t> mar </a:t>
            </a:r>
            <a:r>
              <a:rPr lang="en-US" sz="2800" dirty="0" err="1">
                <a:solidFill>
                  <a:srgbClr val="0E85AA"/>
                </a:solidFill>
              </a:rPr>
              <a:t>atá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sa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seomra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ranga</a:t>
            </a:r>
            <a:endParaRPr lang="en-US" sz="2800" dirty="0">
              <a:solidFill>
                <a:srgbClr val="0E85AA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0E85AA"/>
                </a:solidFill>
              </a:rPr>
              <a:t>Nasc</a:t>
            </a:r>
            <a:r>
              <a:rPr lang="en-US" sz="2800" dirty="0">
                <a:solidFill>
                  <a:srgbClr val="0E85AA"/>
                </a:solidFill>
              </a:rPr>
              <a:t> le </a:t>
            </a:r>
            <a:r>
              <a:rPr lang="en-US" sz="2800" dirty="0" err="1">
                <a:solidFill>
                  <a:srgbClr val="0E85AA"/>
                </a:solidFill>
              </a:rPr>
              <a:t>heispéireas</a:t>
            </a:r>
            <a:r>
              <a:rPr lang="en-US" sz="2800" dirty="0">
                <a:solidFill>
                  <a:srgbClr val="0E85AA"/>
                </a:solidFill>
              </a:rPr>
              <a:t> </a:t>
            </a:r>
            <a:r>
              <a:rPr lang="en-US" sz="2800" dirty="0" err="1">
                <a:solidFill>
                  <a:srgbClr val="0E85AA"/>
                </a:solidFill>
              </a:rPr>
              <a:t>scoláirí</a:t>
            </a:r>
            <a:endParaRPr lang="en-US" dirty="0"/>
          </a:p>
        </p:txBody>
      </p:sp>
      <p:sp>
        <p:nvSpPr>
          <p:cNvPr id="6" name="object 32">
            <a:extLst>
              <a:ext uri="{FF2B5EF4-FFF2-40B4-BE49-F238E27FC236}">
                <a16:creationId xmlns:a16="http://schemas.microsoft.com/office/drawing/2014/main" id="{FAB3C37C-2997-E1BA-4B63-E57185994B47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4B349-91E8-3390-829A-9DA6C53ADCDB}"/>
              </a:ext>
            </a:extLst>
          </p:cNvPr>
          <p:cNvSpPr txBox="1"/>
          <p:nvPr/>
        </p:nvSpPr>
        <p:spPr>
          <a:xfrm rot="16200000">
            <a:off x="-1141282" y="2847846"/>
            <a:ext cx="3223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Ceannaireacht</a:t>
            </a:r>
            <a:endParaRPr lang="en-IE" sz="32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4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4C4D-1768-A32C-42CC-5561E843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6C2B-39D5-1B5C-3DD5-91108890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-57434"/>
            <a:ext cx="10222230" cy="132556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ga-IE" noProof="0" dirty="0"/>
              <a:t>Príomhfhoireann IB</a:t>
            </a:r>
            <a:endParaRPr lang="ga-IE" noProof="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03BDF-76E2-A57A-9C37-FDA6B96C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ga-IE" sz="2400" noProof="0" dirty="0">
              <a:cs typeface="Arial"/>
            </a:endParaRPr>
          </a:p>
          <a:p>
            <a:pPr marL="0" indent="0">
              <a:buNone/>
            </a:pPr>
            <a:endParaRPr lang="ga-IE" sz="2400" noProof="0" dirty="0"/>
          </a:p>
          <a:p>
            <a:pPr marL="0" indent="0">
              <a:buNone/>
            </a:pPr>
            <a:endParaRPr lang="ga-IE" sz="2400" noProof="0" dirty="0"/>
          </a:p>
          <a:p>
            <a:pPr marL="0" indent="0">
              <a:buNone/>
            </a:pPr>
            <a:endParaRPr lang="ga-IE" sz="2400" noProof="0" dirty="0"/>
          </a:p>
          <a:p>
            <a:pPr marL="0" indent="0">
              <a:buNone/>
            </a:pPr>
            <a:endParaRPr lang="ga-IE" sz="2400" noProof="0" dirty="0"/>
          </a:p>
          <a:p>
            <a:pPr marL="0" indent="0">
              <a:buNone/>
            </a:pPr>
            <a:endParaRPr lang="ga-IE" sz="2400" noProof="0" dirty="0"/>
          </a:p>
          <a:p>
            <a:pPr marL="0" indent="0">
              <a:buNone/>
            </a:pPr>
            <a:endParaRPr lang="ga-IE" sz="2400" noProof="0" dirty="0"/>
          </a:p>
          <a:p>
            <a:pPr marL="0" indent="0">
              <a:buNone/>
            </a:pPr>
            <a:endParaRPr lang="ga-IE" sz="2400" b="1" noProof="0" dirty="0"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ga-IE" sz="2400" b="1" noProof="0" dirty="0">
              <a:cs typeface="Arial"/>
            </a:endParaRPr>
          </a:p>
          <a:p>
            <a:endParaRPr lang="ga-IE" sz="2400" noProof="0" dirty="0"/>
          </a:p>
        </p:txBody>
      </p:sp>
      <p:pic>
        <p:nvPicPr>
          <p:cNvPr id="4" name="Picture 3" descr="A cartoon of a person standing on an arrow pointing to several people&#10;&#10;AI-generated content may be incorrect.">
            <a:extLst>
              <a:ext uri="{FF2B5EF4-FFF2-40B4-BE49-F238E27FC236}">
                <a16:creationId xmlns:a16="http://schemas.microsoft.com/office/drawing/2014/main" id="{79248293-917E-7567-DAF3-2E03DEE94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336" y="1513936"/>
            <a:ext cx="3898202" cy="446165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9B1E691-FD56-03D7-49DA-613DE8B30530}"/>
              </a:ext>
            </a:extLst>
          </p:cNvPr>
          <p:cNvSpPr txBox="1"/>
          <p:nvPr/>
        </p:nvSpPr>
        <p:spPr>
          <a:xfrm>
            <a:off x="1070615" y="948690"/>
            <a:ext cx="6831181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ga-IE" sz="2400" noProof="0" dirty="0">
                <a:solidFill>
                  <a:srgbClr val="0E85AA"/>
                </a:solidFill>
              </a:rPr>
              <a:t>Ionadaí ón gCeannaireacht Shinsearach (Príomhoide / Príomhoide Tánaisteach / Príomhoide Cúnta a bhfuil Maoirseacht acu ar an tSraith Shinsearach)</a:t>
            </a:r>
            <a:endParaRPr lang="ga-IE" sz="2400" noProof="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ga-IE" sz="2400" noProof="0" dirty="0">
                <a:solidFill>
                  <a:srgbClr val="0E85AA"/>
                </a:solidFill>
              </a:rPr>
              <a:t>Comhordaithe</a:t>
            </a:r>
            <a:r>
              <a:rPr lang="en-IE" sz="2400" noProof="0" dirty="0">
                <a:solidFill>
                  <a:srgbClr val="0E85AA"/>
                </a:solidFill>
              </a:rPr>
              <a:t>o</a:t>
            </a:r>
            <a:r>
              <a:rPr lang="ga-IE" sz="2400" noProof="0" dirty="0" err="1">
                <a:solidFill>
                  <a:srgbClr val="0E85AA"/>
                </a:solidFill>
              </a:rPr>
              <a:t>ir</a:t>
            </a:r>
            <a:r>
              <a:rPr lang="ga-IE" sz="2400" noProof="0" dirty="0">
                <a:solidFill>
                  <a:srgbClr val="0E85AA"/>
                </a:solidFill>
              </a:rPr>
              <a:t> IB (Ceannaire Oibriúcháin agus Oideolaíochta)</a:t>
            </a:r>
            <a:endParaRPr lang="ga-IE" sz="2400" noProof="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ga-IE" sz="2400" noProof="0" dirty="0" err="1">
                <a:solidFill>
                  <a:srgbClr val="0E85AA"/>
                </a:solidFill>
              </a:rPr>
              <a:t>Treoirchomhairleoir</a:t>
            </a:r>
            <a:r>
              <a:rPr lang="ga-IE" sz="2400" noProof="0" dirty="0">
                <a:solidFill>
                  <a:srgbClr val="0E85AA"/>
                </a:solidFill>
              </a:rPr>
              <a:t> </a:t>
            </a:r>
            <a:endParaRPr lang="ga-IE" sz="2400" noProof="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ga-IE" sz="2400" noProof="0" dirty="0">
                <a:solidFill>
                  <a:srgbClr val="0E85AA"/>
                </a:solidFill>
              </a:rPr>
              <a:t>Ceannaire RSO / </a:t>
            </a:r>
            <a:r>
              <a:rPr lang="ga-IE" sz="2400" noProof="0" dirty="0" err="1">
                <a:solidFill>
                  <a:srgbClr val="0E85AA"/>
                </a:solidFill>
              </a:rPr>
              <a:t>Ionchuimsithe</a:t>
            </a:r>
            <a:r>
              <a:rPr lang="ga-IE" sz="2400" noProof="0" dirty="0">
                <a:solidFill>
                  <a:srgbClr val="0E85AA"/>
                </a:solidFill>
              </a:rPr>
              <a:t> (Múinteoir Oideachais Speisialta / Comhordaitheoir RSO / Sealbhóir Poist um </a:t>
            </a:r>
            <a:r>
              <a:rPr lang="ga-IE" sz="2400" noProof="0" dirty="0" err="1">
                <a:solidFill>
                  <a:srgbClr val="0E85AA"/>
                </a:solidFill>
              </a:rPr>
              <a:t>Ionchuimsiú</a:t>
            </a:r>
            <a:r>
              <a:rPr lang="ga-IE" sz="2400" noProof="0" dirty="0">
                <a:solidFill>
                  <a:srgbClr val="0E85AA"/>
                </a:solidFill>
              </a:rPr>
              <a:t>)</a:t>
            </a:r>
            <a:endParaRPr lang="ga-IE" sz="2400" noProof="0" dirty="0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ga-IE" sz="2400" noProof="0" dirty="0">
                <a:solidFill>
                  <a:srgbClr val="0E85AA"/>
                </a:solidFill>
              </a:rPr>
              <a:t>Múinteoirí atá Ionadaíoch do na </a:t>
            </a:r>
            <a:r>
              <a:rPr lang="ga-IE" sz="2400" noProof="0" dirty="0" err="1">
                <a:solidFill>
                  <a:srgbClr val="0E85AA"/>
                </a:solidFill>
              </a:rPr>
              <a:t>hÁbhair</a:t>
            </a:r>
            <a:r>
              <a:rPr lang="ga-IE" sz="2400" noProof="0" dirty="0">
                <a:solidFill>
                  <a:srgbClr val="0E85AA"/>
                </a:solidFill>
              </a:rPr>
              <a:t> (Chan “Díograiseoirí IB” Amháin)</a:t>
            </a:r>
            <a:endParaRPr lang="ga-IE" sz="2400" noProof="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ga-IE" sz="2400" noProof="0" dirty="0">
                <a:solidFill>
                  <a:srgbClr val="0E85AA"/>
                </a:solidFill>
              </a:rPr>
              <a:t>Guth na Scoláirí (Struchtúrtha, Níos mó ná cur i gcéill amháin)</a:t>
            </a:r>
            <a:endParaRPr lang="ga-IE" sz="2400" noProof="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ga-IE" sz="2400" noProof="0" dirty="0">
                <a:solidFill>
                  <a:srgbClr val="0E85AA"/>
                </a:solidFill>
              </a:rPr>
              <a:t>Comhordaitheoir teagmhála baile, scoile agus an phobail / Nasc Pobail (de réir mar is cuí)</a:t>
            </a:r>
            <a:endParaRPr lang="ga-IE" noProof="0" dirty="0"/>
          </a:p>
        </p:txBody>
      </p:sp>
      <p:sp>
        <p:nvSpPr>
          <p:cNvPr id="5" name="object 32">
            <a:extLst>
              <a:ext uri="{FF2B5EF4-FFF2-40B4-BE49-F238E27FC236}">
                <a16:creationId xmlns:a16="http://schemas.microsoft.com/office/drawing/2014/main" id="{C074D9E1-1B54-EA34-32EC-0454C8BE30A5}"/>
              </a:ext>
            </a:extLst>
          </p:cNvPr>
          <p:cNvSpPr/>
          <p:nvPr/>
        </p:nvSpPr>
        <p:spPr>
          <a:xfrm>
            <a:off x="41110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-IE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567FE-972F-BCFE-261E-A445CEEECC0B}"/>
              </a:ext>
            </a:extLst>
          </p:cNvPr>
          <p:cNvSpPr txBox="1"/>
          <p:nvPr/>
        </p:nvSpPr>
        <p:spPr>
          <a:xfrm rot="16200000">
            <a:off x="-1061200" y="2722403"/>
            <a:ext cx="3001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200" noProof="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Ceannaireacht</a:t>
            </a:r>
          </a:p>
        </p:txBody>
      </p:sp>
    </p:spTree>
    <p:extLst>
      <p:ext uri="{BB962C8B-B14F-4D97-AF65-F5344CB8AC3E}">
        <p14:creationId xmlns:p14="http://schemas.microsoft.com/office/powerpoint/2010/main" val="169951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id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41CBA32D-9633-4CED-B611-F105E3FD327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3.xml><?xml version="1.0" encoding="utf-8"?>
<a:theme xmlns:a="http://schemas.openxmlformats.org/drawingml/2006/main" name="Oide mark_black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48A9352F-829D-44D4-B579-607906049F50}"/>
    </a:ext>
  </a:extLst>
</a:theme>
</file>

<file path=ppt/theme/theme4.xml><?xml version="1.0" encoding="utf-8"?>
<a:theme xmlns:a="http://schemas.openxmlformats.org/drawingml/2006/main" name="Oide mark with tagline_black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09822201-E796-4FB1-86D3-6A76DC4B6A26}"/>
    </a:ext>
  </a:extLst>
</a:theme>
</file>

<file path=ppt/theme/theme5.xml><?xml version="1.0" encoding="utf-8"?>
<a:theme xmlns:a="http://schemas.openxmlformats.org/drawingml/2006/main" name="Oide mark_state gold_state green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30FD6475-0C4A-4832-AC20-0D9AA3C5D91C}"/>
    </a:ext>
  </a:extLst>
</a:theme>
</file>

<file path=ppt/theme/theme6.xml><?xml version="1.0" encoding="utf-8"?>
<a:theme xmlns:a="http://schemas.openxmlformats.org/drawingml/2006/main" name="Oide mark_state gold_state green with tagline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8477A369-3919-4895-8C91-EAB787E98BE6}"/>
    </a:ext>
  </a:extLst>
</a:theme>
</file>

<file path=ppt/theme/theme7.xml><?xml version="1.0" encoding="utf-8"?>
<a:theme xmlns:a="http://schemas.openxmlformats.org/drawingml/2006/main" name="Oide mark_white_Oide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FF1C603C-9C99-4E02-AED6-EB9ADEA2C690}"/>
    </a:ext>
  </a:extLst>
</a:theme>
</file>

<file path=ppt/theme/theme8.xml><?xml version="1.0" encoding="utf-8"?>
<a:theme xmlns:a="http://schemas.openxmlformats.org/drawingml/2006/main" name="Oide mark and tagline_white_Oide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849D3E50-E584-415D-B5DA-6109F41AFD00}"/>
    </a:ext>
  </a:extLst>
</a:theme>
</file>

<file path=ppt/theme/theme9.xml><?xml version="1.0" encoding="utf-8"?>
<a:theme xmlns:a="http://schemas.openxmlformats.org/drawingml/2006/main" name="1_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Oide slide deck  (1)</Template>
  <TotalTime>0</TotalTime>
  <Words>583</Words>
  <Application>Microsoft Office PowerPoint</Application>
  <PresentationFormat>Widescreen</PresentationFormat>
  <Paragraphs>101</Paragraphs>
  <Slides>15</Slides>
  <Notes>15</Notes>
  <HiddenSlides>2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ADLaM Display</vt:lpstr>
      <vt:lpstr>Arial</vt:lpstr>
      <vt:lpstr>Calibri</vt:lpstr>
      <vt:lpstr>Calibri Light</vt:lpstr>
      <vt:lpstr>Dreaming Outloud Script Pro</vt:lpstr>
      <vt:lpstr>Quicksand</vt:lpstr>
      <vt:lpstr>Quicksand Bold</vt:lpstr>
      <vt:lpstr>Wingdings</vt:lpstr>
      <vt:lpstr>Z@R18CD.tmp</vt:lpstr>
      <vt:lpstr>Oide title slides</vt:lpstr>
      <vt:lpstr>Oide blue theme_mark_state gold_state green_white tagline</vt:lpstr>
      <vt:lpstr>Oide mark_black_white background</vt:lpstr>
      <vt:lpstr>Oide mark with tagline_black_white background</vt:lpstr>
      <vt:lpstr>Oide mark_state gold_state green_white background</vt:lpstr>
      <vt:lpstr>Oide mark_state gold_state green with tagline_white background</vt:lpstr>
      <vt:lpstr>Oide mark_white_Oide blue background</vt:lpstr>
      <vt:lpstr>Oide mark and tagline_white_Oide blue background</vt:lpstr>
      <vt:lpstr>1_Oide blue theme_mark_state gold_state green_white tagline</vt:lpstr>
      <vt:lpstr>PowerPoint Presentation</vt:lpstr>
      <vt:lpstr>Leabhrán Foghlama Gairmiúla</vt:lpstr>
      <vt:lpstr>Sa seisiún seo….. </vt:lpstr>
      <vt:lpstr>PowerPoint Presentation</vt:lpstr>
      <vt:lpstr>Gnéithe Scoláirí  Na Táscairí Forbartha</vt:lpstr>
      <vt:lpstr>Ionchuimsiú D’aon Turas 1   </vt:lpstr>
      <vt:lpstr>Ionchuimsiú D’aon Turas 2</vt:lpstr>
      <vt:lpstr>Príomhfhoireann IB</vt:lpstr>
      <vt:lpstr>Príomhfhoireann IB</vt:lpstr>
      <vt:lpstr>PowerPoint Presentation</vt:lpstr>
      <vt:lpstr>Gníomhaíocht - Athmhachnamh ar Eochairfhoghlaim</vt:lpstr>
      <vt:lpstr>Sa seisiún seo</vt:lpstr>
      <vt:lpstr>PowerPoint Presentation</vt:lpstr>
      <vt:lpstr>Míle buíochas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2026-04-15T08:59:53Z</dcterms:created>
  <dcterms:modified xsi:type="dcterms:W3CDTF">2026-04-15T09:00:39Z</dcterms:modified>
</cp:coreProperties>
</file>