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674" r:id="rId2"/>
  </p:sldMasterIdLst>
  <p:notesMasterIdLst>
    <p:notesMasterId r:id="rId33"/>
  </p:notesMasterIdLst>
  <p:sldIdLst>
    <p:sldId id="381" r:id="rId3"/>
    <p:sldId id="2937" r:id="rId4"/>
    <p:sldId id="2956" r:id="rId5"/>
    <p:sldId id="2912" r:id="rId6"/>
    <p:sldId id="2942" r:id="rId7"/>
    <p:sldId id="2938" r:id="rId8"/>
    <p:sldId id="2914" r:id="rId9"/>
    <p:sldId id="392" r:id="rId10"/>
    <p:sldId id="2940" r:id="rId11"/>
    <p:sldId id="376" r:id="rId12"/>
    <p:sldId id="2944" r:id="rId13"/>
    <p:sldId id="2935" r:id="rId14"/>
    <p:sldId id="2936" r:id="rId15"/>
    <p:sldId id="2950" r:id="rId16"/>
    <p:sldId id="2948" r:id="rId17"/>
    <p:sldId id="2955" r:id="rId18"/>
    <p:sldId id="2949" r:id="rId19"/>
    <p:sldId id="2918" r:id="rId20"/>
    <p:sldId id="2919" r:id="rId21"/>
    <p:sldId id="2920" r:id="rId22"/>
    <p:sldId id="2951" r:id="rId23"/>
    <p:sldId id="2953" r:id="rId24"/>
    <p:sldId id="2954" r:id="rId25"/>
    <p:sldId id="2952" r:id="rId26"/>
    <p:sldId id="2946" r:id="rId27"/>
    <p:sldId id="2926" r:id="rId28"/>
    <p:sldId id="2927" r:id="rId29"/>
    <p:sldId id="2929" r:id="rId30"/>
    <p:sldId id="2947" r:id="rId31"/>
    <p:sldId id="293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for Use" id="{5A68491F-5C98-44BB-A82F-4C9D3E68519C}">
          <p14:sldIdLst>
            <p14:sldId id="381"/>
            <p14:sldId id="2937"/>
            <p14:sldId id="2956"/>
            <p14:sldId id="2912"/>
            <p14:sldId id="2942"/>
            <p14:sldId id="2938"/>
            <p14:sldId id="2914"/>
            <p14:sldId id="392"/>
            <p14:sldId id="2940"/>
            <p14:sldId id="376"/>
            <p14:sldId id="2944"/>
            <p14:sldId id="2935"/>
            <p14:sldId id="2936"/>
            <p14:sldId id="2950"/>
            <p14:sldId id="2948"/>
            <p14:sldId id="2955"/>
            <p14:sldId id="2949"/>
            <p14:sldId id="2918"/>
            <p14:sldId id="2919"/>
            <p14:sldId id="2920"/>
            <p14:sldId id="2951"/>
            <p14:sldId id="2953"/>
            <p14:sldId id="2954"/>
            <p14:sldId id="2952"/>
            <p14:sldId id="2946"/>
            <p14:sldId id="2926"/>
            <p14:sldId id="2927"/>
            <p14:sldId id="2929"/>
            <p14:sldId id="2947"/>
            <p14:sldId id="2931"/>
          </p14:sldIdLst>
        </p14:section>
        <p14:section name="Bin 🚮 " id="{DC74B430-ED91-49F9-96D1-35E197BEBBF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E201-5898-C12D-7EBE-D5E79D99CB3A}" name="Gerard Duff" initials="GD" userId="S::Gerard.Duff@oide.ie::54ba17ce-6301-4c39-b986-d494641753a4" providerId="AD"/>
  <p188:author id="{972D1A12-1E6B-0082-20D1-2F10A4A67DAB}" name="Lisa Kelly" initials="LK" userId="S::lisa.kelly@oide.ie::b98f400b-34bb-4908-879b-bd439147d450" providerId="AD"/>
  <p188:author id="{9DD2E914-B6DC-1DD7-F22F-A94E2515C7B2}" name="Daniel Hyland" initials="DH" userId="S::daniel.hyland@oide.ie::924a6c0c-83af-418c-abcd-ebbc4f012850" providerId="AD"/>
  <p188:author id="{122E7F47-1305-AF12-BA0A-25E30EF750C3}" name="Gerard Duff" initials="GD" userId="S::gerard.duff@oide.ie::54ba17ce-6301-4c39-b986-d494641753a4" providerId="AD"/>
  <p188:author id="{CD0FC15E-86CD-A02F-4F63-DF93F12A8421}" name="Sharon Mooney" initials="SM" userId="S::sharon.mooney@oide.ie::033903fe-dc0a-4d52-9b3a-4c955929f5be" providerId="AD"/>
  <p188:author id="{D3F53774-5009-985C-D081-43475B5450D5}" name="Aoife Ní Mhaille" initials="AN" userId="S::aoife.nimhaille@oide.ie::c05a1f71-e511-4bdf-966d-c1e575c67e10" providerId="AD"/>
  <p188:author id="{47934878-4017-28B3-57F7-A3ABB018B042}" name="Darren Murphy" initials="DM" userId="Darren Murphy" providerId="None"/>
  <p188:author id="{8B1774A2-A83B-358E-36DA-61818BF2C68F}" name="Darren Murphy" initials="DM" userId="S::darren.murphy@oide.ie::2b75116f-3c75-4ee4-a5bf-250309d4f28a" providerId="AD"/>
  <p188:author id="{D8D850B8-22E5-843A-FAA9-20D22FCE4FD1}" name="Bridget Boland" initials="BB" userId="S::bridget.boland@oide.ie::7c6ee426-d712-4ce9-bc42-b15b9506da71" providerId="AD"/>
  <p188:author id="{43F300C3-7A6F-E87E-DFCC-94459C3B1DA0}" name="Mona Metcalfe" initials="MM" userId="S::mona.metcalfe@oide.ie::47083377-7f96-451f-bd20-3341c0b96852" providerId="AD"/>
  <p188:author id="{073F42DB-6A7D-7883-F901-9B6FDDA2F3D1}" name="Hannah Dennehy" initials="HD" userId="S::hannah.dennehy@oide.ie::eec3fba3-4c92-4064-bb62-0d6b00f471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422"/>
    <a:srgbClr val="C89B6B"/>
    <a:srgbClr val="E89C0E"/>
    <a:srgbClr val="F2B544"/>
    <a:srgbClr val="3EA064"/>
    <a:srgbClr val="1A87A8"/>
    <a:srgbClr val="F34022"/>
    <a:srgbClr val="F8A324"/>
    <a:srgbClr val="24647C"/>
    <a:srgbClr val="6E5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2" autoAdjust="0"/>
  </p:normalViewPr>
  <p:slideViewPr>
    <p:cSldViewPr snapToGrid="0">
      <p:cViewPr varScale="1">
        <p:scale>
          <a:sx n="51" d="100"/>
          <a:sy n="51" d="100"/>
        </p:scale>
        <p:origin x="12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B0DC1-7858-4AF7-B0EC-A713C24929E8}" type="doc">
      <dgm:prSet loTypeId="urn:microsoft.com/office/officeart/2005/8/layout/matrix1" loCatId="matrix"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E"/>
        </a:p>
      </dgm:t>
    </dgm:pt>
    <dgm:pt modelId="{B373895D-2B00-4D74-BA06-4F19440F07FD}">
      <dgm:prSet phldrT="[Text]"/>
      <dgm:spPr/>
      <dgm:t>
        <a:bodyPr/>
        <a:lstStyle/>
        <a:p>
          <a:r>
            <a:rPr lang="en-GB"/>
            <a:t>Curriculum Dimensions</a:t>
          </a:r>
          <a:endParaRPr lang="en-IE"/>
        </a:p>
      </dgm:t>
    </dgm:pt>
    <dgm:pt modelId="{1A4A1160-FB36-4036-8094-95667C63A4A8}" type="parTrans" cxnId="{E1C6FE08-C358-407F-8DFA-D297AF4D5237}">
      <dgm:prSet/>
      <dgm:spPr/>
      <dgm:t>
        <a:bodyPr/>
        <a:lstStyle/>
        <a:p>
          <a:endParaRPr lang="en-IE"/>
        </a:p>
      </dgm:t>
    </dgm:pt>
    <dgm:pt modelId="{B950A51A-C545-4F93-8E4F-5D57A6662FFB}" type="sibTrans" cxnId="{E1C6FE08-C358-407F-8DFA-D297AF4D5237}">
      <dgm:prSet/>
      <dgm:spPr/>
      <dgm:t>
        <a:bodyPr/>
        <a:lstStyle/>
        <a:p>
          <a:endParaRPr lang="en-IE"/>
        </a:p>
      </dgm:t>
    </dgm:pt>
    <dgm:pt modelId="{47969AC7-5B9E-4FAC-9509-EF01FB64E739}">
      <dgm:prSet phldrT="[Text]"/>
      <dgm:spPr/>
      <dgm:t>
        <a:bodyPr/>
        <a:lstStyle/>
        <a:p>
          <a:r>
            <a:rPr lang="en-GB"/>
            <a:t>Components</a:t>
          </a:r>
          <a:endParaRPr lang="en-IE"/>
        </a:p>
      </dgm:t>
    </dgm:pt>
    <dgm:pt modelId="{3113F0CB-F27C-4107-8AF2-1B36E732EE01}" type="parTrans" cxnId="{41877C62-6240-4F26-87EA-9AEB9884F098}">
      <dgm:prSet/>
      <dgm:spPr/>
      <dgm:t>
        <a:bodyPr/>
        <a:lstStyle/>
        <a:p>
          <a:endParaRPr lang="en-IE"/>
        </a:p>
      </dgm:t>
    </dgm:pt>
    <dgm:pt modelId="{D2C28D7B-CDBB-4FB9-B853-68CFFBD3FD76}" type="sibTrans" cxnId="{41877C62-6240-4F26-87EA-9AEB9884F098}">
      <dgm:prSet/>
      <dgm:spPr/>
      <dgm:t>
        <a:bodyPr/>
        <a:lstStyle/>
        <a:p>
          <a:endParaRPr lang="en-IE"/>
        </a:p>
      </dgm:t>
    </dgm:pt>
    <dgm:pt modelId="{68212775-8631-4E84-9E8E-2A2189102216}">
      <dgm:prSet phldrT="[Text]"/>
      <dgm:spPr/>
      <dgm:t>
        <a:bodyPr/>
        <a:lstStyle/>
        <a:p>
          <a:r>
            <a:rPr lang="en-GB"/>
            <a:t>Teaching and Assessment</a:t>
          </a:r>
          <a:endParaRPr lang="en-IE"/>
        </a:p>
      </dgm:t>
    </dgm:pt>
    <dgm:pt modelId="{97828B61-5081-4C92-BACF-6CAD14FAE3E1}" type="parTrans" cxnId="{BC71296E-CC11-46B5-987C-C31589C559CD}">
      <dgm:prSet/>
      <dgm:spPr/>
      <dgm:t>
        <a:bodyPr/>
        <a:lstStyle/>
        <a:p>
          <a:endParaRPr lang="en-IE"/>
        </a:p>
      </dgm:t>
    </dgm:pt>
    <dgm:pt modelId="{FD68619D-EA7A-4C23-A751-D861D712A463}" type="sibTrans" cxnId="{BC71296E-CC11-46B5-987C-C31589C559CD}">
      <dgm:prSet/>
      <dgm:spPr/>
      <dgm:t>
        <a:bodyPr/>
        <a:lstStyle/>
        <a:p>
          <a:endParaRPr lang="en-IE"/>
        </a:p>
      </dgm:t>
    </dgm:pt>
    <dgm:pt modelId="{6EA161C7-2316-464C-9004-B1974E7A2BF2}">
      <dgm:prSet phldrT="[Text]"/>
      <dgm:spPr/>
      <dgm:t>
        <a:bodyPr/>
        <a:lstStyle/>
        <a:p>
          <a:r>
            <a:rPr lang="en-GB"/>
            <a:t>Recognising and Reporting</a:t>
          </a:r>
          <a:endParaRPr lang="en-IE"/>
        </a:p>
      </dgm:t>
    </dgm:pt>
    <dgm:pt modelId="{66BB2E7E-3D57-4725-8308-C695DF927599}" type="parTrans" cxnId="{B6371823-9D70-4158-B4FE-9E19E108B199}">
      <dgm:prSet/>
      <dgm:spPr/>
      <dgm:t>
        <a:bodyPr/>
        <a:lstStyle/>
        <a:p>
          <a:endParaRPr lang="en-IE"/>
        </a:p>
      </dgm:t>
    </dgm:pt>
    <dgm:pt modelId="{8B60310F-3F5A-461B-B71E-BCD2A0D8D882}" type="sibTrans" cxnId="{B6371823-9D70-4158-B4FE-9E19E108B199}">
      <dgm:prSet/>
      <dgm:spPr/>
      <dgm:t>
        <a:bodyPr/>
        <a:lstStyle/>
        <a:p>
          <a:endParaRPr lang="en-IE"/>
        </a:p>
      </dgm:t>
    </dgm:pt>
    <dgm:pt modelId="{4833FE32-CDE0-4857-A30F-0DD64AC1284A}">
      <dgm:prSet phldrT="[Text]"/>
      <dgm:spPr/>
      <dgm:t>
        <a:bodyPr/>
        <a:lstStyle/>
        <a:p>
          <a:r>
            <a:rPr lang="en-GB"/>
            <a:t>Reflection and Renewal</a:t>
          </a:r>
          <a:endParaRPr lang="en-IE"/>
        </a:p>
      </dgm:t>
    </dgm:pt>
    <dgm:pt modelId="{8C4325E1-F774-427F-8876-B64D143A38D2}" type="parTrans" cxnId="{1F218F44-BE82-42C2-A5A5-102DD3DD00A2}">
      <dgm:prSet/>
      <dgm:spPr/>
      <dgm:t>
        <a:bodyPr/>
        <a:lstStyle/>
        <a:p>
          <a:endParaRPr lang="en-IE"/>
        </a:p>
      </dgm:t>
    </dgm:pt>
    <dgm:pt modelId="{017BF656-7E20-4A94-933A-BF987252FBB3}" type="sibTrans" cxnId="{1F218F44-BE82-42C2-A5A5-102DD3DD00A2}">
      <dgm:prSet/>
      <dgm:spPr/>
      <dgm:t>
        <a:bodyPr/>
        <a:lstStyle/>
        <a:p>
          <a:endParaRPr lang="en-IE"/>
        </a:p>
      </dgm:t>
    </dgm:pt>
    <dgm:pt modelId="{19149156-0280-4861-9BCC-8E5073972EE7}" type="pres">
      <dgm:prSet presAssocID="{C40B0DC1-7858-4AF7-B0EC-A713C24929E8}" presName="diagram" presStyleCnt="0">
        <dgm:presLayoutVars>
          <dgm:chMax val="1"/>
          <dgm:dir/>
          <dgm:animLvl val="ctr"/>
          <dgm:resizeHandles val="exact"/>
        </dgm:presLayoutVars>
      </dgm:prSet>
      <dgm:spPr/>
    </dgm:pt>
    <dgm:pt modelId="{E99F2850-279E-4D35-B46A-D23ED04084B2}" type="pres">
      <dgm:prSet presAssocID="{C40B0DC1-7858-4AF7-B0EC-A713C24929E8}" presName="matrix" presStyleCnt="0"/>
      <dgm:spPr/>
    </dgm:pt>
    <dgm:pt modelId="{95A336BA-69BB-49B1-B41F-2D86B81EE78E}" type="pres">
      <dgm:prSet presAssocID="{C40B0DC1-7858-4AF7-B0EC-A713C24929E8}" presName="tile1" presStyleLbl="node1" presStyleIdx="0" presStyleCnt="4"/>
      <dgm:spPr/>
    </dgm:pt>
    <dgm:pt modelId="{275F50F9-9212-4334-BAC3-0BB56EA657FC}" type="pres">
      <dgm:prSet presAssocID="{C40B0DC1-7858-4AF7-B0EC-A713C24929E8}" presName="tile1text" presStyleLbl="node1" presStyleIdx="0" presStyleCnt="4">
        <dgm:presLayoutVars>
          <dgm:chMax val="0"/>
          <dgm:chPref val="0"/>
          <dgm:bulletEnabled val="1"/>
        </dgm:presLayoutVars>
      </dgm:prSet>
      <dgm:spPr/>
    </dgm:pt>
    <dgm:pt modelId="{D732D9A1-DB9C-4F31-93C4-24D3361225A4}" type="pres">
      <dgm:prSet presAssocID="{C40B0DC1-7858-4AF7-B0EC-A713C24929E8}" presName="tile2" presStyleLbl="node1" presStyleIdx="1" presStyleCnt="4"/>
      <dgm:spPr/>
    </dgm:pt>
    <dgm:pt modelId="{C257572C-E94C-4CD0-89C4-A83DC98DCF27}" type="pres">
      <dgm:prSet presAssocID="{C40B0DC1-7858-4AF7-B0EC-A713C24929E8}" presName="tile2text" presStyleLbl="node1" presStyleIdx="1" presStyleCnt="4">
        <dgm:presLayoutVars>
          <dgm:chMax val="0"/>
          <dgm:chPref val="0"/>
          <dgm:bulletEnabled val="1"/>
        </dgm:presLayoutVars>
      </dgm:prSet>
      <dgm:spPr/>
    </dgm:pt>
    <dgm:pt modelId="{A00F0ED7-A3F6-4255-B1AC-686BC23F1778}" type="pres">
      <dgm:prSet presAssocID="{C40B0DC1-7858-4AF7-B0EC-A713C24929E8}" presName="tile3" presStyleLbl="node1" presStyleIdx="2" presStyleCnt="4"/>
      <dgm:spPr/>
    </dgm:pt>
    <dgm:pt modelId="{76F09139-91AC-4FEC-928F-FC87DA660509}" type="pres">
      <dgm:prSet presAssocID="{C40B0DC1-7858-4AF7-B0EC-A713C24929E8}" presName="tile3text" presStyleLbl="node1" presStyleIdx="2" presStyleCnt="4">
        <dgm:presLayoutVars>
          <dgm:chMax val="0"/>
          <dgm:chPref val="0"/>
          <dgm:bulletEnabled val="1"/>
        </dgm:presLayoutVars>
      </dgm:prSet>
      <dgm:spPr/>
    </dgm:pt>
    <dgm:pt modelId="{A8543AEE-0ABA-4ED1-8EAC-D619C4FF7E8F}" type="pres">
      <dgm:prSet presAssocID="{C40B0DC1-7858-4AF7-B0EC-A713C24929E8}" presName="tile4" presStyleLbl="node1" presStyleIdx="3" presStyleCnt="4"/>
      <dgm:spPr/>
    </dgm:pt>
    <dgm:pt modelId="{36BB8C19-DFA7-4790-A09E-0F009538CBDB}" type="pres">
      <dgm:prSet presAssocID="{C40B0DC1-7858-4AF7-B0EC-A713C24929E8}" presName="tile4text" presStyleLbl="node1" presStyleIdx="3" presStyleCnt="4">
        <dgm:presLayoutVars>
          <dgm:chMax val="0"/>
          <dgm:chPref val="0"/>
          <dgm:bulletEnabled val="1"/>
        </dgm:presLayoutVars>
      </dgm:prSet>
      <dgm:spPr/>
    </dgm:pt>
    <dgm:pt modelId="{C0421989-A309-45E1-80D8-EA54662E622A}" type="pres">
      <dgm:prSet presAssocID="{C40B0DC1-7858-4AF7-B0EC-A713C24929E8}" presName="centerTile" presStyleLbl="fgShp" presStyleIdx="0" presStyleCnt="1" custScaleX="116004" custScaleY="105480">
        <dgm:presLayoutVars>
          <dgm:chMax val="0"/>
          <dgm:chPref val="0"/>
        </dgm:presLayoutVars>
      </dgm:prSet>
      <dgm:spPr/>
    </dgm:pt>
  </dgm:ptLst>
  <dgm:cxnLst>
    <dgm:cxn modelId="{E1C6FE08-C358-407F-8DFA-D297AF4D5237}" srcId="{C40B0DC1-7858-4AF7-B0EC-A713C24929E8}" destId="{B373895D-2B00-4D74-BA06-4F19440F07FD}" srcOrd="0" destOrd="0" parTransId="{1A4A1160-FB36-4036-8094-95667C63A4A8}" sibTransId="{B950A51A-C545-4F93-8E4F-5D57A6662FFB}"/>
    <dgm:cxn modelId="{B5AF1E12-6AB7-4774-9668-79200941577A}" type="presOf" srcId="{68212775-8631-4E84-9E8E-2A2189102216}" destId="{D732D9A1-DB9C-4F31-93C4-24D3361225A4}" srcOrd="0" destOrd="0" presId="urn:microsoft.com/office/officeart/2005/8/layout/matrix1"/>
    <dgm:cxn modelId="{BD1B6F1C-65FD-4DA0-ABC8-683F4BB16143}" type="presOf" srcId="{47969AC7-5B9E-4FAC-9509-EF01FB64E739}" destId="{95A336BA-69BB-49B1-B41F-2D86B81EE78E}" srcOrd="0" destOrd="0" presId="urn:microsoft.com/office/officeart/2005/8/layout/matrix1"/>
    <dgm:cxn modelId="{95E6E01F-4507-474E-A63B-510A05C93389}" type="presOf" srcId="{B373895D-2B00-4D74-BA06-4F19440F07FD}" destId="{C0421989-A309-45E1-80D8-EA54662E622A}" srcOrd="0" destOrd="0" presId="urn:microsoft.com/office/officeart/2005/8/layout/matrix1"/>
    <dgm:cxn modelId="{B6371823-9D70-4158-B4FE-9E19E108B199}" srcId="{B373895D-2B00-4D74-BA06-4F19440F07FD}" destId="{6EA161C7-2316-464C-9004-B1974E7A2BF2}" srcOrd="2" destOrd="0" parTransId="{66BB2E7E-3D57-4725-8308-C695DF927599}" sibTransId="{8B60310F-3F5A-461B-B71E-BCD2A0D8D882}"/>
    <dgm:cxn modelId="{19CA4C2F-CF3D-4101-85CB-6477397B53F3}" type="presOf" srcId="{4833FE32-CDE0-4857-A30F-0DD64AC1284A}" destId="{A8543AEE-0ABA-4ED1-8EAC-D619C4FF7E8F}" srcOrd="0" destOrd="0" presId="urn:microsoft.com/office/officeart/2005/8/layout/matrix1"/>
    <dgm:cxn modelId="{41877C62-6240-4F26-87EA-9AEB9884F098}" srcId="{B373895D-2B00-4D74-BA06-4F19440F07FD}" destId="{47969AC7-5B9E-4FAC-9509-EF01FB64E739}" srcOrd="0" destOrd="0" parTransId="{3113F0CB-F27C-4107-8AF2-1B36E732EE01}" sibTransId="{D2C28D7B-CDBB-4FB9-B853-68CFFBD3FD76}"/>
    <dgm:cxn modelId="{BF048B42-15BA-4390-9A9D-683CD8A3FFD7}" type="presOf" srcId="{4833FE32-CDE0-4857-A30F-0DD64AC1284A}" destId="{36BB8C19-DFA7-4790-A09E-0F009538CBDB}" srcOrd="1" destOrd="0" presId="urn:microsoft.com/office/officeart/2005/8/layout/matrix1"/>
    <dgm:cxn modelId="{1F218F44-BE82-42C2-A5A5-102DD3DD00A2}" srcId="{B373895D-2B00-4D74-BA06-4F19440F07FD}" destId="{4833FE32-CDE0-4857-A30F-0DD64AC1284A}" srcOrd="3" destOrd="0" parTransId="{8C4325E1-F774-427F-8876-B64D143A38D2}" sibTransId="{017BF656-7E20-4A94-933A-BF987252FBB3}"/>
    <dgm:cxn modelId="{BC71296E-CC11-46B5-987C-C31589C559CD}" srcId="{B373895D-2B00-4D74-BA06-4F19440F07FD}" destId="{68212775-8631-4E84-9E8E-2A2189102216}" srcOrd="1" destOrd="0" parTransId="{97828B61-5081-4C92-BACF-6CAD14FAE3E1}" sibTransId="{FD68619D-EA7A-4C23-A751-D861D712A463}"/>
    <dgm:cxn modelId="{D9F39283-6E35-4C41-87F3-BCF827B90D58}" type="presOf" srcId="{6EA161C7-2316-464C-9004-B1974E7A2BF2}" destId="{76F09139-91AC-4FEC-928F-FC87DA660509}" srcOrd="1" destOrd="0" presId="urn:microsoft.com/office/officeart/2005/8/layout/matrix1"/>
    <dgm:cxn modelId="{C9B15998-6CAE-4CF9-B78D-08494D065399}" type="presOf" srcId="{68212775-8631-4E84-9E8E-2A2189102216}" destId="{C257572C-E94C-4CD0-89C4-A83DC98DCF27}" srcOrd="1" destOrd="0" presId="urn:microsoft.com/office/officeart/2005/8/layout/matrix1"/>
    <dgm:cxn modelId="{DFFAD19E-1A22-42C8-95CE-B0A28DBBD0B7}" type="presOf" srcId="{6EA161C7-2316-464C-9004-B1974E7A2BF2}" destId="{A00F0ED7-A3F6-4255-B1AC-686BC23F1778}" srcOrd="0" destOrd="0" presId="urn:microsoft.com/office/officeart/2005/8/layout/matrix1"/>
    <dgm:cxn modelId="{D357CAAC-3B2C-46C2-9894-B138D0206FA3}" type="presOf" srcId="{47969AC7-5B9E-4FAC-9509-EF01FB64E739}" destId="{275F50F9-9212-4334-BAC3-0BB56EA657FC}" srcOrd="1" destOrd="0" presId="urn:microsoft.com/office/officeart/2005/8/layout/matrix1"/>
    <dgm:cxn modelId="{0F2745DA-146A-453E-B034-AE9E5FF564F5}" type="presOf" srcId="{C40B0DC1-7858-4AF7-B0EC-A713C24929E8}" destId="{19149156-0280-4861-9BCC-8E5073972EE7}" srcOrd="0" destOrd="0" presId="urn:microsoft.com/office/officeart/2005/8/layout/matrix1"/>
    <dgm:cxn modelId="{1EBB5CF7-47C9-4D39-BCE3-F7A4AE3B886E}" type="presParOf" srcId="{19149156-0280-4861-9BCC-8E5073972EE7}" destId="{E99F2850-279E-4D35-B46A-D23ED04084B2}" srcOrd="0" destOrd="0" presId="urn:microsoft.com/office/officeart/2005/8/layout/matrix1"/>
    <dgm:cxn modelId="{7B0993F0-52B9-4248-BA7F-3E02AFFF97C8}" type="presParOf" srcId="{E99F2850-279E-4D35-B46A-D23ED04084B2}" destId="{95A336BA-69BB-49B1-B41F-2D86B81EE78E}" srcOrd="0" destOrd="0" presId="urn:microsoft.com/office/officeart/2005/8/layout/matrix1"/>
    <dgm:cxn modelId="{4CDD5391-AD77-404D-BED8-B6E3419F7152}" type="presParOf" srcId="{E99F2850-279E-4D35-B46A-D23ED04084B2}" destId="{275F50F9-9212-4334-BAC3-0BB56EA657FC}" srcOrd="1" destOrd="0" presId="urn:microsoft.com/office/officeart/2005/8/layout/matrix1"/>
    <dgm:cxn modelId="{F7859FCE-0710-423B-A965-E48B727C1EEB}" type="presParOf" srcId="{E99F2850-279E-4D35-B46A-D23ED04084B2}" destId="{D732D9A1-DB9C-4F31-93C4-24D3361225A4}" srcOrd="2" destOrd="0" presId="urn:microsoft.com/office/officeart/2005/8/layout/matrix1"/>
    <dgm:cxn modelId="{1FA4A5E2-6D3B-47EC-8995-2E6ABFDF6562}" type="presParOf" srcId="{E99F2850-279E-4D35-B46A-D23ED04084B2}" destId="{C257572C-E94C-4CD0-89C4-A83DC98DCF27}" srcOrd="3" destOrd="0" presId="urn:microsoft.com/office/officeart/2005/8/layout/matrix1"/>
    <dgm:cxn modelId="{34E882BE-EBB9-4E7E-902C-CE37804CF67A}" type="presParOf" srcId="{E99F2850-279E-4D35-B46A-D23ED04084B2}" destId="{A00F0ED7-A3F6-4255-B1AC-686BC23F1778}" srcOrd="4" destOrd="0" presId="urn:microsoft.com/office/officeart/2005/8/layout/matrix1"/>
    <dgm:cxn modelId="{2644C8CD-D8C8-4D54-A3BE-FB896AD6CF5B}" type="presParOf" srcId="{E99F2850-279E-4D35-B46A-D23ED04084B2}" destId="{76F09139-91AC-4FEC-928F-FC87DA660509}" srcOrd="5" destOrd="0" presId="urn:microsoft.com/office/officeart/2005/8/layout/matrix1"/>
    <dgm:cxn modelId="{DDC387BC-21DD-43D5-95B6-64F2ACC7B44E}" type="presParOf" srcId="{E99F2850-279E-4D35-B46A-D23ED04084B2}" destId="{A8543AEE-0ABA-4ED1-8EAC-D619C4FF7E8F}" srcOrd="6" destOrd="0" presId="urn:microsoft.com/office/officeart/2005/8/layout/matrix1"/>
    <dgm:cxn modelId="{A2BB9411-9D5D-4BD3-911F-4D65761375A4}" type="presParOf" srcId="{E99F2850-279E-4D35-B46A-D23ED04084B2}" destId="{36BB8C19-DFA7-4790-A09E-0F009538CBDB}" srcOrd="7" destOrd="0" presId="urn:microsoft.com/office/officeart/2005/8/layout/matrix1"/>
    <dgm:cxn modelId="{8FCA53C6-3AD9-4C77-8FE1-BDE6098F5980}" type="presParOf" srcId="{19149156-0280-4861-9BCC-8E5073972EE7}" destId="{C0421989-A309-45E1-80D8-EA54662E622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B0DC1-7858-4AF7-B0EC-A713C24929E8}" type="doc">
      <dgm:prSet loTypeId="urn:microsoft.com/office/officeart/2005/8/layout/matrix1" loCatId="matrix"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IE"/>
        </a:p>
      </dgm:t>
    </dgm:pt>
    <dgm:pt modelId="{B373895D-2B00-4D74-BA06-4F19440F07FD}">
      <dgm:prSet phldrT="[Text]"/>
      <dgm:spPr/>
      <dgm:t>
        <a:bodyPr/>
        <a:lstStyle/>
        <a:p>
          <a:pPr rtl="0"/>
          <a:r>
            <a:rPr lang="en-GB">
              <a:latin typeface="Arial"/>
            </a:rPr>
            <a:t>Student Dimensions</a:t>
          </a:r>
          <a:endParaRPr lang="en-IE"/>
        </a:p>
      </dgm:t>
    </dgm:pt>
    <dgm:pt modelId="{1A4A1160-FB36-4036-8094-95667C63A4A8}" type="parTrans" cxnId="{E1C6FE08-C358-407F-8DFA-D297AF4D5237}">
      <dgm:prSet/>
      <dgm:spPr/>
      <dgm:t>
        <a:bodyPr/>
        <a:lstStyle/>
        <a:p>
          <a:endParaRPr lang="en-IE"/>
        </a:p>
      </dgm:t>
    </dgm:pt>
    <dgm:pt modelId="{B950A51A-C545-4F93-8E4F-5D57A6662FFB}" type="sibTrans" cxnId="{E1C6FE08-C358-407F-8DFA-D297AF4D5237}">
      <dgm:prSet/>
      <dgm:spPr/>
      <dgm:t>
        <a:bodyPr/>
        <a:lstStyle/>
        <a:p>
          <a:endParaRPr lang="en-IE"/>
        </a:p>
      </dgm:t>
    </dgm:pt>
    <dgm:pt modelId="{47969AC7-5B9E-4FAC-9509-EF01FB64E739}">
      <dgm:prSet phldrT="[Text]"/>
      <dgm:spPr/>
      <dgm:t>
        <a:bodyPr/>
        <a:lstStyle/>
        <a:p>
          <a:pPr rtl="0"/>
          <a:r>
            <a:rPr lang="en-GB">
              <a:latin typeface="Arial"/>
            </a:rPr>
            <a:t>Personal Growth</a:t>
          </a:r>
          <a:endParaRPr lang="en-IE"/>
        </a:p>
      </dgm:t>
    </dgm:pt>
    <dgm:pt modelId="{3113F0CB-F27C-4107-8AF2-1B36E732EE01}" type="parTrans" cxnId="{41877C62-6240-4F26-87EA-9AEB9884F098}">
      <dgm:prSet/>
      <dgm:spPr/>
      <dgm:t>
        <a:bodyPr/>
        <a:lstStyle/>
        <a:p>
          <a:endParaRPr lang="en-IE"/>
        </a:p>
      </dgm:t>
    </dgm:pt>
    <dgm:pt modelId="{D2C28D7B-CDBB-4FB9-B853-68CFFBD3FD76}" type="sibTrans" cxnId="{41877C62-6240-4F26-87EA-9AEB9884F098}">
      <dgm:prSet/>
      <dgm:spPr/>
      <dgm:t>
        <a:bodyPr/>
        <a:lstStyle/>
        <a:p>
          <a:endParaRPr lang="en-IE"/>
        </a:p>
      </dgm:t>
    </dgm:pt>
    <dgm:pt modelId="{68212775-8631-4E84-9E8E-2A2189102216}">
      <dgm:prSet phldrT="[Text]"/>
      <dgm:spPr/>
      <dgm:t>
        <a:bodyPr/>
        <a:lstStyle/>
        <a:p>
          <a:pPr rtl="0"/>
          <a:r>
            <a:rPr lang="en-GB">
              <a:latin typeface="Arial"/>
            </a:rPr>
            <a:t>Being a Learner</a:t>
          </a:r>
          <a:endParaRPr lang="en-IE"/>
        </a:p>
      </dgm:t>
    </dgm:pt>
    <dgm:pt modelId="{97828B61-5081-4C92-BACF-6CAD14FAE3E1}" type="parTrans" cxnId="{BC71296E-CC11-46B5-987C-C31589C559CD}">
      <dgm:prSet/>
      <dgm:spPr/>
      <dgm:t>
        <a:bodyPr/>
        <a:lstStyle/>
        <a:p>
          <a:endParaRPr lang="en-IE"/>
        </a:p>
      </dgm:t>
    </dgm:pt>
    <dgm:pt modelId="{FD68619D-EA7A-4C23-A751-D861D712A463}" type="sibTrans" cxnId="{BC71296E-CC11-46B5-987C-C31589C559CD}">
      <dgm:prSet/>
      <dgm:spPr/>
      <dgm:t>
        <a:bodyPr/>
        <a:lstStyle/>
        <a:p>
          <a:endParaRPr lang="en-IE"/>
        </a:p>
      </dgm:t>
    </dgm:pt>
    <dgm:pt modelId="{6EA161C7-2316-464C-9004-B1974E7A2BF2}">
      <dgm:prSet phldrT="[Text]" phldr="0"/>
      <dgm:spPr/>
      <dgm:t>
        <a:bodyPr/>
        <a:lstStyle/>
        <a:p>
          <a:pPr rtl="0"/>
          <a:r>
            <a:rPr lang="en-GB">
              <a:latin typeface="Arial"/>
            </a:rPr>
            <a:t>Civic and Community Engagement</a:t>
          </a:r>
          <a:endParaRPr lang="en-GB"/>
        </a:p>
      </dgm:t>
    </dgm:pt>
    <dgm:pt modelId="{66BB2E7E-3D57-4725-8308-C695DF927599}" type="parTrans" cxnId="{B6371823-9D70-4158-B4FE-9E19E108B199}">
      <dgm:prSet/>
      <dgm:spPr/>
      <dgm:t>
        <a:bodyPr/>
        <a:lstStyle/>
        <a:p>
          <a:endParaRPr lang="en-IE"/>
        </a:p>
      </dgm:t>
    </dgm:pt>
    <dgm:pt modelId="{8B60310F-3F5A-461B-B71E-BCD2A0D8D882}" type="sibTrans" cxnId="{B6371823-9D70-4158-B4FE-9E19E108B199}">
      <dgm:prSet/>
      <dgm:spPr/>
      <dgm:t>
        <a:bodyPr/>
        <a:lstStyle/>
        <a:p>
          <a:endParaRPr lang="en-IE"/>
        </a:p>
      </dgm:t>
    </dgm:pt>
    <dgm:pt modelId="{4833FE32-CDE0-4857-A30F-0DD64AC1284A}">
      <dgm:prSet phldrT="[Text]"/>
      <dgm:spPr/>
      <dgm:t>
        <a:bodyPr/>
        <a:lstStyle/>
        <a:p>
          <a:pPr rtl="0"/>
          <a:r>
            <a:rPr lang="en-GB">
              <a:latin typeface="Arial"/>
            </a:rPr>
            <a:t>Career Exploration</a:t>
          </a:r>
          <a:endParaRPr lang="en-IE"/>
        </a:p>
      </dgm:t>
    </dgm:pt>
    <dgm:pt modelId="{8C4325E1-F774-427F-8876-B64D143A38D2}" type="parTrans" cxnId="{1F218F44-BE82-42C2-A5A5-102DD3DD00A2}">
      <dgm:prSet/>
      <dgm:spPr/>
      <dgm:t>
        <a:bodyPr/>
        <a:lstStyle/>
        <a:p>
          <a:endParaRPr lang="en-IE"/>
        </a:p>
      </dgm:t>
    </dgm:pt>
    <dgm:pt modelId="{017BF656-7E20-4A94-933A-BF987252FBB3}" type="sibTrans" cxnId="{1F218F44-BE82-42C2-A5A5-102DD3DD00A2}">
      <dgm:prSet/>
      <dgm:spPr/>
      <dgm:t>
        <a:bodyPr/>
        <a:lstStyle/>
        <a:p>
          <a:endParaRPr lang="en-IE"/>
        </a:p>
      </dgm:t>
    </dgm:pt>
    <dgm:pt modelId="{19149156-0280-4861-9BCC-8E5073972EE7}" type="pres">
      <dgm:prSet presAssocID="{C40B0DC1-7858-4AF7-B0EC-A713C24929E8}" presName="diagram" presStyleCnt="0">
        <dgm:presLayoutVars>
          <dgm:chMax val="1"/>
          <dgm:dir/>
          <dgm:animLvl val="ctr"/>
          <dgm:resizeHandles val="exact"/>
        </dgm:presLayoutVars>
      </dgm:prSet>
      <dgm:spPr/>
    </dgm:pt>
    <dgm:pt modelId="{E99F2850-279E-4D35-B46A-D23ED04084B2}" type="pres">
      <dgm:prSet presAssocID="{C40B0DC1-7858-4AF7-B0EC-A713C24929E8}" presName="matrix" presStyleCnt="0"/>
      <dgm:spPr/>
    </dgm:pt>
    <dgm:pt modelId="{95A336BA-69BB-49B1-B41F-2D86B81EE78E}" type="pres">
      <dgm:prSet presAssocID="{C40B0DC1-7858-4AF7-B0EC-A713C24929E8}" presName="tile1" presStyleLbl="node1" presStyleIdx="0" presStyleCnt="4"/>
      <dgm:spPr/>
    </dgm:pt>
    <dgm:pt modelId="{275F50F9-9212-4334-BAC3-0BB56EA657FC}" type="pres">
      <dgm:prSet presAssocID="{C40B0DC1-7858-4AF7-B0EC-A713C24929E8}" presName="tile1text" presStyleLbl="node1" presStyleIdx="0" presStyleCnt="4">
        <dgm:presLayoutVars>
          <dgm:chMax val="0"/>
          <dgm:chPref val="0"/>
          <dgm:bulletEnabled val="1"/>
        </dgm:presLayoutVars>
      </dgm:prSet>
      <dgm:spPr/>
    </dgm:pt>
    <dgm:pt modelId="{D732D9A1-DB9C-4F31-93C4-24D3361225A4}" type="pres">
      <dgm:prSet presAssocID="{C40B0DC1-7858-4AF7-B0EC-A713C24929E8}" presName="tile2" presStyleLbl="node1" presStyleIdx="1" presStyleCnt="4"/>
      <dgm:spPr/>
    </dgm:pt>
    <dgm:pt modelId="{C257572C-E94C-4CD0-89C4-A83DC98DCF27}" type="pres">
      <dgm:prSet presAssocID="{C40B0DC1-7858-4AF7-B0EC-A713C24929E8}" presName="tile2text" presStyleLbl="node1" presStyleIdx="1" presStyleCnt="4">
        <dgm:presLayoutVars>
          <dgm:chMax val="0"/>
          <dgm:chPref val="0"/>
          <dgm:bulletEnabled val="1"/>
        </dgm:presLayoutVars>
      </dgm:prSet>
      <dgm:spPr/>
    </dgm:pt>
    <dgm:pt modelId="{A00F0ED7-A3F6-4255-B1AC-686BC23F1778}" type="pres">
      <dgm:prSet presAssocID="{C40B0DC1-7858-4AF7-B0EC-A713C24929E8}" presName="tile3" presStyleLbl="node1" presStyleIdx="2" presStyleCnt="4"/>
      <dgm:spPr/>
    </dgm:pt>
    <dgm:pt modelId="{76F09139-91AC-4FEC-928F-FC87DA660509}" type="pres">
      <dgm:prSet presAssocID="{C40B0DC1-7858-4AF7-B0EC-A713C24929E8}" presName="tile3text" presStyleLbl="node1" presStyleIdx="2" presStyleCnt="4">
        <dgm:presLayoutVars>
          <dgm:chMax val="0"/>
          <dgm:chPref val="0"/>
          <dgm:bulletEnabled val="1"/>
        </dgm:presLayoutVars>
      </dgm:prSet>
      <dgm:spPr/>
    </dgm:pt>
    <dgm:pt modelId="{A8543AEE-0ABA-4ED1-8EAC-D619C4FF7E8F}" type="pres">
      <dgm:prSet presAssocID="{C40B0DC1-7858-4AF7-B0EC-A713C24929E8}" presName="tile4" presStyleLbl="node1" presStyleIdx="3" presStyleCnt="4"/>
      <dgm:spPr/>
    </dgm:pt>
    <dgm:pt modelId="{36BB8C19-DFA7-4790-A09E-0F009538CBDB}" type="pres">
      <dgm:prSet presAssocID="{C40B0DC1-7858-4AF7-B0EC-A713C24929E8}" presName="tile4text" presStyleLbl="node1" presStyleIdx="3" presStyleCnt="4">
        <dgm:presLayoutVars>
          <dgm:chMax val="0"/>
          <dgm:chPref val="0"/>
          <dgm:bulletEnabled val="1"/>
        </dgm:presLayoutVars>
      </dgm:prSet>
      <dgm:spPr/>
    </dgm:pt>
    <dgm:pt modelId="{C0421989-A309-45E1-80D8-EA54662E622A}" type="pres">
      <dgm:prSet presAssocID="{C40B0DC1-7858-4AF7-B0EC-A713C24929E8}" presName="centerTile" presStyleLbl="fgShp" presStyleIdx="0" presStyleCnt="1" custScaleX="116004" custScaleY="105480">
        <dgm:presLayoutVars>
          <dgm:chMax val="0"/>
          <dgm:chPref val="0"/>
        </dgm:presLayoutVars>
      </dgm:prSet>
      <dgm:spPr/>
    </dgm:pt>
  </dgm:ptLst>
  <dgm:cxnLst>
    <dgm:cxn modelId="{E1C6FE08-C358-407F-8DFA-D297AF4D5237}" srcId="{C40B0DC1-7858-4AF7-B0EC-A713C24929E8}" destId="{B373895D-2B00-4D74-BA06-4F19440F07FD}" srcOrd="0" destOrd="0" parTransId="{1A4A1160-FB36-4036-8094-95667C63A4A8}" sibTransId="{B950A51A-C545-4F93-8E4F-5D57A6662FFB}"/>
    <dgm:cxn modelId="{B5AF1E12-6AB7-4774-9668-79200941577A}" type="presOf" srcId="{68212775-8631-4E84-9E8E-2A2189102216}" destId="{D732D9A1-DB9C-4F31-93C4-24D3361225A4}" srcOrd="0" destOrd="0" presId="urn:microsoft.com/office/officeart/2005/8/layout/matrix1"/>
    <dgm:cxn modelId="{BD1B6F1C-65FD-4DA0-ABC8-683F4BB16143}" type="presOf" srcId="{47969AC7-5B9E-4FAC-9509-EF01FB64E739}" destId="{95A336BA-69BB-49B1-B41F-2D86B81EE78E}" srcOrd="0" destOrd="0" presId="urn:microsoft.com/office/officeart/2005/8/layout/matrix1"/>
    <dgm:cxn modelId="{95E6E01F-4507-474E-A63B-510A05C93389}" type="presOf" srcId="{B373895D-2B00-4D74-BA06-4F19440F07FD}" destId="{C0421989-A309-45E1-80D8-EA54662E622A}" srcOrd="0" destOrd="0" presId="urn:microsoft.com/office/officeart/2005/8/layout/matrix1"/>
    <dgm:cxn modelId="{B6371823-9D70-4158-B4FE-9E19E108B199}" srcId="{B373895D-2B00-4D74-BA06-4F19440F07FD}" destId="{6EA161C7-2316-464C-9004-B1974E7A2BF2}" srcOrd="2" destOrd="0" parTransId="{66BB2E7E-3D57-4725-8308-C695DF927599}" sibTransId="{8B60310F-3F5A-461B-B71E-BCD2A0D8D882}"/>
    <dgm:cxn modelId="{19CA4C2F-CF3D-4101-85CB-6477397B53F3}" type="presOf" srcId="{4833FE32-CDE0-4857-A30F-0DD64AC1284A}" destId="{A8543AEE-0ABA-4ED1-8EAC-D619C4FF7E8F}" srcOrd="0" destOrd="0" presId="urn:microsoft.com/office/officeart/2005/8/layout/matrix1"/>
    <dgm:cxn modelId="{41877C62-6240-4F26-87EA-9AEB9884F098}" srcId="{B373895D-2B00-4D74-BA06-4F19440F07FD}" destId="{47969AC7-5B9E-4FAC-9509-EF01FB64E739}" srcOrd="0" destOrd="0" parTransId="{3113F0CB-F27C-4107-8AF2-1B36E732EE01}" sibTransId="{D2C28D7B-CDBB-4FB9-B853-68CFFBD3FD76}"/>
    <dgm:cxn modelId="{BF048B42-15BA-4390-9A9D-683CD8A3FFD7}" type="presOf" srcId="{4833FE32-CDE0-4857-A30F-0DD64AC1284A}" destId="{36BB8C19-DFA7-4790-A09E-0F009538CBDB}" srcOrd="1" destOrd="0" presId="urn:microsoft.com/office/officeart/2005/8/layout/matrix1"/>
    <dgm:cxn modelId="{1F218F44-BE82-42C2-A5A5-102DD3DD00A2}" srcId="{B373895D-2B00-4D74-BA06-4F19440F07FD}" destId="{4833FE32-CDE0-4857-A30F-0DD64AC1284A}" srcOrd="3" destOrd="0" parTransId="{8C4325E1-F774-427F-8876-B64D143A38D2}" sibTransId="{017BF656-7E20-4A94-933A-BF987252FBB3}"/>
    <dgm:cxn modelId="{BC71296E-CC11-46B5-987C-C31589C559CD}" srcId="{B373895D-2B00-4D74-BA06-4F19440F07FD}" destId="{68212775-8631-4E84-9E8E-2A2189102216}" srcOrd="1" destOrd="0" parTransId="{97828B61-5081-4C92-BACF-6CAD14FAE3E1}" sibTransId="{FD68619D-EA7A-4C23-A751-D861D712A463}"/>
    <dgm:cxn modelId="{D9F39283-6E35-4C41-87F3-BCF827B90D58}" type="presOf" srcId="{6EA161C7-2316-464C-9004-B1974E7A2BF2}" destId="{76F09139-91AC-4FEC-928F-FC87DA660509}" srcOrd="1" destOrd="0" presId="urn:microsoft.com/office/officeart/2005/8/layout/matrix1"/>
    <dgm:cxn modelId="{C9B15998-6CAE-4CF9-B78D-08494D065399}" type="presOf" srcId="{68212775-8631-4E84-9E8E-2A2189102216}" destId="{C257572C-E94C-4CD0-89C4-A83DC98DCF27}" srcOrd="1" destOrd="0" presId="urn:microsoft.com/office/officeart/2005/8/layout/matrix1"/>
    <dgm:cxn modelId="{DFFAD19E-1A22-42C8-95CE-B0A28DBBD0B7}" type="presOf" srcId="{6EA161C7-2316-464C-9004-B1974E7A2BF2}" destId="{A00F0ED7-A3F6-4255-B1AC-686BC23F1778}" srcOrd="0" destOrd="0" presId="urn:microsoft.com/office/officeart/2005/8/layout/matrix1"/>
    <dgm:cxn modelId="{D357CAAC-3B2C-46C2-9894-B138D0206FA3}" type="presOf" srcId="{47969AC7-5B9E-4FAC-9509-EF01FB64E739}" destId="{275F50F9-9212-4334-BAC3-0BB56EA657FC}" srcOrd="1" destOrd="0" presId="urn:microsoft.com/office/officeart/2005/8/layout/matrix1"/>
    <dgm:cxn modelId="{0F2745DA-146A-453E-B034-AE9E5FF564F5}" type="presOf" srcId="{C40B0DC1-7858-4AF7-B0EC-A713C24929E8}" destId="{19149156-0280-4861-9BCC-8E5073972EE7}" srcOrd="0" destOrd="0" presId="urn:microsoft.com/office/officeart/2005/8/layout/matrix1"/>
    <dgm:cxn modelId="{1EBB5CF7-47C9-4D39-BCE3-F7A4AE3B886E}" type="presParOf" srcId="{19149156-0280-4861-9BCC-8E5073972EE7}" destId="{E99F2850-279E-4D35-B46A-D23ED04084B2}" srcOrd="0" destOrd="0" presId="urn:microsoft.com/office/officeart/2005/8/layout/matrix1"/>
    <dgm:cxn modelId="{7B0993F0-52B9-4248-BA7F-3E02AFFF97C8}" type="presParOf" srcId="{E99F2850-279E-4D35-B46A-D23ED04084B2}" destId="{95A336BA-69BB-49B1-B41F-2D86B81EE78E}" srcOrd="0" destOrd="0" presId="urn:microsoft.com/office/officeart/2005/8/layout/matrix1"/>
    <dgm:cxn modelId="{4CDD5391-AD77-404D-BED8-B6E3419F7152}" type="presParOf" srcId="{E99F2850-279E-4D35-B46A-D23ED04084B2}" destId="{275F50F9-9212-4334-BAC3-0BB56EA657FC}" srcOrd="1" destOrd="0" presId="urn:microsoft.com/office/officeart/2005/8/layout/matrix1"/>
    <dgm:cxn modelId="{F7859FCE-0710-423B-A965-E48B727C1EEB}" type="presParOf" srcId="{E99F2850-279E-4D35-B46A-D23ED04084B2}" destId="{D732D9A1-DB9C-4F31-93C4-24D3361225A4}" srcOrd="2" destOrd="0" presId="urn:microsoft.com/office/officeart/2005/8/layout/matrix1"/>
    <dgm:cxn modelId="{1FA4A5E2-6D3B-47EC-8995-2E6ABFDF6562}" type="presParOf" srcId="{E99F2850-279E-4D35-B46A-D23ED04084B2}" destId="{C257572C-E94C-4CD0-89C4-A83DC98DCF27}" srcOrd="3" destOrd="0" presId="urn:microsoft.com/office/officeart/2005/8/layout/matrix1"/>
    <dgm:cxn modelId="{34E882BE-EBB9-4E7E-902C-CE37804CF67A}" type="presParOf" srcId="{E99F2850-279E-4D35-B46A-D23ED04084B2}" destId="{A00F0ED7-A3F6-4255-B1AC-686BC23F1778}" srcOrd="4" destOrd="0" presId="urn:microsoft.com/office/officeart/2005/8/layout/matrix1"/>
    <dgm:cxn modelId="{2644C8CD-D8C8-4D54-A3BE-FB896AD6CF5B}" type="presParOf" srcId="{E99F2850-279E-4D35-B46A-D23ED04084B2}" destId="{76F09139-91AC-4FEC-928F-FC87DA660509}" srcOrd="5" destOrd="0" presId="urn:microsoft.com/office/officeart/2005/8/layout/matrix1"/>
    <dgm:cxn modelId="{DDC387BC-21DD-43D5-95B6-64F2ACC7B44E}" type="presParOf" srcId="{E99F2850-279E-4D35-B46A-D23ED04084B2}" destId="{A8543AEE-0ABA-4ED1-8EAC-D619C4FF7E8F}" srcOrd="6" destOrd="0" presId="urn:microsoft.com/office/officeart/2005/8/layout/matrix1"/>
    <dgm:cxn modelId="{A2BB9411-9D5D-4BD3-911F-4D65761375A4}" type="presParOf" srcId="{E99F2850-279E-4D35-B46A-D23ED04084B2}" destId="{36BB8C19-DFA7-4790-A09E-0F009538CBDB}" srcOrd="7" destOrd="0" presId="urn:microsoft.com/office/officeart/2005/8/layout/matrix1"/>
    <dgm:cxn modelId="{8FCA53C6-3AD9-4C77-8FE1-BDE6098F5980}" type="presParOf" srcId="{19149156-0280-4861-9BCC-8E5073972EE7}" destId="{C0421989-A309-45E1-80D8-EA54662E622A}"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36BA-69BB-49B1-B41F-2D86B81EE78E}">
      <dsp:nvSpPr>
        <dsp:cNvPr id="0" name=""/>
        <dsp:cNvSpPr/>
      </dsp:nvSpPr>
      <dsp:spPr>
        <a:xfrm rot="16200000">
          <a:off x="510642" y="-510642"/>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Components</a:t>
          </a:r>
          <a:endParaRPr lang="en-IE" sz="2500" kern="1200"/>
        </a:p>
      </dsp:txBody>
      <dsp:txXfrm rot="5400000">
        <a:off x="0" y="0"/>
        <a:ext cx="2829465" cy="1356135"/>
      </dsp:txXfrm>
    </dsp:sp>
    <dsp:sp modelId="{D732D9A1-DB9C-4F31-93C4-24D3361225A4}">
      <dsp:nvSpPr>
        <dsp:cNvPr id="0" name=""/>
        <dsp:cNvSpPr/>
      </dsp:nvSpPr>
      <dsp:spPr>
        <a:xfrm>
          <a:off x="2829465" y="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Teaching and Assessment</a:t>
          </a:r>
          <a:endParaRPr lang="en-IE" sz="2500" kern="1200"/>
        </a:p>
      </dsp:txBody>
      <dsp:txXfrm>
        <a:off x="2829465" y="0"/>
        <a:ext cx="2829465" cy="1356135"/>
      </dsp:txXfrm>
    </dsp:sp>
    <dsp:sp modelId="{A00F0ED7-A3F6-4255-B1AC-686BC23F1778}">
      <dsp:nvSpPr>
        <dsp:cNvPr id="0" name=""/>
        <dsp:cNvSpPr/>
      </dsp:nvSpPr>
      <dsp:spPr>
        <a:xfrm rot="10800000">
          <a:off x="0" y="180818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Recognising and Reporting</a:t>
          </a:r>
          <a:endParaRPr lang="en-IE" sz="2500" kern="1200"/>
        </a:p>
      </dsp:txBody>
      <dsp:txXfrm rot="10800000">
        <a:off x="0" y="2260225"/>
        <a:ext cx="2829465" cy="1356135"/>
      </dsp:txXfrm>
    </dsp:sp>
    <dsp:sp modelId="{A8543AEE-0ABA-4ED1-8EAC-D619C4FF7E8F}">
      <dsp:nvSpPr>
        <dsp:cNvPr id="0" name=""/>
        <dsp:cNvSpPr/>
      </dsp:nvSpPr>
      <dsp:spPr>
        <a:xfrm rot="5400000">
          <a:off x="3340107" y="1297538"/>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Reflection and Renewal</a:t>
          </a:r>
          <a:endParaRPr lang="en-IE" sz="2500" kern="1200"/>
        </a:p>
      </dsp:txBody>
      <dsp:txXfrm rot="-5400000">
        <a:off x="2829465" y="2260225"/>
        <a:ext cx="2829465" cy="1356135"/>
      </dsp:txXfrm>
    </dsp:sp>
    <dsp:sp modelId="{C0421989-A309-45E1-80D8-EA54662E622A}">
      <dsp:nvSpPr>
        <dsp:cNvPr id="0" name=""/>
        <dsp:cNvSpPr/>
      </dsp:nvSpPr>
      <dsp:spPr>
        <a:xfrm>
          <a:off x="1844777" y="1331363"/>
          <a:ext cx="1969375" cy="95363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Curriculum Dimensions</a:t>
          </a:r>
          <a:endParaRPr lang="en-IE" sz="2500" kern="1200"/>
        </a:p>
      </dsp:txBody>
      <dsp:txXfrm>
        <a:off x="1891330" y="1377916"/>
        <a:ext cx="1876269" cy="860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36BA-69BB-49B1-B41F-2D86B81EE78E}">
      <dsp:nvSpPr>
        <dsp:cNvPr id="0" name=""/>
        <dsp:cNvSpPr/>
      </dsp:nvSpPr>
      <dsp:spPr>
        <a:xfrm rot="16200000">
          <a:off x="510642" y="-510642"/>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a:latin typeface="Arial"/>
            </a:rPr>
            <a:t>Personal Growth</a:t>
          </a:r>
          <a:endParaRPr lang="en-IE" sz="2500" kern="1200"/>
        </a:p>
      </dsp:txBody>
      <dsp:txXfrm rot="5400000">
        <a:off x="0" y="0"/>
        <a:ext cx="2829465" cy="1356135"/>
      </dsp:txXfrm>
    </dsp:sp>
    <dsp:sp modelId="{D732D9A1-DB9C-4F31-93C4-24D3361225A4}">
      <dsp:nvSpPr>
        <dsp:cNvPr id="0" name=""/>
        <dsp:cNvSpPr/>
      </dsp:nvSpPr>
      <dsp:spPr>
        <a:xfrm>
          <a:off x="2829465" y="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a:latin typeface="Arial"/>
            </a:rPr>
            <a:t>Being a Learner</a:t>
          </a:r>
          <a:endParaRPr lang="en-IE" sz="2500" kern="1200"/>
        </a:p>
      </dsp:txBody>
      <dsp:txXfrm>
        <a:off x="2829465" y="0"/>
        <a:ext cx="2829465" cy="1356135"/>
      </dsp:txXfrm>
    </dsp:sp>
    <dsp:sp modelId="{A00F0ED7-A3F6-4255-B1AC-686BC23F1778}">
      <dsp:nvSpPr>
        <dsp:cNvPr id="0" name=""/>
        <dsp:cNvSpPr/>
      </dsp:nvSpPr>
      <dsp:spPr>
        <a:xfrm rot="10800000">
          <a:off x="0" y="1808180"/>
          <a:ext cx="2829465" cy="18081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a:latin typeface="Arial"/>
            </a:rPr>
            <a:t>Civic and Community Engagement</a:t>
          </a:r>
          <a:endParaRPr lang="en-GB" sz="2500" kern="1200"/>
        </a:p>
      </dsp:txBody>
      <dsp:txXfrm rot="10800000">
        <a:off x="0" y="2260225"/>
        <a:ext cx="2829465" cy="1356135"/>
      </dsp:txXfrm>
    </dsp:sp>
    <dsp:sp modelId="{A8543AEE-0ABA-4ED1-8EAC-D619C4FF7E8F}">
      <dsp:nvSpPr>
        <dsp:cNvPr id="0" name=""/>
        <dsp:cNvSpPr/>
      </dsp:nvSpPr>
      <dsp:spPr>
        <a:xfrm rot="5400000">
          <a:off x="3340107" y="1297538"/>
          <a:ext cx="1808180" cy="2829465"/>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GB" sz="2500" kern="1200">
              <a:latin typeface="Arial"/>
            </a:rPr>
            <a:t>Career Exploration</a:t>
          </a:r>
          <a:endParaRPr lang="en-IE" sz="2500" kern="1200"/>
        </a:p>
      </dsp:txBody>
      <dsp:txXfrm rot="-5400000">
        <a:off x="2829465" y="2260225"/>
        <a:ext cx="2829465" cy="1356135"/>
      </dsp:txXfrm>
    </dsp:sp>
    <dsp:sp modelId="{C0421989-A309-45E1-80D8-EA54662E622A}">
      <dsp:nvSpPr>
        <dsp:cNvPr id="0" name=""/>
        <dsp:cNvSpPr/>
      </dsp:nvSpPr>
      <dsp:spPr>
        <a:xfrm>
          <a:off x="1844777" y="1331363"/>
          <a:ext cx="1969375" cy="95363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GB" sz="2500" kern="1200">
              <a:latin typeface="Arial"/>
            </a:rPr>
            <a:t>Student Dimensions</a:t>
          </a:r>
          <a:endParaRPr lang="en-IE" sz="2500" kern="1200"/>
        </a:p>
      </dsp:txBody>
      <dsp:txXfrm>
        <a:off x="1891330" y="1377916"/>
        <a:ext cx="1876269" cy="86052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CF690-5FA6-42EC-B5B9-BC5336529660}" type="datetimeFigureOut">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0833-5479-4D09-957A-0D3DEADA967F}" type="slidenum">
              <a:t>‹#›</a:t>
            </a:fld>
            <a:endParaRPr lang="en-US"/>
          </a:p>
        </p:txBody>
      </p:sp>
    </p:spTree>
    <p:extLst>
      <p:ext uri="{BB962C8B-B14F-4D97-AF65-F5344CB8AC3E}">
        <p14:creationId xmlns:p14="http://schemas.microsoft.com/office/powerpoint/2010/main" val="5427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5B80833-5479-4D09-957A-0D3DEADA967F}" type="slidenum">
              <a:rPr lang="en-IE" smtClean="0"/>
              <a:t>1</a:t>
            </a:fld>
            <a:endParaRPr lang="en-IE"/>
          </a:p>
        </p:txBody>
      </p:sp>
    </p:spTree>
    <p:extLst>
      <p:ext uri="{BB962C8B-B14F-4D97-AF65-F5344CB8AC3E}">
        <p14:creationId xmlns:p14="http://schemas.microsoft.com/office/powerpoint/2010/main" val="341959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endParaRPr lang="en-GB"/>
          </a:p>
        </p:txBody>
      </p:sp>
    </p:spTree>
    <p:extLst>
      <p:ext uri="{BB962C8B-B14F-4D97-AF65-F5344CB8AC3E}">
        <p14:creationId xmlns:p14="http://schemas.microsoft.com/office/powerpoint/2010/main" val="5726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endParaRPr lang="en-GB"/>
          </a:p>
        </p:txBody>
      </p:sp>
    </p:spTree>
    <p:extLst>
      <p:ext uri="{BB962C8B-B14F-4D97-AF65-F5344CB8AC3E}">
        <p14:creationId xmlns:p14="http://schemas.microsoft.com/office/powerpoint/2010/main" val="390024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80833-5479-4D09-957A-0D3DEADA967F}" type="slidenum">
              <a:rPr lang="en-US"/>
              <a:t>12</a:t>
            </a:fld>
            <a:endParaRPr lang="en-US"/>
          </a:p>
        </p:txBody>
      </p:sp>
    </p:spTree>
    <p:extLst>
      <p:ext uri="{BB962C8B-B14F-4D97-AF65-F5344CB8AC3E}">
        <p14:creationId xmlns:p14="http://schemas.microsoft.com/office/powerpoint/2010/main" val="112185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GB"/>
          </a:p>
        </p:txBody>
      </p:sp>
      <p:sp>
        <p:nvSpPr>
          <p:cNvPr id="4" name="Slide Number Placeholder 3"/>
          <p:cNvSpPr>
            <a:spLocks noGrp="1"/>
          </p:cNvSpPr>
          <p:nvPr>
            <p:ph type="sldNum" sz="quarter" idx="5"/>
          </p:nvPr>
        </p:nvSpPr>
        <p:spPr/>
        <p:txBody>
          <a:bodyPr/>
          <a:lstStyle/>
          <a:p>
            <a:fld id="{15B80833-5479-4D09-957A-0D3DEADA967F}" type="slidenum">
              <a:rPr lang="en-US"/>
              <a:t>13</a:t>
            </a:fld>
            <a:endParaRPr lang="en-US"/>
          </a:p>
        </p:txBody>
      </p:sp>
    </p:spTree>
    <p:extLst>
      <p:ext uri="{BB962C8B-B14F-4D97-AF65-F5344CB8AC3E}">
        <p14:creationId xmlns:p14="http://schemas.microsoft.com/office/powerpoint/2010/main" val="226796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5B80833-5479-4D09-957A-0D3DEADA967F}" type="slidenum">
              <a:rPr lang="en-IE" smtClean="0"/>
              <a:t>14</a:t>
            </a:fld>
            <a:endParaRPr lang="en-IE"/>
          </a:p>
        </p:txBody>
      </p:sp>
    </p:spTree>
    <p:extLst>
      <p:ext uri="{BB962C8B-B14F-4D97-AF65-F5344CB8AC3E}">
        <p14:creationId xmlns:p14="http://schemas.microsoft.com/office/powerpoint/2010/main" val="120375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5B80833-5479-4D09-957A-0D3DEADA967F}" type="slidenum">
              <a:rPr lang="en-IE" smtClean="0"/>
              <a:t>15</a:t>
            </a:fld>
            <a:endParaRPr lang="en-IE"/>
          </a:p>
        </p:txBody>
      </p:sp>
    </p:spTree>
    <p:extLst>
      <p:ext uri="{BB962C8B-B14F-4D97-AF65-F5344CB8AC3E}">
        <p14:creationId xmlns:p14="http://schemas.microsoft.com/office/powerpoint/2010/main" val="907597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5B80833-5479-4D09-957A-0D3DEADA967F}" type="slidenum">
              <a:rPr lang="en-IE" smtClean="0"/>
              <a:t>17</a:t>
            </a:fld>
            <a:endParaRPr lang="en-IE"/>
          </a:p>
        </p:txBody>
      </p:sp>
    </p:spTree>
    <p:extLst>
      <p:ext uri="{BB962C8B-B14F-4D97-AF65-F5344CB8AC3E}">
        <p14:creationId xmlns:p14="http://schemas.microsoft.com/office/powerpoint/2010/main" val="4210393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a:buNone/>
            </a:pPr>
            <a:endParaRPr/>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18</a:t>
            </a:fld>
            <a:endParaRPr/>
          </a:p>
        </p:txBody>
      </p:sp>
    </p:spTree>
    <p:extLst>
      <p:ext uri="{BB962C8B-B14F-4D97-AF65-F5344CB8AC3E}">
        <p14:creationId xmlns:p14="http://schemas.microsoft.com/office/powerpoint/2010/main" val="157493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171450" indent="-171450"/>
            <a:endParaRPr lang="en-GB"/>
          </a:p>
        </p:txBody>
      </p:sp>
    </p:spTree>
    <p:extLst>
      <p:ext uri="{BB962C8B-B14F-4D97-AF65-F5344CB8AC3E}">
        <p14:creationId xmlns:p14="http://schemas.microsoft.com/office/powerpoint/2010/main" val="84145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976213" lvl="1" indent="-516819"/>
            <a:endParaRPr lang="en-GB"/>
          </a:p>
        </p:txBody>
      </p:sp>
    </p:spTree>
    <p:extLst>
      <p:ext uri="{BB962C8B-B14F-4D97-AF65-F5344CB8AC3E}">
        <p14:creationId xmlns:p14="http://schemas.microsoft.com/office/powerpoint/2010/main" val="340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80833-5479-4D09-957A-0D3DEADA967F}" type="slidenum">
              <a:rPr lang="en-US"/>
              <a:t>2</a:t>
            </a:fld>
            <a:endParaRPr lang="en-US"/>
          </a:p>
        </p:txBody>
      </p:sp>
    </p:spTree>
    <p:extLst>
      <p:ext uri="{BB962C8B-B14F-4D97-AF65-F5344CB8AC3E}">
        <p14:creationId xmlns:p14="http://schemas.microsoft.com/office/powerpoint/2010/main" val="364923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976213" lvl="1" indent="-516819"/>
            <a:endParaRPr lang="en-GB"/>
          </a:p>
        </p:txBody>
      </p:sp>
    </p:spTree>
    <p:extLst>
      <p:ext uri="{BB962C8B-B14F-4D97-AF65-F5344CB8AC3E}">
        <p14:creationId xmlns:p14="http://schemas.microsoft.com/office/powerpoint/2010/main" val="6489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976213" lvl="1" indent="-516819"/>
            <a:endParaRPr lang="en-GB"/>
          </a:p>
        </p:txBody>
      </p:sp>
    </p:spTree>
    <p:extLst>
      <p:ext uri="{BB962C8B-B14F-4D97-AF65-F5344CB8AC3E}">
        <p14:creationId xmlns:p14="http://schemas.microsoft.com/office/powerpoint/2010/main" val="162867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976213" lvl="1" indent="-516819"/>
            <a:endParaRPr lang="en-GB"/>
          </a:p>
        </p:txBody>
      </p:sp>
    </p:spTree>
    <p:extLst>
      <p:ext uri="{BB962C8B-B14F-4D97-AF65-F5344CB8AC3E}">
        <p14:creationId xmlns:p14="http://schemas.microsoft.com/office/powerpoint/2010/main" val="397942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146b96cf2a2_0_6:notes"/>
          <p:cNvSpPr>
            <a:spLocks noGrp="1" noRot="1" noChangeAspect="1"/>
          </p:cNvSpPr>
          <p:nvPr>
            <p:ph type="sldImg" idx="2"/>
          </p:nvPr>
        </p:nvSpPr>
        <p:spPr>
          <a:xfrm>
            <a:off x="1143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146b96cf2a2_0_6:notes"/>
          <p:cNvSpPr txBox="1">
            <a:spLocks noGrp="1"/>
          </p:cNvSpPr>
          <p:nvPr>
            <p:ph type="body" idx="1"/>
          </p:nvPr>
        </p:nvSpPr>
        <p:spPr>
          <a:xfrm>
            <a:off x="685801" y="4724203"/>
            <a:ext cx="5486400" cy="4475560"/>
          </a:xfrm>
          <a:prstGeom prst="rect">
            <a:avLst/>
          </a:prstGeom>
        </p:spPr>
        <p:txBody>
          <a:bodyPr spcFirstLastPara="1" wrap="square" lIns="91864" tIns="91864" rIns="91864" bIns="91864" anchor="t" anchorCtr="0">
            <a:noAutofit/>
          </a:bodyPr>
          <a:lstStyle/>
          <a:p>
            <a:pPr marL="976213" lvl="1" indent="-516819"/>
            <a:endParaRPr lang="en-GB"/>
          </a:p>
        </p:txBody>
      </p:sp>
    </p:spTree>
    <p:extLst>
      <p:ext uri="{BB962C8B-B14F-4D97-AF65-F5344CB8AC3E}">
        <p14:creationId xmlns:p14="http://schemas.microsoft.com/office/powerpoint/2010/main" val="182523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endParaRPr lang="en-GB"/>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25</a:t>
            </a:fld>
            <a:endParaRPr lang="en-IE"/>
          </a:p>
        </p:txBody>
      </p:sp>
    </p:spTree>
    <p:extLst>
      <p:ext uri="{BB962C8B-B14F-4D97-AF65-F5344CB8AC3E}">
        <p14:creationId xmlns:p14="http://schemas.microsoft.com/office/powerpoint/2010/main" val="198989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a:buNone/>
            </a:pPr>
            <a:endParaRPr/>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26</a:t>
            </a:fld>
            <a:endParaRPr/>
          </a:p>
        </p:txBody>
      </p:sp>
    </p:spTree>
    <p:extLst>
      <p:ext uri="{BB962C8B-B14F-4D97-AF65-F5344CB8AC3E}">
        <p14:creationId xmlns:p14="http://schemas.microsoft.com/office/powerpoint/2010/main" val="3225106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endParaRPr lang="en-IE"/>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27</a:t>
            </a:fld>
            <a:endParaRPr lang="en-IE"/>
          </a:p>
        </p:txBody>
      </p:sp>
    </p:spTree>
    <p:extLst>
      <p:ext uri="{BB962C8B-B14F-4D97-AF65-F5344CB8AC3E}">
        <p14:creationId xmlns:p14="http://schemas.microsoft.com/office/powerpoint/2010/main" val="31945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4"/>
        <p:cNvGrpSpPr/>
        <p:nvPr/>
      </p:nvGrpSpPr>
      <p:grpSpPr>
        <a:xfrm>
          <a:off x="0" y="0"/>
          <a:ext cx="0" cy="0"/>
          <a:chOff x="0" y="0"/>
          <a:chExt cx="0" cy="0"/>
        </a:xfrm>
      </p:grpSpPr>
      <p:sp>
        <p:nvSpPr>
          <p:cNvPr id="6185" name="Google Shape;6185;g16444a24490_0_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6" name="Google Shape;6186;g16444a24490_0_8:notes"/>
          <p:cNvSpPr txBox="1">
            <a:spLocks noGrp="1"/>
          </p:cNvSpPr>
          <p:nvPr>
            <p:ph type="body" idx="1"/>
          </p:nvPr>
        </p:nvSpPr>
        <p:spPr>
          <a:xfrm>
            <a:off x="685801" y="4786364"/>
            <a:ext cx="5486400" cy="3916278"/>
          </a:xfrm>
          <a:prstGeom prst="rect">
            <a:avLst/>
          </a:prstGeom>
        </p:spPr>
        <p:txBody>
          <a:bodyPr spcFirstLastPara="1" wrap="square" lIns="91864" tIns="45919" rIns="91864" bIns="45919" anchor="t" anchorCtr="0">
            <a:noAutofit/>
          </a:bodyPr>
          <a:lstStyle/>
          <a:p>
            <a:pPr marL="0" indent="0" defTabSz="918789">
              <a:buNone/>
              <a:defRPr/>
            </a:pPr>
            <a:endParaRPr lang="en-GB"/>
          </a:p>
        </p:txBody>
      </p:sp>
      <p:sp>
        <p:nvSpPr>
          <p:cNvPr id="6187" name="Google Shape;6187;g16444a24490_0_8:notes"/>
          <p:cNvSpPr txBox="1">
            <a:spLocks noGrp="1"/>
          </p:cNvSpPr>
          <p:nvPr>
            <p:ph type="sldNum" idx="4294967295"/>
          </p:nvPr>
        </p:nvSpPr>
        <p:spPr>
          <a:xfrm>
            <a:off x="3884614" y="9446679"/>
            <a:ext cx="2971800" cy="498916"/>
          </a:xfrm>
          <a:prstGeom prst="rect">
            <a:avLst/>
          </a:prstGeom>
        </p:spPr>
        <p:txBody>
          <a:bodyPr spcFirstLastPara="1" wrap="square" lIns="91864" tIns="45919" rIns="91864" bIns="45919" anchor="b" anchorCtr="0">
            <a:noAutofit/>
          </a:bodyPr>
          <a:lstStyle/>
          <a:p>
            <a:pPr algn="r"/>
            <a:fld id="{00000000-1234-1234-1234-123412341234}" type="slidenum">
              <a:rPr lang="en-IE"/>
              <a:pPr algn="r"/>
              <a:t>28</a:t>
            </a:fld>
            <a:endParaRPr/>
          </a:p>
        </p:txBody>
      </p:sp>
    </p:spTree>
    <p:extLst>
      <p:ext uri="{BB962C8B-B14F-4D97-AF65-F5344CB8AC3E}">
        <p14:creationId xmlns:p14="http://schemas.microsoft.com/office/powerpoint/2010/main" val="1908130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endParaRPr lang="en-GB"/>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29</a:t>
            </a:fld>
            <a:endParaRPr lang="en-IE"/>
          </a:p>
        </p:txBody>
      </p:sp>
    </p:spTree>
    <p:extLst>
      <p:ext uri="{BB962C8B-B14F-4D97-AF65-F5344CB8AC3E}">
        <p14:creationId xmlns:p14="http://schemas.microsoft.com/office/powerpoint/2010/main" val="3397975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a:xfrm>
            <a:off x="685801" y="4786363"/>
            <a:ext cx="5486400" cy="5159327"/>
          </a:xfrm>
        </p:spPr>
        <p:txBody>
          <a:bodyPr/>
          <a:lstStyle/>
          <a:p>
            <a:endParaRPr lang="en-GB"/>
          </a:p>
        </p:txBody>
      </p:sp>
      <p:sp>
        <p:nvSpPr>
          <p:cNvPr id="4" name="Slide Number Placeholder 3"/>
          <p:cNvSpPr>
            <a:spLocks noGrp="1"/>
          </p:cNvSpPr>
          <p:nvPr>
            <p:ph type="sldNum" sz="quarter" idx="4294967295"/>
          </p:nvPr>
        </p:nvSpPr>
        <p:spPr/>
        <p:txBody>
          <a:bodyPr lIns="91879" tIns="45939" rIns="91879" bIns="45939"/>
          <a:lstStyle/>
          <a:p>
            <a:fld id="{F4B27F17-31A8-4877-B718-D306516D8F8C}" type="slidenum">
              <a:rPr lang="en-IE" smtClean="0"/>
              <a:t>30</a:t>
            </a:fld>
            <a:endParaRPr lang="en-IE"/>
          </a:p>
        </p:txBody>
      </p:sp>
    </p:spTree>
    <p:extLst>
      <p:ext uri="{BB962C8B-B14F-4D97-AF65-F5344CB8AC3E}">
        <p14:creationId xmlns:p14="http://schemas.microsoft.com/office/powerpoint/2010/main" val="279399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a:p>
        </p:txBody>
      </p:sp>
      <p:sp>
        <p:nvSpPr>
          <p:cNvPr id="4" name="Slide Number Placeholder 3"/>
          <p:cNvSpPr>
            <a:spLocks noGrp="1"/>
          </p:cNvSpPr>
          <p:nvPr>
            <p:ph type="sldNum" sz="quarter" idx="5"/>
          </p:nvPr>
        </p:nvSpPr>
        <p:spPr/>
        <p:txBody>
          <a:bodyPr/>
          <a:lstStyle/>
          <a:p>
            <a:fld id="{15B80833-5479-4D09-957A-0D3DEADA967F}" type="slidenum">
              <a:rPr lang="en-US"/>
              <a:t>3</a:t>
            </a:fld>
            <a:endParaRPr lang="en-US"/>
          </a:p>
        </p:txBody>
      </p:sp>
    </p:spTree>
    <p:extLst>
      <p:ext uri="{BB962C8B-B14F-4D97-AF65-F5344CB8AC3E}">
        <p14:creationId xmlns:p14="http://schemas.microsoft.com/office/powerpoint/2010/main" val="191060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399245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79347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5B80833-5479-4D09-957A-0D3DEADA967F}" type="slidenum">
              <a:rPr lang="en-US"/>
              <a:t>6</a:t>
            </a:fld>
            <a:endParaRPr lang="en-US"/>
          </a:p>
        </p:txBody>
      </p:sp>
    </p:spTree>
    <p:extLst>
      <p:ext uri="{BB962C8B-B14F-4D97-AF65-F5344CB8AC3E}">
        <p14:creationId xmlns:p14="http://schemas.microsoft.com/office/powerpoint/2010/main" val="3443542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610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E"/>
          </a:p>
        </p:txBody>
      </p:sp>
    </p:spTree>
    <p:extLst>
      <p:ext uri="{BB962C8B-B14F-4D97-AF65-F5344CB8AC3E}">
        <p14:creationId xmlns:p14="http://schemas.microsoft.com/office/powerpoint/2010/main" val="254594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366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85ED-5D25-B048-1F9F-9DD6333779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4C0821C-30ED-A311-1D13-4B49BF33C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652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mp; Subtitle  light">
    <p:bg>
      <p:bgPr>
        <a:gradFill>
          <a:gsLst>
            <a:gs pos="0">
              <a:srgbClr val="246076"/>
            </a:gs>
            <a:gs pos="100000">
              <a:srgbClr val="1987A8"/>
            </a:gs>
          </a:gsLst>
          <a:lin ang="17054404"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4E402B-0CEA-76CC-B774-546F74B361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1597" y="805778"/>
            <a:ext cx="5974978" cy="1029025"/>
          </a:xfrm>
          <a:prstGeom prst="rect">
            <a:avLst/>
          </a:prstGeom>
        </p:spPr>
      </p:pic>
      <p:pic>
        <p:nvPicPr>
          <p:cNvPr id="15" name="Graphic 14">
            <a:extLst>
              <a:ext uri="{FF2B5EF4-FFF2-40B4-BE49-F238E27FC236}">
                <a16:creationId xmlns:a16="http://schemas.microsoft.com/office/drawing/2014/main" id="{316989F7-607E-C42C-04A2-493393925C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118100"/>
            <a:ext cx="6494688" cy="1739900"/>
          </a:xfrm>
          <a:prstGeom prst="rect">
            <a:avLst/>
          </a:prstGeom>
        </p:spPr>
      </p:pic>
      <p:pic>
        <p:nvPicPr>
          <p:cNvPr id="21" name="Graphic 20">
            <a:extLst>
              <a:ext uri="{FF2B5EF4-FFF2-40B4-BE49-F238E27FC236}">
                <a16:creationId xmlns:a16="http://schemas.microsoft.com/office/drawing/2014/main" id="{D79987BE-CCC5-A892-BA86-A5DFE563B2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91464" y="4044950"/>
            <a:ext cx="10500537" cy="2813051"/>
          </a:xfrm>
          <a:prstGeom prst="rect">
            <a:avLst/>
          </a:prstGeom>
        </p:spPr>
      </p:pic>
      <p:pic>
        <p:nvPicPr>
          <p:cNvPr id="2" name="Creative Commons logo">
            <a:extLst>
              <a:ext uri="{FF2B5EF4-FFF2-40B4-BE49-F238E27FC236}">
                <a16:creationId xmlns:a16="http://schemas.microsoft.com/office/drawing/2014/main" id="{86F8946A-B1BF-D2FE-C298-097FC5BB83C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1972" y="6264471"/>
            <a:ext cx="1143000" cy="400050"/>
          </a:xfrm>
          <a:prstGeom prst="rect">
            <a:avLst/>
          </a:prstGeom>
        </p:spPr>
      </p:pic>
      <p:sp>
        <p:nvSpPr>
          <p:cNvPr id="3" name="Title Text">
            <a:extLst>
              <a:ext uri="{FF2B5EF4-FFF2-40B4-BE49-F238E27FC236}">
                <a16:creationId xmlns:a16="http://schemas.microsoft.com/office/drawing/2014/main" id="{DBF4B890-8A06-A22A-70F4-FB49FCCDF498}"/>
              </a:ext>
            </a:extLst>
          </p:cNvPr>
          <p:cNvSpPr txBox="1">
            <a:spLocks noGrp="1"/>
          </p:cNvSpPr>
          <p:nvPr>
            <p:ph type="title"/>
          </p:nvPr>
        </p:nvSpPr>
        <p:spPr>
          <a:xfrm>
            <a:off x="1726163" y="1907006"/>
            <a:ext cx="9576837" cy="2619571"/>
          </a:xfrm>
          <a:prstGeom prst="rect">
            <a:avLst/>
          </a:prstGeom>
        </p:spPr>
        <p:txBody>
          <a:bodyPr anchor="b">
            <a:normAutofit/>
          </a:bodyPr>
          <a:lstStyle>
            <a:lvl1pPr algn="l">
              <a:lnSpc>
                <a:spcPct val="80000"/>
              </a:lnSpc>
              <a:defRPr sz="8000" b="0" i="0" cap="none" spc="-136">
                <a:solidFill>
                  <a:schemeClr val="bg1"/>
                </a:solidFill>
                <a:latin typeface="+mn-lt"/>
                <a:ea typeface="Calibri Light" charset="0"/>
                <a:cs typeface="Calibri Light" charset="0"/>
                <a:sym typeface="Open Sans Light"/>
              </a:defRPr>
            </a:lvl1pPr>
          </a:lstStyle>
          <a:p>
            <a:r>
              <a:rPr lang="en-US"/>
              <a:t>Click to edit Master title style</a:t>
            </a:r>
            <a:endParaRPr/>
          </a:p>
        </p:txBody>
      </p:sp>
      <p:sp>
        <p:nvSpPr>
          <p:cNvPr id="4" name="Body Level One…">
            <a:extLst>
              <a:ext uri="{FF2B5EF4-FFF2-40B4-BE49-F238E27FC236}">
                <a16:creationId xmlns:a16="http://schemas.microsoft.com/office/drawing/2014/main" id="{CC71582C-4629-6DB1-D32F-85D7F89DDB72}"/>
              </a:ext>
            </a:extLst>
          </p:cNvPr>
          <p:cNvSpPr txBox="1">
            <a:spLocks noGrp="1"/>
          </p:cNvSpPr>
          <p:nvPr>
            <p:ph type="body" sz="quarter" idx="1"/>
          </p:nvPr>
        </p:nvSpPr>
        <p:spPr>
          <a:xfrm>
            <a:off x="1726163" y="4741162"/>
            <a:ext cx="9576837" cy="1503400"/>
          </a:xfrm>
          <a:prstGeom prst="rect">
            <a:avLst/>
          </a:prstGeom>
        </p:spPr>
        <p:txBody>
          <a:bodyPr/>
          <a:lstStyle>
            <a:lvl1pPr marL="0" indent="0" algn="l">
              <a:lnSpc>
                <a:spcPct val="120000"/>
              </a:lnSpc>
              <a:buClr>
                <a:schemeClr val="bg1"/>
              </a:buClr>
              <a:buNone/>
              <a:defRPr sz="4000" b="0" i="0" spc="0">
                <a:solidFill>
                  <a:schemeClr val="bg1"/>
                </a:solidFill>
                <a:latin typeface="+mn-lt"/>
                <a:ea typeface="Calibri Light" charset="0"/>
                <a:cs typeface="Calibri Light" charset="0"/>
              </a:defRPr>
            </a:lvl1pPr>
            <a:lvl2pPr indent="0" algn="l">
              <a:lnSpc>
                <a:spcPct val="120000"/>
              </a:lnSpc>
              <a:buClr>
                <a:schemeClr val="bg1"/>
              </a:buClr>
              <a:defRPr sz="1600" b="0" spc="0">
                <a:solidFill>
                  <a:schemeClr val="tx1"/>
                </a:solidFill>
                <a:latin typeface="+mn-lt"/>
                <a:ea typeface="Calibri" charset="0"/>
                <a:cs typeface="Calibri" charset="0"/>
                <a:sym typeface="Georgia"/>
              </a:defRPr>
            </a:lvl2pPr>
            <a:lvl3pPr algn="l">
              <a:lnSpc>
                <a:spcPct val="120000"/>
              </a:lnSpc>
              <a:buClr>
                <a:schemeClr val="bg1"/>
              </a:buClr>
              <a:defRPr sz="1200" b="0" i="1" spc="0">
                <a:solidFill>
                  <a:schemeClr val="tx1"/>
                </a:solidFill>
                <a:latin typeface="+mn-lt"/>
                <a:ea typeface="Calibri Light" charset="0"/>
                <a:cs typeface="Calibri Light" charset="0"/>
              </a:defRPr>
            </a:lvl3pPr>
            <a:lvl4pPr algn="l">
              <a:lnSpc>
                <a:spcPct val="120000"/>
              </a:lnSpc>
              <a:buClr>
                <a:schemeClr val="bg1"/>
              </a:buClr>
              <a:defRPr sz="1200" spc="0">
                <a:solidFill>
                  <a:schemeClr val="tx1"/>
                </a:solidFill>
                <a:latin typeface="+mn-lt"/>
                <a:ea typeface="Georgia"/>
                <a:cs typeface="Georgia"/>
                <a:sym typeface="Georgia"/>
              </a:defRPr>
            </a:lvl4pPr>
            <a:lvl5pPr algn="l">
              <a:lnSpc>
                <a:spcPct val="120000"/>
              </a:lnSpc>
              <a:buClr>
                <a:schemeClr val="bg1"/>
              </a:buClr>
              <a:defRPr sz="1200" b="0" i="1" spc="0">
                <a:solidFill>
                  <a:schemeClr val="tx1"/>
                </a:solidFill>
                <a:latin typeface="+mn-lt"/>
                <a:ea typeface="Calibri Light" charset="0"/>
                <a:cs typeface="Calibri Light" charset="0"/>
              </a:defRPr>
            </a:lvl5pPr>
          </a:lstStyle>
          <a:p>
            <a:pPr lvl="0"/>
            <a:r>
              <a:rPr lang="en-US"/>
              <a:t>Click to edit Master text styles</a:t>
            </a:r>
          </a:p>
        </p:txBody>
      </p:sp>
    </p:spTree>
    <p:extLst>
      <p:ext uri="{BB962C8B-B14F-4D97-AF65-F5344CB8AC3E}">
        <p14:creationId xmlns:p14="http://schemas.microsoft.com/office/powerpoint/2010/main" val="177413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amp; Subtitle  light" type="title">
  <p:cSld name="TITLE">
    <p:bg>
      <p:bgPr>
        <a:gradFill>
          <a:gsLst>
            <a:gs pos="0">
              <a:srgbClr val="246076"/>
            </a:gs>
            <a:gs pos="100000">
              <a:srgbClr val="1987A8"/>
            </a:gs>
          </a:gsLst>
          <a:lin ang="17054404" scaled="0"/>
        </a:gra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5118101"/>
            <a:ext cx="6494688" cy="17399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1691465" y="4044951"/>
            <a:ext cx="10500537" cy="2813051"/>
          </a:xfrm>
          <a:prstGeom prst="rect">
            <a:avLst/>
          </a:prstGeom>
          <a:noFill/>
          <a:ln>
            <a:noFill/>
          </a:ln>
        </p:spPr>
      </p:pic>
      <p:sp>
        <p:nvSpPr>
          <p:cNvPr id="15" name="Google Shape;15;p2"/>
          <p:cNvSpPr txBox="1">
            <a:spLocks noGrp="1"/>
          </p:cNvSpPr>
          <p:nvPr>
            <p:ph type="title"/>
          </p:nvPr>
        </p:nvSpPr>
        <p:spPr>
          <a:xfrm>
            <a:off x="1854485" y="1907007"/>
            <a:ext cx="9448515" cy="2619571"/>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rgbClr val="FFFFFF"/>
              </a:buClr>
              <a:buSzPts val="8000"/>
              <a:buFont typeface="Arial"/>
              <a:buNone/>
              <a:defRPr sz="8000" b="0" i="0" cap="none">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1854485" y="4741163"/>
            <a:ext cx="9448515" cy="1503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600"/>
              <a:buNone/>
              <a:defRPr sz="1600" b="0" i="0">
                <a:solidFill>
                  <a:schemeClr val="lt1"/>
                </a:solidFill>
                <a:latin typeface="Arial"/>
                <a:ea typeface="Arial"/>
                <a:cs typeface="Arial"/>
                <a:sym typeface="Arial"/>
              </a:defRPr>
            </a:lvl1pPr>
            <a:lvl2pPr marL="914400" lvl="1" indent="-330200" algn="l">
              <a:lnSpc>
                <a:spcPct val="120000"/>
              </a:lnSpc>
              <a:spcBef>
                <a:spcPts val="500"/>
              </a:spcBef>
              <a:spcAft>
                <a:spcPts val="0"/>
              </a:spcAft>
              <a:buClr>
                <a:schemeClr val="lt1"/>
              </a:buClr>
              <a:buSzPts val="1600"/>
              <a:buChar char="•"/>
              <a:defRPr sz="1600" b="0">
                <a:solidFill>
                  <a:schemeClr val="lt1"/>
                </a:solidFill>
                <a:latin typeface="Arial"/>
                <a:ea typeface="Arial"/>
                <a:cs typeface="Arial"/>
                <a:sym typeface="Arial"/>
              </a:defRPr>
            </a:lvl2pPr>
            <a:lvl3pPr marL="1371600" lvl="2"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3pPr>
            <a:lvl4pPr marL="1828800" lvl="3" indent="-304800" algn="l">
              <a:lnSpc>
                <a:spcPct val="120000"/>
              </a:lnSpc>
              <a:spcBef>
                <a:spcPts val="500"/>
              </a:spcBef>
              <a:spcAft>
                <a:spcPts val="0"/>
              </a:spcAft>
              <a:buClr>
                <a:schemeClr val="lt1"/>
              </a:buClr>
              <a:buSzPts val="1200"/>
              <a:buChar char="•"/>
              <a:defRPr sz="1200">
                <a:solidFill>
                  <a:schemeClr val="lt1"/>
                </a:solidFill>
                <a:latin typeface="Arial"/>
                <a:ea typeface="Arial"/>
                <a:cs typeface="Arial"/>
                <a:sym typeface="Arial"/>
              </a:defRPr>
            </a:lvl4pPr>
            <a:lvl5pPr marL="2286000" lvl="4" indent="-304800" algn="l">
              <a:lnSpc>
                <a:spcPct val="120000"/>
              </a:lnSpc>
              <a:spcBef>
                <a:spcPts val="500"/>
              </a:spcBef>
              <a:spcAft>
                <a:spcPts val="0"/>
              </a:spcAft>
              <a:buClr>
                <a:schemeClr val="lt1"/>
              </a:buClr>
              <a:buSzPts val="1200"/>
              <a:buChar char="•"/>
              <a:defRPr sz="1200" b="0" i="1">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2"/>
          <p:cNvPicPr preferRelativeResize="0"/>
          <p:nvPr/>
        </p:nvPicPr>
        <p:blipFill rotWithShape="1">
          <a:blip r:embed="rId4">
            <a:alphaModFix/>
          </a:blip>
          <a:srcRect/>
          <a:stretch/>
        </p:blipFill>
        <p:spPr>
          <a:xfrm>
            <a:off x="926976" y="805779"/>
            <a:ext cx="5949509" cy="1024639"/>
          </a:xfrm>
          <a:prstGeom prst="rect">
            <a:avLst/>
          </a:prstGeom>
          <a:noFill/>
          <a:ln>
            <a:noFill/>
          </a:ln>
        </p:spPr>
      </p:pic>
      <p:pic>
        <p:nvPicPr>
          <p:cNvPr id="18" name="Google Shape;18;p2"/>
          <p:cNvPicPr preferRelativeResize="0"/>
          <p:nvPr/>
        </p:nvPicPr>
        <p:blipFill rotWithShape="1">
          <a:blip r:embed="rId5">
            <a:alphaModFix/>
          </a:blip>
          <a:srcRect/>
          <a:stretch/>
        </p:blipFill>
        <p:spPr>
          <a:xfrm>
            <a:off x="10821972" y="6264471"/>
            <a:ext cx="1143000" cy="400051"/>
          </a:xfrm>
          <a:prstGeom prst="rect">
            <a:avLst/>
          </a:prstGeom>
          <a:noFill/>
          <a:ln>
            <a:noFill/>
          </a:ln>
        </p:spPr>
      </p:pic>
      <p:pic>
        <p:nvPicPr>
          <p:cNvPr id="19" name="Google Shape;19;p2"/>
          <p:cNvPicPr preferRelativeResize="0"/>
          <p:nvPr/>
        </p:nvPicPr>
        <p:blipFill rotWithShape="1">
          <a:blip r:embed="rId2">
            <a:alphaModFix/>
          </a:blip>
          <a:srcRect/>
          <a:stretch/>
        </p:blipFill>
        <p:spPr>
          <a:xfrm>
            <a:off x="0" y="5118100"/>
            <a:ext cx="6494688" cy="1739900"/>
          </a:xfrm>
          <a:prstGeom prst="rect">
            <a:avLst/>
          </a:prstGeom>
          <a:noFill/>
          <a:ln>
            <a:noFill/>
          </a:ln>
        </p:spPr>
      </p:pic>
      <p:pic>
        <p:nvPicPr>
          <p:cNvPr id="20" name="Google Shape;20;p2"/>
          <p:cNvPicPr preferRelativeResize="0"/>
          <p:nvPr/>
        </p:nvPicPr>
        <p:blipFill rotWithShape="1">
          <a:blip r:embed="rId3">
            <a:alphaModFix/>
          </a:blip>
          <a:srcRect/>
          <a:stretch/>
        </p:blipFill>
        <p:spPr>
          <a:xfrm>
            <a:off x="1691464" y="4044950"/>
            <a:ext cx="10500537" cy="2813051"/>
          </a:xfrm>
          <a:prstGeom prst="rect">
            <a:avLst/>
          </a:prstGeom>
          <a:noFill/>
          <a:ln>
            <a:noFill/>
          </a:ln>
        </p:spPr>
      </p:pic>
      <p:pic>
        <p:nvPicPr>
          <p:cNvPr id="21" name="Google Shape;21;p2"/>
          <p:cNvPicPr preferRelativeResize="0"/>
          <p:nvPr/>
        </p:nvPicPr>
        <p:blipFill rotWithShape="1">
          <a:blip r:embed="rId4">
            <a:alphaModFix/>
          </a:blip>
          <a:srcRect/>
          <a:stretch/>
        </p:blipFill>
        <p:spPr>
          <a:xfrm>
            <a:off x="926976" y="805779"/>
            <a:ext cx="5949509" cy="1024638"/>
          </a:xfrm>
          <a:prstGeom prst="rect">
            <a:avLst/>
          </a:prstGeom>
          <a:noFill/>
          <a:ln>
            <a:noFill/>
          </a:ln>
        </p:spPr>
      </p:pic>
      <p:pic>
        <p:nvPicPr>
          <p:cNvPr id="22" name="Google Shape;22;p2"/>
          <p:cNvPicPr preferRelativeResize="0"/>
          <p:nvPr/>
        </p:nvPicPr>
        <p:blipFill rotWithShape="1">
          <a:blip r:embed="rId5">
            <a:alphaModFix/>
          </a:blip>
          <a:srcRect/>
          <a:stretch/>
        </p:blipFill>
        <p:spPr>
          <a:xfrm>
            <a:off x="10821972" y="6264471"/>
            <a:ext cx="1143000" cy="400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Picture with Caption" type="picTx">
  <p:cSld name="PICTURE_WITH_CAPTION_TEXT">
    <p:spTree>
      <p:nvGrpSpPr>
        <p:cNvPr id="1" name="Shape 32"/>
        <p:cNvGrpSpPr/>
        <p:nvPr/>
      </p:nvGrpSpPr>
      <p:grpSpPr>
        <a:xfrm>
          <a:off x="0" y="0"/>
          <a:ext cx="0" cy="0"/>
          <a:chOff x="0" y="0"/>
          <a:chExt cx="0" cy="0"/>
        </a:xfrm>
      </p:grpSpPr>
      <p:sp>
        <p:nvSpPr>
          <p:cNvPr id="33" name="Google Shape;3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Google Shape;34;p4" descr="Person writing in notebook"/>
          <p:cNvPicPr preferRelativeResize="0"/>
          <p:nvPr/>
        </p:nvPicPr>
        <p:blipFill rotWithShape="1">
          <a:blip r:embed="rId2">
            <a:alphaModFix/>
          </a:blip>
          <a:srcRect/>
          <a:stretch/>
        </p:blipFill>
        <p:spPr>
          <a:xfrm>
            <a:off x="1910557" y="0"/>
            <a:ext cx="10287000" cy="6858000"/>
          </a:xfrm>
          <a:prstGeom prst="rect">
            <a:avLst/>
          </a:prstGeom>
          <a:noFill/>
          <a:ln>
            <a:noFill/>
          </a:ln>
        </p:spPr>
      </p:pic>
      <p:sp>
        <p:nvSpPr>
          <p:cNvPr id="35" name="Google Shape;35;p4"/>
          <p:cNvSpPr>
            <a:spLocks noGrp="1"/>
          </p:cNvSpPr>
          <p:nvPr>
            <p:ph type="pic" idx="2"/>
          </p:nvPr>
        </p:nvSpPr>
        <p:spPr>
          <a:xfrm>
            <a:off x="3581401" y="0"/>
            <a:ext cx="8605043" cy="6858000"/>
          </a:xfrm>
          <a:prstGeom prst="rect">
            <a:avLst/>
          </a:prstGeom>
          <a:noFill/>
          <a:ln>
            <a:noFill/>
          </a:ln>
        </p:spPr>
      </p:sp>
      <p:pic>
        <p:nvPicPr>
          <p:cNvPr id="36" name="Google Shape;36;p4"/>
          <p:cNvPicPr preferRelativeResize="0"/>
          <p:nvPr/>
        </p:nvPicPr>
        <p:blipFill rotWithShape="1">
          <a:blip r:embed="rId3">
            <a:alphaModFix/>
          </a:blip>
          <a:srcRect/>
          <a:stretch/>
        </p:blipFill>
        <p:spPr>
          <a:xfrm>
            <a:off x="0" y="0"/>
            <a:ext cx="6223000" cy="6858000"/>
          </a:xfrm>
          <a:prstGeom prst="rect">
            <a:avLst/>
          </a:prstGeom>
          <a:noFill/>
          <a:ln>
            <a:noFill/>
          </a:ln>
        </p:spPr>
      </p:pic>
      <p:pic>
        <p:nvPicPr>
          <p:cNvPr id="37" name="Google Shape;37;p4"/>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5557" y="0"/>
            <a:ext cx="4972051" cy="6858000"/>
          </a:xfrm>
          <a:prstGeom prst="rect">
            <a:avLst/>
          </a:prstGeom>
          <a:noFill/>
          <a:ln>
            <a:noFill/>
          </a:ln>
        </p:spPr>
      </p:pic>
      <p:sp>
        <p:nvSpPr>
          <p:cNvPr id="39" name="Google Shape;39;p4"/>
          <p:cNvSpPr txBox="1">
            <a:spLocks noGrp="1"/>
          </p:cNvSpPr>
          <p:nvPr>
            <p:ph type="title"/>
          </p:nvPr>
        </p:nvSpPr>
        <p:spPr>
          <a:xfrm>
            <a:off x="914401" y="1854201"/>
            <a:ext cx="3857625"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914401" y="2924175"/>
            <a:ext cx="3857625" cy="29448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41" name="Google Shape;41;p4"/>
          <p:cNvPicPr preferRelativeResize="0"/>
          <p:nvPr/>
        </p:nvPicPr>
        <p:blipFill rotWithShape="1">
          <a:blip r:embed="rId6">
            <a:alphaModFix/>
          </a:blip>
          <a:srcRect/>
          <a:stretch/>
        </p:blipFill>
        <p:spPr>
          <a:xfrm>
            <a:off x="230188" y="206131"/>
            <a:ext cx="4757765" cy="819395"/>
          </a:xfrm>
          <a:prstGeom prst="rect">
            <a:avLst/>
          </a:prstGeom>
          <a:noFill/>
          <a:ln>
            <a:noFill/>
          </a:ln>
        </p:spPr>
      </p:pic>
      <p:pic>
        <p:nvPicPr>
          <p:cNvPr id="42" name="Google Shape;42;p4"/>
          <p:cNvPicPr preferRelativeResize="0"/>
          <p:nvPr/>
        </p:nvPicPr>
        <p:blipFill rotWithShape="1">
          <a:blip r:embed="rId7">
            <a:alphaModFix/>
          </a:blip>
          <a:srcRect/>
          <a:stretch/>
        </p:blipFill>
        <p:spPr>
          <a:xfrm>
            <a:off x="248675" y="6264471"/>
            <a:ext cx="1143000" cy="400051"/>
          </a:xfrm>
          <a:prstGeom prst="rect">
            <a:avLst/>
          </a:prstGeom>
          <a:noFill/>
          <a:ln>
            <a:noFill/>
          </a:ln>
        </p:spPr>
      </p:pic>
      <p:sp>
        <p:nvSpPr>
          <p:cNvPr id="43" name="Google Shape;43;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5" name="Google Shape;45;p4"/>
          <p:cNvPicPr preferRelativeResize="0"/>
          <p:nvPr/>
        </p:nvPicPr>
        <p:blipFill rotWithShape="1">
          <a:blip r:embed="rId3">
            <a:alphaModFix/>
          </a:blip>
          <a:srcRect/>
          <a:stretch/>
        </p:blipFill>
        <p:spPr>
          <a:xfrm>
            <a:off x="0" y="0"/>
            <a:ext cx="6223000" cy="6858000"/>
          </a:xfrm>
          <a:prstGeom prst="rect">
            <a:avLst/>
          </a:prstGeom>
          <a:noFill/>
          <a:ln>
            <a:noFill/>
          </a:ln>
        </p:spPr>
      </p:pic>
      <p:pic>
        <p:nvPicPr>
          <p:cNvPr id="46" name="Google Shape;46;p4"/>
          <p:cNvPicPr preferRelativeResize="0"/>
          <p:nvPr/>
        </p:nvPicPr>
        <p:blipFill rotWithShape="1">
          <a:blip r:embed="rId4">
            <a:alphaModFix/>
          </a:blip>
          <a:srcRect/>
          <a:stretch/>
        </p:blipFill>
        <p:spPr>
          <a:xfrm>
            <a:off x="0" y="0"/>
            <a:ext cx="5562600" cy="6858000"/>
          </a:xfrm>
          <a:prstGeom prst="rect">
            <a:avLst/>
          </a:prstGeom>
          <a:noFill/>
          <a:ln>
            <a:noFill/>
          </a:ln>
        </p:spPr>
      </p:pic>
      <p:pic>
        <p:nvPicPr>
          <p:cNvPr id="47" name="Google Shape;47;p4"/>
          <p:cNvPicPr preferRelativeResize="0"/>
          <p:nvPr/>
        </p:nvPicPr>
        <p:blipFill rotWithShape="1">
          <a:blip r:embed="rId5">
            <a:alphaModFix/>
          </a:blip>
          <a:srcRect/>
          <a:stretch/>
        </p:blipFill>
        <p:spPr>
          <a:xfrm>
            <a:off x="5557" y="0"/>
            <a:ext cx="4972050" cy="6858000"/>
          </a:xfrm>
          <a:prstGeom prst="rect">
            <a:avLst/>
          </a:prstGeom>
          <a:noFill/>
          <a:ln>
            <a:noFill/>
          </a:ln>
        </p:spPr>
      </p:pic>
      <p:pic>
        <p:nvPicPr>
          <p:cNvPr id="48" name="Google Shape;48;p4"/>
          <p:cNvPicPr preferRelativeResize="0"/>
          <p:nvPr/>
        </p:nvPicPr>
        <p:blipFill rotWithShape="1">
          <a:blip r:embed="rId6">
            <a:alphaModFix/>
          </a:blip>
          <a:srcRect/>
          <a:stretch/>
        </p:blipFill>
        <p:spPr>
          <a:xfrm>
            <a:off x="230187" y="206131"/>
            <a:ext cx="4757765" cy="8193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E85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231333" y="2456476"/>
            <a:ext cx="4624400" cy="13468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6"/>
          <p:cNvSpPr txBox="1">
            <a:spLocks noGrp="1"/>
          </p:cNvSpPr>
          <p:nvPr>
            <p:ph type="body" idx="1"/>
          </p:nvPr>
        </p:nvSpPr>
        <p:spPr>
          <a:xfrm>
            <a:off x="6231333" y="4092463"/>
            <a:ext cx="4624400" cy="87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sz="2000">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rgbClr val="FF0000"/>
              </a:buClr>
              <a:buSzPts val="1400"/>
              <a:buChar char="•"/>
              <a:defRPr>
                <a:solidFill>
                  <a:srgbClr val="FF0000"/>
                </a:solidFill>
              </a:defRPr>
            </a:lvl3pPr>
            <a:lvl4pPr marL="1828800" lvl="3" indent="-304800" algn="l">
              <a:lnSpc>
                <a:spcPct val="90000"/>
              </a:lnSpc>
              <a:spcBef>
                <a:spcPts val="400"/>
              </a:spcBef>
              <a:spcAft>
                <a:spcPts val="0"/>
              </a:spcAft>
              <a:buClr>
                <a:srgbClr val="FF0000"/>
              </a:buClr>
              <a:buSzPts val="1200"/>
              <a:buChar char="•"/>
              <a:defRPr>
                <a:solidFill>
                  <a:srgbClr val="FF0000"/>
                </a:solidFill>
              </a:defRPr>
            </a:lvl4pPr>
            <a:lvl5pPr marL="2286000" lvl="4" indent="-228600" algn="l">
              <a:lnSpc>
                <a:spcPct val="90000"/>
              </a:lnSpc>
              <a:spcBef>
                <a:spcPts val="800"/>
              </a:spcBef>
              <a:spcAft>
                <a:spcPts val="0"/>
              </a:spcAft>
              <a:buClr>
                <a:srgbClr val="FF0000"/>
              </a:buClr>
              <a:buSzPts val="1500"/>
              <a:buNone/>
              <a:defRPr>
                <a:solidFill>
                  <a:srgbClr val="FF0000"/>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514800" y="434983"/>
            <a:ext cx="4752400" cy="125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body" idx="1"/>
          </p:nvPr>
        </p:nvSpPr>
        <p:spPr>
          <a:xfrm>
            <a:off x="514800" y="3104964"/>
            <a:ext cx="4752400" cy="28576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2"/>
          <p:cNvSpPr txBox="1">
            <a:spLocks noGrp="1"/>
          </p:cNvSpPr>
          <p:nvPr>
            <p:ph type="body" idx="1"/>
          </p:nvPr>
        </p:nvSpPr>
        <p:spPr>
          <a:xfrm>
            <a:off x="514799"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4" name="Google Shape;74;p12"/>
          <p:cNvSpPr txBox="1">
            <a:spLocks noGrp="1"/>
          </p:cNvSpPr>
          <p:nvPr>
            <p:ph type="body" idx="2"/>
          </p:nvPr>
        </p:nvSpPr>
        <p:spPr>
          <a:xfrm>
            <a:off x="5720811" y="2263939"/>
            <a:ext cx="4788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456039"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3"/>
          <p:cNvSpPr txBox="1">
            <a:spLocks noGrp="1"/>
          </p:cNvSpPr>
          <p:nvPr>
            <p:ph type="dt" idx="10"/>
          </p:nvPr>
        </p:nvSpPr>
        <p:spPr>
          <a:xfrm>
            <a:off x="695400" y="6496604"/>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ftr" idx="11"/>
          </p:nvPr>
        </p:nvSpPr>
        <p:spPr>
          <a:xfrm>
            <a:off x="695400" y="6416541"/>
            <a:ext cx="5580800" cy="16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3"/>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80" name="Google Shape;80;p13"/>
          <p:cNvSpPr txBox="1">
            <a:spLocks noGrp="1"/>
          </p:cNvSpPr>
          <p:nvPr>
            <p:ph type="body" idx="1"/>
          </p:nvPr>
        </p:nvSpPr>
        <p:spPr>
          <a:xfrm>
            <a:off x="6455233" y="2263939"/>
            <a:ext cx="4471600" cy="36988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17" name="Google Shape;17;p2"/>
          <p:cNvSpPr txBox="1">
            <a:spLocks noGrp="1"/>
          </p:cNvSpPr>
          <p:nvPr>
            <p:ph type="dt" idx="10"/>
          </p:nvPr>
        </p:nvSpPr>
        <p:spPr>
          <a:xfrm>
            <a:off x="695401" y="6496606"/>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695401" y="6416543"/>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2703" y="6356352"/>
            <a:ext cx="7933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20" name="Google Shape;20;p2"/>
          <p:cNvSpPr txBox="1">
            <a:spLocks noGrp="1"/>
          </p:cNvSpPr>
          <p:nvPr>
            <p:ph type="title"/>
          </p:nvPr>
        </p:nvSpPr>
        <p:spPr>
          <a:xfrm>
            <a:off x="6961787" y="2456477"/>
            <a:ext cx="4624583" cy="192821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3000"/>
              <a:buFont typeface="Calibri"/>
              <a:buNone/>
              <a:defRPr sz="3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961787" y="4720790"/>
            <a:ext cx="4624583" cy="70346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dk2"/>
              </a:buClr>
              <a:buSzPts val="1500"/>
              <a:buNone/>
              <a:defRPr sz="1500">
                <a:solidFill>
                  <a:schemeClr val="dk2"/>
                </a:solidFill>
              </a:defRPr>
            </a:lvl1pPr>
            <a:lvl2pPr marL="914400" lvl="1" indent="-228600" algn="l">
              <a:lnSpc>
                <a:spcPct val="90000"/>
              </a:lnSpc>
              <a:spcBef>
                <a:spcPts val="300"/>
              </a:spcBef>
              <a:spcAft>
                <a:spcPts val="0"/>
              </a:spcAft>
              <a:buClr>
                <a:schemeClr val="dk2"/>
              </a:buClr>
              <a:buSzPts val="1350"/>
              <a:buNone/>
              <a:defRPr sz="1350">
                <a:solidFill>
                  <a:schemeClr val="dk2"/>
                </a:solidFill>
              </a:defRPr>
            </a:lvl2pPr>
            <a:lvl3pPr marL="1371600" lvl="2" indent="-314325" algn="l">
              <a:lnSpc>
                <a:spcPct val="90000"/>
              </a:lnSpc>
              <a:spcBef>
                <a:spcPts val="300"/>
              </a:spcBef>
              <a:spcAft>
                <a:spcPts val="0"/>
              </a:spcAft>
              <a:buSzPts val="1350"/>
              <a:buChar char="•"/>
              <a:defRPr>
                <a:solidFill>
                  <a:srgbClr val="FF0000"/>
                </a:solidFill>
              </a:defRPr>
            </a:lvl3pPr>
            <a:lvl4pPr marL="1828800" lvl="3" indent="-304800" algn="l">
              <a:lnSpc>
                <a:spcPct val="90000"/>
              </a:lnSpc>
              <a:spcBef>
                <a:spcPts val="300"/>
              </a:spcBef>
              <a:spcAft>
                <a:spcPts val="0"/>
              </a:spcAft>
              <a:buSzPts val="1200"/>
              <a:buChar char="•"/>
              <a:defRPr>
                <a:solidFill>
                  <a:srgbClr val="FF0000"/>
                </a:solidFill>
              </a:defRPr>
            </a:lvl4pPr>
            <a:lvl5pPr marL="2286000" lvl="4" indent="-228600" algn="l">
              <a:lnSpc>
                <a:spcPct val="90000"/>
              </a:lnSpc>
              <a:spcBef>
                <a:spcPts val="600"/>
              </a:spcBef>
              <a:spcAft>
                <a:spcPts val="0"/>
              </a:spcAft>
              <a:buClr>
                <a:srgbClr val="FF0000"/>
              </a:buClr>
              <a:buSzPts val="1500"/>
              <a:buNone/>
              <a:defRPr>
                <a:solidFill>
                  <a:srgbClr val="FF0000"/>
                </a:solidFill>
              </a:defRPr>
            </a:lvl5pPr>
            <a:lvl6pPr marL="2743200" lvl="5" indent="-342900" algn="l">
              <a:lnSpc>
                <a:spcPct val="90000"/>
              </a:lnSpc>
              <a:spcBef>
                <a:spcPts val="375"/>
              </a:spcBef>
              <a:spcAft>
                <a:spcPts val="0"/>
              </a:spcAft>
              <a:buClr>
                <a:srgbClr val="FF0000"/>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2" name="Google Shape;22;p2"/>
          <p:cNvGrpSpPr/>
          <p:nvPr/>
        </p:nvGrpSpPr>
        <p:grpSpPr>
          <a:xfrm>
            <a:off x="6961789" y="1092957"/>
            <a:ext cx="2484055" cy="997200"/>
            <a:chOff x="1899" y="899"/>
            <a:chExt cx="4165" cy="1672"/>
          </a:xfrm>
        </p:grpSpPr>
        <p:sp>
          <p:nvSpPr>
            <p:cNvPr id="23" name="Google Shape;23;p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4" name="Google Shape;24;p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5" name="Google Shape;25;p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6" name="Google Shape;26;p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7" name="Google Shape;27;p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8" name="Google Shape;28;p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29" name="Google Shape;29;p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0" name="Google Shape;30;p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1" name="Google Shape;31;p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2" name="Google Shape;32;p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3" name="Google Shape;33;p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4" name="Google Shape;34;p2"/>
            <p:cNvSpPr/>
            <p:nvPr/>
          </p:nvSpPr>
          <p:spPr>
            <a:xfrm>
              <a:off x="2762" y="2203"/>
              <a:ext cx="28"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5" name="Google Shape;35;p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6" name="Google Shape;36;p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7" name="Google Shape;37;p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8" name="Google Shape;38;p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9" name="Google Shape;39;p2"/>
            <p:cNvSpPr/>
            <p:nvPr/>
          </p:nvSpPr>
          <p:spPr>
            <a:xfrm>
              <a:off x="3203" y="2203"/>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0" name="Google Shape;40;p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1" name="Google Shape;41;p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2" name="Google Shape;42;p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3" name="Google Shape;43;p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4" name="Google Shape;44;p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5" name="Google Shape;45;p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6" name="Google Shape;46;p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 name="Google Shape;47;p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 name="Google Shape;48;p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 name="Google Shape;49;p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 name="Google Shape;50;p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 name="Google Shape;51;p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 name="Google Shape;52;p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 name="Google Shape;53;p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 name="Google Shape;54;p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 name="Google Shape;55;p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 name="Google Shape;56;p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7" name="Google Shape;57;p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8" name="Google Shape;58;p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 name="Google Shape;59;p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0" name="Google Shape;60;p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1" name="Google Shape;61;p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2" name="Google Shape;62;p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3" name="Google Shape;63;p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4" name="Google Shape;64;p2"/>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5" name="Google Shape;65;p2"/>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6" name="Google Shape;66;p2"/>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7" name="Google Shape;67;p2"/>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8" name="Google Shape;68;p2"/>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69" name="Google Shape;69;p2"/>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0" name="Google Shape;70;p2"/>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1" name="Google Shape;71;p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2" name="Google Shape;72;p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3" name="Google Shape;73;p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4" name="Google Shape;74;p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5" name="Google Shape;75;p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6" name="Google Shape;76;p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7" name="Google Shape;77;p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8" name="Google Shape;78;p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79" name="Google Shape;79;p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0" name="Google Shape;80;p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1" name="Google Shape;81;p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2" name="Google Shape;82;p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3" name="Google Shape;83;p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4" name="Google Shape;84;p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5" name="Google Shape;85;p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6" name="Google Shape;86;p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7" name="Google Shape;87;p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8" name="Google Shape;88;p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89" name="Google Shape;89;p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0" name="Google Shape;90;p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1" name="Google Shape;91;p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2" name="Google Shape;92;p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3" name="Google Shape;93;p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4" name="Google Shape;94;p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5" name="Google Shape;95;p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6" name="Google Shape;96;p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7" name="Google Shape;97;p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8" name="Google Shape;98;p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99" name="Google Shape;99;p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0" name="Google Shape;100;p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1" name="Google Shape;101;p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2" name="Google Shape;102;p2"/>
            <p:cNvSpPr/>
            <p:nvPr/>
          </p:nvSpPr>
          <p:spPr>
            <a:xfrm>
              <a:off x="4838" y="2425"/>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3" name="Google Shape;103;p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4" name="Google Shape;104;p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5" name="Google Shape;105;p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6" name="Google Shape;106;p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7" name="Google Shape;107;p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8" name="Google Shape;108;p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09" name="Google Shape;109;p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0" name="Google Shape;110;p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1" name="Google Shape;111;p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2" name="Google Shape;112;p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3" name="Google Shape;113;p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4" name="Google Shape;114;p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5" name="Google Shape;115;p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cxnSp>
          <p:nvCxnSpPr>
            <p:cNvPr id="116" name="Google Shape;116;p2"/>
            <p:cNvCxnSpPr/>
            <p:nvPr/>
          </p:nvCxnSpPr>
          <p:spPr>
            <a:xfrm>
              <a:off x="3964" y="2205"/>
              <a:ext cx="0" cy="366"/>
            </a:xfrm>
            <a:prstGeom prst="straightConnector1">
              <a:avLst/>
            </a:prstGeom>
            <a:noFill/>
            <a:ln w="14275" cap="flat" cmpd="sng">
              <a:solidFill>
                <a:srgbClr val="20406F"/>
              </a:solidFill>
              <a:prstDash val="solid"/>
              <a:miter lim="800000"/>
              <a:headEnd type="none" w="sm" len="sm"/>
              <a:tailEnd type="none" w="sm" len="sm"/>
            </a:ln>
          </p:spPr>
        </p:cxnSp>
      </p:grpSp>
      <p:grpSp>
        <p:nvGrpSpPr>
          <p:cNvPr id="117" name="Google Shape;117;p2"/>
          <p:cNvGrpSpPr/>
          <p:nvPr/>
        </p:nvGrpSpPr>
        <p:grpSpPr>
          <a:xfrm>
            <a:off x="-2330631" y="180542"/>
            <a:ext cx="8882372" cy="6220800"/>
            <a:chOff x="8589113" y="1245357"/>
            <a:chExt cx="1009129" cy="706747"/>
          </a:xfrm>
        </p:grpSpPr>
        <p:sp>
          <p:nvSpPr>
            <p:cNvPr id="118" name="Google Shape;118;p2"/>
            <p:cNvSpPr/>
            <p:nvPr/>
          </p:nvSpPr>
          <p:spPr>
            <a:xfrm>
              <a:off x="8589113" y="1491079"/>
              <a:ext cx="1009129" cy="425838"/>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19" name="Google Shape;119;p2"/>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120" name="Google Shape;120;p2"/>
            <p:cNvSpPr/>
            <p:nvPr/>
          </p:nvSpPr>
          <p:spPr>
            <a:xfrm>
              <a:off x="8881355" y="1764831"/>
              <a:ext cx="688856" cy="187273"/>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pic>
        <p:nvPicPr>
          <p:cNvPr id="121" name="Google Shape;121;p2"/>
          <p:cNvPicPr preferRelativeResize="0"/>
          <p:nvPr/>
        </p:nvPicPr>
        <p:blipFill rotWithShape="1">
          <a:blip r:embed="rId2">
            <a:alphaModFix/>
          </a:blip>
          <a:srcRect/>
          <a:stretch/>
        </p:blipFill>
        <p:spPr>
          <a:xfrm>
            <a:off x="9896698" y="1260133"/>
            <a:ext cx="1710223" cy="692705"/>
          </a:xfrm>
          <a:prstGeom prst="rect">
            <a:avLst/>
          </a:prstGeom>
          <a:noFill/>
          <a:ln>
            <a:noFill/>
          </a:ln>
        </p:spPr>
      </p:pic>
    </p:spTree>
    <p:extLst>
      <p:ext uri="{BB962C8B-B14F-4D97-AF65-F5344CB8AC3E}">
        <p14:creationId xmlns:p14="http://schemas.microsoft.com/office/powerpoint/2010/main" val="136609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xEl>
                                              <p:charRg st="1" end="1"/>
                                            </p:txEl>
                                          </p:spTgt>
                                        </p:tgtEl>
                                        <p:attrNameLst>
                                          <p:attrName>style.visibility</p:attrName>
                                        </p:attrNameLst>
                                      </p:cBhvr>
                                      <p:to>
                                        <p:strVal val="visible"/>
                                      </p:to>
                                    </p:set>
                                    <p:animEffect transition="in" filter="fade">
                                      <p:cBhvr>
                                        <p:cTn id="20" dur="500"/>
                                        <p:tgtEl>
                                          <p:spTgt spid="21">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xEl>
                                              <p:charRg st="1" end="1"/>
                                            </p:txEl>
                                          </p:spTgt>
                                        </p:tgtEl>
                                        <p:attrNameLst>
                                          <p:attrName>style.visibility</p:attrName>
                                        </p:attrNameLst>
                                      </p:cBhvr>
                                      <p:to>
                                        <p:strVal val="visible"/>
                                      </p:to>
                                    </p:set>
                                    <p:animEffect transition="in" filter="fade">
                                      <p:cBhvr>
                                        <p:cTn id="23" dur="500"/>
                                        <p:tgtEl>
                                          <p:spTgt spid="21">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xEl>
                                              <p:charRg st="1" end="1"/>
                                            </p:txEl>
                                          </p:spTgt>
                                        </p:tgtEl>
                                        <p:attrNameLst>
                                          <p:attrName>style.visibility</p:attrName>
                                        </p:attrNameLst>
                                      </p:cBhvr>
                                      <p:to>
                                        <p:strVal val="visible"/>
                                      </p:to>
                                    </p:set>
                                    <p:animEffect transition="in" filter="fade">
                                      <p:cBhvr>
                                        <p:cTn id="26" dur="500"/>
                                        <p:tgtEl>
                                          <p:spTgt spid="21">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charRg st="1" end="1"/>
                                            </p:txEl>
                                          </p:spTgt>
                                        </p:tgtEl>
                                        <p:attrNameLst>
                                          <p:attrName>style.visibility</p:attrName>
                                        </p:attrNameLst>
                                      </p:cBhvr>
                                      <p:to>
                                        <p:strVal val="visible"/>
                                      </p:to>
                                    </p:set>
                                    <p:animEffect transition="in" filter="fade">
                                      <p:cBhvr>
                                        <p:cTn id="29" dur="500"/>
                                        <p:tgtEl>
                                          <p:spTgt spid="21">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xEl>
                                              <p:charRg st="1" end="1"/>
                                            </p:txEl>
                                          </p:spTgt>
                                        </p:tgtEl>
                                        <p:attrNameLst>
                                          <p:attrName>style.visibility</p:attrName>
                                        </p:attrNameLst>
                                      </p:cBhvr>
                                      <p:to>
                                        <p:strVal val="visible"/>
                                      </p:to>
                                    </p:set>
                                    <p:animEffect transition="in" filter="fade">
                                      <p:cBhvr>
                                        <p:cTn id="32" dur="500"/>
                                        <p:tgtEl>
                                          <p:spTgt spid="21">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xEl>
                                              <p:charRg st="1" end="1"/>
                                            </p:txEl>
                                          </p:spTgt>
                                        </p:tgtEl>
                                        <p:attrNameLst>
                                          <p:attrName>style.visibility</p:attrName>
                                        </p:attrNameLst>
                                      </p:cBhvr>
                                      <p:to>
                                        <p:strVal val="visible"/>
                                      </p:to>
                                    </p:set>
                                    <p:animEffect transition="in" filter="fade">
                                      <p:cBhvr>
                                        <p:cTn id="35" dur="500"/>
                                        <p:tgtEl>
                                          <p:spTgt spid="21">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xEl>
                                              <p:charRg st="1" end="1"/>
                                            </p:txEl>
                                          </p:spTgt>
                                        </p:tgtEl>
                                        <p:attrNameLst>
                                          <p:attrName>style.visibility</p:attrName>
                                        </p:attrNameLst>
                                      </p:cBhvr>
                                      <p:to>
                                        <p:strVal val="visible"/>
                                      </p:to>
                                    </p:set>
                                    <p:animEffect transition="in" filter="fade">
                                      <p:cBhvr>
                                        <p:cTn id="38" dur="500"/>
                                        <p:tgtEl>
                                          <p:spTgt spid="21">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xEl>
                                              <p:charRg st="1" end="1"/>
                                            </p:txEl>
                                          </p:spTgt>
                                        </p:tgtEl>
                                        <p:attrNameLst>
                                          <p:attrName>style.visibility</p:attrName>
                                        </p:attrNameLst>
                                      </p:cBhvr>
                                      <p:to>
                                        <p:strVal val="visible"/>
                                      </p:to>
                                    </p:set>
                                    <p:animEffect transition="in" filter="fade">
                                      <p:cBhvr>
                                        <p:cTn id="41" dur="500"/>
                                        <p:tgtEl>
                                          <p:spTgt spid="21">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9882-A544-B115-8CBB-598356A9ECE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498157D-C18E-142E-6CE7-F40F28B2C30C}"/>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41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449"/>
        <p:cNvGrpSpPr/>
        <p:nvPr/>
      </p:nvGrpSpPr>
      <p:grpSpPr>
        <a:xfrm>
          <a:off x="0" y="0"/>
          <a:ext cx="0" cy="0"/>
          <a:chOff x="0" y="0"/>
          <a:chExt cx="0" cy="0"/>
        </a:xfrm>
      </p:grpSpPr>
      <p:sp>
        <p:nvSpPr>
          <p:cNvPr id="450" name="Google Shape;450;p6"/>
          <p:cNvSpPr txBox="1">
            <a:spLocks noGrp="1"/>
          </p:cNvSpPr>
          <p:nvPr>
            <p:ph type="title"/>
          </p:nvPr>
        </p:nvSpPr>
        <p:spPr>
          <a:xfrm>
            <a:off x="6456040" y="897616"/>
            <a:ext cx="5256581" cy="79307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6"/>
          <p:cNvSpPr txBox="1">
            <a:spLocks noGrp="1"/>
          </p:cNvSpPr>
          <p:nvPr>
            <p:ph type="dt" idx="10"/>
          </p:nvPr>
        </p:nvSpPr>
        <p:spPr>
          <a:xfrm>
            <a:off x="695401" y="6496606"/>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6"/>
          <p:cNvSpPr txBox="1">
            <a:spLocks noGrp="1"/>
          </p:cNvSpPr>
          <p:nvPr>
            <p:ph type="ftr" idx="11"/>
          </p:nvPr>
        </p:nvSpPr>
        <p:spPr>
          <a:xfrm>
            <a:off x="695401" y="6416543"/>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6"/>
          <p:cNvSpPr txBox="1">
            <a:spLocks noGrp="1"/>
          </p:cNvSpPr>
          <p:nvPr>
            <p:ph type="sldNum" idx="12"/>
          </p:nvPr>
        </p:nvSpPr>
        <p:spPr>
          <a:xfrm>
            <a:off x="-12703" y="6356352"/>
            <a:ext cx="7933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rgbClr val="4087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
        <p:nvSpPr>
          <p:cNvPr id="454" name="Google Shape;454;p6"/>
          <p:cNvSpPr>
            <a:spLocks noGrp="1"/>
          </p:cNvSpPr>
          <p:nvPr>
            <p:ph type="pic" idx="2"/>
          </p:nvPr>
        </p:nvSpPr>
        <p:spPr>
          <a:xfrm>
            <a:off x="-9527" y="0"/>
            <a:ext cx="6105552" cy="6858000"/>
          </a:xfrm>
          <a:prstGeom prst="rect">
            <a:avLst/>
          </a:prstGeom>
          <a:noFill/>
          <a:ln>
            <a:noFill/>
          </a:ln>
        </p:spPr>
        <p:txBody>
          <a:bodyPr spcFirstLastPara="1" wrap="square" lIns="0" tIns="0" rIns="0" bIns="0" anchor="ctr" anchorCtr="0">
            <a:noAutofit/>
          </a:bodyPr>
          <a:lstStyle>
            <a:lvl1pPr marR="0" lvl="0" algn="ctr" rtl="0">
              <a:lnSpc>
                <a:spcPct val="90000"/>
              </a:lnSpc>
              <a:spcBef>
                <a:spcPts val="300"/>
              </a:spcBef>
              <a:spcAft>
                <a:spcPts val="0"/>
              </a:spcAft>
              <a:buClr>
                <a:schemeClr val="lt1"/>
              </a:buClr>
              <a:buSzPts val="1050"/>
              <a:buFont typeface="Arial"/>
              <a:buNone/>
              <a:defRPr sz="105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350"/>
              <a:buFont typeface="Arial"/>
              <a:buChar char="•"/>
              <a:defRPr sz="135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375"/>
              </a:spcBef>
              <a:spcAft>
                <a:spcPts val="0"/>
              </a:spcAft>
              <a:buClr>
                <a:srgbClr val="FF0000"/>
              </a:buClr>
              <a:buSzPts val="1350"/>
              <a:buFont typeface="Arial"/>
              <a:buChar char="•"/>
              <a:defRPr sz="1350" b="0" i="0" u="none" strike="noStrike" cap="none">
                <a:solidFill>
                  <a:srgbClr val="FF0000"/>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5" name="Google Shape;455;p6"/>
          <p:cNvSpPr txBox="1">
            <a:spLocks noGrp="1"/>
          </p:cNvSpPr>
          <p:nvPr>
            <p:ph type="body" idx="1"/>
          </p:nvPr>
        </p:nvSpPr>
        <p:spPr>
          <a:xfrm>
            <a:off x="6455235" y="2263941"/>
            <a:ext cx="4471468" cy="369877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Clr>
                <a:schemeClr val="lt1"/>
              </a:buClr>
              <a:buSzPts val="1500"/>
              <a:buNone/>
              <a:defRPr>
                <a:solidFill>
                  <a:schemeClr val="lt1"/>
                </a:solidFill>
              </a:defRPr>
            </a:lvl1pPr>
            <a:lvl2pPr marL="914400" lvl="1" indent="-228600" algn="l">
              <a:lnSpc>
                <a:spcPct val="90000"/>
              </a:lnSpc>
              <a:spcBef>
                <a:spcPts val="300"/>
              </a:spcBef>
              <a:spcAft>
                <a:spcPts val="0"/>
              </a:spcAft>
              <a:buClr>
                <a:schemeClr val="lt1"/>
              </a:buClr>
              <a:buSzPts val="1350"/>
              <a:buNone/>
              <a:defRPr>
                <a:solidFill>
                  <a:schemeClr val="lt1"/>
                </a:solidFill>
              </a:defRPr>
            </a:lvl2pPr>
            <a:lvl3pPr marL="1371600" lvl="2" indent="-314325" algn="l">
              <a:lnSpc>
                <a:spcPct val="90000"/>
              </a:lnSpc>
              <a:spcBef>
                <a:spcPts val="300"/>
              </a:spcBef>
              <a:spcAft>
                <a:spcPts val="0"/>
              </a:spcAft>
              <a:buClr>
                <a:schemeClr val="lt1"/>
              </a:buClr>
              <a:buSzPts val="1350"/>
              <a:buChar char="•"/>
              <a:defRPr>
                <a:solidFill>
                  <a:schemeClr val="lt1"/>
                </a:solidFill>
              </a:defRPr>
            </a:lvl3pPr>
            <a:lvl4pPr marL="1828800" lvl="3" indent="-304800" algn="l">
              <a:lnSpc>
                <a:spcPct val="90000"/>
              </a:lnSpc>
              <a:spcBef>
                <a:spcPts val="300"/>
              </a:spcBef>
              <a:spcAft>
                <a:spcPts val="0"/>
              </a:spcAft>
              <a:buClr>
                <a:schemeClr val="lt1"/>
              </a:buClr>
              <a:buSzPts val="1200"/>
              <a:buChar char="•"/>
              <a:defRPr>
                <a:solidFill>
                  <a:schemeClr val="lt1"/>
                </a:solidFill>
              </a:defRPr>
            </a:lvl4pPr>
            <a:lvl5pPr marL="2286000" lvl="4" indent="-228600" algn="l">
              <a:lnSpc>
                <a:spcPct val="90000"/>
              </a:lnSpc>
              <a:spcBef>
                <a:spcPts val="600"/>
              </a:spcBef>
              <a:spcAft>
                <a:spcPts val="0"/>
              </a:spcAft>
              <a:buClr>
                <a:schemeClr val="lt1"/>
              </a:buClr>
              <a:buSzPts val="1500"/>
              <a:buNone/>
              <a:defRPr>
                <a:solidFill>
                  <a:schemeClr val="lt1"/>
                </a:solidFill>
              </a:defRPr>
            </a:lvl5pPr>
            <a:lvl6pPr marL="2743200" lvl="5" indent="-342900" algn="l">
              <a:lnSpc>
                <a:spcPct val="90000"/>
              </a:lnSpc>
              <a:spcBef>
                <a:spcPts val="375"/>
              </a:spcBef>
              <a:spcAft>
                <a:spcPts val="0"/>
              </a:spcAft>
              <a:buClr>
                <a:srgbClr val="FF0000"/>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456" name="Google Shape;456;p6"/>
          <p:cNvGrpSpPr/>
          <p:nvPr/>
        </p:nvGrpSpPr>
        <p:grpSpPr>
          <a:xfrm>
            <a:off x="-2040904" y="3988725"/>
            <a:ext cx="1872208" cy="2352531"/>
            <a:chOff x="6195941" y="562596"/>
            <a:chExt cx="1872208" cy="2352531"/>
          </a:xfrm>
        </p:grpSpPr>
        <p:grpSp>
          <p:nvGrpSpPr>
            <p:cNvPr id="457" name="Google Shape;457;p6"/>
            <p:cNvGrpSpPr/>
            <p:nvPr/>
          </p:nvGrpSpPr>
          <p:grpSpPr>
            <a:xfrm>
              <a:off x="6195941" y="832626"/>
              <a:ext cx="1872208" cy="2082501"/>
              <a:chOff x="-1872716" y="660661"/>
              <a:chExt cx="1872208" cy="1561877"/>
            </a:xfrm>
          </p:grpSpPr>
          <p:sp>
            <p:nvSpPr>
              <p:cNvPr id="458" name="Google Shape;458;p6"/>
              <p:cNvSpPr txBox="1"/>
              <p:nvPr/>
            </p:nvSpPr>
            <p:spPr>
              <a:xfrm>
                <a:off x="-1872716" y="984698"/>
                <a:ext cx="1872208" cy="12378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endParaRPr sz="82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Do not use the bullet point button to format your text.</a:t>
                </a:r>
                <a:endParaRPr sz="825" b="0" i="0" u="none" strike="noStrike" cap="none">
                  <a:solidFill>
                    <a:srgbClr val="000000"/>
                  </a:solidFill>
                  <a:latin typeface="Arial"/>
                  <a:ea typeface="Arial"/>
                  <a:cs typeface="Arial"/>
                  <a:sym typeface="Arial"/>
                </a:endParaRPr>
              </a:p>
            </p:txBody>
          </p:sp>
          <p:pic>
            <p:nvPicPr>
              <p:cNvPr id="459" name="Google Shape;459;p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0" name="Google Shape;460;p6"/>
            <p:cNvGrpSpPr/>
            <p:nvPr/>
          </p:nvGrpSpPr>
          <p:grpSpPr>
            <a:xfrm>
              <a:off x="6303954" y="562596"/>
              <a:ext cx="540060" cy="540060"/>
              <a:chOff x="6303954" y="562596"/>
              <a:chExt cx="540060" cy="540060"/>
            </a:xfrm>
          </p:grpSpPr>
          <p:sp>
            <p:nvSpPr>
              <p:cNvPr id="461" name="Google Shape;461;p6"/>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pic>
            <p:nvPicPr>
              <p:cNvPr id="462" name="Google Shape;462;p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463" name="Google Shape;463;p6"/>
          <p:cNvGrpSpPr/>
          <p:nvPr/>
        </p:nvGrpSpPr>
        <p:grpSpPr>
          <a:xfrm>
            <a:off x="-1932891" y="195835"/>
            <a:ext cx="1368152" cy="2471849"/>
            <a:chOff x="-1555624" y="1196393"/>
            <a:chExt cx="1368152" cy="2471849"/>
          </a:xfrm>
        </p:grpSpPr>
        <p:grpSp>
          <p:nvGrpSpPr>
            <p:cNvPr id="464" name="Google Shape;464;p6"/>
            <p:cNvGrpSpPr/>
            <p:nvPr/>
          </p:nvGrpSpPr>
          <p:grpSpPr>
            <a:xfrm>
              <a:off x="-1555624" y="1488707"/>
              <a:ext cx="1368152" cy="2179535"/>
              <a:chOff x="-1836712" y="3275837"/>
              <a:chExt cx="1368152" cy="2179535"/>
            </a:xfrm>
          </p:grpSpPr>
          <p:sp>
            <p:nvSpPr>
              <p:cNvPr id="465" name="Google Shape;465;p6"/>
              <p:cNvSpPr txBox="1"/>
              <p:nvPr/>
            </p:nvSpPr>
            <p:spPr>
              <a:xfrm>
                <a:off x="-1836712" y="3677962"/>
                <a:ext cx="1368152" cy="177741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To change the background colour.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&gt;Right Click over slide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&gt;format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&gt;Solid fill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&gt;Colour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IE" sz="825" b="0" i="0" u="none" strike="noStrike" cap="none">
                    <a:solidFill>
                      <a:srgbClr val="000000"/>
                    </a:solidFill>
                    <a:latin typeface="Arial"/>
                    <a:ea typeface="Arial"/>
                    <a:cs typeface="Arial"/>
                    <a:sym typeface="Arial"/>
                  </a:rPr>
                  <a:t>&gt;choose a colour from the top line of the colour palette. Avoid setting the background colour the same as your font colour.</a:t>
                </a:r>
                <a:endParaRPr sz="1400" b="0" i="0" u="none" strike="noStrike" cap="none">
                  <a:solidFill>
                    <a:srgbClr val="000000"/>
                  </a:solidFill>
                  <a:latin typeface="Arial"/>
                  <a:ea typeface="Arial"/>
                  <a:cs typeface="Arial"/>
                  <a:sym typeface="Arial"/>
                </a:endParaRPr>
              </a:p>
            </p:txBody>
          </p:sp>
          <p:pic>
            <p:nvPicPr>
              <p:cNvPr id="466" name="Google Shape;466;p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67" name="Google Shape;467;p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68" name="Google Shape;468;p6"/>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95959"/>
                </a:solidFill>
                <a:latin typeface="Arial"/>
                <a:ea typeface="Arial"/>
                <a:cs typeface="Arial"/>
                <a:sym typeface="Arial"/>
              </a:endParaRPr>
            </a:p>
          </p:txBody>
        </p:sp>
      </p:grpSp>
      <p:sp>
        <p:nvSpPr>
          <p:cNvPr id="469" name="Google Shape;469;p6"/>
          <p:cNvSpPr/>
          <p:nvPr/>
        </p:nvSpPr>
        <p:spPr>
          <a:xfrm>
            <a:off x="6170723" y="2356638"/>
            <a:ext cx="5827212" cy="408074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8235"/>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470" name="Google Shape;470;p6"/>
          <p:cNvGrpSpPr/>
          <p:nvPr/>
        </p:nvGrpSpPr>
        <p:grpSpPr>
          <a:xfrm>
            <a:off x="10553377" y="296654"/>
            <a:ext cx="1195327" cy="479853"/>
            <a:chOff x="1899" y="899"/>
            <a:chExt cx="4165" cy="1672"/>
          </a:xfrm>
        </p:grpSpPr>
        <p:sp>
          <p:nvSpPr>
            <p:cNvPr id="471" name="Google Shape;471;p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2" name="Google Shape;472;p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3" name="Google Shape;473;p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4" name="Google Shape;474;p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5" name="Google Shape;475;p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6" name="Google Shape;476;p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7" name="Google Shape;477;p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8" name="Google Shape;478;p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79" name="Google Shape;479;p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0" name="Google Shape;480;p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1" name="Google Shape;481;p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2" name="Google Shape;482;p6"/>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3" name="Google Shape;483;p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4" name="Google Shape;484;p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5" name="Google Shape;485;p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6" name="Google Shape;486;p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7" name="Google Shape;487;p6"/>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8" name="Google Shape;488;p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89" name="Google Shape;489;p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0" name="Google Shape;490;p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1" name="Google Shape;491;p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2" name="Google Shape;492;p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3" name="Google Shape;493;p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4" name="Google Shape;494;p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5" name="Google Shape;495;p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6" name="Google Shape;496;p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7" name="Google Shape;497;p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8" name="Google Shape;498;p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499" name="Google Shape;499;p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0" name="Google Shape;500;p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1" name="Google Shape;501;p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2" name="Google Shape;502;p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3" name="Google Shape;503;p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4" name="Google Shape;504;p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5" name="Google Shape;505;p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6" name="Google Shape;506;p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7" name="Google Shape;507;p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8" name="Google Shape;508;p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09" name="Google Shape;509;p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0" name="Google Shape;510;p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1" name="Google Shape;511;p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2" name="Google Shape;512;p6"/>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3" name="Google Shape;513;p6"/>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4" name="Google Shape;514;p6"/>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5" name="Google Shape;515;p6"/>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6" name="Google Shape;516;p6"/>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7" name="Google Shape;517;p6"/>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8" name="Google Shape;518;p6"/>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19" name="Google Shape;519;p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0" name="Google Shape;520;p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1" name="Google Shape;521;p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2" name="Google Shape;522;p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3" name="Google Shape;523;p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4" name="Google Shape;524;p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5" name="Google Shape;525;p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6" name="Google Shape;526;p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7" name="Google Shape;527;p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8" name="Google Shape;528;p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29" name="Google Shape;529;p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0" name="Google Shape;530;p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1" name="Google Shape;531;p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2" name="Google Shape;532;p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3" name="Google Shape;533;p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4" name="Google Shape;534;p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5" name="Google Shape;535;p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6" name="Google Shape;536;p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7" name="Google Shape;537;p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8" name="Google Shape;538;p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39" name="Google Shape;539;p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0" name="Google Shape;540;p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1" name="Google Shape;541;p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2" name="Google Shape;542;p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3" name="Google Shape;543;p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4" name="Google Shape;544;p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5" name="Google Shape;545;p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6" name="Google Shape;546;p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7" name="Google Shape;547;p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8" name="Google Shape;548;p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49" name="Google Shape;549;p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0" name="Google Shape;550;p6"/>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1" name="Google Shape;551;p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2" name="Google Shape;552;p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3" name="Google Shape;553;p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4" name="Google Shape;554;p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5" name="Google Shape;555;p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6" name="Google Shape;556;p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7" name="Google Shape;557;p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8" name="Google Shape;558;p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59" name="Google Shape;559;p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0" name="Google Shape;560;p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1" name="Google Shape;561;p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2" name="Google Shape;562;p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63" name="Google Shape;563;p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cxnSp>
          <p:nvCxnSpPr>
            <p:cNvPr id="564" name="Google Shape;564;p6"/>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extLst>
      <p:ext uri="{BB962C8B-B14F-4D97-AF65-F5344CB8AC3E}">
        <p14:creationId xmlns:p14="http://schemas.microsoft.com/office/powerpoint/2010/main" val="55200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C772-8D91-2D76-2150-00557932349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7E4513A-73A9-F154-2097-4F022AC1C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7E9BBD4-CC86-F9F8-05AF-CC59CA06F9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60830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F136-C1AC-2584-FED2-35A61D6151C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0755BDF-B145-20D4-81DC-857DDE6EE5A7}"/>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17A9F-5174-D1B2-01DF-5DB4AE4CDF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C05FC63-4EFC-8651-8112-387539FCDED3}"/>
              </a:ext>
            </a:extLst>
          </p:cNvPr>
          <p:cNvSpPr>
            <a:spLocks noGrp="1"/>
          </p:cNvSpPr>
          <p:nvPr>
            <p:ph type="body" sz="quarter" idx="3"/>
          </p:nvPr>
        </p:nvSpPr>
        <p:spPr>
          <a:xfrm>
            <a:off x="6172200" y="1681163"/>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0A9FD-AF65-0CC4-2ABB-A14A5EACD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435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BC5E-FDB3-72F0-CE15-07F48E13407C}"/>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63341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1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FFE9-E7EF-09BC-01AA-6022F7E1CD74}"/>
              </a:ext>
            </a:extLst>
          </p:cNvPr>
          <p:cNvSpPr>
            <a:spLocks noGrp="1"/>
          </p:cNvSpPr>
          <p:nvPr>
            <p:ph type="title"/>
          </p:nvPr>
        </p:nvSpPr>
        <p:spPr>
          <a:xfrm>
            <a:off x="839788" y="987425"/>
            <a:ext cx="3932237" cy="1915821"/>
          </a:xfrm>
        </p:spPr>
        <p:txBody>
          <a:bodyPr anchor="b">
            <a:noAutofit/>
          </a:bodyPr>
          <a:lstStyle>
            <a:lvl1pPr>
              <a:defRPr sz="4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2EE68A2-6E51-E1A3-28B8-B10EF2B4C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7EFF95F-319D-F3F1-4560-740C491DACD7}"/>
              </a:ext>
            </a:extLst>
          </p:cNvPr>
          <p:cNvSpPr>
            <a:spLocks noGrp="1"/>
          </p:cNvSpPr>
          <p:nvPr>
            <p:ph type="body" sz="half" idx="2"/>
          </p:nvPr>
        </p:nvSpPr>
        <p:spPr>
          <a:xfrm>
            <a:off x="839788" y="2903246"/>
            <a:ext cx="3932237" cy="296574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90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0">
                <a:schemeClr val="bg1"/>
              </a:gs>
              <a:gs pos="100000">
                <a:schemeClr val="tx1">
                  <a:lumMod val="10000"/>
                  <a:lumOff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454660" y="473393"/>
            <a:ext cx="11282680" cy="495383"/>
          </a:xfrm>
          <a:prstGeom prst="rect">
            <a:avLst/>
          </a:prstGeom>
        </p:spPr>
        <p:txBody>
          <a:bodyPr lIns="0" tIns="0" rIns="0" bIns="0" anchor="ctr"/>
          <a:lstStyle>
            <a:lvl1pPr algn="l">
              <a:defRPr sz="3600">
                <a:solidFill>
                  <a:schemeClr val="tx1">
                    <a:lumMod val="85000"/>
                    <a:lumOff val="15000"/>
                  </a:schemeClr>
                </a:solidFill>
              </a:defRPr>
            </a:lvl1pPr>
          </a:lstStyle>
          <a:p>
            <a:r>
              <a:rPr lang="en-US"/>
              <a:t>Click to edit Master title style</a:t>
            </a:r>
          </a:p>
        </p:txBody>
      </p:sp>
    </p:spTree>
    <p:extLst>
      <p:ext uri="{BB962C8B-B14F-4D97-AF65-F5344CB8AC3E}">
        <p14:creationId xmlns:p14="http://schemas.microsoft.com/office/powerpoint/2010/main" val="42729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672"/>
        <p:cNvGrpSpPr/>
        <p:nvPr/>
      </p:nvGrpSpPr>
      <p:grpSpPr>
        <a:xfrm>
          <a:off x="0" y="0"/>
          <a:ext cx="0" cy="0"/>
          <a:chOff x="0" y="0"/>
          <a:chExt cx="0" cy="0"/>
        </a:xfrm>
      </p:grpSpPr>
      <p:sp>
        <p:nvSpPr>
          <p:cNvPr id="673" name="Google Shape;673;gcde3a9aa58_0_1787"/>
          <p:cNvSpPr/>
          <p:nvPr/>
        </p:nvSpPr>
        <p:spPr>
          <a:xfrm>
            <a:off x="0" y="0"/>
            <a:ext cx="12204400" cy="6858000"/>
          </a:xfrm>
          <a:prstGeom prst="rect">
            <a:avLst/>
          </a:prstGeom>
          <a:solidFill>
            <a:schemeClr val="l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674" name="Google Shape;674;gcde3a9aa58_0_1787"/>
          <p:cNvSpPr txBox="1">
            <a:spLocks noGrp="1"/>
          </p:cNvSpPr>
          <p:nvPr>
            <p:ph type="title"/>
          </p:nvPr>
        </p:nvSpPr>
        <p:spPr>
          <a:xfrm>
            <a:off x="514800" y="897616"/>
            <a:ext cx="52568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5" name="Google Shape;675;gcde3a9aa58_0_1787"/>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6" name="Google Shape;676;gcde3a9aa58_0_1787"/>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7" name="Google Shape;677;gcde3a9aa58_0_1787"/>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678" name="Google Shape;678;gcde3a9aa58_0_1787"/>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400"/>
              </a:spcBef>
              <a:spcAft>
                <a:spcPts val="0"/>
              </a:spcAft>
              <a:buClr>
                <a:schemeClr val="dk1"/>
              </a:buClr>
              <a:buSzPts val="1100"/>
              <a:buNone/>
              <a:defRPr sz="1467">
                <a:solidFill>
                  <a:schemeClr val="dk1"/>
                </a:solidFill>
              </a:defRPr>
            </a:lvl1pPr>
            <a:lvl2pPr marL="1219170" lvl="1" indent="-304792" algn="l">
              <a:lnSpc>
                <a:spcPct val="90000"/>
              </a:lnSpc>
              <a:spcBef>
                <a:spcPts val="400"/>
              </a:spcBef>
              <a:spcAft>
                <a:spcPts val="0"/>
              </a:spcAft>
              <a:buClr>
                <a:schemeClr val="dk1"/>
              </a:buClr>
              <a:buSzPts val="900"/>
              <a:buNone/>
              <a:defRPr sz="1200">
                <a:solidFill>
                  <a:schemeClr val="dk1"/>
                </a:solidFill>
              </a:defRPr>
            </a:lvl2pPr>
            <a:lvl3pPr marL="1828754" lvl="2" indent="-380990" algn="l">
              <a:lnSpc>
                <a:spcPct val="90000"/>
              </a:lnSpc>
              <a:spcBef>
                <a:spcPts val="400"/>
              </a:spcBef>
              <a:spcAft>
                <a:spcPts val="0"/>
              </a:spcAft>
              <a:buClr>
                <a:schemeClr val="accent2"/>
              </a:buClr>
              <a:buSzPts val="900"/>
              <a:buChar char="•"/>
              <a:defRPr sz="1200" b="0">
                <a:solidFill>
                  <a:schemeClr val="dk1"/>
                </a:solidFill>
              </a:defRPr>
            </a:lvl3pPr>
            <a:lvl4pPr marL="2438339" lvl="3" indent="-372524" algn="l">
              <a:lnSpc>
                <a:spcPct val="90000"/>
              </a:lnSpc>
              <a:spcBef>
                <a:spcPts val="400"/>
              </a:spcBef>
              <a:spcAft>
                <a:spcPts val="0"/>
              </a:spcAft>
              <a:buClr>
                <a:schemeClr val="accent2"/>
              </a:buClr>
              <a:buSzPts val="800"/>
              <a:buChar char="•"/>
              <a:defRPr sz="1067">
                <a:solidFill>
                  <a:schemeClr val="dk1"/>
                </a:solidFill>
              </a:defRPr>
            </a:lvl4pPr>
            <a:lvl5pPr marL="3047924" lvl="4" indent="-304792" algn="l">
              <a:lnSpc>
                <a:spcPct val="90000"/>
              </a:lnSpc>
              <a:spcBef>
                <a:spcPts val="800"/>
              </a:spcBef>
              <a:spcAft>
                <a:spcPts val="0"/>
              </a:spcAft>
              <a:buClr>
                <a:schemeClr val="dk1"/>
              </a:buClr>
              <a:buSzPts val="1100"/>
              <a:buNone/>
              <a:defRPr sz="1467">
                <a:solidFill>
                  <a:schemeClr val="dk1"/>
                </a:solidFill>
              </a:defRPr>
            </a:lvl5pPr>
            <a:lvl6pPr marL="3657509" lvl="5" indent="-423323" algn="l">
              <a:lnSpc>
                <a:spcPct val="90000"/>
              </a:lnSpc>
              <a:spcBef>
                <a:spcPts val="533"/>
              </a:spcBef>
              <a:spcAft>
                <a:spcPts val="0"/>
              </a:spcAft>
              <a:buClr>
                <a:srgbClr val="FF0000"/>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679" name="Google Shape;679;gcde3a9aa58_0_1787"/>
          <p:cNvGrpSpPr/>
          <p:nvPr/>
        </p:nvGrpSpPr>
        <p:grpSpPr>
          <a:xfrm>
            <a:off x="-2040903" y="3988724"/>
            <a:ext cx="1872300" cy="2902793"/>
            <a:chOff x="6195941" y="562596"/>
            <a:chExt cx="1872300" cy="2902793"/>
          </a:xfrm>
        </p:grpSpPr>
        <p:grpSp>
          <p:nvGrpSpPr>
            <p:cNvPr id="680" name="Google Shape;680;gcde3a9aa58_0_1787"/>
            <p:cNvGrpSpPr/>
            <p:nvPr/>
          </p:nvGrpSpPr>
          <p:grpSpPr>
            <a:xfrm>
              <a:off x="6195941" y="832605"/>
              <a:ext cx="1872300" cy="2632784"/>
              <a:chOff x="-1872716" y="660661"/>
              <a:chExt cx="1872300" cy="1974637"/>
            </a:xfrm>
          </p:grpSpPr>
          <p:sp>
            <p:nvSpPr>
              <p:cNvPr id="681" name="Google Shape;681;gcde3a9aa58_0_178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682" name="Google Shape;682;gcde3a9aa58_0_178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83" name="Google Shape;683;gcde3a9aa58_0_1787"/>
            <p:cNvGrpSpPr/>
            <p:nvPr/>
          </p:nvGrpSpPr>
          <p:grpSpPr>
            <a:xfrm>
              <a:off x="6303954" y="562596"/>
              <a:ext cx="540000" cy="540000"/>
              <a:chOff x="6303954" y="562596"/>
              <a:chExt cx="540000" cy="540000"/>
            </a:xfrm>
          </p:grpSpPr>
          <p:sp>
            <p:nvSpPr>
              <p:cNvPr id="684" name="Google Shape;684;gcde3a9aa58_0_178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685" name="Google Shape;685;gcde3a9aa58_0_178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686" name="Google Shape;686;gcde3a9aa58_0_1787"/>
          <p:cNvSpPr/>
          <p:nvPr/>
        </p:nvSpPr>
        <p:spPr>
          <a:xfrm>
            <a:off x="1224135" y="2703595"/>
            <a:ext cx="12707869" cy="889921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nvGrpSpPr>
          <p:cNvPr id="687" name="Google Shape;687;gcde3a9aa58_0_1787"/>
          <p:cNvGrpSpPr/>
          <p:nvPr/>
        </p:nvGrpSpPr>
        <p:grpSpPr>
          <a:xfrm>
            <a:off x="10555200" y="295200"/>
            <a:ext cx="1191992" cy="478600"/>
            <a:chOff x="1899" y="899"/>
            <a:chExt cx="4163" cy="1671"/>
          </a:xfrm>
        </p:grpSpPr>
        <p:sp>
          <p:nvSpPr>
            <p:cNvPr id="688" name="Google Shape;688;gcde3a9aa58_0_178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89" name="Google Shape;689;gcde3a9aa58_0_178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0" name="Google Shape;690;gcde3a9aa58_0_178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1" name="Google Shape;691;gcde3a9aa58_0_178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2" name="Google Shape;692;gcde3a9aa58_0_178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3" name="Google Shape;693;gcde3a9aa58_0_178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4" name="Google Shape;694;gcde3a9aa58_0_178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5" name="Google Shape;695;gcde3a9aa58_0_178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6" name="Google Shape;696;gcde3a9aa58_0_178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7" name="Google Shape;697;gcde3a9aa58_0_178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8" name="Google Shape;698;gcde3a9aa58_0_178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699" name="Google Shape;699;gcde3a9aa58_0_1787"/>
            <p:cNvSpPr/>
            <p:nvPr/>
          </p:nvSpPr>
          <p:spPr>
            <a:xfrm>
              <a:off x="2762"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0" name="Google Shape;700;gcde3a9aa58_0_178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1" name="Google Shape;701;gcde3a9aa58_0_178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2" name="Google Shape;702;gcde3a9aa58_0_178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3" name="Google Shape;703;gcde3a9aa58_0_178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4" name="Google Shape;704;gcde3a9aa58_0_1787"/>
            <p:cNvSpPr/>
            <p:nvPr/>
          </p:nvSpPr>
          <p:spPr>
            <a:xfrm>
              <a:off x="3203" y="2203"/>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5" name="Google Shape;705;gcde3a9aa58_0_178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6" name="Google Shape;706;gcde3a9aa58_0_178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7" name="Google Shape;707;gcde3a9aa58_0_178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8" name="Google Shape;708;gcde3a9aa58_0_178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9" name="Google Shape;709;gcde3a9aa58_0_178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0" name="Google Shape;710;gcde3a9aa58_0_178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1" name="Google Shape;711;gcde3a9aa58_0_178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2" name="Google Shape;712;gcde3a9aa58_0_178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3" name="Google Shape;713;gcde3a9aa58_0_178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4" name="Google Shape;714;gcde3a9aa58_0_178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5" name="Google Shape;715;gcde3a9aa58_0_178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6" name="Google Shape;716;gcde3a9aa58_0_178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7" name="Google Shape;717;gcde3a9aa58_0_178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8" name="Google Shape;718;gcde3a9aa58_0_178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9" name="Google Shape;719;gcde3a9aa58_0_178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0" name="Google Shape;720;gcde3a9aa58_0_178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1" name="Google Shape;721;gcde3a9aa58_0_178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2" name="Google Shape;722;gcde3a9aa58_0_178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3" name="Google Shape;723;gcde3a9aa58_0_178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4" name="Google Shape;724;gcde3a9aa58_0_178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5" name="Google Shape;725;gcde3a9aa58_0_178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6" name="Google Shape;726;gcde3a9aa58_0_178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7" name="Google Shape;727;gcde3a9aa58_0_178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8" name="Google Shape;728;gcde3a9aa58_0_178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9" name="Google Shape;729;gcde3a9aa58_0_178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0" name="Google Shape;730;gcde3a9aa58_0_178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1" name="Google Shape;731;gcde3a9aa58_0_178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2" name="Google Shape;732;gcde3a9aa58_0_178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3" name="Google Shape;733;gcde3a9aa58_0_178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4" name="Google Shape;734;gcde3a9aa58_0_178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5" name="Google Shape;735;gcde3a9aa58_0_178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6" name="Google Shape;736;gcde3a9aa58_0_178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7" name="Google Shape;737;gcde3a9aa58_0_178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8" name="Google Shape;738;gcde3a9aa58_0_178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9" name="Google Shape;739;gcde3a9aa58_0_178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0" name="Google Shape;740;gcde3a9aa58_0_178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1" name="Google Shape;741;gcde3a9aa58_0_178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2" name="Google Shape;742;gcde3a9aa58_0_178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3" name="Google Shape;743;gcde3a9aa58_0_178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4" name="Google Shape;744;gcde3a9aa58_0_178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5" name="Google Shape;745;gcde3a9aa58_0_178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6" name="Google Shape;746;gcde3a9aa58_0_178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7" name="Google Shape;747;gcde3a9aa58_0_178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8" name="Google Shape;748;gcde3a9aa58_0_178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49" name="Google Shape;749;gcde3a9aa58_0_178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0" name="Google Shape;750;gcde3a9aa58_0_178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1" name="Google Shape;751;gcde3a9aa58_0_178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2" name="Google Shape;752;gcde3a9aa58_0_178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3" name="Google Shape;753;gcde3a9aa58_0_178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4" name="Google Shape;754;gcde3a9aa58_0_178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5" name="Google Shape;755;gcde3a9aa58_0_178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6" name="Google Shape;756;gcde3a9aa58_0_178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7" name="Google Shape;757;gcde3a9aa58_0_178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8" name="Google Shape;758;gcde3a9aa58_0_178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59" name="Google Shape;759;gcde3a9aa58_0_178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0" name="Google Shape;760;gcde3a9aa58_0_178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1" name="Google Shape;761;gcde3a9aa58_0_178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2" name="Google Shape;762;gcde3a9aa58_0_178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3" name="Google Shape;763;gcde3a9aa58_0_178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4" name="Google Shape;764;gcde3a9aa58_0_178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5" name="Google Shape;765;gcde3a9aa58_0_178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6" name="Google Shape;766;gcde3a9aa58_0_178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7" name="Google Shape;767;gcde3a9aa58_0_1787"/>
            <p:cNvSpPr/>
            <p:nvPr/>
          </p:nvSpPr>
          <p:spPr>
            <a:xfrm>
              <a:off x="4838" y="2425"/>
              <a:ext cx="0" cy="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8" name="Google Shape;768;gcde3a9aa58_0_178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69" name="Google Shape;769;gcde3a9aa58_0_178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0" name="Google Shape;770;gcde3a9aa58_0_178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1" name="Google Shape;771;gcde3a9aa58_0_178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2" name="Google Shape;772;gcde3a9aa58_0_178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3" name="Google Shape;773;gcde3a9aa58_0_178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4" name="Google Shape;774;gcde3a9aa58_0_178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5" name="Google Shape;775;gcde3a9aa58_0_178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6" name="Google Shape;776;gcde3a9aa58_0_178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7" name="Google Shape;777;gcde3a9aa58_0_178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8" name="Google Shape;778;gcde3a9aa58_0_178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79" name="Google Shape;779;gcde3a9aa58_0_178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80" name="Google Shape;780;gcde3a9aa58_0_178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cxnSp>
          <p:nvCxnSpPr>
            <p:cNvPr id="781" name="Google Shape;781;gcde3a9aa58_0_1787"/>
            <p:cNvCxnSpPr/>
            <p:nvPr/>
          </p:nvCxnSpPr>
          <p:spPr>
            <a:xfrm>
              <a:off x="3964" y="2205"/>
              <a:ext cx="0" cy="300"/>
            </a:xfrm>
            <a:prstGeom prst="straightConnector1">
              <a:avLst/>
            </a:prstGeom>
            <a:solidFill>
              <a:schemeClr val="accent2"/>
            </a:solid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6942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6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7F53D-030E-D6CB-775B-E460A0029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48EEC34-8657-098E-7DF9-B78DA566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2" name="Oide logo">
            <a:extLst>
              <a:ext uri="{FF2B5EF4-FFF2-40B4-BE49-F238E27FC236}">
                <a16:creationId xmlns:a16="http://schemas.microsoft.com/office/drawing/2014/main" id="{29B03D4A-90D1-4388-1E06-16C8D54A1CF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30052" y="136525"/>
            <a:ext cx="1602162" cy="772902"/>
          </a:xfrm>
          <a:prstGeom prst="rect">
            <a:avLst/>
          </a:prstGeom>
        </p:spPr>
      </p:pic>
      <p:grpSp>
        <p:nvGrpSpPr>
          <p:cNvPr id="6" name="Graphic 4">
            <a:extLst>
              <a:ext uri="{FF2B5EF4-FFF2-40B4-BE49-F238E27FC236}">
                <a16:creationId xmlns:a16="http://schemas.microsoft.com/office/drawing/2014/main" id="{FD0CAEF2-E72E-C7FB-76ED-BAA7739A752A}"/>
              </a:ext>
            </a:extLst>
          </p:cNvPr>
          <p:cNvGrpSpPr/>
          <p:nvPr/>
        </p:nvGrpSpPr>
        <p:grpSpPr>
          <a:xfrm>
            <a:off x="-18000" y="6066000"/>
            <a:ext cx="12240127" cy="2316929"/>
            <a:chOff x="-18000" y="6066000"/>
            <a:chExt cx="12240127" cy="2316929"/>
          </a:xfrm>
        </p:grpSpPr>
        <p:sp>
          <p:nvSpPr>
            <p:cNvPr id="7" name="Freeform 6">
              <a:extLst>
                <a:ext uri="{FF2B5EF4-FFF2-40B4-BE49-F238E27FC236}">
                  <a16:creationId xmlns:a16="http://schemas.microsoft.com/office/drawing/2014/main" id="{3BB13611-124F-6BD0-E02B-9E9F73092123}"/>
                </a:ext>
              </a:extLst>
            </p:cNvPr>
            <p:cNvSpPr/>
            <p:nvPr/>
          </p:nvSpPr>
          <p:spPr>
            <a:xfrm>
              <a:off x="-18000" y="6066000"/>
              <a:ext cx="12240127" cy="2316929"/>
            </a:xfrm>
            <a:custGeom>
              <a:avLst/>
              <a:gdLst>
                <a:gd name="connsiteX0" fmla="*/ 0 w 12240127"/>
                <a:gd name="connsiteY0" fmla="*/ 2316929 h 2316929"/>
                <a:gd name="connsiteX1" fmla="*/ 12240128 w 12240127"/>
                <a:gd name="connsiteY1" fmla="*/ 2316929 h 2316929"/>
                <a:gd name="connsiteX2" fmla="*/ 12240128 w 12240127"/>
                <a:gd name="connsiteY2" fmla="*/ 0 h 2316929"/>
                <a:gd name="connsiteX3" fmla="*/ 0 w 12240127"/>
                <a:gd name="connsiteY3" fmla="*/ 625323 h 2316929"/>
                <a:gd name="connsiteX4" fmla="*/ 0 w 12240127"/>
                <a:gd name="connsiteY4" fmla="*/ 2316929 h 231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2316929">
                  <a:moveTo>
                    <a:pt x="0" y="2316929"/>
                  </a:moveTo>
                  <a:lnTo>
                    <a:pt x="12240128" y="2316929"/>
                  </a:lnTo>
                  <a:lnTo>
                    <a:pt x="12240128" y="0"/>
                  </a:lnTo>
                  <a:lnTo>
                    <a:pt x="0" y="625323"/>
                  </a:lnTo>
                  <a:lnTo>
                    <a:pt x="0" y="2316929"/>
                  </a:lnTo>
                  <a:close/>
                </a:path>
              </a:pathLst>
            </a:custGeom>
            <a:gradFill>
              <a:gsLst>
                <a:gs pos="0">
                  <a:srgbClr val="1588A8">
                    <a:alpha val="29804"/>
                  </a:srgbClr>
                </a:gs>
                <a:gs pos="79000">
                  <a:srgbClr val="1588A8"/>
                </a:gs>
              </a:gsLst>
              <a:lin ang="20699984" scaled="1"/>
            </a:gradFill>
            <a:ln w="6375" cap="flat">
              <a:noFill/>
              <a:prstDash val="solid"/>
              <a:miter/>
            </a:ln>
          </p:spPr>
          <p:txBody>
            <a:bodyPr rtlCol="0" anchor="ctr"/>
            <a:lstStyle/>
            <a:p>
              <a:endParaRPr lang="en-IE"/>
            </a:p>
          </p:txBody>
        </p:sp>
        <p:sp>
          <p:nvSpPr>
            <p:cNvPr id="8" name="Freeform 7">
              <a:extLst>
                <a:ext uri="{FF2B5EF4-FFF2-40B4-BE49-F238E27FC236}">
                  <a16:creationId xmlns:a16="http://schemas.microsoft.com/office/drawing/2014/main" id="{24F2A305-06C7-5C3E-E3AC-ECBB75CA09BB}"/>
                </a:ext>
              </a:extLst>
            </p:cNvPr>
            <p:cNvSpPr/>
            <p:nvPr/>
          </p:nvSpPr>
          <p:spPr>
            <a:xfrm>
              <a:off x="-18000" y="6489682"/>
              <a:ext cx="12240127" cy="1893246"/>
            </a:xfrm>
            <a:custGeom>
              <a:avLst/>
              <a:gdLst>
                <a:gd name="connsiteX0" fmla="*/ 0 w 12240127"/>
                <a:gd name="connsiteY0" fmla="*/ 1893247 h 1893246"/>
                <a:gd name="connsiteX1" fmla="*/ 12240128 w 12240127"/>
                <a:gd name="connsiteY1" fmla="*/ 1893247 h 1893246"/>
                <a:gd name="connsiteX2" fmla="*/ 12240128 w 12240127"/>
                <a:gd name="connsiteY2" fmla="*/ 625324 h 1893246"/>
                <a:gd name="connsiteX3" fmla="*/ 0 w 12240127"/>
                <a:gd name="connsiteY3" fmla="*/ 0 h 1893246"/>
                <a:gd name="connsiteX4" fmla="*/ 0 w 12240127"/>
                <a:gd name="connsiteY4" fmla="*/ 1893247 h 189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27" h="1893246">
                  <a:moveTo>
                    <a:pt x="0" y="1893247"/>
                  </a:moveTo>
                  <a:lnTo>
                    <a:pt x="12240128" y="1893247"/>
                  </a:lnTo>
                  <a:lnTo>
                    <a:pt x="12240128" y="625324"/>
                  </a:lnTo>
                  <a:lnTo>
                    <a:pt x="0" y="0"/>
                  </a:lnTo>
                  <a:lnTo>
                    <a:pt x="0" y="1893247"/>
                  </a:lnTo>
                  <a:close/>
                </a:path>
              </a:pathLst>
            </a:custGeom>
            <a:gradFill>
              <a:gsLst>
                <a:gs pos="0">
                  <a:srgbClr val="2E9CB1">
                    <a:alpha val="40000"/>
                  </a:srgbClr>
                </a:gs>
                <a:gs pos="50000">
                  <a:srgbClr val="3C8BAB">
                    <a:alpha val="69804"/>
                  </a:srgbClr>
                </a:gs>
                <a:gs pos="100000">
                  <a:srgbClr val="4B7BA6"/>
                </a:gs>
              </a:gsLst>
              <a:lin ang="0" scaled="1"/>
            </a:gradFill>
            <a:ln w="6375" cap="flat">
              <a:noFill/>
              <a:prstDash val="solid"/>
              <a:miter/>
            </a:ln>
          </p:spPr>
          <p:txBody>
            <a:bodyPr rtlCol="0" anchor="ctr"/>
            <a:lstStyle/>
            <a:p>
              <a:endParaRPr lang="en-IE"/>
            </a:p>
          </p:txBody>
        </p:sp>
      </p:grpSp>
    </p:spTree>
    <p:extLst>
      <p:ext uri="{BB962C8B-B14F-4D97-AF65-F5344CB8AC3E}">
        <p14:creationId xmlns:p14="http://schemas.microsoft.com/office/powerpoint/2010/main" val="25911331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E85A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E85A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E85A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E85A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2">
            <a:alphaModFix/>
          </a:blip>
          <a:srcRect/>
          <a:stretch/>
        </p:blipFill>
        <p:spPr>
          <a:xfrm>
            <a:off x="594" y="2"/>
            <a:ext cx="12190815" cy="6857999"/>
          </a:xfrm>
          <a:prstGeom prst="rect">
            <a:avLst/>
          </a:prstGeom>
          <a:noFill/>
          <a:ln>
            <a:noFill/>
          </a:ln>
        </p:spPr>
      </p:pic>
      <p:sp>
        <p:nvSpPr>
          <p:cNvPr id="7" name="Google Shape;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E85AA"/>
              </a:buClr>
              <a:buSzPts val="4400"/>
              <a:buFont typeface="Arial"/>
              <a:buNone/>
              <a:defRPr sz="4400" b="0" i="0" u="none" strike="noStrike" cap="none">
                <a:solidFill>
                  <a:srgbClr val="0E85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 name="Google Shape;9;p1"/>
          <p:cNvPicPr preferRelativeResize="0"/>
          <p:nvPr/>
        </p:nvPicPr>
        <p:blipFill rotWithShape="1">
          <a:blip r:embed="rId13">
            <a:alphaModFix/>
          </a:blip>
          <a:srcRect/>
          <a:stretch/>
        </p:blipFill>
        <p:spPr>
          <a:xfrm>
            <a:off x="10430052" y="136526"/>
            <a:ext cx="1602163" cy="772903"/>
          </a:xfrm>
          <a:prstGeom prst="rect">
            <a:avLst/>
          </a:prstGeom>
          <a:noFill/>
          <a:ln>
            <a:noFill/>
          </a:ln>
        </p:spPr>
      </p:pic>
      <p:pic>
        <p:nvPicPr>
          <p:cNvPr id="10" name="Google Shape;10;p1"/>
          <p:cNvPicPr preferRelativeResize="0"/>
          <p:nvPr/>
        </p:nvPicPr>
        <p:blipFill rotWithShape="1">
          <a:blip r:embed="rId12">
            <a:alphaModFix/>
          </a:blip>
          <a:srcRect/>
          <a:stretch/>
        </p:blipFill>
        <p:spPr>
          <a:xfrm>
            <a:off x="592" y="0"/>
            <a:ext cx="12190815" cy="6857999"/>
          </a:xfrm>
          <a:prstGeom prst="rect">
            <a:avLst/>
          </a:prstGeom>
          <a:noFill/>
          <a:ln>
            <a:noFill/>
          </a:ln>
        </p:spPr>
      </p:pic>
      <p:pic>
        <p:nvPicPr>
          <p:cNvPr id="11" name="Google Shape;11;p1"/>
          <p:cNvPicPr preferRelativeResize="0"/>
          <p:nvPr/>
        </p:nvPicPr>
        <p:blipFill rotWithShape="1">
          <a:blip r:embed="rId13">
            <a:alphaModFix/>
          </a:blip>
          <a:srcRect/>
          <a:stretch/>
        </p:blipFill>
        <p:spPr>
          <a:xfrm>
            <a:off x="10430052" y="136525"/>
            <a:ext cx="1602162" cy="7729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8" r:id="rId7"/>
    <p:sldLayoutId id="2147483659" r:id="rId8"/>
    <p:sldLayoutId id="2147483677" r:id="rId9"/>
    <p:sldLayoutId id="214748367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10.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notesSlide" Target="../notesSlides/notesSlide11.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svg"/><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hyperlink" Target="https://www.gov.ie/en/publication/f53c6-senior-cycle-redevelopment/#information-note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hyperlink" Target="http://www.oide.ie/" TargetMode="External"/><Relationship Id="rId4" Type="http://schemas.openxmlformats.org/officeDocument/2006/relationships/hyperlink" Target="https://ncca.ie/en/senior-cycle/senior-cycle-redevelop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316E-8DDF-43F5-5BED-E1E6BF8AC7D2}"/>
              </a:ext>
            </a:extLst>
          </p:cNvPr>
          <p:cNvSpPr>
            <a:spLocks noGrp="1"/>
          </p:cNvSpPr>
          <p:nvPr>
            <p:ph type="title"/>
          </p:nvPr>
        </p:nvSpPr>
        <p:spPr>
          <a:xfrm>
            <a:off x="1014963" y="3200096"/>
            <a:ext cx="9576837" cy="1253722"/>
          </a:xfrm>
        </p:spPr>
        <p:txBody>
          <a:bodyPr lIns="91440" tIns="45720" rIns="91440" bIns="45720" anchor="b">
            <a:normAutofit fontScale="90000"/>
          </a:bodyPr>
          <a:lstStyle/>
          <a:p>
            <a:r>
              <a:rPr lang="en-US">
                <a:ea typeface="Calibri Light"/>
                <a:cs typeface="Calibri Light"/>
              </a:rPr>
              <a:t>Senior Cycle Redevelopment  </a:t>
            </a:r>
            <a:endParaRPr lang="en-US"/>
          </a:p>
        </p:txBody>
      </p:sp>
      <p:sp>
        <p:nvSpPr>
          <p:cNvPr id="4" name="TextBox 3">
            <a:extLst>
              <a:ext uri="{FF2B5EF4-FFF2-40B4-BE49-F238E27FC236}">
                <a16:creationId xmlns:a16="http://schemas.microsoft.com/office/drawing/2014/main" id="{BCCDD6F2-E618-BC16-4516-F84FF04458FD}"/>
              </a:ext>
            </a:extLst>
          </p:cNvPr>
          <p:cNvSpPr txBox="1"/>
          <p:nvPr/>
        </p:nvSpPr>
        <p:spPr>
          <a:xfrm>
            <a:off x="1115785" y="4844142"/>
            <a:ext cx="679253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bg1"/>
                </a:solidFill>
                <a:cs typeface="Arial"/>
              </a:rPr>
              <a:t>Facilitating Teacher Engagement in Senior Cycle Redevelopment</a:t>
            </a:r>
            <a:endParaRPr lang="en-US" sz="2800">
              <a:solidFill>
                <a:schemeClr val="bg1"/>
              </a:solidFill>
            </a:endParaRPr>
          </a:p>
        </p:txBody>
      </p:sp>
    </p:spTree>
    <p:extLst>
      <p:ext uri="{BB962C8B-B14F-4D97-AF65-F5344CB8AC3E}">
        <p14:creationId xmlns:p14="http://schemas.microsoft.com/office/powerpoint/2010/main" val="17142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en-GB" sz="4000">
                <a:solidFill>
                  <a:srgbClr val="1987A8"/>
                </a:solidFill>
              </a:rPr>
              <a:t>Senior Cycle Redevelopment</a:t>
            </a:r>
            <a:endParaRPr sz="4000" i="1">
              <a:solidFill>
                <a:srgbClr val="1987A8"/>
              </a:solidFill>
            </a:endParaRPr>
          </a:p>
        </p:txBody>
      </p:sp>
      <p:pic>
        <p:nvPicPr>
          <p:cNvPr id="52" name="Picture 51" descr="A diagram of a senior cycle&#10;&#10;Description automatically generated">
            <a:extLst>
              <a:ext uri="{FF2B5EF4-FFF2-40B4-BE49-F238E27FC236}">
                <a16:creationId xmlns:a16="http://schemas.microsoft.com/office/drawing/2014/main" id="{01EE0F98-D5AF-1C7A-786F-47C8F6E0DA6D}"/>
              </a:ext>
            </a:extLst>
          </p:cNvPr>
          <p:cNvPicPr>
            <a:picLocks noChangeAspect="1"/>
          </p:cNvPicPr>
          <p:nvPr/>
        </p:nvPicPr>
        <p:blipFill>
          <a:blip r:embed="rId3"/>
          <a:stretch>
            <a:fillRect/>
          </a:stretch>
        </p:blipFill>
        <p:spPr>
          <a:xfrm>
            <a:off x="232606" y="547150"/>
            <a:ext cx="11956826" cy="5841045"/>
          </a:xfrm>
          <a:prstGeom prst="rect">
            <a:avLst/>
          </a:prstGeom>
        </p:spPr>
      </p:pic>
      <p:sp>
        <p:nvSpPr>
          <p:cNvPr id="53" name="TextBox 52">
            <a:extLst>
              <a:ext uri="{FF2B5EF4-FFF2-40B4-BE49-F238E27FC236}">
                <a16:creationId xmlns:a16="http://schemas.microsoft.com/office/drawing/2014/main" id="{CD33CB6E-70A6-868C-61F9-763F79F3BFAA}"/>
              </a:ext>
            </a:extLst>
          </p:cNvPr>
          <p:cNvSpPr txBox="1"/>
          <p:nvPr/>
        </p:nvSpPr>
        <p:spPr>
          <a:xfrm>
            <a:off x="667165" y="987569"/>
            <a:ext cx="1965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Leaving Certificate</a:t>
            </a:r>
            <a:endParaRPr lang="en-US" sz="1600" err="1">
              <a:solidFill>
                <a:srgbClr val="FFFFFF"/>
              </a:solidFill>
              <a:cs typeface="Arial"/>
            </a:endParaRPr>
          </a:p>
          <a:p>
            <a:pPr algn="r"/>
            <a:r>
              <a:rPr lang="en-US" sz="1600">
                <a:solidFill>
                  <a:srgbClr val="FFFFFF"/>
                </a:solidFill>
                <a:cs typeface="Arial"/>
              </a:rPr>
              <a:t> Vocational </a:t>
            </a:r>
            <a:r>
              <a:rPr lang="en-US" sz="1600" err="1">
                <a:solidFill>
                  <a:srgbClr val="FFFFFF"/>
                </a:solidFill>
                <a:cs typeface="Arial"/>
              </a:rPr>
              <a:t>Programme</a:t>
            </a:r>
            <a:endParaRPr lang="en-US" sz="1600">
              <a:solidFill>
                <a:srgbClr val="FFFFFF"/>
              </a:solidFill>
              <a:cs typeface="Arial"/>
            </a:endParaRPr>
          </a:p>
        </p:txBody>
      </p:sp>
      <p:sp>
        <p:nvSpPr>
          <p:cNvPr id="902" name="TextBox 901">
            <a:extLst>
              <a:ext uri="{FF2B5EF4-FFF2-40B4-BE49-F238E27FC236}">
                <a16:creationId xmlns:a16="http://schemas.microsoft.com/office/drawing/2014/main" id="{E7946B86-F371-888E-E803-5F0AF1E08E4A}"/>
              </a:ext>
            </a:extLst>
          </p:cNvPr>
          <p:cNvSpPr txBox="1"/>
          <p:nvPr/>
        </p:nvSpPr>
        <p:spPr>
          <a:xfrm>
            <a:off x="667163" y="2385368"/>
            <a:ext cx="1965342" cy="8873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Leaving</a:t>
            </a:r>
            <a:endParaRPr lang="en-US">
              <a:solidFill>
                <a:srgbClr val="24647C"/>
              </a:solidFill>
              <a:cs typeface="Arial"/>
            </a:endParaRPr>
          </a:p>
          <a:p>
            <a:pPr algn="r"/>
            <a:r>
              <a:rPr lang="en-US" sz="1600">
                <a:solidFill>
                  <a:srgbClr val="FFFFFF"/>
                </a:solidFill>
                <a:cs typeface="Arial"/>
              </a:rPr>
              <a:t>Certificate</a:t>
            </a:r>
            <a:endParaRPr lang="en-US">
              <a:solidFill>
                <a:srgbClr val="24647C"/>
              </a:solidFill>
              <a:cs typeface="Arial"/>
            </a:endParaRPr>
          </a:p>
          <a:p>
            <a:pPr algn="r"/>
            <a:r>
              <a:rPr lang="en-US" sz="1600">
                <a:solidFill>
                  <a:srgbClr val="FFFFFF"/>
                </a:solidFill>
                <a:cs typeface="Arial"/>
              </a:rPr>
              <a:t>Applied</a:t>
            </a:r>
            <a:endParaRPr lang="en-US">
              <a:cs typeface="Arial"/>
            </a:endParaRPr>
          </a:p>
        </p:txBody>
      </p:sp>
      <p:sp>
        <p:nvSpPr>
          <p:cNvPr id="918" name="TextBox 917">
            <a:extLst>
              <a:ext uri="{FF2B5EF4-FFF2-40B4-BE49-F238E27FC236}">
                <a16:creationId xmlns:a16="http://schemas.microsoft.com/office/drawing/2014/main" id="{0E3F2469-3FDF-E6EB-859C-79D7DEBBBEF9}"/>
              </a:ext>
            </a:extLst>
          </p:cNvPr>
          <p:cNvSpPr txBox="1"/>
          <p:nvPr/>
        </p:nvSpPr>
        <p:spPr>
          <a:xfrm>
            <a:off x="624030" y="4034651"/>
            <a:ext cx="1965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Transition Year</a:t>
            </a:r>
            <a:endParaRPr lang="en-US"/>
          </a:p>
        </p:txBody>
      </p:sp>
      <p:sp>
        <p:nvSpPr>
          <p:cNvPr id="968" name="TextBox 967">
            <a:extLst>
              <a:ext uri="{FF2B5EF4-FFF2-40B4-BE49-F238E27FC236}">
                <a16:creationId xmlns:a16="http://schemas.microsoft.com/office/drawing/2014/main" id="{8D229E9F-706D-8F5D-31DE-18125588E061}"/>
              </a:ext>
            </a:extLst>
          </p:cNvPr>
          <p:cNvSpPr txBox="1"/>
          <p:nvPr/>
        </p:nvSpPr>
        <p:spPr>
          <a:xfrm>
            <a:off x="330602" y="5180479"/>
            <a:ext cx="2318236" cy="8873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Senior Cycle </a:t>
            </a:r>
            <a:endParaRPr lang="en-US"/>
          </a:p>
          <a:p>
            <a:pPr algn="r"/>
            <a:r>
              <a:rPr lang="en-US" sz="1600">
                <a:solidFill>
                  <a:srgbClr val="FFFFFF"/>
                </a:solidFill>
                <a:cs typeface="Arial"/>
              </a:rPr>
              <a:t>Level 1 and Level 2 </a:t>
            </a:r>
            <a:r>
              <a:rPr lang="en-US" sz="1600" err="1">
                <a:solidFill>
                  <a:srgbClr val="FFFFFF"/>
                </a:solidFill>
                <a:cs typeface="Arial"/>
              </a:rPr>
              <a:t>Programmes</a:t>
            </a:r>
            <a:endParaRPr lang="en-US" sz="1600">
              <a:solidFill>
                <a:srgbClr val="FFFFFF"/>
              </a:solidFill>
              <a:cs typeface="Arial"/>
            </a:endParaRPr>
          </a:p>
        </p:txBody>
      </p:sp>
      <p:sp>
        <p:nvSpPr>
          <p:cNvPr id="985" name="TextBox 984">
            <a:extLst>
              <a:ext uri="{FF2B5EF4-FFF2-40B4-BE49-F238E27FC236}">
                <a16:creationId xmlns:a16="http://schemas.microsoft.com/office/drawing/2014/main" id="{50429322-E218-4339-2ED6-A436D3F2FE6E}"/>
              </a:ext>
            </a:extLst>
          </p:cNvPr>
          <p:cNvSpPr txBox="1"/>
          <p:nvPr/>
        </p:nvSpPr>
        <p:spPr>
          <a:xfrm>
            <a:off x="9497367" y="5301347"/>
            <a:ext cx="2318236" cy="624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Senior Cycle </a:t>
            </a:r>
            <a:endParaRPr lang="en-US"/>
          </a:p>
          <a:p>
            <a:r>
              <a:rPr lang="en-US" sz="1600">
                <a:solidFill>
                  <a:srgbClr val="FFFFFF"/>
                </a:solidFill>
                <a:cs typeface="Arial"/>
              </a:rPr>
              <a:t>SPHE</a:t>
            </a:r>
          </a:p>
        </p:txBody>
      </p:sp>
      <p:sp>
        <p:nvSpPr>
          <p:cNvPr id="986" name="TextBox 985">
            <a:extLst>
              <a:ext uri="{FF2B5EF4-FFF2-40B4-BE49-F238E27FC236}">
                <a16:creationId xmlns:a16="http://schemas.microsoft.com/office/drawing/2014/main" id="{7E0FA7FA-73BE-198E-B55D-CC6ED6CC38C6}"/>
              </a:ext>
            </a:extLst>
          </p:cNvPr>
          <p:cNvSpPr txBox="1"/>
          <p:nvPr/>
        </p:nvSpPr>
        <p:spPr>
          <a:xfrm>
            <a:off x="9497366" y="4057801"/>
            <a:ext cx="2318236" cy="361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Assessment</a:t>
            </a:r>
          </a:p>
        </p:txBody>
      </p:sp>
      <p:sp>
        <p:nvSpPr>
          <p:cNvPr id="987" name="TextBox 986">
            <a:extLst>
              <a:ext uri="{FF2B5EF4-FFF2-40B4-BE49-F238E27FC236}">
                <a16:creationId xmlns:a16="http://schemas.microsoft.com/office/drawing/2014/main" id="{8DB7170A-702A-9461-2949-56DF42DAA00D}"/>
              </a:ext>
            </a:extLst>
          </p:cNvPr>
          <p:cNvSpPr txBox="1"/>
          <p:nvPr/>
        </p:nvSpPr>
        <p:spPr>
          <a:xfrm>
            <a:off x="9497365" y="2660731"/>
            <a:ext cx="2318236" cy="361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New Subjects</a:t>
            </a:r>
          </a:p>
        </p:txBody>
      </p:sp>
      <p:sp>
        <p:nvSpPr>
          <p:cNvPr id="988" name="TextBox 987">
            <a:extLst>
              <a:ext uri="{FF2B5EF4-FFF2-40B4-BE49-F238E27FC236}">
                <a16:creationId xmlns:a16="http://schemas.microsoft.com/office/drawing/2014/main" id="{C6AA4AB0-74DC-BC64-A2B5-F00664DCED0C}"/>
              </a:ext>
            </a:extLst>
          </p:cNvPr>
          <p:cNvSpPr txBox="1"/>
          <p:nvPr/>
        </p:nvSpPr>
        <p:spPr>
          <a:xfrm>
            <a:off x="9497364" y="1010470"/>
            <a:ext cx="23182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Revised Leaving </a:t>
            </a:r>
            <a:endParaRPr lang="en-US">
              <a:solidFill>
                <a:srgbClr val="24647C"/>
              </a:solidFill>
              <a:cs typeface="Arial"/>
            </a:endParaRPr>
          </a:p>
          <a:p>
            <a:r>
              <a:rPr lang="en-US" sz="1600">
                <a:solidFill>
                  <a:srgbClr val="FFFFFF"/>
                </a:solidFill>
                <a:cs typeface="Arial"/>
              </a:rPr>
              <a:t>Certificate Specifications</a:t>
            </a:r>
            <a:endParaRPr lang="en-US">
              <a:cs typeface="Arial"/>
            </a:endParaRPr>
          </a:p>
        </p:txBody>
      </p:sp>
      <p:sp>
        <p:nvSpPr>
          <p:cNvPr id="992" name="TextBox 991">
            <a:extLst>
              <a:ext uri="{FF2B5EF4-FFF2-40B4-BE49-F238E27FC236}">
                <a16:creationId xmlns:a16="http://schemas.microsoft.com/office/drawing/2014/main" id="{F4525FB7-235F-C857-8683-1D373CF8562E}"/>
              </a:ext>
            </a:extLst>
          </p:cNvPr>
          <p:cNvSpPr txBox="1">
            <a:spLocks noChangeAspect="1"/>
          </p:cNvSpPr>
          <p:nvPr/>
        </p:nvSpPr>
        <p:spPr>
          <a:xfrm>
            <a:off x="3512027" y="-3510367"/>
            <a:ext cx="4862996" cy="3063403"/>
          </a:xfrm>
          <a:prstGeom prst="rect">
            <a:avLst/>
          </a:prstGeom>
          <a:solidFill>
            <a:schemeClr val="bg1"/>
          </a:solidFill>
          <a:ln>
            <a:solidFill>
              <a:srgbClr val="6E53A2"/>
            </a:solidFill>
          </a:ln>
        </p:spPr>
        <p:txBody>
          <a:bodyPr rot="0" spcFirstLastPara="0" vertOverflow="overflow" horzOverflow="overflow" vert="horz" wrap="square" lIns="90000" tIns="45720" rIns="91440" bIns="45720" numCol="1" spcCol="0" rtlCol="0" fromWordArt="0" anchor="t" anchorCtr="0" forceAA="0" compatLnSpc="1">
            <a:prstTxWarp prst="textNoShape">
              <a:avLst/>
            </a:prstTxWarp>
            <a:normAutofit/>
          </a:bodyPr>
          <a:lstStyle/>
          <a:p>
            <a:pPr marL="228600">
              <a:lnSpc>
                <a:spcPct val="90000"/>
              </a:lnSpc>
              <a:spcBef>
                <a:spcPts val="1000"/>
              </a:spcBef>
            </a:pPr>
            <a:r>
              <a:rPr lang="en-US" sz="2800" b="1" u="sng">
                <a:cs typeface="Arial"/>
              </a:rPr>
              <a:t>Question:</a:t>
            </a:r>
            <a:endParaRPr lang="en-US" b="1" u="sng">
              <a:cs typeface="Arial"/>
            </a:endParaRPr>
          </a:p>
          <a:p>
            <a:pPr marL="228600">
              <a:lnSpc>
                <a:spcPct val="90000"/>
              </a:lnSpc>
              <a:spcBef>
                <a:spcPts val="1000"/>
              </a:spcBef>
            </a:pPr>
            <a:r>
              <a:rPr lang="en-US" sz="2800">
                <a:cs typeface="Arial"/>
              </a:rPr>
              <a:t>As a </a:t>
            </a:r>
            <a:r>
              <a:rPr lang="en-US" sz="2800" b="1">
                <a:solidFill>
                  <a:srgbClr val="6E53A2"/>
                </a:solidFill>
                <a:cs typeface="Arial"/>
              </a:rPr>
              <a:t>teacher</a:t>
            </a:r>
            <a:r>
              <a:rPr lang="en-US" sz="2800">
                <a:solidFill>
                  <a:srgbClr val="24647C"/>
                </a:solidFill>
                <a:cs typeface="Arial"/>
              </a:rPr>
              <a:t>,</a:t>
            </a:r>
            <a:r>
              <a:rPr lang="en-US" sz="2800" b="1">
                <a:solidFill>
                  <a:srgbClr val="6E53A2"/>
                </a:solidFill>
                <a:cs typeface="Arial"/>
              </a:rPr>
              <a:t> </a:t>
            </a:r>
            <a:r>
              <a:rPr lang="en-US" sz="2800">
                <a:cs typeface="Arial"/>
              </a:rPr>
              <a:t>which of these elements will impact </a:t>
            </a:r>
            <a:r>
              <a:rPr lang="en-US" sz="2800" b="1">
                <a:solidFill>
                  <a:srgbClr val="6E53A2"/>
                </a:solidFill>
                <a:cs typeface="Arial"/>
              </a:rPr>
              <a:t>your </a:t>
            </a:r>
            <a:r>
              <a:rPr lang="en-US" sz="2800">
                <a:cs typeface="Arial"/>
              </a:rPr>
              <a:t>classroom practice?</a:t>
            </a:r>
            <a:endParaRPr lang="en-US">
              <a:cs typeface="Arial"/>
            </a:endParaRPr>
          </a:p>
          <a:p>
            <a:pPr marL="457200" indent="-228600">
              <a:lnSpc>
                <a:spcPct val="90000"/>
              </a:lnSpc>
              <a:spcBef>
                <a:spcPts val="1000"/>
              </a:spcBef>
            </a:pPr>
            <a:endParaRPr lang="en-US" sz="2800">
              <a:cs typeface="Arial"/>
            </a:endParaRPr>
          </a:p>
        </p:txBody>
      </p:sp>
      <p:pic>
        <p:nvPicPr>
          <p:cNvPr id="993" name="Graphic 992" descr="Blackboard with solid fill">
            <a:extLst>
              <a:ext uri="{FF2B5EF4-FFF2-40B4-BE49-F238E27FC236}">
                <a16:creationId xmlns:a16="http://schemas.microsoft.com/office/drawing/2014/main" id="{B3681702-08BB-0348-EF34-985A93604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063" y="1102743"/>
            <a:ext cx="770628" cy="655609"/>
          </a:xfrm>
          <a:prstGeom prst="rect">
            <a:avLst/>
          </a:prstGeom>
        </p:spPr>
      </p:pic>
      <p:pic>
        <p:nvPicPr>
          <p:cNvPr id="994" name="Graphic 993" descr="Connected with solid fill">
            <a:extLst>
              <a:ext uri="{FF2B5EF4-FFF2-40B4-BE49-F238E27FC236}">
                <a16:creationId xmlns:a16="http://schemas.microsoft.com/office/drawing/2014/main" id="{91AF777B-A9E4-3D60-9A84-1DA73E13C9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0801" y="3877573"/>
            <a:ext cx="914400" cy="655608"/>
          </a:xfrm>
          <a:prstGeom prst="rect">
            <a:avLst/>
          </a:prstGeom>
        </p:spPr>
      </p:pic>
      <p:pic>
        <p:nvPicPr>
          <p:cNvPr id="995" name="Graphic 994" descr="Head with gears outline">
            <a:extLst>
              <a:ext uri="{FF2B5EF4-FFF2-40B4-BE49-F238E27FC236}">
                <a16:creationId xmlns:a16="http://schemas.microsoft.com/office/drawing/2014/main" id="{B88ACED4-0E51-D0BC-BE21-79E39D1671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34573" y="5300931"/>
            <a:ext cx="669985" cy="641231"/>
          </a:xfrm>
          <a:prstGeom prst="rect">
            <a:avLst/>
          </a:prstGeom>
        </p:spPr>
      </p:pic>
      <p:pic>
        <p:nvPicPr>
          <p:cNvPr id="996" name="Graphic 995" descr="Folder Search with solid fill">
            <a:extLst>
              <a:ext uri="{FF2B5EF4-FFF2-40B4-BE49-F238E27FC236}">
                <a16:creationId xmlns:a16="http://schemas.microsoft.com/office/drawing/2014/main" id="{642AABEA-EF1A-E58F-01D4-F0761830C3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01819" y="1117120"/>
            <a:ext cx="583721" cy="626853"/>
          </a:xfrm>
          <a:prstGeom prst="rect">
            <a:avLst/>
          </a:prstGeom>
        </p:spPr>
      </p:pic>
      <p:pic>
        <p:nvPicPr>
          <p:cNvPr id="997" name="Graphic 996" descr="Drama with solid fill">
            <a:extLst>
              <a:ext uri="{FF2B5EF4-FFF2-40B4-BE49-F238E27FC236}">
                <a16:creationId xmlns:a16="http://schemas.microsoft.com/office/drawing/2014/main" id="{85912E4F-10BB-F682-2174-3921A1FC0B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01819" y="2482969"/>
            <a:ext cx="339306" cy="411193"/>
          </a:xfrm>
          <a:prstGeom prst="rect">
            <a:avLst/>
          </a:prstGeom>
        </p:spPr>
      </p:pic>
      <p:pic>
        <p:nvPicPr>
          <p:cNvPr id="998" name="Graphic 997" descr="Open hand with plant with solid fill">
            <a:extLst>
              <a:ext uri="{FF2B5EF4-FFF2-40B4-BE49-F238E27FC236}">
                <a16:creationId xmlns:a16="http://schemas.microsoft.com/office/drawing/2014/main" id="{6E394D59-A943-72F5-991B-88A4B5ECC5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4347" y="2684253"/>
            <a:ext cx="468702" cy="468702"/>
          </a:xfrm>
          <a:prstGeom prst="rect">
            <a:avLst/>
          </a:prstGeom>
        </p:spPr>
      </p:pic>
      <p:pic>
        <p:nvPicPr>
          <p:cNvPr id="999" name="Graphic 998" descr="List outline">
            <a:extLst>
              <a:ext uri="{FF2B5EF4-FFF2-40B4-BE49-F238E27FC236}">
                <a16:creationId xmlns:a16="http://schemas.microsoft.com/office/drawing/2014/main" id="{B6A9C63D-6E5B-8876-056E-48FC6EC50A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01819" y="3891950"/>
            <a:ext cx="626853" cy="641231"/>
          </a:xfrm>
          <a:prstGeom prst="rect">
            <a:avLst/>
          </a:prstGeom>
        </p:spPr>
      </p:pic>
      <p:pic>
        <p:nvPicPr>
          <p:cNvPr id="1000" name="Graphic 999" descr="Reflection with solid fill">
            <a:extLst>
              <a:ext uri="{FF2B5EF4-FFF2-40B4-BE49-F238E27FC236}">
                <a16:creationId xmlns:a16="http://schemas.microsoft.com/office/drawing/2014/main" id="{059F405F-6E30-9571-3CD1-6BED4BBE22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16196" y="5286555"/>
            <a:ext cx="569344" cy="641230"/>
          </a:xfrm>
          <a:prstGeom prst="rect">
            <a:avLst/>
          </a:prstGeom>
        </p:spPr>
      </p:pic>
      <p:pic>
        <p:nvPicPr>
          <p:cNvPr id="2" name="Graphic 1" descr="Apple outline">
            <a:extLst>
              <a:ext uri="{FF2B5EF4-FFF2-40B4-BE49-F238E27FC236}">
                <a16:creationId xmlns:a16="http://schemas.microsoft.com/office/drawing/2014/main" id="{A1ABF036-8880-23F7-BA7F-F1B99B75354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20196" y="2439836"/>
            <a:ext cx="698741" cy="669986"/>
          </a:xfrm>
          <a:prstGeom prst="rect">
            <a:avLst/>
          </a:prstGeom>
        </p:spPr>
      </p:pic>
    </p:spTree>
    <p:extLst>
      <p:ext uri="{BB962C8B-B14F-4D97-AF65-F5344CB8AC3E}">
        <p14:creationId xmlns:p14="http://schemas.microsoft.com/office/powerpoint/2010/main" val="313623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en-GB" sz="4000">
                <a:solidFill>
                  <a:srgbClr val="1987A8"/>
                </a:solidFill>
              </a:rPr>
              <a:t>Senior Cycle Redevelopment</a:t>
            </a:r>
            <a:endParaRPr sz="4000" i="1">
              <a:solidFill>
                <a:srgbClr val="1987A8"/>
              </a:solidFill>
            </a:endParaRPr>
          </a:p>
        </p:txBody>
      </p:sp>
      <p:pic>
        <p:nvPicPr>
          <p:cNvPr id="52" name="Picture 51" descr="A diagram of a senior cycle&#10;&#10;Description automatically generated">
            <a:extLst>
              <a:ext uri="{FF2B5EF4-FFF2-40B4-BE49-F238E27FC236}">
                <a16:creationId xmlns:a16="http://schemas.microsoft.com/office/drawing/2014/main" id="{01EE0F98-D5AF-1C7A-786F-47C8F6E0DA6D}"/>
              </a:ext>
            </a:extLst>
          </p:cNvPr>
          <p:cNvPicPr>
            <a:picLocks noChangeAspect="1"/>
          </p:cNvPicPr>
          <p:nvPr/>
        </p:nvPicPr>
        <p:blipFill>
          <a:blip r:embed="rId3"/>
          <a:stretch>
            <a:fillRect/>
          </a:stretch>
        </p:blipFill>
        <p:spPr>
          <a:xfrm>
            <a:off x="232606" y="547150"/>
            <a:ext cx="11956826" cy="5841045"/>
          </a:xfrm>
          <a:prstGeom prst="rect">
            <a:avLst/>
          </a:prstGeom>
        </p:spPr>
      </p:pic>
      <p:sp>
        <p:nvSpPr>
          <p:cNvPr id="53" name="TextBox 52">
            <a:extLst>
              <a:ext uri="{FF2B5EF4-FFF2-40B4-BE49-F238E27FC236}">
                <a16:creationId xmlns:a16="http://schemas.microsoft.com/office/drawing/2014/main" id="{CD33CB6E-70A6-868C-61F9-763F79F3BFAA}"/>
              </a:ext>
            </a:extLst>
          </p:cNvPr>
          <p:cNvSpPr txBox="1"/>
          <p:nvPr/>
        </p:nvSpPr>
        <p:spPr>
          <a:xfrm>
            <a:off x="667165" y="987569"/>
            <a:ext cx="19653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Leaving Certificate</a:t>
            </a:r>
            <a:endParaRPr lang="en-US" sz="1600" err="1">
              <a:solidFill>
                <a:srgbClr val="FFFFFF"/>
              </a:solidFill>
              <a:cs typeface="Arial"/>
            </a:endParaRPr>
          </a:p>
          <a:p>
            <a:pPr algn="r"/>
            <a:r>
              <a:rPr lang="en-US" sz="1600">
                <a:solidFill>
                  <a:srgbClr val="FFFFFF"/>
                </a:solidFill>
                <a:cs typeface="Arial"/>
              </a:rPr>
              <a:t>Vocational </a:t>
            </a:r>
            <a:r>
              <a:rPr lang="en-US" sz="1600" err="1">
                <a:solidFill>
                  <a:srgbClr val="FFFFFF"/>
                </a:solidFill>
                <a:cs typeface="Arial"/>
              </a:rPr>
              <a:t>Programme</a:t>
            </a:r>
            <a:endParaRPr lang="en-US" sz="1600">
              <a:solidFill>
                <a:srgbClr val="FFFFFF"/>
              </a:solidFill>
              <a:cs typeface="Arial"/>
            </a:endParaRPr>
          </a:p>
        </p:txBody>
      </p:sp>
      <p:sp>
        <p:nvSpPr>
          <p:cNvPr id="902" name="TextBox 901">
            <a:extLst>
              <a:ext uri="{FF2B5EF4-FFF2-40B4-BE49-F238E27FC236}">
                <a16:creationId xmlns:a16="http://schemas.microsoft.com/office/drawing/2014/main" id="{E7946B86-F371-888E-E803-5F0AF1E08E4A}"/>
              </a:ext>
            </a:extLst>
          </p:cNvPr>
          <p:cNvSpPr txBox="1"/>
          <p:nvPr/>
        </p:nvSpPr>
        <p:spPr>
          <a:xfrm>
            <a:off x="667163" y="2385368"/>
            <a:ext cx="1965342" cy="8873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Leaving</a:t>
            </a:r>
            <a:endParaRPr lang="en-US">
              <a:solidFill>
                <a:srgbClr val="24647C"/>
              </a:solidFill>
              <a:cs typeface="Arial"/>
            </a:endParaRPr>
          </a:p>
          <a:p>
            <a:pPr algn="r"/>
            <a:r>
              <a:rPr lang="en-US" sz="1600">
                <a:solidFill>
                  <a:srgbClr val="FFFFFF"/>
                </a:solidFill>
                <a:cs typeface="Arial"/>
              </a:rPr>
              <a:t>Certificate</a:t>
            </a:r>
            <a:endParaRPr lang="en-US">
              <a:solidFill>
                <a:srgbClr val="24647C"/>
              </a:solidFill>
              <a:cs typeface="Arial"/>
            </a:endParaRPr>
          </a:p>
          <a:p>
            <a:pPr algn="r"/>
            <a:r>
              <a:rPr lang="en-US" sz="1600">
                <a:solidFill>
                  <a:srgbClr val="FFFFFF"/>
                </a:solidFill>
                <a:cs typeface="Arial"/>
              </a:rPr>
              <a:t>Applied</a:t>
            </a:r>
            <a:endParaRPr lang="en-US">
              <a:cs typeface="Arial"/>
            </a:endParaRPr>
          </a:p>
        </p:txBody>
      </p:sp>
      <p:sp>
        <p:nvSpPr>
          <p:cNvPr id="918" name="TextBox 917">
            <a:extLst>
              <a:ext uri="{FF2B5EF4-FFF2-40B4-BE49-F238E27FC236}">
                <a16:creationId xmlns:a16="http://schemas.microsoft.com/office/drawing/2014/main" id="{0E3F2469-3FDF-E6EB-859C-79D7DEBBBEF9}"/>
              </a:ext>
            </a:extLst>
          </p:cNvPr>
          <p:cNvSpPr txBox="1"/>
          <p:nvPr/>
        </p:nvSpPr>
        <p:spPr>
          <a:xfrm>
            <a:off x="624030" y="4034651"/>
            <a:ext cx="19653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Transition Year</a:t>
            </a:r>
            <a:endParaRPr lang="en-US"/>
          </a:p>
        </p:txBody>
      </p:sp>
      <p:sp>
        <p:nvSpPr>
          <p:cNvPr id="968" name="TextBox 967">
            <a:extLst>
              <a:ext uri="{FF2B5EF4-FFF2-40B4-BE49-F238E27FC236}">
                <a16:creationId xmlns:a16="http://schemas.microsoft.com/office/drawing/2014/main" id="{8D229E9F-706D-8F5D-31DE-18125588E061}"/>
              </a:ext>
            </a:extLst>
          </p:cNvPr>
          <p:cNvSpPr txBox="1"/>
          <p:nvPr/>
        </p:nvSpPr>
        <p:spPr>
          <a:xfrm>
            <a:off x="330602" y="5180479"/>
            <a:ext cx="2318236" cy="8873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FFFFFF"/>
                </a:solidFill>
                <a:cs typeface="Arial"/>
              </a:rPr>
              <a:t>Senior Cycle </a:t>
            </a:r>
            <a:endParaRPr lang="en-US"/>
          </a:p>
          <a:p>
            <a:pPr algn="r"/>
            <a:r>
              <a:rPr lang="en-US" sz="1600">
                <a:solidFill>
                  <a:srgbClr val="FFFFFF"/>
                </a:solidFill>
                <a:cs typeface="Arial"/>
              </a:rPr>
              <a:t>Level 1 and Level 2 </a:t>
            </a:r>
            <a:r>
              <a:rPr lang="en-US" sz="1600" err="1">
                <a:solidFill>
                  <a:srgbClr val="FFFFFF"/>
                </a:solidFill>
                <a:cs typeface="Arial"/>
              </a:rPr>
              <a:t>Programmes</a:t>
            </a:r>
            <a:endParaRPr lang="en-US" sz="1600">
              <a:solidFill>
                <a:srgbClr val="FFFFFF"/>
              </a:solidFill>
              <a:cs typeface="Arial"/>
            </a:endParaRPr>
          </a:p>
        </p:txBody>
      </p:sp>
      <p:sp>
        <p:nvSpPr>
          <p:cNvPr id="985" name="TextBox 984">
            <a:extLst>
              <a:ext uri="{FF2B5EF4-FFF2-40B4-BE49-F238E27FC236}">
                <a16:creationId xmlns:a16="http://schemas.microsoft.com/office/drawing/2014/main" id="{50429322-E218-4339-2ED6-A436D3F2FE6E}"/>
              </a:ext>
            </a:extLst>
          </p:cNvPr>
          <p:cNvSpPr txBox="1"/>
          <p:nvPr/>
        </p:nvSpPr>
        <p:spPr>
          <a:xfrm>
            <a:off x="9497367" y="5301347"/>
            <a:ext cx="2318236" cy="624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Senior Cycle </a:t>
            </a:r>
            <a:endParaRPr lang="en-US"/>
          </a:p>
          <a:p>
            <a:r>
              <a:rPr lang="en-US" sz="1600">
                <a:solidFill>
                  <a:srgbClr val="FFFFFF"/>
                </a:solidFill>
                <a:cs typeface="Arial"/>
              </a:rPr>
              <a:t>SPHE</a:t>
            </a:r>
          </a:p>
        </p:txBody>
      </p:sp>
      <p:sp>
        <p:nvSpPr>
          <p:cNvPr id="986" name="TextBox 985">
            <a:extLst>
              <a:ext uri="{FF2B5EF4-FFF2-40B4-BE49-F238E27FC236}">
                <a16:creationId xmlns:a16="http://schemas.microsoft.com/office/drawing/2014/main" id="{7E0FA7FA-73BE-198E-B55D-CC6ED6CC38C6}"/>
              </a:ext>
            </a:extLst>
          </p:cNvPr>
          <p:cNvSpPr txBox="1"/>
          <p:nvPr/>
        </p:nvSpPr>
        <p:spPr>
          <a:xfrm>
            <a:off x="9497366" y="4057801"/>
            <a:ext cx="2318236" cy="361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Assessment</a:t>
            </a:r>
          </a:p>
        </p:txBody>
      </p:sp>
      <p:sp>
        <p:nvSpPr>
          <p:cNvPr id="987" name="TextBox 986">
            <a:extLst>
              <a:ext uri="{FF2B5EF4-FFF2-40B4-BE49-F238E27FC236}">
                <a16:creationId xmlns:a16="http://schemas.microsoft.com/office/drawing/2014/main" id="{8DB7170A-702A-9461-2949-56DF42DAA00D}"/>
              </a:ext>
            </a:extLst>
          </p:cNvPr>
          <p:cNvSpPr txBox="1"/>
          <p:nvPr/>
        </p:nvSpPr>
        <p:spPr>
          <a:xfrm>
            <a:off x="9497365" y="2660731"/>
            <a:ext cx="2318236" cy="3615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New Subjects</a:t>
            </a:r>
          </a:p>
        </p:txBody>
      </p:sp>
      <p:sp>
        <p:nvSpPr>
          <p:cNvPr id="988" name="TextBox 987">
            <a:extLst>
              <a:ext uri="{FF2B5EF4-FFF2-40B4-BE49-F238E27FC236}">
                <a16:creationId xmlns:a16="http://schemas.microsoft.com/office/drawing/2014/main" id="{C6AA4AB0-74DC-BC64-A2B5-F00664DCED0C}"/>
              </a:ext>
            </a:extLst>
          </p:cNvPr>
          <p:cNvSpPr txBox="1"/>
          <p:nvPr/>
        </p:nvSpPr>
        <p:spPr>
          <a:xfrm>
            <a:off x="9497364" y="1010470"/>
            <a:ext cx="23182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Revised Leaving Certificate</a:t>
            </a:r>
            <a:endParaRPr lang="en-US">
              <a:solidFill>
                <a:srgbClr val="24647C"/>
              </a:solidFill>
              <a:cs typeface="Arial"/>
            </a:endParaRPr>
          </a:p>
          <a:p>
            <a:r>
              <a:rPr lang="en-US" sz="1600">
                <a:solidFill>
                  <a:srgbClr val="FFFFFF"/>
                </a:solidFill>
                <a:cs typeface="Arial"/>
              </a:rPr>
              <a:t>Specifications</a:t>
            </a:r>
            <a:endParaRPr lang="en-US">
              <a:cs typeface="Arial"/>
            </a:endParaRPr>
          </a:p>
        </p:txBody>
      </p:sp>
      <p:sp>
        <p:nvSpPr>
          <p:cNvPr id="992" name="TextBox 991">
            <a:extLst>
              <a:ext uri="{FF2B5EF4-FFF2-40B4-BE49-F238E27FC236}">
                <a16:creationId xmlns:a16="http://schemas.microsoft.com/office/drawing/2014/main" id="{F4525FB7-235F-C857-8683-1D373CF8562E}"/>
              </a:ext>
            </a:extLst>
          </p:cNvPr>
          <p:cNvSpPr txBox="1">
            <a:spLocks noChangeAspect="1"/>
          </p:cNvSpPr>
          <p:nvPr/>
        </p:nvSpPr>
        <p:spPr>
          <a:xfrm>
            <a:off x="3611924" y="2301633"/>
            <a:ext cx="4979693" cy="2396629"/>
          </a:xfrm>
          <a:prstGeom prst="rect">
            <a:avLst/>
          </a:prstGeom>
          <a:solidFill>
            <a:schemeClr val="bg1"/>
          </a:solidFill>
          <a:ln>
            <a:solidFill>
              <a:srgbClr val="6E53A2"/>
            </a:solidFill>
          </a:ln>
        </p:spPr>
        <p:txBody>
          <a:bodyPr rot="0" spcFirstLastPara="0" vertOverflow="overflow" horzOverflow="overflow" vert="horz" wrap="square" lIns="90000" tIns="45720" rIns="91440" bIns="45720" numCol="1" spcCol="0" rtlCol="0" fromWordArt="0" anchor="t" anchorCtr="0" forceAA="0" compatLnSpc="1">
            <a:prstTxWarp prst="textNoShape">
              <a:avLst/>
            </a:prstTxWarp>
            <a:normAutofit/>
          </a:bodyPr>
          <a:lstStyle/>
          <a:p>
            <a:pPr marL="228600">
              <a:lnSpc>
                <a:spcPct val="90000"/>
              </a:lnSpc>
              <a:spcBef>
                <a:spcPts val="1000"/>
              </a:spcBef>
            </a:pPr>
            <a:r>
              <a:rPr lang="en-US" sz="2800" b="1" u="sng">
                <a:cs typeface="Arial"/>
              </a:rPr>
              <a:t>Question:</a:t>
            </a:r>
            <a:endParaRPr lang="en-US" b="1" u="sng">
              <a:cs typeface="Arial"/>
            </a:endParaRPr>
          </a:p>
          <a:p>
            <a:pPr marL="228600">
              <a:lnSpc>
                <a:spcPct val="90000"/>
              </a:lnSpc>
              <a:spcBef>
                <a:spcPts val="1000"/>
              </a:spcBef>
            </a:pPr>
            <a:r>
              <a:rPr lang="en-US" sz="2800">
                <a:cs typeface="Arial"/>
              </a:rPr>
              <a:t>As a </a:t>
            </a:r>
            <a:r>
              <a:rPr lang="en-US" sz="2800" b="1">
                <a:solidFill>
                  <a:srgbClr val="6E53A2"/>
                </a:solidFill>
                <a:cs typeface="Arial"/>
              </a:rPr>
              <a:t>teacher</a:t>
            </a:r>
            <a:r>
              <a:rPr lang="en-US" sz="2800">
                <a:solidFill>
                  <a:srgbClr val="24647C"/>
                </a:solidFill>
                <a:cs typeface="Arial"/>
              </a:rPr>
              <a:t>,</a:t>
            </a:r>
            <a:r>
              <a:rPr lang="en-US" sz="2800" b="1">
                <a:solidFill>
                  <a:srgbClr val="6E53A2"/>
                </a:solidFill>
                <a:cs typeface="Arial"/>
              </a:rPr>
              <a:t> </a:t>
            </a:r>
            <a:r>
              <a:rPr lang="en-US" sz="2800">
                <a:cs typeface="Arial"/>
              </a:rPr>
              <a:t>which of these elements will impact </a:t>
            </a:r>
            <a:r>
              <a:rPr lang="en-US" sz="2800" b="1">
                <a:solidFill>
                  <a:srgbClr val="6E53A2"/>
                </a:solidFill>
                <a:cs typeface="Arial"/>
              </a:rPr>
              <a:t>your </a:t>
            </a:r>
            <a:r>
              <a:rPr lang="en-US" sz="2800">
                <a:cs typeface="Arial"/>
              </a:rPr>
              <a:t>classroom practice?</a:t>
            </a:r>
            <a:endParaRPr lang="en-US">
              <a:cs typeface="Arial"/>
            </a:endParaRPr>
          </a:p>
          <a:p>
            <a:pPr marL="457200" indent="-228600">
              <a:lnSpc>
                <a:spcPct val="90000"/>
              </a:lnSpc>
              <a:spcBef>
                <a:spcPts val="1000"/>
              </a:spcBef>
            </a:pPr>
            <a:endParaRPr lang="en-US" sz="2800">
              <a:cs typeface="Arial"/>
            </a:endParaRPr>
          </a:p>
        </p:txBody>
      </p:sp>
      <p:pic>
        <p:nvPicPr>
          <p:cNvPr id="993" name="Graphic 992" descr="Blackboard with solid fill">
            <a:extLst>
              <a:ext uri="{FF2B5EF4-FFF2-40B4-BE49-F238E27FC236}">
                <a16:creationId xmlns:a16="http://schemas.microsoft.com/office/drawing/2014/main" id="{B3681702-08BB-0348-EF34-985A93604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063" y="1102743"/>
            <a:ext cx="770628" cy="655609"/>
          </a:xfrm>
          <a:prstGeom prst="rect">
            <a:avLst/>
          </a:prstGeom>
        </p:spPr>
      </p:pic>
      <p:pic>
        <p:nvPicPr>
          <p:cNvPr id="994" name="Graphic 993" descr="Connected with solid fill">
            <a:extLst>
              <a:ext uri="{FF2B5EF4-FFF2-40B4-BE49-F238E27FC236}">
                <a16:creationId xmlns:a16="http://schemas.microsoft.com/office/drawing/2014/main" id="{91AF777B-A9E4-3D60-9A84-1DA73E13C9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0801" y="3877573"/>
            <a:ext cx="914400" cy="655608"/>
          </a:xfrm>
          <a:prstGeom prst="rect">
            <a:avLst/>
          </a:prstGeom>
        </p:spPr>
      </p:pic>
      <p:pic>
        <p:nvPicPr>
          <p:cNvPr id="995" name="Graphic 994" descr="Head with gears outline">
            <a:extLst>
              <a:ext uri="{FF2B5EF4-FFF2-40B4-BE49-F238E27FC236}">
                <a16:creationId xmlns:a16="http://schemas.microsoft.com/office/drawing/2014/main" id="{B88ACED4-0E51-D0BC-BE21-79E39D1671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34573" y="5300931"/>
            <a:ext cx="669985" cy="641231"/>
          </a:xfrm>
          <a:prstGeom prst="rect">
            <a:avLst/>
          </a:prstGeom>
        </p:spPr>
      </p:pic>
      <p:pic>
        <p:nvPicPr>
          <p:cNvPr id="996" name="Graphic 995" descr="Folder Search with solid fill">
            <a:extLst>
              <a:ext uri="{FF2B5EF4-FFF2-40B4-BE49-F238E27FC236}">
                <a16:creationId xmlns:a16="http://schemas.microsoft.com/office/drawing/2014/main" id="{642AABEA-EF1A-E58F-01D4-F0761830C3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01819" y="1117120"/>
            <a:ext cx="583721" cy="626853"/>
          </a:xfrm>
          <a:prstGeom prst="rect">
            <a:avLst/>
          </a:prstGeom>
        </p:spPr>
      </p:pic>
      <p:pic>
        <p:nvPicPr>
          <p:cNvPr id="997" name="Graphic 996" descr="Drama with solid fill">
            <a:extLst>
              <a:ext uri="{FF2B5EF4-FFF2-40B4-BE49-F238E27FC236}">
                <a16:creationId xmlns:a16="http://schemas.microsoft.com/office/drawing/2014/main" id="{85912E4F-10BB-F682-2174-3921A1FC0B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01819" y="2482969"/>
            <a:ext cx="339306" cy="411193"/>
          </a:xfrm>
          <a:prstGeom prst="rect">
            <a:avLst/>
          </a:prstGeom>
        </p:spPr>
      </p:pic>
      <p:pic>
        <p:nvPicPr>
          <p:cNvPr id="998" name="Graphic 997" descr="Open hand with plant with solid fill">
            <a:extLst>
              <a:ext uri="{FF2B5EF4-FFF2-40B4-BE49-F238E27FC236}">
                <a16:creationId xmlns:a16="http://schemas.microsoft.com/office/drawing/2014/main" id="{6E394D59-A943-72F5-991B-88A4B5ECC5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4347" y="2684253"/>
            <a:ext cx="468702" cy="468702"/>
          </a:xfrm>
          <a:prstGeom prst="rect">
            <a:avLst/>
          </a:prstGeom>
        </p:spPr>
      </p:pic>
      <p:pic>
        <p:nvPicPr>
          <p:cNvPr id="999" name="Graphic 998" descr="List outline">
            <a:extLst>
              <a:ext uri="{FF2B5EF4-FFF2-40B4-BE49-F238E27FC236}">
                <a16:creationId xmlns:a16="http://schemas.microsoft.com/office/drawing/2014/main" id="{B6A9C63D-6E5B-8876-056E-48FC6EC50A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01819" y="3891950"/>
            <a:ext cx="626853" cy="641231"/>
          </a:xfrm>
          <a:prstGeom prst="rect">
            <a:avLst/>
          </a:prstGeom>
        </p:spPr>
      </p:pic>
      <p:pic>
        <p:nvPicPr>
          <p:cNvPr id="1000" name="Graphic 999" descr="Reflection with solid fill">
            <a:extLst>
              <a:ext uri="{FF2B5EF4-FFF2-40B4-BE49-F238E27FC236}">
                <a16:creationId xmlns:a16="http://schemas.microsoft.com/office/drawing/2014/main" id="{059F405F-6E30-9571-3CD1-6BED4BBE22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16196" y="5286555"/>
            <a:ext cx="569344" cy="641230"/>
          </a:xfrm>
          <a:prstGeom prst="rect">
            <a:avLst/>
          </a:prstGeom>
        </p:spPr>
      </p:pic>
      <p:pic>
        <p:nvPicPr>
          <p:cNvPr id="3" name="Graphic 2" descr="Apple outline">
            <a:extLst>
              <a:ext uri="{FF2B5EF4-FFF2-40B4-BE49-F238E27FC236}">
                <a16:creationId xmlns:a16="http://schemas.microsoft.com/office/drawing/2014/main" id="{5ADA96EF-D366-E38D-8F7A-4B874A4396B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20196" y="2439836"/>
            <a:ext cx="698741" cy="669986"/>
          </a:xfrm>
          <a:prstGeom prst="rect">
            <a:avLst/>
          </a:prstGeom>
        </p:spPr>
      </p:pic>
    </p:spTree>
    <p:extLst>
      <p:ext uri="{BB962C8B-B14F-4D97-AF65-F5344CB8AC3E}">
        <p14:creationId xmlns:p14="http://schemas.microsoft.com/office/powerpoint/2010/main" val="25556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8FA7FCE-BB52-25A6-AE02-4EE852BFA533}"/>
              </a:ext>
            </a:extLst>
          </p:cNvPr>
          <p:cNvSpPr/>
          <p:nvPr/>
        </p:nvSpPr>
        <p:spPr>
          <a:xfrm>
            <a:off x="4356952" y="1613112"/>
            <a:ext cx="2703285" cy="4390571"/>
          </a:xfrm>
          <a:prstGeom prst="roundRect">
            <a:avLst/>
          </a:prstGeom>
          <a:solidFill>
            <a:srgbClr val="C89B6B"/>
          </a:solidFill>
          <a:ln>
            <a:solidFill>
              <a:srgbClr val="A504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DEBC217-AA2D-6130-FA26-C29AD5474D98}"/>
              </a:ext>
            </a:extLst>
          </p:cNvPr>
          <p:cNvSpPr/>
          <p:nvPr/>
        </p:nvSpPr>
        <p:spPr>
          <a:xfrm>
            <a:off x="837239" y="1613113"/>
            <a:ext cx="2703285" cy="4390571"/>
          </a:xfrm>
          <a:prstGeom prst="roundRect">
            <a:avLst/>
          </a:prstGeom>
          <a:solidFill>
            <a:srgbClr val="C89B6B"/>
          </a:solidFill>
          <a:ln>
            <a:solidFill>
              <a:srgbClr val="A504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D6E97-5E94-2840-B7F8-150FCA015604}"/>
              </a:ext>
            </a:extLst>
          </p:cNvPr>
          <p:cNvSpPr>
            <a:spLocks noGrp="1"/>
          </p:cNvSpPr>
          <p:nvPr>
            <p:ph type="title"/>
          </p:nvPr>
        </p:nvSpPr>
        <p:spPr/>
        <p:txBody>
          <a:bodyPr/>
          <a:lstStyle/>
          <a:p>
            <a:r>
              <a:rPr lang="en-US"/>
              <a:t>September 2024</a:t>
            </a:r>
          </a:p>
        </p:txBody>
      </p:sp>
      <p:sp>
        <p:nvSpPr>
          <p:cNvPr id="14" name="TextBox 8">
            <a:extLst>
              <a:ext uri="{FF2B5EF4-FFF2-40B4-BE49-F238E27FC236}">
                <a16:creationId xmlns:a16="http://schemas.microsoft.com/office/drawing/2014/main" id="{01DEB1E8-56EF-FA08-C68B-A71374CC3DE5}"/>
              </a:ext>
            </a:extLst>
          </p:cNvPr>
          <p:cNvSpPr txBox="1"/>
          <p:nvPr/>
        </p:nvSpPr>
        <p:spPr>
          <a:xfrm>
            <a:off x="4334798" y="5304810"/>
            <a:ext cx="2756875"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a:ln>
                  <a:noFill/>
                </a:ln>
                <a:solidFill>
                  <a:schemeClr val="bg1"/>
                </a:solidFill>
                <a:effectLst/>
                <a:uLnTx/>
                <a:uFillTx/>
                <a:latin typeface="Arial" panose="020B0604020202020204"/>
                <a:ea typeface="+mn-ea"/>
                <a:cs typeface="+mn-cs"/>
              </a:rPr>
              <a:t>Transition Year</a:t>
            </a:r>
            <a:endParaRPr lang="en-IE" sz="2000" b="0" i="0" u="none" strike="noStrike" kern="1200" cap="none" spc="0" normalizeH="0" baseline="0" noProof="0">
              <a:ln>
                <a:noFill/>
              </a:ln>
              <a:solidFill>
                <a:schemeClr val="bg1"/>
              </a:solidFill>
              <a:effectLst/>
              <a:uLnTx/>
              <a:uFillTx/>
              <a:latin typeface="Arial" panose="020B0604020202020204"/>
              <a:cs typeface="Arial"/>
            </a:endParaRPr>
          </a:p>
        </p:txBody>
      </p:sp>
      <p:sp>
        <p:nvSpPr>
          <p:cNvPr id="12" name="TextBox 29">
            <a:extLst>
              <a:ext uri="{FF2B5EF4-FFF2-40B4-BE49-F238E27FC236}">
                <a16:creationId xmlns:a16="http://schemas.microsoft.com/office/drawing/2014/main" id="{D15F4951-81FD-4CF1-778C-20A19C0E7082}"/>
              </a:ext>
            </a:extLst>
          </p:cNvPr>
          <p:cNvSpPr txBox="1"/>
          <p:nvPr/>
        </p:nvSpPr>
        <p:spPr>
          <a:xfrm>
            <a:off x="421843" y="5303393"/>
            <a:ext cx="3542952" cy="707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IE" sz="2000" b="0" i="0" u="none" strike="noStrike" kern="1200" cap="none" spc="0" normalizeH="0" baseline="0" noProof="0">
                <a:ln>
                  <a:noFill/>
                </a:ln>
                <a:solidFill>
                  <a:schemeClr val="bg1"/>
                </a:solidFill>
                <a:effectLst/>
                <a:uLnTx/>
                <a:uFillTx/>
                <a:latin typeface="Arial" panose="020B0604020202020204"/>
                <a:ea typeface="+mn-ea"/>
                <a:cs typeface="+mn-cs"/>
              </a:rPr>
              <a:t>Senior Cycle</a:t>
            </a:r>
            <a:r>
              <a:rPr lang="en-IE" sz="2000">
                <a:solidFill>
                  <a:schemeClr val="bg1"/>
                </a:solidFill>
                <a:latin typeface="Arial" panose="020B0604020202020204"/>
              </a:rPr>
              <a:t> </a:t>
            </a:r>
            <a:endParaRPr lang="en-IE" sz="2000" b="0" i="0" u="none" strike="noStrike" kern="1200" cap="none" spc="0" normalizeH="0" baseline="0" noProof="0">
              <a:ln>
                <a:noFill/>
              </a:ln>
              <a:solidFill>
                <a:schemeClr val="bg1"/>
              </a:solidFill>
              <a:effectLst/>
              <a:uLnTx/>
              <a:uFillTx/>
              <a:latin typeface="Arial" panose="020B0604020202020204"/>
              <a:cs typeface="Arial"/>
            </a:endParaRPr>
          </a:p>
          <a:p>
            <a:pPr algn="ctr">
              <a:defRPr/>
            </a:pPr>
            <a:r>
              <a:rPr kumimoji="0" lang="en-IE" sz="2000" b="0" i="0" u="none" strike="noStrike" kern="1200" cap="none" spc="0" normalizeH="0" baseline="0" noProof="0">
                <a:ln>
                  <a:noFill/>
                </a:ln>
                <a:solidFill>
                  <a:schemeClr val="bg1"/>
                </a:solidFill>
                <a:effectLst/>
                <a:uLnTx/>
                <a:uFillTx/>
                <a:latin typeface="Arial" panose="020B0604020202020204"/>
                <a:ea typeface="+mn-ea"/>
                <a:cs typeface="+mn-cs"/>
              </a:rPr>
              <a:t>Level 1 &amp; Level 2</a:t>
            </a:r>
            <a:r>
              <a:rPr lang="en-IE" sz="2000">
                <a:solidFill>
                  <a:schemeClr val="bg1"/>
                </a:solidFill>
                <a:latin typeface="Arial" panose="020B0604020202020204"/>
              </a:rPr>
              <a:t> </a:t>
            </a:r>
            <a:endParaRPr lang="en-IE" sz="2000" b="0" i="0" u="none" strike="noStrike" kern="1200" cap="none" spc="0" normalizeH="0" baseline="0" noProof="0">
              <a:ln>
                <a:noFill/>
              </a:ln>
              <a:solidFill>
                <a:schemeClr val="bg1"/>
              </a:solidFill>
              <a:effectLst/>
              <a:uLnTx/>
              <a:uFillTx/>
              <a:latin typeface="Arial" panose="020B0604020202020204"/>
              <a:cs typeface="Arial"/>
            </a:endParaRPr>
          </a:p>
        </p:txBody>
      </p:sp>
      <p:grpSp>
        <p:nvGrpSpPr>
          <p:cNvPr id="21" name="Group 20">
            <a:extLst>
              <a:ext uri="{FF2B5EF4-FFF2-40B4-BE49-F238E27FC236}">
                <a16:creationId xmlns:a16="http://schemas.microsoft.com/office/drawing/2014/main" id="{1F34CC3E-6E85-C02E-B9A3-761A61902BB0}"/>
              </a:ext>
            </a:extLst>
          </p:cNvPr>
          <p:cNvGrpSpPr/>
          <p:nvPr/>
        </p:nvGrpSpPr>
        <p:grpSpPr>
          <a:xfrm>
            <a:off x="8057077" y="1251266"/>
            <a:ext cx="3289860" cy="4758470"/>
            <a:chOff x="8057076" y="1251266"/>
            <a:chExt cx="2352496" cy="4682271"/>
          </a:xfrm>
        </p:grpSpPr>
        <p:sp>
          <p:nvSpPr>
            <p:cNvPr id="6" name="Rectangle: Rounded Corners 5">
              <a:extLst>
                <a:ext uri="{FF2B5EF4-FFF2-40B4-BE49-F238E27FC236}">
                  <a16:creationId xmlns:a16="http://schemas.microsoft.com/office/drawing/2014/main" id="{B11E14F2-13EA-0936-B548-83325407B899}"/>
                </a:ext>
              </a:extLst>
            </p:cNvPr>
            <p:cNvSpPr/>
            <p:nvPr/>
          </p:nvSpPr>
          <p:spPr>
            <a:xfrm>
              <a:off x="8057076" y="1660895"/>
              <a:ext cx="2349500" cy="427264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F0C8D5-FB04-2E50-2BD0-990822CE91A5}"/>
                </a:ext>
              </a:extLst>
            </p:cNvPr>
            <p:cNvSpPr txBox="1"/>
            <p:nvPr/>
          </p:nvSpPr>
          <p:spPr>
            <a:xfrm>
              <a:off x="8196149" y="2287913"/>
              <a:ext cx="2213423" cy="34434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1A1A13"/>
                  </a:solidFill>
                  <a:cs typeface="Arial"/>
                </a:rPr>
                <a:t>Tranche 1</a:t>
              </a:r>
              <a:endParaRPr lang="en-US" sz="2000"/>
            </a:p>
            <a:p>
              <a:pPr marL="285750" indent="-285750">
                <a:lnSpc>
                  <a:spcPct val="150000"/>
                </a:lnSpc>
                <a:buFont typeface="Arial"/>
                <a:buChar char="•"/>
              </a:pPr>
              <a:r>
                <a:rPr lang="en-US" sz="1400">
                  <a:solidFill>
                    <a:srgbClr val="1A1A13"/>
                  </a:solidFill>
                  <a:cs typeface="Arial"/>
                </a:rPr>
                <a:t>Ancient Greek</a:t>
              </a:r>
            </a:p>
            <a:p>
              <a:pPr marL="285750" indent="-285750">
                <a:lnSpc>
                  <a:spcPct val="150000"/>
                </a:lnSpc>
                <a:buFont typeface="Arial"/>
                <a:buChar char="•"/>
              </a:pPr>
              <a:r>
                <a:rPr lang="en-US" sz="1400">
                  <a:solidFill>
                    <a:srgbClr val="1A1A13"/>
                  </a:solidFill>
                  <a:cs typeface="Arial"/>
                </a:rPr>
                <a:t>Arabic</a:t>
              </a:r>
            </a:p>
            <a:p>
              <a:pPr marL="285750" indent="-285750">
                <a:lnSpc>
                  <a:spcPct val="150000"/>
                </a:lnSpc>
                <a:buFont typeface="Arial"/>
                <a:buChar char="•"/>
              </a:pPr>
              <a:r>
                <a:rPr lang="en-US" sz="1400">
                  <a:solidFill>
                    <a:srgbClr val="1A1A13"/>
                  </a:solidFill>
                  <a:cs typeface="Arial"/>
                </a:rPr>
                <a:t>Biology</a:t>
              </a:r>
            </a:p>
            <a:p>
              <a:pPr marL="285750" indent="-285750">
                <a:lnSpc>
                  <a:spcPct val="150000"/>
                </a:lnSpc>
                <a:buFont typeface="Arial"/>
                <a:buChar char="•"/>
              </a:pPr>
              <a:r>
                <a:rPr lang="en-US" sz="1400">
                  <a:solidFill>
                    <a:srgbClr val="1A1A13"/>
                  </a:solidFill>
                  <a:cs typeface="Arial"/>
                </a:rPr>
                <a:t>Business</a:t>
              </a:r>
            </a:p>
            <a:p>
              <a:pPr marL="285750" indent="-285750">
                <a:lnSpc>
                  <a:spcPct val="150000"/>
                </a:lnSpc>
                <a:buFont typeface="Arial"/>
                <a:buChar char="•"/>
              </a:pPr>
              <a:r>
                <a:rPr lang="en-US" sz="1400">
                  <a:solidFill>
                    <a:srgbClr val="1A1A13"/>
                  </a:solidFill>
                  <a:cs typeface="Arial"/>
                </a:rPr>
                <a:t>Chemistry</a:t>
              </a:r>
            </a:p>
            <a:p>
              <a:pPr marL="285750" indent="-285750">
                <a:lnSpc>
                  <a:spcPct val="150000"/>
                </a:lnSpc>
                <a:buFont typeface="Arial"/>
                <a:buChar char="•"/>
              </a:pPr>
              <a:r>
                <a:rPr lang="en-US" sz="1400" b="1">
                  <a:solidFill>
                    <a:srgbClr val="1A1A13"/>
                  </a:solidFill>
                  <a:cs typeface="Arial"/>
                </a:rPr>
                <a:t>Climate Action and Sustainable  Development</a:t>
              </a:r>
              <a:endParaRPr lang="en-US" sz="1400">
                <a:cs typeface="Arial"/>
              </a:endParaRPr>
            </a:p>
            <a:p>
              <a:pPr marL="285750" indent="-285750">
                <a:lnSpc>
                  <a:spcPct val="150000"/>
                </a:lnSpc>
                <a:buFont typeface="Arial"/>
                <a:buChar char="•"/>
              </a:pPr>
              <a:r>
                <a:rPr lang="en-US" sz="1400" b="1">
                  <a:solidFill>
                    <a:srgbClr val="1A1A13"/>
                  </a:solidFill>
                  <a:cs typeface="Arial"/>
                </a:rPr>
                <a:t>Drama, Film &amp; Theatre Studies</a:t>
              </a:r>
            </a:p>
            <a:p>
              <a:pPr marL="285750" indent="-285750">
                <a:lnSpc>
                  <a:spcPct val="150000"/>
                </a:lnSpc>
                <a:buFont typeface="Arial"/>
                <a:buChar char="•"/>
              </a:pPr>
              <a:r>
                <a:rPr lang="en-US" sz="1400">
                  <a:solidFill>
                    <a:srgbClr val="1A1A13"/>
                  </a:solidFill>
                  <a:cs typeface="Arial"/>
                </a:rPr>
                <a:t>Latin</a:t>
              </a:r>
            </a:p>
            <a:p>
              <a:pPr marL="285750" indent="-285750">
                <a:lnSpc>
                  <a:spcPct val="150000"/>
                </a:lnSpc>
                <a:buFont typeface="Arial"/>
                <a:buChar char="•"/>
              </a:pPr>
              <a:r>
                <a:rPr lang="en-US" sz="1400">
                  <a:solidFill>
                    <a:srgbClr val="1A1A13"/>
                  </a:solidFill>
                  <a:cs typeface="Arial"/>
                </a:rPr>
                <a:t>Physics</a:t>
              </a:r>
            </a:p>
          </p:txBody>
        </p:sp>
        <p:sp>
          <p:nvSpPr>
            <p:cNvPr id="8" name="Rectangle: Rounded Corners 7">
              <a:extLst>
                <a:ext uri="{FF2B5EF4-FFF2-40B4-BE49-F238E27FC236}">
                  <a16:creationId xmlns:a16="http://schemas.microsoft.com/office/drawing/2014/main" id="{86EA6B55-8D35-E929-B826-A547F1D9DD98}"/>
                </a:ext>
              </a:extLst>
            </p:cNvPr>
            <p:cNvSpPr/>
            <p:nvPr/>
          </p:nvSpPr>
          <p:spPr>
            <a:xfrm>
              <a:off x="8162717" y="1251266"/>
              <a:ext cx="2150162" cy="861318"/>
            </a:xfrm>
            <a:prstGeom prst="roundRect">
              <a:avLst/>
            </a:prstGeom>
            <a:solidFill>
              <a:srgbClr val="3EA064"/>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IE" sz="2000">
                  <a:solidFill>
                    <a:prstClr val="white"/>
                  </a:solidFill>
                  <a:latin typeface="Arial" panose="020B0604020202020204"/>
                </a:rPr>
                <a:t>Support for Tranche 1 begins</a:t>
              </a:r>
              <a:endParaRPr lang="en-US">
                <a:solidFill>
                  <a:prstClr val="white"/>
                </a:solidFill>
              </a:endParaRPr>
            </a:p>
          </p:txBody>
        </p:sp>
      </p:grpSp>
      <p:pic>
        <p:nvPicPr>
          <p:cNvPr id="16" name="Picture 15" descr="A green rectangular object with a question mark&#10;&#10;Description automatically generated">
            <a:extLst>
              <a:ext uri="{FF2B5EF4-FFF2-40B4-BE49-F238E27FC236}">
                <a16:creationId xmlns:a16="http://schemas.microsoft.com/office/drawing/2014/main" id="{1178AC3E-572C-081B-E44B-AAD82E11487E}"/>
              </a:ext>
            </a:extLst>
          </p:cNvPr>
          <p:cNvPicPr>
            <a:picLocks noChangeAspect="1"/>
          </p:cNvPicPr>
          <p:nvPr/>
        </p:nvPicPr>
        <p:blipFill>
          <a:blip r:embed="rId3"/>
          <a:stretch>
            <a:fillRect/>
          </a:stretch>
        </p:blipFill>
        <p:spPr>
          <a:xfrm>
            <a:off x="13891011" y="2527016"/>
            <a:ext cx="1779320" cy="1818905"/>
          </a:xfrm>
          <a:prstGeom prst="rect">
            <a:avLst/>
          </a:prstGeom>
        </p:spPr>
      </p:pic>
      <p:pic>
        <p:nvPicPr>
          <p:cNvPr id="3" name="Picture 2" descr="A cover of a book&#10;&#10;Description automatically generated">
            <a:extLst>
              <a:ext uri="{FF2B5EF4-FFF2-40B4-BE49-F238E27FC236}">
                <a16:creationId xmlns:a16="http://schemas.microsoft.com/office/drawing/2014/main" id="{C3176110-B5FA-F57A-C2F3-DEEA823E3793}"/>
              </a:ext>
            </a:extLst>
          </p:cNvPr>
          <p:cNvPicPr>
            <a:picLocks noChangeAspect="1"/>
          </p:cNvPicPr>
          <p:nvPr/>
        </p:nvPicPr>
        <p:blipFill>
          <a:blip r:embed="rId4"/>
          <a:stretch>
            <a:fillRect/>
          </a:stretch>
        </p:blipFill>
        <p:spPr>
          <a:xfrm>
            <a:off x="937747" y="2213426"/>
            <a:ext cx="2496935" cy="2975431"/>
          </a:xfrm>
          <a:prstGeom prst="rect">
            <a:avLst/>
          </a:prstGeom>
          <a:ln w="12700">
            <a:solidFill>
              <a:schemeClr val="bg1"/>
            </a:solidFill>
          </a:ln>
        </p:spPr>
      </p:pic>
      <p:pic>
        <p:nvPicPr>
          <p:cNvPr id="9" name="Picture 8" descr="A cover of a book&#10;&#10;Description automatically generated">
            <a:extLst>
              <a:ext uri="{FF2B5EF4-FFF2-40B4-BE49-F238E27FC236}">
                <a16:creationId xmlns:a16="http://schemas.microsoft.com/office/drawing/2014/main" id="{4554F94A-9C2E-A7A1-B633-F941B65E76A6}"/>
              </a:ext>
            </a:extLst>
          </p:cNvPr>
          <p:cNvPicPr>
            <a:picLocks noChangeAspect="1"/>
          </p:cNvPicPr>
          <p:nvPr/>
        </p:nvPicPr>
        <p:blipFill>
          <a:blip r:embed="rId5"/>
          <a:stretch>
            <a:fillRect/>
          </a:stretch>
        </p:blipFill>
        <p:spPr>
          <a:xfrm>
            <a:off x="4444439" y="2224314"/>
            <a:ext cx="2532052" cy="2962729"/>
          </a:xfrm>
          <a:prstGeom prst="rect">
            <a:avLst/>
          </a:prstGeom>
          <a:ln>
            <a:solidFill>
              <a:schemeClr val="bg1"/>
            </a:solidFill>
          </a:ln>
        </p:spPr>
      </p:pic>
      <p:sp>
        <p:nvSpPr>
          <p:cNvPr id="23" name="Rectangle: Rounded Corners 22">
            <a:extLst>
              <a:ext uri="{FF2B5EF4-FFF2-40B4-BE49-F238E27FC236}">
                <a16:creationId xmlns:a16="http://schemas.microsoft.com/office/drawing/2014/main" id="{DBC07685-D79A-B52B-42A3-4CB71E1A6FB8}"/>
              </a:ext>
            </a:extLst>
          </p:cNvPr>
          <p:cNvSpPr/>
          <p:nvPr/>
        </p:nvSpPr>
        <p:spPr>
          <a:xfrm>
            <a:off x="4139903" y="1332078"/>
            <a:ext cx="3129642" cy="4744357"/>
          </a:xfrm>
          <a:prstGeom prst="roundRect">
            <a:avLst/>
          </a:prstGeom>
          <a:solidFill>
            <a:schemeClr val="bg1">
              <a:alpha val="76144"/>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C39354B3-51B4-515B-F566-EBA7405D48D4}"/>
              </a:ext>
            </a:extLst>
          </p:cNvPr>
          <p:cNvSpPr/>
          <p:nvPr/>
        </p:nvSpPr>
        <p:spPr>
          <a:xfrm>
            <a:off x="625772" y="1436052"/>
            <a:ext cx="3129642" cy="4744357"/>
          </a:xfrm>
          <a:prstGeom prst="roundRect">
            <a:avLst/>
          </a:prstGeom>
          <a:solidFill>
            <a:schemeClr val="bg1">
              <a:alpha val="76144"/>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89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6E97-5E94-2840-B7F8-150FCA015604}"/>
              </a:ext>
            </a:extLst>
          </p:cNvPr>
          <p:cNvSpPr>
            <a:spLocks noGrp="1"/>
          </p:cNvSpPr>
          <p:nvPr>
            <p:ph type="title"/>
          </p:nvPr>
        </p:nvSpPr>
        <p:spPr>
          <a:xfrm>
            <a:off x="541867" y="375708"/>
            <a:ext cx="10198101" cy="1336146"/>
          </a:xfrm>
        </p:spPr>
        <p:txBody>
          <a:bodyPr/>
          <a:lstStyle/>
          <a:p>
            <a:r>
              <a:rPr lang="en-US"/>
              <a:t>Considerations for Teaching and Learning - Tranche 1 Subjects</a:t>
            </a:r>
          </a:p>
        </p:txBody>
      </p:sp>
      <p:sp>
        <p:nvSpPr>
          <p:cNvPr id="7" name="Text Placeholder 2">
            <a:extLst>
              <a:ext uri="{FF2B5EF4-FFF2-40B4-BE49-F238E27FC236}">
                <a16:creationId xmlns:a16="http://schemas.microsoft.com/office/drawing/2014/main" id="{C43987B8-7812-81F0-529F-BE0A68E631C3}"/>
              </a:ext>
            </a:extLst>
          </p:cNvPr>
          <p:cNvSpPr txBox="1">
            <a:spLocks/>
          </p:cNvSpPr>
          <p:nvPr/>
        </p:nvSpPr>
        <p:spPr>
          <a:xfrm>
            <a:off x="382979" y="1647495"/>
            <a:ext cx="7368639" cy="44008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nSpc>
                <a:spcPct val="170000"/>
              </a:lnSpc>
            </a:pPr>
            <a:r>
              <a:rPr lang="en-US" sz="2400" u="sng" kern="0"/>
              <a:t>Questions to discuss:</a:t>
            </a:r>
            <a:endParaRPr lang="en-US" sz="2400"/>
          </a:p>
          <a:p>
            <a:pPr marL="742950" indent="-514350">
              <a:buAutoNum type="arabicParenR"/>
            </a:pPr>
            <a:r>
              <a:rPr lang="en-US" sz="2400" kern="0"/>
              <a:t>As an </a:t>
            </a:r>
            <a:r>
              <a:rPr lang="en-US" sz="2400" b="1" kern="0">
                <a:solidFill>
                  <a:srgbClr val="3EA064"/>
                </a:solidFill>
              </a:rPr>
              <a:t>individual</a:t>
            </a:r>
            <a:r>
              <a:rPr lang="en-US" sz="2400" kern="0"/>
              <a:t>, what impact do you feel Tranche 1 will have on your classroom practice?</a:t>
            </a:r>
          </a:p>
          <a:p>
            <a:pPr marL="742950" indent="-514350">
              <a:buAutoNum type="arabicParenR"/>
            </a:pPr>
            <a:r>
              <a:rPr lang="en-US" sz="2400" kern="0"/>
              <a:t>In your </a:t>
            </a:r>
            <a:r>
              <a:rPr lang="en-US" sz="2400" b="1" kern="0">
                <a:solidFill>
                  <a:srgbClr val="3EA064"/>
                </a:solidFill>
              </a:rPr>
              <a:t>subject department</a:t>
            </a:r>
            <a:r>
              <a:rPr lang="en-US" sz="2400" kern="0"/>
              <a:t>, are there tangible next steps for you to engage with to prepare for Tranche 1 and subsequent Tranches?</a:t>
            </a:r>
          </a:p>
          <a:p>
            <a:pPr marL="742950" indent="-514350">
              <a:buAutoNum type="arabicParenR"/>
            </a:pPr>
            <a:r>
              <a:rPr lang="en-US" sz="2400" kern="0"/>
              <a:t>Within </a:t>
            </a:r>
            <a:r>
              <a:rPr lang="en-US" sz="2400" b="1" kern="0">
                <a:solidFill>
                  <a:srgbClr val="3EA064"/>
                </a:solidFill>
              </a:rPr>
              <a:t>your school community</a:t>
            </a:r>
            <a:r>
              <a:rPr lang="en-US" sz="2400" kern="0"/>
              <a:t>, are there any considerations emerging as a result of Tranche 1 for this academic year and beyond?</a:t>
            </a:r>
          </a:p>
        </p:txBody>
      </p:sp>
      <p:pic>
        <p:nvPicPr>
          <p:cNvPr id="13" name="Picture 12" descr="A green rectangular object with a question mark&#10;&#10;Description automatically generated">
            <a:extLst>
              <a:ext uri="{FF2B5EF4-FFF2-40B4-BE49-F238E27FC236}">
                <a16:creationId xmlns:a16="http://schemas.microsoft.com/office/drawing/2014/main" id="{06EA60D3-4837-23EC-F25D-6D73DFD7711B}"/>
              </a:ext>
            </a:extLst>
          </p:cNvPr>
          <p:cNvPicPr>
            <a:picLocks noChangeAspect="1"/>
          </p:cNvPicPr>
          <p:nvPr/>
        </p:nvPicPr>
        <p:blipFill>
          <a:blip r:embed="rId3"/>
          <a:stretch>
            <a:fillRect/>
          </a:stretch>
        </p:blipFill>
        <p:spPr>
          <a:xfrm>
            <a:off x="3479562" y="5579772"/>
            <a:ext cx="1175471" cy="1200679"/>
          </a:xfrm>
          <a:prstGeom prst="rect">
            <a:avLst/>
          </a:prstGeom>
        </p:spPr>
      </p:pic>
      <p:grpSp>
        <p:nvGrpSpPr>
          <p:cNvPr id="8" name="Group 7">
            <a:extLst>
              <a:ext uri="{FF2B5EF4-FFF2-40B4-BE49-F238E27FC236}">
                <a16:creationId xmlns:a16="http://schemas.microsoft.com/office/drawing/2014/main" id="{B857B707-42C1-97D2-0F32-8C0212ACDF2A}"/>
              </a:ext>
            </a:extLst>
          </p:cNvPr>
          <p:cNvGrpSpPr/>
          <p:nvPr/>
        </p:nvGrpSpPr>
        <p:grpSpPr>
          <a:xfrm>
            <a:off x="8057077" y="1251266"/>
            <a:ext cx="3289860" cy="4758470"/>
            <a:chOff x="8057076" y="1251266"/>
            <a:chExt cx="2352496" cy="4682271"/>
          </a:xfrm>
        </p:grpSpPr>
        <p:sp>
          <p:nvSpPr>
            <p:cNvPr id="4" name="Rectangle: Rounded Corners 3">
              <a:extLst>
                <a:ext uri="{FF2B5EF4-FFF2-40B4-BE49-F238E27FC236}">
                  <a16:creationId xmlns:a16="http://schemas.microsoft.com/office/drawing/2014/main" id="{F52CAAF4-A0D2-2277-CF19-6FE54CFA71B3}"/>
                </a:ext>
              </a:extLst>
            </p:cNvPr>
            <p:cNvSpPr/>
            <p:nvPr/>
          </p:nvSpPr>
          <p:spPr>
            <a:xfrm>
              <a:off x="8057076" y="1660895"/>
              <a:ext cx="2349500" cy="427264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79CB75-652E-F99E-5E0E-24BB38E232FB}"/>
                </a:ext>
              </a:extLst>
            </p:cNvPr>
            <p:cNvSpPr txBox="1"/>
            <p:nvPr/>
          </p:nvSpPr>
          <p:spPr>
            <a:xfrm>
              <a:off x="8196149" y="2287913"/>
              <a:ext cx="2213423" cy="34434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1A1A13"/>
                  </a:solidFill>
                  <a:cs typeface="Arial"/>
                </a:rPr>
                <a:t>Tranche 1</a:t>
              </a:r>
              <a:endParaRPr lang="en-US" sz="2000"/>
            </a:p>
            <a:p>
              <a:pPr marL="285750" indent="-285750">
                <a:lnSpc>
                  <a:spcPct val="150000"/>
                </a:lnSpc>
                <a:buFont typeface="Arial"/>
                <a:buChar char="•"/>
              </a:pPr>
              <a:r>
                <a:rPr lang="en-US" sz="1400">
                  <a:solidFill>
                    <a:srgbClr val="1A1A13"/>
                  </a:solidFill>
                  <a:cs typeface="Arial"/>
                </a:rPr>
                <a:t>Ancient Greek</a:t>
              </a:r>
            </a:p>
            <a:p>
              <a:pPr marL="285750" indent="-285750">
                <a:lnSpc>
                  <a:spcPct val="150000"/>
                </a:lnSpc>
                <a:buFont typeface="Arial"/>
                <a:buChar char="•"/>
              </a:pPr>
              <a:r>
                <a:rPr lang="en-US" sz="1400">
                  <a:solidFill>
                    <a:srgbClr val="1A1A13"/>
                  </a:solidFill>
                  <a:cs typeface="Arial"/>
                </a:rPr>
                <a:t>Arabic</a:t>
              </a:r>
            </a:p>
            <a:p>
              <a:pPr marL="285750" indent="-285750">
                <a:lnSpc>
                  <a:spcPct val="150000"/>
                </a:lnSpc>
                <a:buFont typeface="Arial"/>
                <a:buChar char="•"/>
              </a:pPr>
              <a:r>
                <a:rPr lang="en-US" sz="1400">
                  <a:solidFill>
                    <a:srgbClr val="1A1A13"/>
                  </a:solidFill>
                  <a:cs typeface="Arial"/>
                </a:rPr>
                <a:t>Biology</a:t>
              </a:r>
            </a:p>
            <a:p>
              <a:pPr marL="285750" indent="-285750">
                <a:lnSpc>
                  <a:spcPct val="150000"/>
                </a:lnSpc>
                <a:buFont typeface="Arial"/>
                <a:buChar char="•"/>
              </a:pPr>
              <a:r>
                <a:rPr lang="en-US" sz="1400">
                  <a:solidFill>
                    <a:srgbClr val="1A1A13"/>
                  </a:solidFill>
                  <a:cs typeface="Arial"/>
                </a:rPr>
                <a:t>Business</a:t>
              </a:r>
            </a:p>
            <a:p>
              <a:pPr marL="285750" indent="-285750">
                <a:lnSpc>
                  <a:spcPct val="150000"/>
                </a:lnSpc>
                <a:buFont typeface="Arial"/>
                <a:buChar char="•"/>
              </a:pPr>
              <a:r>
                <a:rPr lang="en-US" sz="1400">
                  <a:solidFill>
                    <a:srgbClr val="1A1A13"/>
                  </a:solidFill>
                  <a:cs typeface="Arial"/>
                </a:rPr>
                <a:t>Chemistry</a:t>
              </a:r>
            </a:p>
            <a:p>
              <a:pPr marL="285750" indent="-285750">
                <a:lnSpc>
                  <a:spcPct val="150000"/>
                </a:lnSpc>
                <a:buFont typeface="Arial"/>
                <a:buChar char="•"/>
              </a:pPr>
              <a:r>
                <a:rPr lang="en-US" sz="1400" b="1">
                  <a:solidFill>
                    <a:srgbClr val="1A1A13"/>
                  </a:solidFill>
                  <a:cs typeface="Arial"/>
                </a:rPr>
                <a:t>Climate Action and Sustainable  Development</a:t>
              </a:r>
              <a:endParaRPr lang="en-US" sz="1400">
                <a:cs typeface="Arial"/>
              </a:endParaRPr>
            </a:p>
            <a:p>
              <a:pPr marL="285750" indent="-285750">
                <a:lnSpc>
                  <a:spcPct val="150000"/>
                </a:lnSpc>
                <a:buFont typeface="Arial"/>
                <a:buChar char="•"/>
              </a:pPr>
              <a:r>
                <a:rPr lang="en-US" sz="1400" b="1">
                  <a:solidFill>
                    <a:srgbClr val="1A1A13"/>
                  </a:solidFill>
                  <a:cs typeface="Arial"/>
                </a:rPr>
                <a:t>Drama, Film &amp; Theatre Studies</a:t>
              </a:r>
            </a:p>
            <a:p>
              <a:pPr marL="285750" indent="-285750">
                <a:lnSpc>
                  <a:spcPct val="150000"/>
                </a:lnSpc>
                <a:buFont typeface="Arial"/>
                <a:buChar char="•"/>
              </a:pPr>
              <a:r>
                <a:rPr lang="en-US" sz="1400">
                  <a:solidFill>
                    <a:srgbClr val="1A1A13"/>
                  </a:solidFill>
                  <a:cs typeface="Arial"/>
                </a:rPr>
                <a:t>Latin</a:t>
              </a:r>
            </a:p>
            <a:p>
              <a:pPr marL="285750" indent="-285750">
                <a:lnSpc>
                  <a:spcPct val="150000"/>
                </a:lnSpc>
                <a:buFont typeface="Arial"/>
                <a:buChar char="•"/>
              </a:pPr>
              <a:r>
                <a:rPr lang="en-US" sz="1400">
                  <a:solidFill>
                    <a:srgbClr val="1A1A13"/>
                  </a:solidFill>
                  <a:cs typeface="Arial"/>
                </a:rPr>
                <a:t>Physics</a:t>
              </a:r>
            </a:p>
          </p:txBody>
        </p:sp>
        <p:sp>
          <p:nvSpPr>
            <p:cNvPr id="6" name="Rectangle: Rounded Corners 5">
              <a:extLst>
                <a:ext uri="{FF2B5EF4-FFF2-40B4-BE49-F238E27FC236}">
                  <a16:creationId xmlns:a16="http://schemas.microsoft.com/office/drawing/2014/main" id="{422CE8DC-7D36-37FD-45A7-1F6BF9FAE04E}"/>
                </a:ext>
              </a:extLst>
            </p:cNvPr>
            <p:cNvSpPr/>
            <p:nvPr/>
          </p:nvSpPr>
          <p:spPr>
            <a:xfrm>
              <a:off x="8162717" y="1251266"/>
              <a:ext cx="2150162" cy="861318"/>
            </a:xfrm>
            <a:prstGeom prst="roundRect">
              <a:avLst/>
            </a:prstGeom>
            <a:solidFill>
              <a:srgbClr val="3EA064"/>
            </a:solidFill>
            <a:ln>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IE" sz="2000">
                  <a:solidFill>
                    <a:prstClr val="white"/>
                  </a:solidFill>
                  <a:latin typeface="Arial" panose="020B0604020202020204"/>
                </a:rPr>
                <a:t>In Classrooms September 2025</a:t>
              </a:r>
              <a:endParaRPr lang="en-IE" sz="2000">
                <a:solidFill>
                  <a:prstClr val="white"/>
                </a:solidFill>
                <a:cs typeface="Arial"/>
              </a:endParaRPr>
            </a:p>
          </p:txBody>
        </p:sp>
      </p:grpSp>
    </p:spTree>
    <p:extLst>
      <p:ext uri="{BB962C8B-B14F-4D97-AF65-F5344CB8AC3E}">
        <p14:creationId xmlns:p14="http://schemas.microsoft.com/office/powerpoint/2010/main" val="1635470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85622-8D9C-6C4A-DC04-11DE1ACF9C04}"/>
              </a:ext>
            </a:extLst>
          </p:cNvPr>
          <p:cNvPicPr>
            <a:picLocks noChangeAspect="1"/>
          </p:cNvPicPr>
          <p:nvPr/>
        </p:nvPicPr>
        <p:blipFill>
          <a:blip r:embed="rId3"/>
          <a:stretch>
            <a:fillRect/>
          </a:stretch>
        </p:blipFill>
        <p:spPr>
          <a:xfrm>
            <a:off x="544624" y="312717"/>
            <a:ext cx="4185375" cy="2976749"/>
          </a:xfrm>
          <a:prstGeom prst="rect">
            <a:avLst/>
          </a:prstGeom>
        </p:spPr>
      </p:pic>
      <p:pic>
        <p:nvPicPr>
          <p:cNvPr id="6" name="Picture 5" descr="A poster of a school subject&#10;&#10;Description automatically generated">
            <a:extLst>
              <a:ext uri="{FF2B5EF4-FFF2-40B4-BE49-F238E27FC236}">
                <a16:creationId xmlns:a16="http://schemas.microsoft.com/office/drawing/2014/main" id="{71E1C69F-EFCE-0902-7C74-E2F4FE79F0A6}"/>
              </a:ext>
            </a:extLst>
          </p:cNvPr>
          <p:cNvPicPr>
            <a:picLocks noChangeAspect="1"/>
          </p:cNvPicPr>
          <p:nvPr/>
        </p:nvPicPr>
        <p:blipFill>
          <a:blip r:embed="rId4"/>
          <a:stretch>
            <a:fillRect/>
          </a:stretch>
        </p:blipFill>
        <p:spPr>
          <a:xfrm>
            <a:off x="547099" y="3274126"/>
            <a:ext cx="4184090" cy="2966852"/>
          </a:xfrm>
          <a:prstGeom prst="rect">
            <a:avLst/>
          </a:prstGeom>
        </p:spPr>
      </p:pic>
      <p:sp>
        <p:nvSpPr>
          <p:cNvPr id="3" name="TextBox 2">
            <a:extLst>
              <a:ext uri="{FF2B5EF4-FFF2-40B4-BE49-F238E27FC236}">
                <a16:creationId xmlns:a16="http://schemas.microsoft.com/office/drawing/2014/main" id="{ADF1A45B-6561-0F2B-E4AA-C61BBCD411BA}"/>
              </a:ext>
            </a:extLst>
          </p:cNvPr>
          <p:cNvSpPr txBox="1"/>
          <p:nvPr/>
        </p:nvSpPr>
        <p:spPr>
          <a:xfrm>
            <a:off x="5649993" y="2178808"/>
            <a:ext cx="54766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solidFill>
                  <a:srgbClr val="1A87A8"/>
                </a:solidFill>
                <a:cs typeface="Arial"/>
              </a:rPr>
              <a:t>Senior Cycle Redevelopment</a:t>
            </a:r>
            <a:endParaRPr lang="en-US"/>
          </a:p>
          <a:p>
            <a:pPr algn="ctr"/>
            <a:r>
              <a:rPr lang="en-GB" sz="2400">
                <a:solidFill>
                  <a:srgbClr val="1A87A8"/>
                </a:solidFill>
                <a:cs typeface="Arial"/>
              </a:rPr>
              <a:t>Oide Professional Learning Experiences (PLEs) 2024/25</a:t>
            </a:r>
          </a:p>
        </p:txBody>
      </p:sp>
    </p:spTree>
    <p:extLst>
      <p:ext uri="{BB962C8B-B14F-4D97-AF65-F5344CB8AC3E}">
        <p14:creationId xmlns:p14="http://schemas.microsoft.com/office/powerpoint/2010/main" val="42480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7980B1-145E-F7D4-AE87-7B0231CC5724}"/>
              </a:ext>
            </a:extLst>
          </p:cNvPr>
          <p:cNvPicPr>
            <a:picLocks noChangeAspect="1"/>
          </p:cNvPicPr>
          <p:nvPr/>
        </p:nvPicPr>
        <p:blipFill>
          <a:blip r:embed="rId3"/>
          <a:stretch>
            <a:fillRect/>
          </a:stretch>
        </p:blipFill>
        <p:spPr>
          <a:xfrm>
            <a:off x="2325923" y="490847"/>
            <a:ext cx="7540154" cy="5351815"/>
          </a:xfrm>
          <a:prstGeom prst="rect">
            <a:avLst/>
          </a:prstGeom>
        </p:spPr>
      </p:pic>
    </p:spTree>
    <p:extLst>
      <p:ext uri="{BB962C8B-B14F-4D97-AF65-F5344CB8AC3E}">
        <p14:creationId xmlns:p14="http://schemas.microsoft.com/office/powerpoint/2010/main" val="315442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885622-8D9C-6C4A-DC04-11DE1ACF9C04}"/>
              </a:ext>
            </a:extLst>
          </p:cNvPr>
          <p:cNvPicPr>
            <a:picLocks noChangeAspect="1"/>
          </p:cNvPicPr>
          <p:nvPr/>
        </p:nvPicPr>
        <p:blipFill>
          <a:blip r:embed="rId2"/>
          <a:stretch>
            <a:fillRect/>
          </a:stretch>
        </p:blipFill>
        <p:spPr>
          <a:xfrm>
            <a:off x="544624" y="312717"/>
            <a:ext cx="4185375" cy="2976749"/>
          </a:xfrm>
          <a:prstGeom prst="rect">
            <a:avLst/>
          </a:prstGeom>
        </p:spPr>
      </p:pic>
      <p:pic>
        <p:nvPicPr>
          <p:cNvPr id="6" name="Picture 5" descr="A poster of a school subject&#10;&#10;Description automatically generated">
            <a:extLst>
              <a:ext uri="{FF2B5EF4-FFF2-40B4-BE49-F238E27FC236}">
                <a16:creationId xmlns:a16="http://schemas.microsoft.com/office/drawing/2014/main" id="{71E1C69F-EFCE-0902-7C74-E2F4FE79F0A6}"/>
              </a:ext>
            </a:extLst>
          </p:cNvPr>
          <p:cNvPicPr>
            <a:picLocks noChangeAspect="1"/>
          </p:cNvPicPr>
          <p:nvPr/>
        </p:nvPicPr>
        <p:blipFill>
          <a:blip r:embed="rId3"/>
          <a:stretch>
            <a:fillRect/>
          </a:stretch>
        </p:blipFill>
        <p:spPr>
          <a:xfrm>
            <a:off x="547099" y="3274126"/>
            <a:ext cx="4184090" cy="2966852"/>
          </a:xfrm>
          <a:prstGeom prst="rect">
            <a:avLst/>
          </a:prstGeom>
        </p:spPr>
      </p:pic>
      <p:sp>
        <p:nvSpPr>
          <p:cNvPr id="3" name="TextBox 2">
            <a:extLst>
              <a:ext uri="{FF2B5EF4-FFF2-40B4-BE49-F238E27FC236}">
                <a16:creationId xmlns:a16="http://schemas.microsoft.com/office/drawing/2014/main" id="{8A2DECB9-C3A6-E06E-9F60-300C58CCB285}"/>
              </a:ext>
            </a:extLst>
          </p:cNvPr>
          <p:cNvSpPr txBox="1"/>
          <p:nvPr/>
        </p:nvSpPr>
        <p:spPr>
          <a:xfrm>
            <a:off x="5649993" y="2178808"/>
            <a:ext cx="547666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b="1">
                <a:solidFill>
                  <a:srgbClr val="1A87A8"/>
                </a:solidFill>
                <a:cs typeface="Arial"/>
              </a:rPr>
              <a:t>Senior Cycle Redevelopment</a:t>
            </a:r>
            <a:endParaRPr lang="en-US"/>
          </a:p>
          <a:p>
            <a:pPr algn="ctr"/>
            <a:r>
              <a:rPr lang="en-GB" sz="2400">
                <a:solidFill>
                  <a:srgbClr val="1A87A8"/>
                </a:solidFill>
                <a:cs typeface="Arial"/>
              </a:rPr>
              <a:t>Oide Professional Learning Experiences (PLEs) 2024/25</a:t>
            </a:r>
          </a:p>
        </p:txBody>
      </p:sp>
    </p:spTree>
    <p:extLst>
      <p:ext uri="{BB962C8B-B14F-4D97-AF65-F5344CB8AC3E}">
        <p14:creationId xmlns:p14="http://schemas.microsoft.com/office/powerpoint/2010/main" val="1274611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oster of a school subject&#10;&#10;Description automatically generated">
            <a:extLst>
              <a:ext uri="{FF2B5EF4-FFF2-40B4-BE49-F238E27FC236}">
                <a16:creationId xmlns:a16="http://schemas.microsoft.com/office/drawing/2014/main" id="{ACCCEACF-D48A-B570-080F-DE948889D071}"/>
              </a:ext>
            </a:extLst>
          </p:cNvPr>
          <p:cNvPicPr>
            <a:picLocks noChangeAspect="1"/>
          </p:cNvPicPr>
          <p:nvPr/>
        </p:nvPicPr>
        <p:blipFill>
          <a:blip r:embed="rId3"/>
          <a:stretch>
            <a:fillRect/>
          </a:stretch>
        </p:blipFill>
        <p:spPr>
          <a:xfrm>
            <a:off x="2324100" y="752475"/>
            <a:ext cx="7543800" cy="5353050"/>
          </a:xfrm>
          <a:prstGeom prst="rect">
            <a:avLst/>
          </a:prstGeom>
        </p:spPr>
      </p:pic>
    </p:spTree>
    <p:extLst>
      <p:ext uri="{BB962C8B-B14F-4D97-AF65-F5344CB8AC3E}">
        <p14:creationId xmlns:p14="http://schemas.microsoft.com/office/powerpoint/2010/main" val="3349418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441201" y="2804241"/>
            <a:ext cx="5143500" cy="707886"/>
          </a:xfrm>
          <a:prstGeom prst="rect">
            <a:avLst/>
          </a:prstGeom>
          <a:noFill/>
        </p:spPr>
        <p:txBody>
          <a:bodyPr wrap="square" rtlCol="0">
            <a:spAutoFit/>
          </a:bodyPr>
          <a:lstStyle/>
          <a:p>
            <a:r>
              <a:rPr lang="en-US" sz="4000">
                <a:solidFill>
                  <a:schemeClr val="bg1"/>
                </a:solidFill>
              </a:rPr>
              <a:t>Transition Year</a:t>
            </a:r>
          </a:p>
        </p:txBody>
      </p:sp>
      <p:pic>
        <p:nvPicPr>
          <p:cNvPr id="4" name="Picture 3" descr="A cover of a book&#10;&#10;Description automatically generated">
            <a:extLst>
              <a:ext uri="{FF2B5EF4-FFF2-40B4-BE49-F238E27FC236}">
                <a16:creationId xmlns:a16="http://schemas.microsoft.com/office/drawing/2014/main" id="{25064254-851E-5E0D-F3FB-9773942E928A}"/>
              </a:ext>
            </a:extLst>
          </p:cNvPr>
          <p:cNvPicPr>
            <a:picLocks noChangeAspect="1"/>
          </p:cNvPicPr>
          <p:nvPr/>
        </p:nvPicPr>
        <p:blipFill>
          <a:blip r:embed="rId3"/>
          <a:stretch>
            <a:fillRect/>
          </a:stretch>
        </p:blipFill>
        <p:spPr>
          <a:xfrm>
            <a:off x="7358063" y="1300163"/>
            <a:ext cx="3571875" cy="4257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7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57495" y="192928"/>
            <a:ext cx="8814092" cy="696072"/>
          </a:xfrm>
          <a:prstGeom prst="rect">
            <a:avLst/>
          </a:prstGeom>
        </p:spPr>
        <p:txBody>
          <a:bodyPr spcFirstLastPara="1" wrap="square" lIns="0" tIns="0" rIns="0" bIns="0" anchor="b" anchorCtr="0">
            <a:normAutofit/>
          </a:bodyPr>
          <a:lstStyle/>
          <a:p>
            <a:r>
              <a:rPr lang="en-GB" sz="4000">
                <a:solidFill>
                  <a:srgbClr val="1987A8"/>
                </a:solidFill>
              </a:rPr>
              <a:t>TY Programme Statement</a:t>
            </a:r>
            <a:endParaRPr sz="4000" i="1">
              <a:solidFill>
                <a:srgbClr val="1987A8"/>
              </a:solidFill>
            </a:endParaRPr>
          </a:p>
        </p:txBody>
      </p:sp>
      <p:sp>
        <p:nvSpPr>
          <p:cNvPr id="2" name="Google Shape;10422;p188">
            <a:extLst>
              <a:ext uri="{FF2B5EF4-FFF2-40B4-BE49-F238E27FC236}">
                <a16:creationId xmlns:a16="http://schemas.microsoft.com/office/drawing/2014/main" id="{3D4C7A6F-39EE-A812-A6E2-ACB71620AA8B}"/>
              </a:ext>
            </a:extLst>
          </p:cNvPr>
          <p:cNvSpPr/>
          <p:nvPr/>
        </p:nvSpPr>
        <p:spPr>
          <a:xfrm>
            <a:off x="557495" y="1277871"/>
            <a:ext cx="7658037" cy="4866075"/>
          </a:xfrm>
          <a:prstGeom prst="roundRect">
            <a:avLst>
              <a:gd name="adj" fmla="val 16667"/>
            </a:avLst>
          </a:prstGeom>
          <a:solidFill>
            <a:srgbClr val="F8A324"/>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121900" tIns="121900" rIns="121900" bIns="121900" anchor="ctr" anchorCtr="0">
            <a:noAutofit/>
          </a:bodyPr>
          <a:lstStyle/>
          <a:p>
            <a:pPr marL="342900" indent="-342900">
              <a:lnSpc>
                <a:spcPct val="114000"/>
              </a:lnSpc>
              <a:spcAft>
                <a:spcPts val="2400"/>
              </a:spcAft>
              <a:buClr>
                <a:schemeClr val="bg1"/>
              </a:buClr>
              <a:buFont typeface="Arial" panose="020B0604020202020204" pitchFamily="34" charset="0"/>
              <a:buChar char="•"/>
            </a:pPr>
            <a:r>
              <a:rPr lang="en-IE" sz="2000">
                <a:solidFill>
                  <a:schemeClr val="bg1"/>
                </a:solidFill>
                <a:effectLst/>
                <a:latin typeface="+mn-lt"/>
              </a:rPr>
              <a:t>Designed around the </a:t>
            </a:r>
            <a:r>
              <a:rPr lang="en-IE" sz="2000" b="1">
                <a:solidFill>
                  <a:schemeClr val="bg1"/>
                </a:solidFill>
                <a:effectLst/>
                <a:latin typeface="+mn-lt"/>
              </a:rPr>
              <a:t>developmental and learning needs </a:t>
            </a:r>
            <a:r>
              <a:rPr lang="en-IE" sz="2000">
                <a:solidFill>
                  <a:schemeClr val="bg1"/>
                </a:solidFill>
                <a:effectLst/>
                <a:latin typeface="+mn-lt"/>
              </a:rPr>
              <a:t>of students moving from Junior </a:t>
            </a:r>
            <a:r>
              <a:rPr lang="en-IE" sz="2000">
                <a:solidFill>
                  <a:schemeClr val="bg1"/>
                </a:solidFill>
                <a:latin typeface="+mn-lt"/>
              </a:rPr>
              <a:t>C</a:t>
            </a:r>
            <a:r>
              <a:rPr lang="en-IE" sz="2000">
                <a:solidFill>
                  <a:schemeClr val="bg1"/>
                </a:solidFill>
                <a:effectLst/>
                <a:latin typeface="+mn-lt"/>
              </a:rPr>
              <a:t>ycle into Senior </a:t>
            </a:r>
            <a:r>
              <a:rPr lang="en-IE" sz="2000">
                <a:solidFill>
                  <a:schemeClr val="bg1"/>
                </a:solidFill>
                <a:latin typeface="+mn-lt"/>
              </a:rPr>
              <a:t>C</a:t>
            </a:r>
            <a:r>
              <a:rPr lang="en-IE" sz="2000">
                <a:solidFill>
                  <a:schemeClr val="bg1"/>
                </a:solidFill>
                <a:effectLst/>
                <a:latin typeface="+mn-lt"/>
              </a:rPr>
              <a:t>ycle</a:t>
            </a:r>
            <a:r>
              <a:rPr lang="en-IE" sz="2000">
                <a:solidFill>
                  <a:schemeClr val="bg1"/>
                </a:solidFill>
              </a:rPr>
              <a:t> </a:t>
            </a:r>
            <a:r>
              <a:rPr lang="en-IE" sz="2000">
                <a:solidFill>
                  <a:schemeClr val="bg1"/>
                </a:solidFill>
                <a:ea typeface="+mn-lt"/>
                <a:cs typeface="+mn-lt"/>
              </a:rPr>
              <a:t>as they prepare for their future lives</a:t>
            </a:r>
            <a:r>
              <a:rPr lang="en-IE" sz="2000">
                <a:solidFill>
                  <a:schemeClr val="bg1"/>
                </a:solidFill>
                <a:effectLst/>
                <a:latin typeface="+mn-lt"/>
              </a:rPr>
              <a:t>.</a:t>
            </a:r>
          </a:p>
          <a:p>
            <a:pPr marL="342900" indent="-342900">
              <a:lnSpc>
                <a:spcPct val="114000"/>
              </a:lnSpc>
              <a:spcAft>
                <a:spcPts val="2400"/>
              </a:spcAft>
              <a:buClr>
                <a:schemeClr val="bg1"/>
              </a:buClr>
              <a:buFont typeface="Arial" panose="020B0604020202020204" pitchFamily="34" charset="0"/>
              <a:buChar char="•"/>
            </a:pPr>
            <a:r>
              <a:rPr lang="en-IE" sz="2000" b="1">
                <a:solidFill>
                  <a:schemeClr val="bg1"/>
                </a:solidFill>
                <a:effectLst/>
                <a:latin typeface="+mn-lt"/>
              </a:rPr>
              <a:t>Schools have autonomy and flexibility </a:t>
            </a:r>
            <a:r>
              <a:rPr lang="en-IE" sz="2000">
                <a:solidFill>
                  <a:schemeClr val="bg1"/>
                </a:solidFill>
                <a:effectLst/>
                <a:latin typeface="+mn-lt"/>
              </a:rPr>
              <a:t>to design their TY programme within the design </a:t>
            </a:r>
            <a:r>
              <a:rPr lang="en-IE" sz="2000">
                <a:solidFill>
                  <a:schemeClr val="bg1"/>
                </a:solidFill>
              </a:rPr>
              <a:t>parameters </a:t>
            </a:r>
            <a:r>
              <a:rPr lang="en-IE" sz="2000">
                <a:solidFill>
                  <a:schemeClr val="bg1"/>
                </a:solidFill>
                <a:effectLst/>
                <a:latin typeface="+mn-lt"/>
              </a:rPr>
              <a:t>of the TY Programme Statement.</a:t>
            </a:r>
            <a:r>
              <a:rPr lang="en-IE" sz="2000">
                <a:solidFill>
                  <a:schemeClr val="bg1"/>
                </a:solidFill>
              </a:rPr>
              <a:t> </a:t>
            </a:r>
            <a:endParaRPr lang="en-IE" sz="2000">
              <a:solidFill>
                <a:schemeClr val="bg1"/>
              </a:solidFill>
              <a:effectLst/>
              <a:latin typeface="+mn-lt"/>
              <a:cs typeface="Arial"/>
            </a:endParaRPr>
          </a:p>
          <a:p>
            <a:pPr marL="342900" indent="-342900">
              <a:lnSpc>
                <a:spcPct val="114000"/>
              </a:lnSpc>
              <a:buClr>
                <a:schemeClr val="bg1"/>
              </a:buClr>
              <a:buFont typeface="Arial" panose="020B0604020202020204" pitchFamily="34" charset="0"/>
              <a:buChar char="•"/>
            </a:pPr>
            <a:r>
              <a:rPr lang="en-IE" sz="2000" b="1">
                <a:solidFill>
                  <a:schemeClr val="bg1"/>
                </a:solidFill>
                <a:effectLst/>
                <a:latin typeface="+mn-lt"/>
              </a:rPr>
              <a:t>The statement offers guidance </a:t>
            </a:r>
            <a:r>
              <a:rPr lang="en-IE" sz="2000">
                <a:solidFill>
                  <a:schemeClr val="bg1"/>
                </a:solidFill>
                <a:effectLst/>
                <a:latin typeface="+mn-lt"/>
              </a:rPr>
              <a:t>to schools on how to develop a TY programme to meet the needs of all their students.</a:t>
            </a:r>
            <a:endParaRPr lang="en-IE" sz="2000">
              <a:solidFill>
                <a:schemeClr val="bg1"/>
              </a:solidFill>
              <a:latin typeface="+mn-lt"/>
              <a:cs typeface="Arial"/>
            </a:endParaRPr>
          </a:p>
        </p:txBody>
      </p:sp>
      <p:pic>
        <p:nvPicPr>
          <p:cNvPr id="4" name="Picture 3" descr="A cover of a book&#10;&#10;Description automatically generated">
            <a:extLst>
              <a:ext uri="{FF2B5EF4-FFF2-40B4-BE49-F238E27FC236}">
                <a16:creationId xmlns:a16="http://schemas.microsoft.com/office/drawing/2014/main" id="{C1EB5F49-43CE-10D2-C58C-6FF3988A64D3}"/>
              </a:ext>
            </a:extLst>
          </p:cNvPr>
          <p:cNvPicPr>
            <a:picLocks noChangeAspect="1"/>
          </p:cNvPicPr>
          <p:nvPr/>
        </p:nvPicPr>
        <p:blipFill>
          <a:blip r:embed="rId3"/>
          <a:stretch>
            <a:fillRect/>
          </a:stretch>
        </p:blipFill>
        <p:spPr>
          <a:xfrm>
            <a:off x="8928955" y="1933209"/>
            <a:ext cx="2716091" cy="3284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03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58B-A835-AE30-1D34-B69F163A036A}"/>
              </a:ext>
            </a:extLst>
          </p:cNvPr>
          <p:cNvSpPr>
            <a:spLocks noGrp="1"/>
          </p:cNvSpPr>
          <p:nvPr>
            <p:ph type="title"/>
          </p:nvPr>
        </p:nvSpPr>
        <p:spPr/>
        <p:txBody>
          <a:bodyPr/>
          <a:lstStyle/>
          <a:p>
            <a:r>
              <a:rPr lang="en-US"/>
              <a:t>Webinar Objectives</a:t>
            </a:r>
          </a:p>
        </p:txBody>
      </p:sp>
      <p:pic>
        <p:nvPicPr>
          <p:cNvPr id="5" name="Picture 4" descr="A cover of a report&#10;&#10;Description automatically generated">
            <a:extLst>
              <a:ext uri="{FF2B5EF4-FFF2-40B4-BE49-F238E27FC236}">
                <a16:creationId xmlns:a16="http://schemas.microsoft.com/office/drawing/2014/main" id="{6045A48D-51AE-0F4C-F922-5872C4885325}"/>
              </a:ext>
            </a:extLst>
          </p:cNvPr>
          <p:cNvPicPr>
            <a:picLocks noChangeAspect="1"/>
          </p:cNvPicPr>
          <p:nvPr/>
        </p:nvPicPr>
        <p:blipFill>
          <a:blip r:embed="rId3"/>
          <a:stretch>
            <a:fillRect/>
          </a:stretch>
        </p:blipFill>
        <p:spPr>
          <a:xfrm>
            <a:off x="14293817" y="1601684"/>
            <a:ext cx="1192216" cy="1665515"/>
          </a:xfrm>
          <a:prstGeom prst="roundRect">
            <a:avLst>
              <a:gd name="adj" fmla="val 8594"/>
            </a:avLst>
          </a:prstGeom>
          <a:solidFill>
            <a:srgbClr val="FFFFFF">
              <a:shade val="85000"/>
            </a:srgbClr>
          </a:solidFill>
          <a:ln w="28575">
            <a:solidFill>
              <a:srgbClr val="872B05"/>
            </a:solidFill>
          </a:ln>
          <a:effectLst>
            <a:reflection blurRad="12700" stA="38000" endPos="14000" dir="5400000" sy="-100000" algn="bl" rotWithShape="0"/>
          </a:effectLst>
        </p:spPr>
      </p:pic>
      <p:grpSp>
        <p:nvGrpSpPr>
          <p:cNvPr id="10" name="Group 9">
            <a:extLst>
              <a:ext uri="{FF2B5EF4-FFF2-40B4-BE49-F238E27FC236}">
                <a16:creationId xmlns:a16="http://schemas.microsoft.com/office/drawing/2014/main" id="{1D041664-67BE-0800-FA5F-8E5BA720B798}"/>
              </a:ext>
            </a:extLst>
          </p:cNvPr>
          <p:cNvGrpSpPr/>
          <p:nvPr/>
        </p:nvGrpSpPr>
        <p:grpSpPr>
          <a:xfrm>
            <a:off x="1456037" y="1601684"/>
            <a:ext cx="9279925" cy="4037050"/>
            <a:chOff x="1456037" y="1601684"/>
            <a:chExt cx="9279925" cy="4037050"/>
          </a:xfrm>
        </p:grpSpPr>
        <p:sp>
          <p:nvSpPr>
            <p:cNvPr id="11" name="Freeform: Shape 10">
              <a:extLst>
                <a:ext uri="{FF2B5EF4-FFF2-40B4-BE49-F238E27FC236}">
                  <a16:creationId xmlns:a16="http://schemas.microsoft.com/office/drawing/2014/main" id="{37254026-3091-69F0-A5A2-50B92D528894}"/>
                </a:ext>
              </a:extLst>
            </p:cNvPr>
            <p:cNvSpPr/>
            <p:nvPr/>
          </p:nvSpPr>
          <p:spPr>
            <a:xfrm>
              <a:off x="1456037" y="1601684"/>
              <a:ext cx="9279925" cy="748800"/>
            </a:xfrm>
            <a:custGeom>
              <a:avLst/>
              <a:gdLst>
                <a:gd name="connsiteX0" fmla="*/ 0 w 9279925"/>
                <a:gd name="connsiteY0" fmla="*/ 124802 h 748800"/>
                <a:gd name="connsiteX1" fmla="*/ 124802 w 9279925"/>
                <a:gd name="connsiteY1" fmla="*/ 0 h 748800"/>
                <a:gd name="connsiteX2" fmla="*/ 9155123 w 9279925"/>
                <a:gd name="connsiteY2" fmla="*/ 0 h 748800"/>
                <a:gd name="connsiteX3" fmla="*/ 9279925 w 9279925"/>
                <a:gd name="connsiteY3" fmla="*/ 124802 h 748800"/>
                <a:gd name="connsiteX4" fmla="*/ 9279925 w 9279925"/>
                <a:gd name="connsiteY4" fmla="*/ 623998 h 748800"/>
                <a:gd name="connsiteX5" fmla="*/ 9155123 w 9279925"/>
                <a:gd name="connsiteY5" fmla="*/ 748800 h 748800"/>
                <a:gd name="connsiteX6" fmla="*/ 124802 w 9279925"/>
                <a:gd name="connsiteY6" fmla="*/ 748800 h 748800"/>
                <a:gd name="connsiteX7" fmla="*/ 0 w 9279925"/>
                <a:gd name="connsiteY7" fmla="*/ 623998 h 748800"/>
                <a:gd name="connsiteX8" fmla="*/ 0 w 9279925"/>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9925" h="748800">
                  <a:moveTo>
                    <a:pt x="0" y="124802"/>
                  </a:moveTo>
                  <a:cubicBezTo>
                    <a:pt x="0" y="55876"/>
                    <a:pt x="55876" y="0"/>
                    <a:pt x="124802" y="0"/>
                  </a:cubicBezTo>
                  <a:lnTo>
                    <a:pt x="9155123" y="0"/>
                  </a:lnTo>
                  <a:cubicBezTo>
                    <a:pt x="9224049" y="0"/>
                    <a:pt x="9279925" y="55876"/>
                    <a:pt x="9279925" y="124802"/>
                  </a:cubicBezTo>
                  <a:lnTo>
                    <a:pt x="9279925" y="623998"/>
                  </a:lnTo>
                  <a:cubicBezTo>
                    <a:pt x="9279925" y="692924"/>
                    <a:pt x="9224049" y="748800"/>
                    <a:pt x="9155123" y="748800"/>
                  </a:cubicBezTo>
                  <a:lnTo>
                    <a:pt x="124802" y="748800"/>
                  </a:lnTo>
                  <a:cubicBezTo>
                    <a:pt x="55876" y="748800"/>
                    <a:pt x="0" y="692924"/>
                    <a:pt x="0" y="623998"/>
                  </a:cubicBezTo>
                  <a:lnTo>
                    <a:pt x="0" y="124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73" tIns="158473" rIns="158473" bIns="158473" numCol="1" spcCol="1270" anchor="ctr" anchorCtr="0">
              <a:noAutofit/>
            </a:bodyPr>
            <a:lstStyle/>
            <a:p>
              <a:pPr marL="0" lvl="0" indent="0" algn="l" defTabSz="1422400">
                <a:lnSpc>
                  <a:spcPct val="90000"/>
                </a:lnSpc>
                <a:spcBef>
                  <a:spcPct val="0"/>
                </a:spcBef>
                <a:spcAft>
                  <a:spcPct val="35000"/>
                </a:spcAft>
                <a:buNone/>
              </a:pPr>
              <a:r>
                <a:rPr lang="en-IE" sz="3200" kern="1200"/>
                <a:t>Objective 1</a:t>
              </a:r>
            </a:p>
          </p:txBody>
        </p:sp>
        <p:sp>
          <p:nvSpPr>
            <p:cNvPr id="12" name="Freeform: Shape 11">
              <a:extLst>
                <a:ext uri="{FF2B5EF4-FFF2-40B4-BE49-F238E27FC236}">
                  <a16:creationId xmlns:a16="http://schemas.microsoft.com/office/drawing/2014/main" id="{504DCC2E-48D8-25D0-0A10-A40E4F525946}"/>
                </a:ext>
              </a:extLst>
            </p:cNvPr>
            <p:cNvSpPr/>
            <p:nvPr/>
          </p:nvSpPr>
          <p:spPr>
            <a:xfrm>
              <a:off x="1456037" y="2372814"/>
              <a:ext cx="9279925" cy="1092960"/>
            </a:xfrm>
            <a:custGeom>
              <a:avLst/>
              <a:gdLst>
                <a:gd name="connsiteX0" fmla="*/ 0 w 9279925"/>
                <a:gd name="connsiteY0" fmla="*/ 0 h 1092960"/>
                <a:gd name="connsiteX1" fmla="*/ 9279925 w 9279925"/>
                <a:gd name="connsiteY1" fmla="*/ 0 h 1092960"/>
                <a:gd name="connsiteX2" fmla="*/ 9279925 w 9279925"/>
                <a:gd name="connsiteY2" fmla="*/ 1092960 h 1092960"/>
                <a:gd name="connsiteX3" fmla="*/ 0 w 9279925"/>
                <a:gd name="connsiteY3" fmla="*/ 1092960 h 1092960"/>
                <a:gd name="connsiteX4" fmla="*/ 0 w 9279925"/>
                <a:gd name="connsiteY4" fmla="*/ 0 h 109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9925" h="1092960">
                  <a:moveTo>
                    <a:pt x="0" y="0"/>
                  </a:moveTo>
                  <a:lnTo>
                    <a:pt x="9279925" y="0"/>
                  </a:lnTo>
                  <a:lnTo>
                    <a:pt x="9279925" y="1092960"/>
                  </a:lnTo>
                  <a:lnTo>
                    <a:pt x="0" y="1092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463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b="0" i="0" kern="1200"/>
                <a:t>To provide an overview of new developments in the Senior Cycle from September 2024.</a:t>
              </a:r>
              <a:endParaRPr lang="en-IE" sz="2500" b="0" kern="1200"/>
            </a:p>
          </p:txBody>
        </p:sp>
        <p:sp>
          <p:nvSpPr>
            <p:cNvPr id="13" name="Freeform: Shape 12">
              <a:extLst>
                <a:ext uri="{FF2B5EF4-FFF2-40B4-BE49-F238E27FC236}">
                  <a16:creationId xmlns:a16="http://schemas.microsoft.com/office/drawing/2014/main" id="{55CC1F18-DD70-2797-FAA6-A1558F5C3952}"/>
                </a:ext>
              </a:extLst>
            </p:cNvPr>
            <p:cNvSpPr/>
            <p:nvPr/>
          </p:nvSpPr>
          <p:spPr>
            <a:xfrm>
              <a:off x="1456037" y="3465774"/>
              <a:ext cx="9279925" cy="748800"/>
            </a:xfrm>
            <a:custGeom>
              <a:avLst/>
              <a:gdLst>
                <a:gd name="connsiteX0" fmla="*/ 0 w 9279925"/>
                <a:gd name="connsiteY0" fmla="*/ 124802 h 748800"/>
                <a:gd name="connsiteX1" fmla="*/ 124802 w 9279925"/>
                <a:gd name="connsiteY1" fmla="*/ 0 h 748800"/>
                <a:gd name="connsiteX2" fmla="*/ 9155123 w 9279925"/>
                <a:gd name="connsiteY2" fmla="*/ 0 h 748800"/>
                <a:gd name="connsiteX3" fmla="*/ 9279925 w 9279925"/>
                <a:gd name="connsiteY3" fmla="*/ 124802 h 748800"/>
                <a:gd name="connsiteX4" fmla="*/ 9279925 w 9279925"/>
                <a:gd name="connsiteY4" fmla="*/ 623998 h 748800"/>
                <a:gd name="connsiteX5" fmla="*/ 9155123 w 9279925"/>
                <a:gd name="connsiteY5" fmla="*/ 748800 h 748800"/>
                <a:gd name="connsiteX6" fmla="*/ 124802 w 9279925"/>
                <a:gd name="connsiteY6" fmla="*/ 748800 h 748800"/>
                <a:gd name="connsiteX7" fmla="*/ 0 w 9279925"/>
                <a:gd name="connsiteY7" fmla="*/ 623998 h 748800"/>
                <a:gd name="connsiteX8" fmla="*/ 0 w 9279925"/>
                <a:gd name="connsiteY8" fmla="*/ 124802 h 7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79925" h="748800">
                  <a:moveTo>
                    <a:pt x="0" y="124802"/>
                  </a:moveTo>
                  <a:cubicBezTo>
                    <a:pt x="0" y="55876"/>
                    <a:pt x="55876" y="0"/>
                    <a:pt x="124802" y="0"/>
                  </a:cubicBezTo>
                  <a:lnTo>
                    <a:pt x="9155123" y="0"/>
                  </a:lnTo>
                  <a:cubicBezTo>
                    <a:pt x="9224049" y="0"/>
                    <a:pt x="9279925" y="55876"/>
                    <a:pt x="9279925" y="124802"/>
                  </a:cubicBezTo>
                  <a:lnTo>
                    <a:pt x="9279925" y="623998"/>
                  </a:lnTo>
                  <a:cubicBezTo>
                    <a:pt x="9279925" y="692924"/>
                    <a:pt x="9224049" y="748800"/>
                    <a:pt x="9155123" y="748800"/>
                  </a:cubicBezTo>
                  <a:lnTo>
                    <a:pt x="124802" y="748800"/>
                  </a:lnTo>
                  <a:cubicBezTo>
                    <a:pt x="55876" y="748800"/>
                    <a:pt x="0" y="692924"/>
                    <a:pt x="0" y="623998"/>
                  </a:cubicBezTo>
                  <a:lnTo>
                    <a:pt x="0" y="1248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473" tIns="158473" rIns="158473" bIns="158473" numCol="1" spcCol="1270" anchor="ctr" anchorCtr="0">
              <a:noAutofit/>
            </a:bodyPr>
            <a:lstStyle/>
            <a:p>
              <a:pPr marL="0" lvl="0" indent="0" algn="l" defTabSz="1422400">
                <a:lnSpc>
                  <a:spcPct val="90000"/>
                </a:lnSpc>
                <a:spcBef>
                  <a:spcPct val="0"/>
                </a:spcBef>
                <a:spcAft>
                  <a:spcPct val="35000"/>
                </a:spcAft>
                <a:buNone/>
              </a:pPr>
              <a:r>
                <a:rPr lang="en-IE" sz="3200" kern="1200"/>
                <a:t>Objective 2</a:t>
              </a:r>
            </a:p>
          </p:txBody>
        </p:sp>
        <p:sp>
          <p:nvSpPr>
            <p:cNvPr id="14" name="Freeform: Shape 13">
              <a:extLst>
                <a:ext uri="{FF2B5EF4-FFF2-40B4-BE49-F238E27FC236}">
                  <a16:creationId xmlns:a16="http://schemas.microsoft.com/office/drawing/2014/main" id="{611F58A1-48D3-A0DA-8150-3D61A0A70604}"/>
                </a:ext>
              </a:extLst>
            </p:cNvPr>
            <p:cNvSpPr/>
            <p:nvPr/>
          </p:nvSpPr>
          <p:spPr>
            <a:xfrm>
              <a:off x="1456037" y="4214574"/>
              <a:ext cx="9279925" cy="1424160"/>
            </a:xfrm>
            <a:custGeom>
              <a:avLst/>
              <a:gdLst>
                <a:gd name="connsiteX0" fmla="*/ 0 w 9279925"/>
                <a:gd name="connsiteY0" fmla="*/ 0 h 1424160"/>
                <a:gd name="connsiteX1" fmla="*/ 9279925 w 9279925"/>
                <a:gd name="connsiteY1" fmla="*/ 0 h 1424160"/>
                <a:gd name="connsiteX2" fmla="*/ 9279925 w 9279925"/>
                <a:gd name="connsiteY2" fmla="*/ 1424160 h 1424160"/>
                <a:gd name="connsiteX3" fmla="*/ 0 w 9279925"/>
                <a:gd name="connsiteY3" fmla="*/ 1424160 h 1424160"/>
                <a:gd name="connsiteX4" fmla="*/ 0 w 9279925"/>
                <a:gd name="connsiteY4" fmla="*/ 0 h 1424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9925" h="1424160">
                  <a:moveTo>
                    <a:pt x="0" y="0"/>
                  </a:moveTo>
                  <a:lnTo>
                    <a:pt x="9279925" y="0"/>
                  </a:lnTo>
                  <a:lnTo>
                    <a:pt x="9279925" y="1424160"/>
                  </a:lnTo>
                  <a:lnTo>
                    <a:pt x="0" y="14241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463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b="0" i="0" kern="1200"/>
                <a:t>To provide you, as a school leader, with strategies to actively engage your teachers in meaningful discussions about upcoming changes.</a:t>
              </a:r>
              <a:endParaRPr lang="en-IE" sz="2500" b="0" kern="1200"/>
            </a:p>
          </p:txBody>
        </p:sp>
      </p:grpSp>
    </p:spTree>
    <p:extLst>
      <p:ext uri="{BB962C8B-B14F-4D97-AF65-F5344CB8AC3E}">
        <p14:creationId xmlns:p14="http://schemas.microsoft.com/office/powerpoint/2010/main" val="675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227294" y="256428"/>
            <a:ext cx="9666005" cy="696072"/>
          </a:xfrm>
          <a:prstGeom prst="rect">
            <a:avLst/>
          </a:prstGeom>
        </p:spPr>
        <p:txBody>
          <a:bodyPr spcFirstLastPara="1" wrap="square" lIns="0" tIns="0" rIns="0" bIns="0" anchor="b" anchorCtr="0">
            <a:normAutofit/>
          </a:bodyPr>
          <a:lstStyle/>
          <a:p>
            <a:r>
              <a:rPr lang="en-GB" sz="4000">
                <a:solidFill>
                  <a:srgbClr val="1987A8"/>
                </a:solidFill>
              </a:rPr>
              <a:t>TY Programme Statement: Dimensions</a:t>
            </a:r>
            <a:endParaRPr sz="4000">
              <a:solidFill>
                <a:srgbClr val="1987A8"/>
              </a:solidFill>
            </a:endParaRPr>
          </a:p>
        </p:txBody>
      </p:sp>
      <p:sp>
        <p:nvSpPr>
          <p:cNvPr id="8" name="TextBox 7">
            <a:extLst>
              <a:ext uri="{FF2B5EF4-FFF2-40B4-BE49-F238E27FC236}">
                <a16:creationId xmlns:a16="http://schemas.microsoft.com/office/drawing/2014/main" id="{A38A3055-F4FF-95E4-BC02-6FB54E3CBF2C}"/>
              </a:ext>
            </a:extLst>
          </p:cNvPr>
          <p:cNvSpPr txBox="1"/>
          <p:nvPr/>
        </p:nvSpPr>
        <p:spPr>
          <a:xfrm>
            <a:off x="7140400" y="1413274"/>
            <a:ext cx="4035435" cy="461665"/>
          </a:xfrm>
          <a:prstGeom prst="rect">
            <a:avLst/>
          </a:prstGeom>
          <a:noFill/>
        </p:spPr>
        <p:txBody>
          <a:bodyPr wrap="square" rtlCol="0">
            <a:spAutoFit/>
          </a:bodyPr>
          <a:lstStyle/>
          <a:p>
            <a:r>
              <a:rPr lang="en-GB" sz="2400" b="1">
                <a:solidFill>
                  <a:srgbClr val="24647C"/>
                </a:solidFill>
              </a:rPr>
              <a:t>Curriculum Dimensions</a:t>
            </a:r>
            <a:endParaRPr lang="en-IE" sz="2400" b="1">
              <a:solidFill>
                <a:srgbClr val="24647C"/>
              </a:solidFill>
            </a:endParaRPr>
          </a:p>
        </p:txBody>
      </p:sp>
      <p:sp>
        <p:nvSpPr>
          <p:cNvPr id="10" name="TextBox 9">
            <a:extLst>
              <a:ext uri="{FF2B5EF4-FFF2-40B4-BE49-F238E27FC236}">
                <a16:creationId xmlns:a16="http://schemas.microsoft.com/office/drawing/2014/main" id="{155A549B-93DF-3120-DCF0-D74D6BC7D0F5}"/>
              </a:ext>
            </a:extLst>
          </p:cNvPr>
          <p:cNvSpPr txBox="1"/>
          <p:nvPr/>
        </p:nvSpPr>
        <p:spPr>
          <a:xfrm>
            <a:off x="1542883" y="1385140"/>
            <a:ext cx="3158211" cy="461665"/>
          </a:xfrm>
          <a:prstGeom prst="rect">
            <a:avLst/>
          </a:prstGeom>
          <a:noFill/>
        </p:spPr>
        <p:txBody>
          <a:bodyPr wrap="square" rtlCol="0">
            <a:spAutoFit/>
          </a:bodyPr>
          <a:lstStyle/>
          <a:p>
            <a:r>
              <a:rPr lang="en-GB" sz="2400" b="1">
                <a:solidFill>
                  <a:srgbClr val="24647C"/>
                </a:solidFill>
              </a:rPr>
              <a:t>Student Dimensions</a:t>
            </a:r>
            <a:endParaRPr lang="en-IE" sz="2400" b="1">
              <a:solidFill>
                <a:srgbClr val="24647C"/>
              </a:solidFill>
            </a:endParaRPr>
          </a:p>
        </p:txBody>
      </p:sp>
      <p:graphicFrame>
        <p:nvGraphicFramePr>
          <p:cNvPr id="11" name="Diagram 10">
            <a:extLst>
              <a:ext uri="{FF2B5EF4-FFF2-40B4-BE49-F238E27FC236}">
                <a16:creationId xmlns:a16="http://schemas.microsoft.com/office/drawing/2014/main" id="{D7C38749-8F05-E00C-350A-CFE4603BD54F}"/>
              </a:ext>
            </a:extLst>
          </p:cNvPr>
          <p:cNvGraphicFramePr/>
          <p:nvPr>
            <p:extLst>
              <p:ext uri="{D42A27DB-BD31-4B8C-83A1-F6EECF244321}">
                <p14:modId xmlns:p14="http://schemas.microsoft.com/office/powerpoint/2010/main" val="848389856"/>
              </p:ext>
            </p:extLst>
          </p:nvPr>
        </p:nvGraphicFramePr>
        <p:xfrm>
          <a:off x="6219796" y="2216668"/>
          <a:ext cx="5658931" cy="3616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2" name="Diagram 61">
            <a:extLst>
              <a:ext uri="{FF2B5EF4-FFF2-40B4-BE49-F238E27FC236}">
                <a16:creationId xmlns:a16="http://schemas.microsoft.com/office/drawing/2014/main" id="{7AE43E2F-7E2E-8F36-4147-1EE0A1001ACB}"/>
              </a:ext>
            </a:extLst>
          </p:cNvPr>
          <p:cNvGraphicFramePr/>
          <p:nvPr>
            <p:extLst>
              <p:ext uri="{D42A27DB-BD31-4B8C-83A1-F6EECF244321}">
                <p14:modId xmlns:p14="http://schemas.microsoft.com/office/powerpoint/2010/main" val="3044338152"/>
              </p:ext>
            </p:extLst>
          </p:nvPr>
        </p:nvGraphicFramePr>
        <p:xfrm>
          <a:off x="286092" y="2220626"/>
          <a:ext cx="5658931" cy="3616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8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Graphic spid="11" grpId="0">
        <p:bldAsOne/>
      </p:bldGraphic>
      <p:bldGraphic spid="6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en-GB" sz="4000">
                <a:solidFill>
                  <a:srgbClr val="1987A8"/>
                </a:solidFill>
              </a:rPr>
              <a:t>TY Programme Statement</a:t>
            </a:r>
            <a:endParaRPr lang="en-US"/>
          </a:p>
        </p:txBody>
      </p:sp>
      <p:pic>
        <p:nvPicPr>
          <p:cNvPr id="3" name="Picture 2">
            <a:extLst>
              <a:ext uri="{FF2B5EF4-FFF2-40B4-BE49-F238E27FC236}">
                <a16:creationId xmlns:a16="http://schemas.microsoft.com/office/drawing/2014/main" id="{00E99A9E-3C1B-96E1-2DED-CE1ECE4D3859}"/>
              </a:ext>
            </a:extLst>
          </p:cNvPr>
          <p:cNvPicPr>
            <a:picLocks noChangeAspect="1"/>
          </p:cNvPicPr>
          <p:nvPr/>
        </p:nvPicPr>
        <p:blipFill>
          <a:blip r:embed="rId3"/>
          <a:srcRect t="4832" r="625" b="50071"/>
          <a:stretch/>
        </p:blipFill>
        <p:spPr>
          <a:xfrm>
            <a:off x="751439" y="1356086"/>
            <a:ext cx="7216686" cy="4149040"/>
          </a:xfrm>
          <a:prstGeom prst="rect">
            <a:avLst/>
          </a:prstGeom>
          <a:ln>
            <a:noFill/>
          </a:ln>
        </p:spPr>
      </p:pic>
      <p:cxnSp>
        <p:nvCxnSpPr>
          <p:cNvPr id="4" name="Straight Arrow Connector 3">
            <a:extLst>
              <a:ext uri="{FF2B5EF4-FFF2-40B4-BE49-F238E27FC236}">
                <a16:creationId xmlns:a16="http://schemas.microsoft.com/office/drawing/2014/main" id="{27DADD91-9E4D-6A09-EA5B-7E7DB6B857BF}"/>
              </a:ext>
            </a:extLst>
          </p:cNvPr>
          <p:cNvCxnSpPr>
            <a:cxnSpLocks/>
          </p:cNvCxnSpPr>
          <p:nvPr/>
        </p:nvCxnSpPr>
        <p:spPr>
          <a:xfrm flipH="1">
            <a:off x="8032693" y="2592198"/>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E36236-4C87-1CC2-DD52-8FBB687892E3}"/>
              </a:ext>
            </a:extLst>
          </p:cNvPr>
          <p:cNvSpPr txBox="1"/>
          <p:nvPr/>
        </p:nvSpPr>
        <p:spPr>
          <a:xfrm>
            <a:off x="9463924" y="2268367"/>
            <a:ext cx="2331125" cy="923330"/>
          </a:xfrm>
          <a:prstGeom prst="rect">
            <a:avLst/>
          </a:prstGeom>
          <a:noFill/>
        </p:spPr>
        <p:txBody>
          <a:bodyPr wrap="square" lIns="91440" tIns="45720" rIns="91440" bIns="45720" rtlCol="0" anchor="t">
            <a:spAutoFit/>
          </a:bodyPr>
          <a:lstStyle/>
          <a:p>
            <a:r>
              <a:rPr lang="en-GB">
                <a:solidFill>
                  <a:srgbClr val="24647C"/>
                </a:solidFill>
              </a:rPr>
              <a:t>SPHE should be provided </a:t>
            </a:r>
            <a:r>
              <a:rPr lang="en-GB">
                <a:solidFill>
                  <a:srgbClr val="24647C"/>
                </a:solidFill>
                <a:highlight>
                  <a:srgbClr val="FFFF00"/>
                </a:highlight>
              </a:rPr>
              <a:t>once</a:t>
            </a:r>
            <a:r>
              <a:rPr lang="en-GB">
                <a:solidFill>
                  <a:srgbClr val="24647C"/>
                </a:solidFill>
              </a:rPr>
              <a:t> per week</a:t>
            </a:r>
            <a:endParaRPr lang="en-US"/>
          </a:p>
        </p:txBody>
      </p:sp>
      <p:cxnSp>
        <p:nvCxnSpPr>
          <p:cNvPr id="5" name="Straight Arrow Connector 4">
            <a:extLst>
              <a:ext uri="{FF2B5EF4-FFF2-40B4-BE49-F238E27FC236}">
                <a16:creationId xmlns:a16="http://schemas.microsoft.com/office/drawing/2014/main" id="{71D4E9F9-190F-64EE-FEBD-770906016D4A}"/>
              </a:ext>
            </a:extLst>
          </p:cNvPr>
          <p:cNvCxnSpPr>
            <a:cxnSpLocks/>
          </p:cNvCxnSpPr>
          <p:nvPr/>
        </p:nvCxnSpPr>
        <p:spPr>
          <a:xfrm flipH="1">
            <a:off x="8032693" y="1946617"/>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5A11613-E9E3-EAAD-712B-F8749EDEB49D}"/>
              </a:ext>
            </a:extLst>
          </p:cNvPr>
          <p:cNvSpPr txBox="1"/>
          <p:nvPr/>
        </p:nvSpPr>
        <p:spPr>
          <a:xfrm>
            <a:off x="9463924" y="967259"/>
            <a:ext cx="2331125" cy="1200329"/>
          </a:xfrm>
          <a:prstGeom prst="rect">
            <a:avLst/>
          </a:prstGeom>
          <a:noFill/>
        </p:spPr>
        <p:txBody>
          <a:bodyPr wrap="square" lIns="91440" tIns="45720" rIns="91440" bIns="45720" rtlCol="0" anchor="t">
            <a:spAutoFit/>
          </a:bodyPr>
          <a:lstStyle/>
          <a:p>
            <a:r>
              <a:rPr lang="en-GB">
                <a:solidFill>
                  <a:srgbClr val="24647C"/>
                </a:solidFill>
              </a:rPr>
              <a:t>The time allocation for PE should be aligned to the Senior Cycle PE Framework</a:t>
            </a:r>
            <a:endParaRPr lang="en-US"/>
          </a:p>
        </p:txBody>
      </p:sp>
      <p:cxnSp>
        <p:nvCxnSpPr>
          <p:cNvPr id="8" name="Straight Arrow Connector 7">
            <a:extLst>
              <a:ext uri="{FF2B5EF4-FFF2-40B4-BE49-F238E27FC236}">
                <a16:creationId xmlns:a16="http://schemas.microsoft.com/office/drawing/2014/main" id="{F7F3B4A5-0B81-ECAE-E8E5-FBB6FC35DE98}"/>
              </a:ext>
            </a:extLst>
          </p:cNvPr>
          <p:cNvCxnSpPr>
            <a:cxnSpLocks/>
          </p:cNvCxnSpPr>
          <p:nvPr/>
        </p:nvCxnSpPr>
        <p:spPr>
          <a:xfrm flipH="1">
            <a:off x="8032693" y="3448853"/>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A3BF90C-8B2F-E347-F638-4033CFFB1FD6}"/>
              </a:ext>
            </a:extLst>
          </p:cNvPr>
          <p:cNvSpPr txBox="1"/>
          <p:nvPr/>
        </p:nvSpPr>
        <p:spPr>
          <a:xfrm>
            <a:off x="9463924" y="3112542"/>
            <a:ext cx="2331125" cy="3139321"/>
          </a:xfrm>
          <a:prstGeom prst="rect">
            <a:avLst/>
          </a:prstGeom>
          <a:noFill/>
        </p:spPr>
        <p:txBody>
          <a:bodyPr wrap="square" lIns="91440" tIns="45720" rIns="91440" bIns="45720" rtlCol="0" anchor="t">
            <a:spAutoFit/>
          </a:bodyPr>
          <a:lstStyle/>
          <a:p>
            <a:r>
              <a:rPr lang="en-GB">
                <a:solidFill>
                  <a:srgbClr val="24647C"/>
                </a:solidFill>
              </a:rPr>
              <a:t>The </a:t>
            </a:r>
            <a:r>
              <a:rPr lang="en-GB">
                <a:solidFill>
                  <a:srgbClr val="24647C"/>
                </a:solidFill>
                <a:highlight>
                  <a:srgbClr val="FFFF00"/>
                </a:highlight>
              </a:rPr>
              <a:t>organisation</a:t>
            </a:r>
            <a:r>
              <a:rPr lang="en-GB">
                <a:solidFill>
                  <a:srgbClr val="24647C"/>
                </a:solidFill>
              </a:rPr>
              <a:t> of the components into semesters, blocks or across the entire year is </a:t>
            </a:r>
            <a:r>
              <a:rPr lang="en-GB">
                <a:solidFill>
                  <a:srgbClr val="24647C"/>
                </a:solidFill>
                <a:highlight>
                  <a:srgbClr val="FFFF00"/>
                </a:highlight>
              </a:rPr>
              <a:t>decided at school level</a:t>
            </a:r>
            <a:r>
              <a:rPr lang="en-GB">
                <a:solidFill>
                  <a:srgbClr val="24647C"/>
                </a:solidFill>
              </a:rPr>
              <a:t>, including provision of experiences aligned to the values, ethos and pastoral care of the school.</a:t>
            </a:r>
            <a:endParaRPr lang="en-US"/>
          </a:p>
        </p:txBody>
      </p:sp>
    </p:spTree>
    <p:extLst>
      <p:ext uri="{BB962C8B-B14F-4D97-AF65-F5344CB8AC3E}">
        <p14:creationId xmlns:p14="http://schemas.microsoft.com/office/powerpoint/2010/main" val="292855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en-GB" sz="4000">
                <a:solidFill>
                  <a:srgbClr val="1987A8"/>
                </a:solidFill>
              </a:rPr>
              <a:t>TY Programme Statement</a:t>
            </a:r>
            <a:endParaRPr lang="en-US"/>
          </a:p>
        </p:txBody>
      </p:sp>
      <p:sp>
        <p:nvSpPr>
          <p:cNvPr id="9" name="TextBox 8">
            <a:extLst>
              <a:ext uri="{FF2B5EF4-FFF2-40B4-BE49-F238E27FC236}">
                <a16:creationId xmlns:a16="http://schemas.microsoft.com/office/drawing/2014/main" id="{83EECBA8-6E3B-52D5-A5BE-D300434DFD7F}"/>
              </a:ext>
            </a:extLst>
          </p:cNvPr>
          <p:cNvSpPr txBox="1"/>
          <p:nvPr/>
        </p:nvSpPr>
        <p:spPr>
          <a:xfrm>
            <a:off x="9373211" y="1338697"/>
            <a:ext cx="2233264" cy="1477328"/>
          </a:xfrm>
          <a:prstGeom prst="rect">
            <a:avLst/>
          </a:prstGeom>
          <a:noFill/>
        </p:spPr>
        <p:txBody>
          <a:bodyPr wrap="square" lIns="91440" tIns="45720" rIns="91440" bIns="45720" rtlCol="0" anchor="t">
            <a:spAutoFit/>
          </a:bodyPr>
          <a:lstStyle/>
          <a:p>
            <a:r>
              <a:rPr lang="en-GB">
                <a:solidFill>
                  <a:srgbClr val="24647C"/>
                </a:solidFill>
                <a:highlight>
                  <a:srgbClr val="FFFF00"/>
                </a:highlight>
              </a:rPr>
              <a:t>The class time allocation for each continuity subject should not exceed 2 hours per week</a:t>
            </a:r>
            <a:endParaRPr lang="en-GB">
              <a:solidFill>
                <a:srgbClr val="24647C"/>
              </a:solidFill>
            </a:endParaRPr>
          </a:p>
        </p:txBody>
      </p:sp>
      <p:sp>
        <p:nvSpPr>
          <p:cNvPr id="13" name="TextBox 12">
            <a:extLst>
              <a:ext uri="{FF2B5EF4-FFF2-40B4-BE49-F238E27FC236}">
                <a16:creationId xmlns:a16="http://schemas.microsoft.com/office/drawing/2014/main" id="{AC314D08-95E5-AF0A-D94E-5D47191B131E}"/>
              </a:ext>
            </a:extLst>
          </p:cNvPr>
          <p:cNvSpPr txBox="1"/>
          <p:nvPr/>
        </p:nvSpPr>
        <p:spPr>
          <a:xfrm>
            <a:off x="9373211" y="4698451"/>
            <a:ext cx="2118359" cy="369332"/>
          </a:xfrm>
          <a:prstGeom prst="rect">
            <a:avLst/>
          </a:prstGeom>
          <a:noFill/>
        </p:spPr>
        <p:txBody>
          <a:bodyPr wrap="square" lIns="91440" tIns="45720" rIns="91440" bIns="45720" rtlCol="0" anchor="t">
            <a:spAutoFit/>
          </a:bodyPr>
          <a:lstStyle/>
          <a:p>
            <a:r>
              <a:rPr lang="en-GB">
                <a:solidFill>
                  <a:srgbClr val="24647C"/>
                </a:solidFill>
                <a:highlight>
                  <a:srgbClr val="FFFF00"/>
                </a:highlight>
              </a:rPr>
              <a:t>1</a:t>
            </a:r>
            <a:r>
              <a:rPr lang="en-GB">
                <a:solidFill>
                  <a:srgbClr val="24647C"/>
                </a:solidFill>
              </a:rPr>
              <a:t> class per week</a:t>
            </a:r>
          </a:p>
        </p:txBody>
      </p:sp>
      <p:sp>
        <p:nvSpPr>
          <p:cNvPr id="2" name="TextBox 1">
            <a:extLst>
              <a:ext uri="{FF2B5EF4-FFF2-40B4-BE49-F238E27FC236}">
                <a16:creationId xmlns:a16="http://schemas.microsoft.com/office/drawing/2014/main" id="{FEF86D76-E657-97DE-90F4-632CDEC437EA}"/>
              </a:ext>
            </a:extLst>
          </p:cNvPr>
          <p:cNvSpPr txBox="1"/>
          <p:nvPr/>
        </p:nvSpPr>
        <p:spPr>
          <a:xfrm>
            <a:off x="9382282" y="2866352"/>
            <a:ext cx="2331125" cy="646331"/>
          </a:xfrm>
          <a:prstGeom prst="rect">
            <a:avLst/>
          </a:prstGeom>
          <a:noFill/>
        </p:spPr>
        <p:txBody>
          <a:bodyPr wrap="square" rtlCol="0">
            <a:spAutoFit/>
          </a:bodyPr>
          <a:lstStyle/>
          <a:p>
            <a:r>
              <a:rPr lang="en-GB">
                <a:solidFill>
                  <a:srgbClr val="24647C"/>
                </a:solidFill>
              </a:rPr>
              <a:t>3-4 hours per week for elective modules</a:t>
            </a:r>
          </a:p>
        </p:txBody>
      </p:sp>
      <p:cxnSp>
        <p:nvCxnSpPr>
          <p:cNvPr id="4" name="Straight Arrow Connector 3">
            <a:extLst>
              <a:ext uri="{FF2B5EF4-FFF2-40B4-BE49-F238E27FC236}">
                <a16:creationId xmlns:a16="http://schemas.microsoft.com/office/drawing/2014/main" id="{9B01A79D-E5FE-1104-205E-926E403C0F79}"/>
              </a:ext>
            </a:extLst>
          </p:cNvPr>
          <p:cNvCxnSpPr>
            <a:cxnSpLocks/>
          </p:cNvCxnSpPr>
          <p:nvPr/>
        </p:nvCxnSpPr>
        <p:spPr>
          <a:xfrm flipH="1">
            <a:off x="7805908" y="3144826"/>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3FE7142-1AF0-5F3C-ADCA-53BACE08A820}"/>
              </a:ext>
            </a:extLst>
          </p:cNvPr>
          <p:cNvCxnSpPr>
            <a:cxnSpLocks/>
          </p:cNvCxnSpPr>
          <p:nvPr/>
        </p:nvCxnSpPr>
        <p:spPr>
          <a:xfrm flipH="1">
            <a:off x="7805908" y="1980149"/>
            <a:ext cx="143123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0E99A9E-3C1B-96E1-2DED-CE1ECE4D3859}"/>
              </a:ext>
            </a:extLst>
          </p:cNvPr>
          <p:cNvPicPr>
            <a:picLocks noChangeAspect="1"/>
          </p:cNvPicPr>
          <p:nvPr/>
        </p:nvPicPr>
        <p:blipFill>
          <a:blip r:embed="rId3"/>
          <a:srcRect l="1875" t="48028" r="1500" b="986"/>
          <a:stretch/>
        </p:blipFill>
        <p:spPr>
          <a:xfrm>
            <a:off x="566667" y="1172260"/>
            <a:ext cx="7016961" cy="4690923"/>
          </a:xfrm>
          <a:prstGeom prst="rect">
            <a:avLst/>
          </a:prstGeom>
          <a:ln>
            <a:noFill/>
          </a:ln>
        </p:spPr>
      </p:pic>
      <p:cxnSp>
        <p:nvCxnSpPr>
          <p:cNvPr id="5" name="Straight Arrow Connector 4">
            <a:extLst>
              <a:ext uri="{FF2B5EF4-FFF2-40B4-BE49-F238E27FC236}">
                <a16:creationId xmlns:a16="http://schemas.microsoft.com/office/drawing/2014/main" id="{89DB0168-C5A5-FB53-B89C-B609DD127316}"/>
              </a:ext>
            </a:extLst>
          </p:cNvPr>
          <p:cNvCxnSpPr>
            <a:cxnSpLocks/>
          </p:cNvCxnSpPr>
          <p:nvPr/>
        </p:nvCxnSpPr>
        <p:spPr>
          <a:xfrm flipH="1">
            <a:off x="7805907" y="5061921"/>
            <a:ext cx="1431231" cy="74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76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en-GB" sz="4000">
                <a:solidFill>
                  <a:srgbClr val="1987A8"/>
                </a:solidFill>
              </a:rPr>
              <a:t>TY Programme Statement</a:t>
            </a:r>
            <a:endParaRPr lang="en-US"/>
          </a:p>
        </p:txBody>
      </p:sp>
      <p:pic>
        <p:nvPicPr>
          <p:cNvPr id="2" name="Picture 1">
            <a:extLst>
              <a:ext uri="{FF2B5EF4-FFF2-40B4-BE49-F238E27FC236}">
                <a16:creationId xmlns:a16="http://schemas.microsoft.com/office/drawing/2014/main" id="{E965E6A9-661B-3833-B493-4FBB6AA26BF6}"/>
              </a:ext>
            </a:extLst>
          </p:cNvPr>
          <p:cNvPicPr>
            <a:picLocks noChangeAspect="1"/>
          </p:cNvPicPr>
          <p:nvPr/>
        </p:nvPicPr>
        <p:blipFill>
          <a:blip r:embed="rId3"/>
          <a:srcRect t="6684" r="-627" b="15681"/>
          <a:stretch/>
        </p:blipFill>
        <p:spPr>
          <a:xfrm>
            <a:off x="2764307" y="1159934"/>
            <a:ext cx="4906574" cy="4517438"/>
          </a:xfrm>
          <a:prstGeom prst="rect">
            <a:avLst/>
          </a:prstGeom>
          <a:ln>
            <a:noFill/>
          </a:ln>
        </p:spPr>
      </p:pic>
      <p:sp>
        <p:nvSpPr>
          <p:cNvPr id="5" name="TextBox 4">
            <a:extLst>
              <a:ext uri="{FF2B5EF4-FFF2-40B4-BE49-F238E27FC236}">
                <a16:creationId xmlns:a16="http://schemas.microsoft.com/office/drawing/2014/main" id="{FDD102FA-5391-0845-5213-EC6020EE976E}"/>
              </a:ext>
            </a:extLst>
          </p:cNvPr>
          <p:cNvSpPr txBox="1"/>
          <p:nvPr/>
        </p:nvSpPr>
        <p:spPr>
          <a:xfrm>
            <a:off x="9509283" y="3321490"/>
            <a:ext cx="2063931" cy="646331"/>
          </a:xfrm>
          <a:prstGeom prst="rect">
            <a:avLst/>
          </a:prstGeom>
          <a:noFill/>
        </p:spPr>
        <p:txBody>
          <a:bodyPr wrap="square" lIns="91440" tIns="45720" rIns="91440" bIns="45720" rtlCol="0" anchor="t">
            <a:spAutoFit/>
          </a:bodyPr>
          <a:lstStyle/>
          <a:p>
            <a:r>
              <a:rPr lang="en-GB">
                <a:solidFill>
                  <a:srgbClr val="24647C"/>
                </a:solidFill>
              </a:rPr>
              <a:t>Suggested 2 to 4 weeks</a:t>
            </a:r>
          </a:p>
        </p:txBody>
      </p:sp>
      <p:cxnSp>
        <p:nvCxnSpPr>
          <p:cNvPr id="7" name="Straight Arrow Connector 6">
            <a:extLst>
              <a:ext uri="{FF2B5EF4-FFF2-40B4-BE49-F238E27FC236}">
                <a16:creationId xmlns:a16="http://schemas.microsoft.com/office/drawing/2014/main" id="{3D3D5BB0-E74D-2DCF-0AB6-D975955B25BC}"/>
              </a:ext>
            </a:extLst>
          </p:cNvPr>
          <p:cNvCxnSpPr>
            <a:cxnSpLocks/>
          </p:cNvCxnSpPr>
          <p:nvPr/>
        </p:nvCxnSpPr>
        <p:spPr>
          <a:xfrm flipH="1" flipV="1">
            <a:off x="7900274" y="3635361"/>
            <a:ext cx="1471426" cy="91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20"/>
          <p:cNvSpPr txBox="1">
            <a:spLocks noGrp="1"/>
          </p:cNvSpPr>
          <p:nvPr>
            <p:ph type="title"/>
          </p:nvPr>
        </p:nvSpPr>
        <p:spPr>
          <a:xfrm>
            <a:off x="568191" y="336335"/>
            <a:ext cx="8814092" cy="599876"/>
          </a:xfrm>
          <a:prstGeom prst="rect">
            <a:avLst/>
          </a:prstGeom>
        </p:spPr>
        <p:txBody>
          <a:bodyPr spcFirstLastPara="1" wrap="square" lIns="0" tIns="0" rIns="0" bIns="0" anchor="b" anchorCtr="0">
            <a:noAutofit/>
          </a:bodyPr>
          <a:lstStyle/>
          <a:p>
            <a:r>
              <a:rPr lang="en-GB" sz="4000">
                <a:solidFill>
                  <a:srgbClr val="1987A8"/>
                </a:solidFill>
              </a:rPr>
              <a:t>TY Programme Statement</a:t>
            </a:r>
            <a:endParaRPr lang="en-US"/>
          </a:p>
        </p:txBody>
      </p:sp>
      <p:sp>
        <p:nvSpPr>
          <p:cNvPr id="8" name="TextBox 7">
            <a:extLst>
              <a:ext uri="{FF2B5EF4-FFF2-40B4-BE49-F238E27FC236}">
                <a16:creationId xmlns:a16="http://schemas.microsoft.com/office/drawing/2014/main" id="{90CC10FA-7D44-E26B-0D26-5BB0E35BE611}"/>
              </a:ext>
            </a:extLst>
          </p:cNvPr>
          <p:cNvSpPr txBox="1"/>
          <p:nvPr/>
        </p:nvSpPr>
        <p:spPr>
          <a:xfrm>
            <a:off x="8154391" y="2899558"/>
            <a:ext cx="399802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rgbClr val="1A87A8"/>
                </a:solidFill>
                <a:cs typeface="Arial"/>
              </a:rPr>
              <a:t>Questions to discuss:</a:t>
            </a:r>
          </a:p>
          <a:p>
            <a:pPr marL="457200" indent="-457200">
              <a:buAutoNum type="arabicParenR"/>
            </a:pPr>
            <a:r>
              <a:rPr lang="en-GB" sz="2000">
                <a:solidFill>
                  <a:srgbClr val="1A87A8"/>
                </a:solidFill>
                <a:cs typeface="Arial"/>
              </a:rPr>
              <a:t>How will we review our TY programme considering the new TY Programme Statement?</a:t>
            </a:r>
          </a:p>
          <a:p>
            <a:pPr marL="457200" indent="-457200">
              <a:buAutoNum type="arabicParenR"/>
            </a:pPr>
            <a:endParaRPr lang="en-GB" sz="2000">
              <a:solidFill>
                <a:srgbClr val="1A87A8"/>
              </a:solidFill>
              <a:cs typeface="Arial"/>
            </a:endParaRPr>
          </a:p>
          <a:p>
            <a:pPr marL="457200" indent="-457200">
              <a:buAutoNum type="arabicParenR"/>
            </a:pPr>
            <a:r>
              <a:rPr lang="en-GB" sz="2000">
                <a:solidFill>
                  <a:srgbClr val="1A87A8"/>
                </a:solidFill>
                <a:cs typeface="Arial"/>
              </a:rPr>
              <a:t>What opportunities do we envisage around this review of TY?</a:t>
            </a:r>
          </a:p>
          <a:p>
            <a:pPr marL="457200" indent="-457200">
              <a:buAutoNum type="arabicParenR"/>
            </a:pPr>
            <a:endParaRPr lang="en-GB" sz="2000">
              <a:solidFill>
                <a:srgbClr val="1A87A8"/>
              </a:solidFill>
              <a:cs typeface="Arial"/>
            </a:endParaRPr>
          </a:p>
        </p:txBody>
      </p:sp>
      <p:pic>
        <p:nvPicPr>
          <p:cNvPr id="11" name="Picture 10" descr="A green rectangular object with a question mark&#10;&#10;Description automatically generated">
            <a:extLst>
              <a:ext uri="{FF2B5EF4-FFF2-40B4-BE49-F238E27FC236}">
                <a16:creationId xmlns:a16="http://schemas.microsoft.com/office/drawing/2014/main" id="{B1B33317-B368-2C2D-FCEB-F80E17F0498E}"/>
              </a:ext>
            </a:extLst>
          </p:cNvPr>
          <p:cNvPicPr>
            <a:picLocks noChangeAspect="1"/>
          </p:cNvPicPr>
          <p:nvPr/>
        </p:nvPicPr>
        <p:blipFill>
          <a:blip r:embed="rId3"/>
          <a:stretch>
            <a:fillRect/>
          </a:stretch>
        </p:blipFill>
        <p:spPr>
          <a:xfrm>
            <a:off x="9263742" y="1302327"/>
            <a:ext cx="1779320" cy="1818905"/>
          </a:xfrm>
          <a:prstGeom prst="rect">
            <a:avLst/>
          </a:prstGeom>
        </p:spPr>
      </p:pic>
      <p:pic>
        <p:nvPicPr>
          <p:cNvPr id="3" name="Picture 2" descr="A close-up of a brochure&#10;&#10;Description automatically generated">
            <a:extLst>
              <a:ext uri="{FF2B5EF4-FFF2-40B4-BE49-F238E27FC236}">
                <a16:creationId xmlns:a16="http://schemas.microsoft.com/office/drawing/2014/main" id="{425F04A9-6C7E-0EC1-6770-5F2A5A7B0FF2}"/>
              </a:ext>
            </a:extLst>
          </p:cNvPr>
          <p:cNvPicPr>
            <a:picLocks noChangeAspect="1"/>
          </p:cNvPicPr>
          <p:nvPr/>
        </p:nvPicPr>
        <p:blipFill>
          <a:blip r:embed="rId4"/>
          <a:srcRect t="2427" r="514" b="1442"/>
          <a:stretch/>
        </p:blipFill>
        <p:spPr>
          <a:xfrm>
            <a:off x="398858" y="1029643"/>
            <a:ext cx="3453593" cy="4158279"/>
          </a:xfrm>
          <a:prstGeom prst="rect">
            <a:avLst/>
          </a:prstGeom>
          <a:ln>
            <a:noFill/>
          </a:ln>
        </p:spPr>
      </p:pic>
      <p:pic>
        <p:nvPicPr>
          <p:cNvPr id="6" name="Picture 5" descr="A white and orange grid with black text&#10;&#10;Description automatically generated">
            <a:extLst>
              <a:ext uri="{FF2B5EF4-FFF2-40B4-BE49-F238E27FC236}">
                <a16:creationId xmlns:a16="http://schemas.microsoft.com/office/drawing/2014/main" id="{0E2D5693-B0CB-B81B-BF1C-9B62898AD558}"/>
              </a:ext>
            </a:extLst>
          </p:cNvPr>
          <p:cNvPicPr>
            <a:picLocks noChangeAspect="1"/>
          </p:cNvPicPr>
          <p:nvPr/>
        </p:nvPicPr>
        <p:blipFill>
          <a:blip r:embed="rId5"/>
          <a:srcRect t="6684" r="-627" b="15681"/>
          <a:stretch/>
        </p:blipFill>
        <p:spPr>
          <a:xfrm>
            <a:off x="3843806" y="1154743"/>
            <a:ext cx="3446074" cy="3490855"/>
          </a:xfrm>
          <a:prstGeom prst="rect">
            <a:avLst/>
          </a:prstGeom>
          <a:ln>
            <a:noFill/>
          </a:ln>
        </p:spPr>
      </p:pic>
    </p:spTree>
    <p:extLst>
      <p:ext uri="{BB962C8B-B14F-4D97-AF65-F5344CB8AC3E}">
        <p14:creationId xmlns:p14="http://schemas.microsoft.com/office/powerpoint/2010/main" val="200913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838200" y="246372"/>
            <a:ext cx="9639300" cy="930275"/>
          </a:xfrm>
        </p:spPr>
        <p:txBody>
          <a:bodyPr>
            <a:normAutofit/>
          </a:bodyPr>
          <a:lstStyle/>
          <a:p>
            <a:r>
              <a:rPr lang="en-GB" sz="4000"/>
              <a:t>TY Supports During 2024/2025</a:t>
            </a:r>
            <a:endParaRPr lang="en-IE" sz="4000" i="1">
              <a:ea typeface="Calibri"/>
            </a:endParaRPr>
          </a:p>
        </p:txBody>
      </p:sp>
      <p:pic>
        <p:nvPicPr>
          <p:cNvPr id="60" name="Picture 59" descr="A diagram of different colored circles&#10;&#10;Description automatically generated">
            <a:extLst>
              <a:ext uri="{FF2B5EF4-FFF2-40B4-BE49-F238E27FC236}">
                <a16:creationId xmlns:a16="http://schemas.microsoft.com/office/drawing/2014/main" id="{A643140D-9015-3F55-E10C-CEE6DF25022E}"/>
              </a:ext>
            </a:extLst>
          </p:cNvPr>
          <p:cNvPicPr>
            <a:picLocks noChangeAspect="1"/>
          </p:cNvPicPr>
          <p:nvPr/>
        </p:nvPicPr>
        <p:blipFill>
          <a:blip r:embed="rId3"/>
          <a:stretch>
            <a:fillRect/>
          </a:stretch>
        </p:blipFill>
        <p:spPr>
          <a:xfrm>
            <a:off x="-1808247" y="994559"/>
            <a:ext cx="10410701" cy="5863441"/>
          </a:xfrm>
          <a:prstGeom prst="rect">
            <a:avLst/>
          </a:prstGeom>
        </p:spPr>
      </p:pic>
      <p:sp>
        <p:nvSpPr>
          <p:cNvPr id="5" name="TextBox 4">
            <a:extLst>
              <a:ext uri="{FF2B5EF4-FFF2-40B4-BE49-F238E27FC236}">
                <a16:creationId xmlns:a16="http://schemas.microsoft.com/office/drawing/2014/main" id="{4F781B52-27D7-6BAE-475E-849048F3292F}"/>
              </a:ext>
            </a:extLst>
          </p:cNvPr>
          <p:cNvSpPr txBox="1"/>
          <p:nvPr/>
        </p:nvSpPr>
        <p:spPr>
          <a:xfrm>
            <a:off x="6376086" y="1651526"/>
            <a:ext cx="5029199"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mj-lt"/>
              <a:buAutoNum type="arabicPeriod"/>
            </a:pPr>
            <a:r>
              <a:rPr lang="en-GB" sz="2800"/>
              <a:t>A webinar specifically for </a:t>
            </a:r>
            <a:r>
              <a:rPr lang="en-GB" sz="2800" u="sng"/>
              <a:t>TY Coordinators </a:t>
            </a:r>
            <a:r>
              <a:rPr lang="en-GB" sz="2800"/>
              <a:t>and school leaders will take place on October 10th at 09:30, October 16th at 11:30</a:t>
            </a:r>
          </a:p>
          <a:p>
            <a:pPr marL="800100" lvl="1" indent="-342900">
              <a:buFont typeface="+mj-lt"/>
              <a:buAutoNum type="arabicPeriod"/>
            </a:pPr>
            <a:r>
              <a:rPr lang="en-GB" sz="2800" err="1"/>
              <a:t>Scoileanna</a:t>
            </a:r>
            <a:r>
              <a:rPr lang="en-GB" sz="2800"/>
              <a:t> </a:t>
            </a:r>
            <a:r>
              <a:rPr lang="en-GB" sz="2800" err="1"/>
              <a:t>Gaeltachta</a:t>
            </a:r>
            <a:r>
              <a:rPr lang="en-GB" sz="2800"/>
              <a:t> </a:t>
            </a:r>
            <a:r>
              <a:rPr lang="en-GB" sz="2800" err="1"/>
              <a:t>agus</a:t>
            </a:r>
            <a:r>
              <a:rPr lang="en-GB" sz="2800"/>
              <a:t> </a:t>
            </a:r>
            <a:r>
              <a:rPr lang="en-GB" sz="2800" err="1"/>
              <a:t>Gaelcholáistí</a:t>
            </a:r>
            <a:r>
              <a:rPr lang="en-GB" sz="2800"/>
              <a:t> on October 21st at 11:30</a:t>
            </a:r>
            <a:endParaRPr lang="en-IE" sz="2800"/>
          </a:p>
          <a:p>
            <a:pPr marL="457200" indent="-457200">
              <a:buAutoNum type="arabicParenR"/>
            </a:pPr>
            <a:endParaRPr lang="en-GB" sz="2000">
              <a:solidFill>
                <a:srgbClr val="1A87A8"/>
              </a:solidFill>
              <a:cs typeface="Arial"/>
            </a:endParaRPr>
          </a:p>
        </p:txBody>
      </p:sp>
    </p:spTree>
    <p:extLst>
      <p:ext uri="{BB962C8B-B14F-4D97-AF65-F5344CB8AC3E}">
        <p14:creationId xmlns:p14="http://schemas.microsoft.com/office/powerpoint/2010/main" val="316219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952500" y="3075057"/>
            <a:ext cx="5143500" cy="707886"/>
          </a:xfrm>
          <a:prstGeom prst="rect">
            <a:avLst/>
          </a:prstGeom>
          <a:noFill/>
        </p:spPr>
        <p:txBody>
          <a:bodyPr wrap="square" rtlCol="0">
            <a:spAutoFit/>
          </a:bodyPr>
          <a:lstStyle/>
          <a:p>
            <a:r>
              <a:rPr lang="en-US" sz="4000">
                <a:solidFill>
                  <a:schemeClr val="bg1"/>
                </a:solidFill>
              </a:rPr>
              <a:t>SPHE</a:t>
            </a:r>
          </a:p>
        </p:txBody>
      </p:sp>
      <p:pic>
        <p:nvPicPr>
          <p:cNvPr id="5" name="Picture 4" descr="A cover of a book&#10;&#10;Description automatically generated">
            <a:extLst>
              <a:ext uri="{FF2B5EF4-FFF2-40B4-BE49-F238E27FC236}">
                <a16:creationId xmlns:a16="http://schemas.microsoft.com/office/drawing/2014/main" id="{6D3F875D-88A6-EDF5-5844-359608BE800A}"/>
              </a:ext>
            </a:extLst>
          </p:cNvPr>
          <p:cNvPicPr>
            <a:picLocks noChangeAspect="1"/>
          </p:cNvPicPr>
          <p:nvPr/>
        </p:nvPicPr>
        <p:blipFill>
          <a:blip r:embed="rId3"/>
          <a:stretch>
            <a:fillRect/>
          </a:stretch>
        </p:blipFill>
        <p:spPr>
          <a:xfrm>
            <a:off x="7289835" y="1477108"/>
            <a:ext cx="3462144" cy="4255478"/>
          </a:xfrm>
          <a:prstGeom prst="rect">
            <a:avLst/>
          </a:prstGeom>
          <a:ln w="57150">
            <a:solidFill>
              <a:schemeClr val="bg2"/>
            </a:solidFill>
          </a:ln>
        </p:spPr>
      </p:pic>
    </p:spTree>
    <p:extLst>
      <p:ext uri="{BB962C8B-B14F-4D97-AF65-F5344CB8AC3E}">
        <p14:creationId xmlns:p14="http://schemas.microsoft.com/office/powerpoint/2010/main" val="236561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A49138-FD6F-1530-6999-A66054AA7272}"/>
              </a:ext>
            </a:extLst>
          </p:cNvPr>
          <p:cNvSpPr/>
          <p:nvPr/>
        </p:nvSpPr>
        <p:spPr>
          <a:xfrm>
            <a:off x="676605" y="1163578"/>
            <a:ext cx="10838790" cy="1338036"/>
          </a:xfrm>
          <a:prstGeom prst="roundRect">
            <a:avLst/>
          </a:prstGeom>
          <a:solidFill>
            <a:srgbClr val="3EA06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i="1">
                <a:solidFill>
                  <a:schemeClr val="bg1"/>
                </a:solidFill>
              </a:rPr>
              <a:t>“Provides a dedicated space and time where students can further develop the knowledge, understanding, skills, values and dispositions needed to support their physical, emotional, social and spiritual wellbeing, now and in their future lives” (p.4)</a:t>
            </a:r>
            <a:endParaRPr lang="en-GB" sz="2000">
              <a:solidFill>
                <a:schemeClr val="bg1"/>
              </a:solidFill>
            </a:endParaRPr>
          </a:p>
        </p:txBody>
      </p:sp>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676605" y="233303"/>
            <a:ext cx="9639300" cy="930275"/>
          </a:xfrm>
        </p:spPr>
        <p:txBody>
          <a:bodyPr>
            <a:normAutofit/>
          </a:bodyPr>
          <a:lstStyle/>
          <a:p>
            <a:r>
              <a:rPr lang="en-GB" sz="4000"/>
              <a:t>Senior Cycle SPHE</a:t>
            </a:r>
            <a:endParaRPr lang="en-IE" sz="4000" i="1">
              <a:ea typeface="Calibri"/>
            </a:endParaRPr>
          </a:p>
        </p:txBody>
      </p:sp>
      <p:sp>
        <p:nvSpPr>
          <p:cNvPr id="4" name="Content Placeholder 2">
            <a:extLst>
              <a:ext uri="{FF2B5EF4-FFF2-40B4-BE49-F238E27FC236}">
                <a16:creationId xmlns:a16="http://schemas.microsoft.com/office/drawing/2014/main" id="{743CC1F0-9E49-9747-6749-62A9C32D9048}"/>
              </a:ext>
            </a:extLst>
          </p:cNvPr>
          <p:cNvSpPr txBox="1">
            <a:spLocks/>
          </p:cNvSpPr>
          <p:nvPr/>
        </p:nvSpPr>
        <p:spPr>
          <a:xfrm>
            <a:off x="1138687" y="2885338"/>
            <a:ext cx="10376708" cy="462844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en-GB" sz="2000"/>
              <a:t>Mandatory specification for all students in 5</a:t>
            </a:r>
            <a:r>
              <a:rPr lang="en-GB" sz="2000" baseline="30000"/>
              <a:t>th</a:t>
            </a:r>
            <a:r>
              <a:rPr lang="en-GB" sz="2000"/>
              <a:t> and 6</a:t>
            </a:r>
            <a:r>
              <a:rPr lang="en-GB" sz="2000" baseline="30000"/>
              <a:t>th</a:t>
            </a:r>
            <a:r>
              <a:rPr lang="en-GB" sz="2000"/>
              <a:t> Year</a:t>
            </a:r>
          </a:p>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en-GB" sz="2000"/>
              <a:t>Designed for a minimum of 60 hours of class contact time over the final two years of senior cycle education.</a:t>
            </a:r>
            <a:endParaRPr lang="en-GB"/>
          </a:p>
          <a:p>
            <a:pPr marL="571500" indent="-342900">
              <a:lnSpc>
                <a:spcPct val="100000"/>
              </a:lnSpc>
              <a:spcBef>
                <a:spcPts val="0"/>
              </a:spcBef>
              <a:spcAft>
                <a:spcPts val="1200"/>
              </a:spcAft>
              <a:buClr>
                <a:srgbClr val="24647C"/>
              </a:buClr>
              <a:buSzPct val="100000"/>
              <a:buFont typeface="Arial" panose="020B0604020202020204" pitchFamily="34" charset="0"/>
              <a:buChar char="•"/>
            </a:pPr>
            <a:r>
              <a:rPr lang="en-GB" sz="2000"/>
              <a:t>Three strands:</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en-GB" sz="1800"/>
              <a:t>Health and Wellbeing</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en-GB" sz="1800"/>
              <a:t>Relationships and Sexuality</a:t>
            </a:r>
          </a:p>
          <a:p>
            <a:pPr marL="1028700" lvl="1">
              <a:lnSpc>
                <a:spcPct val="100000"/>
              </a:lnSpc>
              <a:spcBef>
                <a:spcPts val="0"/>
              </a:spcBef>
              <a:spcAft>
                <a:spcPts val="1200"/>
              </a:spcAft>
              <a:buClr>
                <a:srgbClr val="24647C"/>
              </a:buClr>
              <a:buSzPct val="100000"/>
              <a:buFont typeface="Wingdings" panose="05000000000000000000" pitchFamily="2" charset="2"/>
              <a:buChar char="Ø"/>
            </a:pPr>
            <a:r>
              <a:rPr lang="en-GB" sz="1800"/>
              <a:t>Into Adulthood</a:t>
            </a:r>
          </a:p>
          <a:p>
            <a:pPr marL="685800" indent="-342900">
              <a:lnSpc>
                <a:spcPct val="100000"/>
              </a:lnSpc>
              <a:spcBef>
                <a:spcPts val="0"/>
              </a:spcBef>
              <a:spcAft>
                <a:spcPts val="1200"/>
              </a:spcAft>
              <a:buClr>
                <a:srgbClr val="24647C"/>
              </a:buClr>
              <a:buSzPct val="100000"/>
              <a:buFont typeface="Arial" panose="020B0604020202020204" pitchFamily="34" charset="0"/>
              <a:buChar char="•"/>
            </a:pPr>
            <a:r>
              <a:rPr lang="en-GB" sz="2000"/>
              <a:t>Schools have until September 2027 to introduce the specification for students entering fifth year</a:t>
            </a:r>
          </a:p>
          <a:p>
            <a:pPr marL="342900" indent="0">
              <a:lnSpc>
                <a:spcPct val="100000"/>
              </a:lnSpc>
              <a:spcBef>
                <a:spcPts val="0"/>
              </a:spcBef>
              <a:spcAft>
                <a:spcPts val="1200"/>
              </a:spcAft>
              <a:buClr>
                <a:srgbClr val="24647C"/>
              </a:buClr>
              <a:buSzPct val="100000"/>
            </a:pPr>
            <a:endParaRPr lang="en-GB" sz="2200"/>
          </a:p>
        </p:txBody>
      </p:sp>
    </p:spTree>
    <p:extLst>
      <p:ext uri="{BB962C8B-B14F-4D97-AF65-F5344CB8AC3E}">
        <p14:creationId xmlns:p14="http://schemas.microsoft.com/office/powerpoint/2010/main" val="42491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88"/>
        <p:cNvGrpSpPr/>
        <p:nvPr/>
      </p:nvGrpSpPr>
      <p:grpSpPr>
        <a:xfrm>
          <a:off x="0" y="0"/>
          <a:ext cx="0" cy="0"/>
          <a:chOff x="0" y="0"/>
          <a:chExt cx="0" cy="0"/>
        </a:xfrm>
      </p:grpSpPr>
      <p:sp>
        <p:nvSpPr>
          <p:cNvPr id="2" name="TextBox 1">
            <a:extLst>
              <a:ext uri="{FF2B5EF4-FFF2-40B4-BE49-F238E27FC236}">
                <a16:creationId xmlns:a16="http://schemas.microsoft.com/office/drawing/2014/main" id="{0B405E92-9D46-1354-4E3C-BD7AAE233624}"/>
              </a:ext>
            </a:extLst>
          </p:cNvPr>
          <p:cNvSpPr txBox="1"/>
          <p:nvPr/>
        </p:nvSpPr>
        <p:spPr>
          <a:xfrm>
            <a:off x="122896" y="2505670"/>
            <a:ext cx="5106650" cy="2554545"/>
          </a:xfrm>
          <a:prstGeom prst="rect">
            <a:avLst/>
          </a:prstGeom>
          <a:noFill/>
        </p:spPr>
        <p:txBody>
          <a:bodyPr wrap="square" lIns="91440" tIns="45720" rIns="91440" bIns="45720" rtlCol="0" anchor="t">
            <a:spAutoFit/>
          </a:bodyPr>
          <a:lstStyle/>
          <a:p>
            <a:r>
              <a:rPr lang="en-US" sz="4000">
                <a:solidFill>
                  <a:schemeClr val="bg1"/>
                </a:solidFill>
              </a:rPr>
              <a:t>Senior Cycle Learning </a:t>
            </a:r>
            <a:r>
              <a:rPr lang="en-US" sz="4000" err="1">
                <a:solidFill>
                  <a:schemeClr val="bg1"/>
                </a:solidFill>
              </a:rPr>
              <a:t>Programmes</a:t>
            </a:r>
            <a:r>
              <a:rPr lang="en-US" sz="4000">
                <a:solidFill>
                  <a:schemeClr val="bg1"/>
                </a:solidFill>
              </a:rPr>
              <a:t>: </a:t>
            </a:r>
            <a:endParaRPr lang="en-US">
              <a:solidFill>
                <a:schemeClr val="bg1"/>
              </a:solidFill>
            </a:endParaRPr>
          </a:p>
          <a:p>
            <a:r>
              <a:rPr lang="en-US" sz="4000">
                <a:solidFill>
                  <a:schemeClr val="bg1"/>
                </a:solidFill>
              </a:rPr>
              <a:t>Level 1 and Level 2</a:t>
            </a:r>
            <a:endParaRPr lang="en-US">
              <a:solidFill>
                <a:schemeClr val="bg1"/>
              </a:solidFill>
            </a:endParaRPr>
          </a:p>
        </p:txBody>
      </p:sp>
      <p:pic>
        <p:nvPicPr>
          <p:cNvPr id="7" name="Picture 6" descr="A cover of a book&#10;&#10;Description automatically generated">
            <a:extLst>
              <a:ext uri="{FF2B5EF4-FFF2-40B4-BE49-F238E27FC236}">
                <a16:creationId xmlns:a16="http://schemas.microsoft.com/office/drawing/2014/main" id="{397F8743-16F9-ED25-39A3-7849DD2EEFC0}"/>
              </a:ext>
            </a:extLst>
          </p:cNvPr>
          <p:cNvPicPr>
            <a:picLocks noChangeAspect="1"/>
          </p:cNvPicPr>
          <p:nvPr/>
        </p:nvPicPr>
        <p:blipFill>
          <a:blip r:embed="rId3"/>
          <a:stretch>
            <a:fillRect/>
          </a:stretch>
        </p:blipFill>
        <p:spPr>
          <a:xfrm>
            <a:off x="7284793" y="1481138"/>
            <a:ext cx="3554291" cy="4247418"/>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3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94268" y="233303"/>
            <a:ext cx="10221637" cy="930275"/>
          </a:xfrm>
        </p:spPr>
        <p:txBody>
          <a:bodyPr>
            <a:normAutofit fontScale="90000"/>
          </a:bodyPr>
          <a:lstStyle/>
          <a:p>
            <a:r>
              <a:rPr lang="en-GB" sz="4000"/>
              <a:t>Senior Cycle Level 1 &amp; Level 2 Learning  Programmes</a:t>
            </a:r>
            <a:endParaRPr lang="en-IE" sz="4000" i="1">
              <a:ea typeface="Calibri"/>
            </a:endParaRPr>
          </a:p>
        </p:txBody>
      </p:sp>
      <p:pic>
        <p:nvPicPr>
          <p:cNvPr id="3" name="Graphic 2" descr="Stopwatch with solid fill">
            <a:extLst>
              <a:ext uri="{FF2B5EF4-FFF2-40B4-BE49-F238E27FC236}">
                <a16:creationId xmlns:a16="http://schemas.microsoft.com/office/drawing/2014/main" id="{435E54CE-FB70-B5D4-F739-50C6FF5CA6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5810" y="1618994"/>
            <a:ext cx="1359537" cy="1359537"/>
          </a:xfrm>
          <a:prstGeom prst="rect">
            <a:avLst/>
          </a:prstGeom>
        </p:spPr>
      </p:pic>
      <p:sp>
        <p:nvSpPr>
          <p:cNvPr id="5" name="TextBox 4">
            <a:extLst>
              <a:ext uri="{FF2B5EF4-FFF2-40B4-BE49-F238E27FC236}">
                <a16:creationId xmlns:a16="http://schemas.microsoft.com/office/drawing/2014/main" id="{D22AF9B8-B3FD-9E0A-7442-B2560DEAD0CF}"/>
              </a:ext>
            </a:extLst>
          </p:cNvPr>
          <p:cNvSpPr txBox="1"/>
          <p:nvPr/>
        </p:nvSpPr>
        <p:spPr>
          <a:xfrm>
            <a:off x="621584" y="2978531"/>
            <a:ext cx="41959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September 2024</a:t>
            </a:r>
          </a:p>
          <a:p>
            <a:pPr marL="285750" indent="-285750">
              <a:buFont typeface="Calibri"/>
              <a:buChar char="-"/>
            </a:pPr>
            <a:r>
              <a:rPr lang="en-US" sz="2000">
                <a:cs typeface="Arial"/>
              </a:rPr>
              <a:t>Programme Statement</a:t>
            </a:r>
          </a:p>
          <a:p>
            <a:pPr marL="285750" indent="-285750">
              <a:buFont typeface="Calibri"/>
              <a:buChar char="-"/>
            </a:pPr>
            <a:r>
              <a:rPr lang="en-US" sz="2000">
                <a:cs typeface="Arial"/>
              </a:rPr>
              <a:t>Curriculum Areas &amp; modules at Levels 1 &amp; 2</a:t>
            </a:r>
          </a:p>
          <a:p>
            <a:pPr marL="742950" lvl="1" indent="-285750">
              <a:buFont typeface="Courier New"/>
              <a:buChar char="o"/>
            </a:pPr>
            <a:r>
              <a:rPr lang="en-US" sz="2000">
                <a:cs typeface="Arial"/>
              </a:rPr>
              <a:t>Communication and Literacy</a:t>
            </a:r>
          </a:p>
          <a:p>
            <a:pPr marL="742950" lvl="1" indent="-285750">
              <a:buFont typeface="Courier New"/>
              <a:buChar char="o"/>
            </a:pPr>
            <a:r>
              <a:rPr lang="en-US" sz="2000">
                <a:cs typeface="Arial"/>
              </a:rPr>
              <a:t>Numeracy</a:t>
            </a:r>
          </a:p>
          <a:p>
            <a:endParaRPr lang="en-US" sz="2000">
              <a:cs typeface="Arial"/>
            </a:endParaRPr>
          </a:p>
        </p:txBody>
      </p:sp>
      <p:pic>
        <p:nvPicPr>
          <p:cNvPr id="6" name="Picture 5" descr="A hand holding a group of people&#10;&#10;Description automatically generated">
            <a:extLst>
              <a:ext uri="{FF2B5EF4-FFF2-40B4-BE49-F238E27FC236}">
                <a16:creationId xmlns:a16="http://schemas.microsoft.com/office/drawing/2014/main" id="{AFB04865-06B2-BEFA-E498-2E2D9D57427C}"/>
              </a:ext>
            </a:extLst>
          </p:cNvPr>
          <p:cNvPicPr>
            <a:picLocks noChangeAspect="1"/>
          </p:cNvPicPr>
          <p:nvPr/>
        </p:nvPicPr>
        <p:blipFill>
          <a:blip r:embed="rId5"/>
          <a:stretch>
            <a:fillRect/>
          </a:stretch>
        </p:blipFill>
        <p:spPr>
          <a:xfrm>
            <a:off x="8661018" y="1782334"/>
            <a:ext cx="1196197" cy="1196197"/>
          </a:xfrm>
          <a:prstGeom prst="rect">
            <a:avLst/>
          </a:prstGeom>
        </p:spPr>
      </p:pic>
      <p:sp>
        <p:nvSpPr>
          <p:cNvPr id="7" name="TextBox 6">
            <a:extLst>
              <a:ext uri="{FF2B5EF4-FFF2-40B4-BE49-F238E27FC236}">
                <a16:creationId xmlns:a16="http://schemas.microsoft.com/office/drawing/2014/main" id="{DEF39B2F-6CA3-18BB-C3E9-89B3149C656F}"/>
              </a:ext>
            </a:extLst>
          </p:cNvPr>
          <p:cNvSpPr txBox="1"/>
          <p:nvPr/>
        </p:nvSpPr>
        <p:spPr>
          <a:xfrm>
            <a:off x="6657679" y="3013882"/>
            <a:ext cx="520287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Arial"/>
              </a:rPr>
              <a:t>Supports</a:t>
            </a:r>
          </a:p>
          <a:p>
            <a:pPr marL="285750" indent="-285750">
              <a:buFont typeface="Calibri"/>
              <a:buChar char="-"/>
            </a:pPr>
            <a:r>
              <a:rPr lang="en-US" sz="2000">
                <a:cs typeface="Arial"/>
              </a:rPr>
              <a:t>Live Webinar</a:t>
            </a:r>
          </a:p>
          <a:p>
            <a:pPr marL="285750" indent="-285750">
              <a:buFont typeface="Calibri"/>
              <a:buChar char="-"/>
            </a:pPr>
            <a:r>
              <a:rPr lang="en-US" sz="2000">
                <a:cs typeface="Arial"/>
              </a:rPr>
              <a:t>Full Day PLE for SET and special class teachers on school closure days</a:t>
            </a:r>
          </a:p>
          <a:p>
            <a:pPr marL="285750" indent="-285750">
              <a:buFont typeface="Calibri"/>
              <a:buChar char="-"/>
            </a:pPr>
            <a:r>
              <a:rPr lang="en-US" sz="2000">
                <a:cs typeface="Arial"/>
              </a:rPr>
              <a:t>Bi-termly online Information sessions</a:t>
            </a:r>
          </a:p>
          <a:p>
            <a:pPr marL="285750" indent="-285750">
              <a:buFont typeface="Calibri"/>
              <a:buChar char="-"/>
            </a:pPr>
            <a:r>
              <a:rPr lang="en-US" sz="2000">
                <a:cs typeface="Arial"/>
              </a:rPr>
              <a:t>Monthly newsletter with new resources &amp; updates</a:t>
            </a:r>
          </a:p>
          <a:p>
            <a:pPr marL="285750" indent="-285750">
              <a:buFont typeface="Calibri"/>
              <a:buChar char="-"/>
            </a:pPr>
            <a:endParaRPr lang="en-US" sz="2000">
              <a:cs typeface="Arial"/>
            </a:endParaRPr>
          </a:p>
          <a:p>
            <a:pPr marL="285750" indent="-285750">
              <a:buFont typeface="Calibri"/>
              <a:buChar char="-"/>
            </a:pPr>
            <a:endParaRPr lang="en-US" sz="2000">
              <a:cs typeface="Arial"/>
            </a:endParaRPr>
          </a:p>
          <a:p>
            <a:endParaRPr lang="en-US" sz="2000">
              <a:cs typeface="Arial"/>
            </a:endParaRPr>
          </a:p>
        </p:txBody>
      </p:sp>
      <p:pic>
        <p:nvPicPr>
          <p:cNvPr id="17" name="Picture 16" descr="A cover of a book&#10;&#10;Description automatically generated">
            <a:extLst>
              <a:ext uri="{FF2B5EF4-FFF2-40B4-BE49-F238E27FC236}">
                <a16:creationId xmlns:a16="http://schemas.microsoft.com/office/drawing/2014/main" id="{24EE48BD-B6E7-BF7E-91CB-BFE3F8280A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67" y="4969850"/>
            <a:ext cx="1347427" cy="1397956"/>
          </a:xfrm>
          <a:prstGeom prst="rect">
            <a:avLst/>
          </a:prstGeom>
        </p:spPr>
      </p:pic>
      <p:pic>
        <p:nvPicPr>
          <p:cNvPr id="19" name="Picture 18" descr="An orange cover with white text&#10;&#10;Description automatically generated">
            <a:extLst>
              <a:ext uri="{FF2B5EF4-FFF2-40B4-BE49-F238E27FC236}">
                <a16:creationId xmlns:a16="http://schemas.microsoft.com/office/drawing/2014/main" id="{3E257B93-16D0-910A-E823-92612B1EE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6732" y="4969849"/>
            <a:ext cx="1350646" cy="1397957"/>
          </a:xfrm>
          <a:prstGeom prst="rect">
            <a:avLst/>
          </a:prstGeom>
        </p:spPr>
      </p:pic>
      <p:pic>
        <p:nvPicPr>
          <p:cNvPr id="21" name="Picture 20" descr="A cover of a book&#10;&#10;Description automatically generated">
            <a:extLst>
              <a:ext uri="{FF2B5EF4-FFF2-40B4-BE49-F238E27FC236}">
                <a16:creationId xmlns:a16="http://schemas.microsoft.com/office/drawing/2014/main" id="{BD6149B6-5B61-6181-6962-89A8E13D8F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59198" y="4976175"/>
            <a:ext cx="1347428" cy="1391631"/>
          </a:xfrm>
          <a:prstGeom prst="rect">
            <a:avLst/>
          </a:prstGeom>
        </p:spPr>
      </p:pic>
      <p:pic>
        <p:nvPicPr>
          <p:cNvPr id="23" name="Picture 22" descr="A cover of a book&#10;&#10;Description automatically generated">
            <a:extLst>
              <a:ext uri="{FF2B5EF4-FFF2-40B4-BE49-F238E27FC236}">
                <a16:creationId xmlns:a16="http://schemas.microsoft.com/office/drawing/2014/main" id="{F61257B5-5A4B-466F-1215-8FD3647AC8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8446" y="4969849"/>
            <a:ext cx="1347428" cy="1391631"/>
          </a:xfrm>
          <a:prstGeom prst="rect">
            <a:avLst/>
          </a:prstGeom>
        </p:spPr>
      </p:pic>
    </p:spTree>
    <p:extLst>
      <p:ext uri="{BB962C8B-B14F-4D97-AF65-F5344CB8AC3E}">
        <p14:creationId xmlns:p14="http://schemas.microsoft.com/office/powerpoint/2010/main" val="1641066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558B-A835-AE30-1D34-B69F163A036A}"/>
              </a:ext>
            </a:extLst>
          </p:cNvPr>
          <p:cNvSpPr>
            <a:spLocks noGrp="1"/>
          </p:cNvSpPr>
          <p:nvPr>
            <p:ph type="title"/>
          </p:nvPr>
        </p:nvSpPr>
        <p:spPr/>
        <p:txBody>
          <a:bodyPr/>
          <a:lstStyle/>
          <a:p>
            <a:r>
              <a:rPr lang="en-US"/>
              <a:t>The Purpose of Senior Cycle</a:t>
            </a:r>
          </a:p>
        </p:txBody>
      </p:sp>
      <p:sp>
        <p:nvSpPr>
          <p:cNvPr id="3" name="Text Placeholder 2">
            <a:extLst>
              <a:ext uri="{FF2B5EF4-FFF2-40B4-BE49-F238E27FC236}">
                <a16:creationId xmlns:a16="http://schemas.microsoft.com/office/drawing/2014/main" id="{85D9B3B3-6540-5527-44A6-723D1AB5B148}"/>
              </a:ext>
            </a:extLst>
          </p:cNvPr>
          <p:cNvSpPr>
            <a:spLocks noGrp="1"/>
          </p:cNvSpPr>
          <p:nvPr>
            <p:ph type="body" idx="1"/>
          </p:nvPr>
        </p:nvSpPr>
        <p:spPr>
          <a:xfrm>
            <a:off x="838200" y="2932339"/>
            <a:ext cx="6533245" cy="1321482"/>
          </a:xfrm>
        </p:spPr>
        <p:txBody>
          <a:bodyPr>
            <a:normAutofit lnSpcReduction="10000"/>
          </a:bodyPr>
          <a:lstStyle/>
          <a:p>
            <a:pPr rtl="0"/>
            <a:r>
              <a:rPr lang="en-US" sz="2400" u="sng">
                <a:solidFill>
                  <a:srgbClr val="24647C"/>
                </a:solidFill>
              </a:rPr>
              <a:t>Question</a:t>
            </a:r>
            <a:r>
              <a:rPr lang="en-US" sz="2400" u="sng" baseline="0">
                <a:solidFill>
                  <a:srgbClr val="24647C"/>
                </a:solidFill>
                <a:latin typeface="Arial"/>
                <a:ea typeface="Arial"/>
                <a:cs typeface="Arial"/>
              </a:rPr>
              <a:t> to discuss:</a:t>
            </a:r>
            <a:r>
              <a:rPr lang="en-US" sz="2400">
                <a:solidFill>
                  <a:srgbClr val="24647C"/>
                </a:solidFill>
                <a:latin typeface="Arial"/>
                <a:ea typeface="Arial"/>
                <a:cs typeface="Arial"/>
              </a:rPr>
              <a:t>​</a:t>
            </a:r>
          </a:p>
          <a:p>
            <a:pPr marL="742950" indent="-514350">
              <a:buFont typeface=""/>
              <a:buAutoNum type="arabicParenR"/>
            </a:pPr>
            <a:r>
              <a:rPr lang="en-US" sz="2400" baseline="0">
                <a:solidFill>
                  <a:srgbClr val="24647C"/>
                </a:solidFill>
                <a:latin typeface="Arial"/>
                <a:ea typeface="Arial"/>
                <a:cs typeface="Arial"/>
              </a:rPr>
              <a:t>As an </a:t>
            </a:r>
            <a:r>
              <a:rPr lang="en-US" sz="2400" b="1" baseline="0">
                <a:solidFill>
                  <a:srgbClr val="6353A2"/>
                </a:solidFill>
                <a:latin typeface="Arial"/>
                <a:ea typeface="Arial"/>
                <a:cs typeface="Arial"/>
              </a:rPr>
              <a:t>individual</a:t>
            </a:r>
            <a:r>
              <a:rPr lang="en-US" sz="2400" baseline="0">
                <a:solidFill>
                  <a:srgbClr val="24647C"/>
                </a:solidFill>
                <a:latin typeface="Arial"/>
                <a:ea typeface="Arial"/>
                <a:cs typeface="Arial"/>
              </a:rPr>
              <a:t>, what do </a:t>
            </a:r>
            <a:r>
              <a:rPr lang="en-US" sz="2400">
                <a:solidFill>
                  <a:srgbClr val="24647C"/>
                </a:solidFill>
              </a:rPr>
              <a:t>you think the purpose of Senior Cycle is?</a:t>
            </a:r>
            <a:endParaRPr lang="en-US" sz="2400"/>
          </a:p>
        </p:txBody>
      </p:sp>
      <p:pic>
        <p:nvPicPr>
          <p:cNvPr id="5" name="Picture 4" descr="A cover of a report&#10;&#10;Description automatically generated">
            <a:extLst>
              <a:ext uri="{FF2B5EF4-FFF2-40B4-BE49-F238E27FC236}">
                <a16:creationId xmlns:a16="http://schemas.microsoft.com/office/drawing/2014/main" id="{6045A48D-51AE-0F4C-F922-5872C4885325}"/>
              </a:ext>
            </a:extLst>
          </p:cNvPr>
          <p:cNvPicPr>
            <a:picLocks noChangeAspect="1"/>
          </p:cNvPicPr>
          <p:nvPr/>
        </p:nvPicPr>
        <p:blipFill>
          <a:blip r:embed="rId3"/>
          <a:stretch>
            <a:fillRect/>
          </a:stretch>
        </p:blipFill>
        <p:spPr>
          <a:xfrm>
            <a:off x="14293817" y="1601684"/>
            <a:ext cx="1192216" cy="1665515"/>
          </a:xfrm>
          <a:prstGeom prst="roundRect">
            <a:avLst>
              <a:gd name="adj" fmla="val 8594"/>
            </a:avLst>
          </a:prstGeom>
          <a:solidFill>
            <a:srgbClr val="FFFFFF">
              <a:shade val="85000"/>
            </a:srgbClr>
          </a:solidFill>
          <a:ln w="28575">
            <a:solidFill>
              <a:srgbClr val="872B05"/>
            </a:solidFill>
          </a:ln>
          <a:effectLst>
            <a:reflection blurRad="12700" stA="38000" endPos="14000" dir="5400000" sy="-100000" algn="bl" rotWithShape="0"/>
          </a:effectLst>
        </p:spPr>
      </p:pic>
      <p:pic>
        <p:nvPicPr>
          <p:cNvPr id="7" name="Picture 6" descr="A purple rectangular object with a question mark&#10;&#10;Description automatically generated">
            <a:extLst>
              <a:ext uri="{FF2B5EF4-FFF2-40B4-BE49-F238E27FC236}">
                <a16:creationId xmlns:a16="http://schemas.microsoft.com/office/drawing/2014/main" id="{2AACD9CC-340B-A968-E508-0D9285CD79FA}"/>
              </a:ext>
            </a:extLst>
          </p:cNvPr>
          <p:cNvPicPr>
            <a:picLocks noChangeAspect="1"/>
          </p:cNvPicPr>
          <p:nvPr/>
        </p:nvPicPr>
        <p:blipFill>
          <a:blip r:embed="rId4"/>
          <a:stretch>
            <a:fillRect/>
          </a:stretch>
        </p:blipFill>
        <p:spPr>
          <a:xfrm>
            <a:off x="7914915" y="1786695"/>
            <a:ext cx="3289300" cy="3280229"/>
          </a:xfrm>
          <a:prstGeom prst="rect">
            <a:avLst/>
          </a:prstGeom>
        </p:spPr>
      </p:pic>
    </p:spTree>
    <p:extLst>
      <p:ext uri="{BB962C8B-B14F-4D97-AF65-F5344CB8AC3E}">
        <p14:creationId xmlns:p14="http://schemas.microsoft.com/office/powerpoint/2010/main" val="16404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D0C7-AC54-0A6B-262F-43BBCB444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26E8D-7644-A1AE-FE1F-3898184C56E8}"/>
              </a:ext>
            </a:extLst>
          </p:cNvPr>
          <p:cNvSpPr>
            <a:spLocks noGrp="1"/>
          </p:cNvSpPr>
          <p:nvPr>
            <p:ph type="title"/>
          </p:nvPr>
        </p:nvSpPr>
        <p:spPr>
          <a:xfrm>
            <a:off x="676605" y="233303"/>
            <a:ext cx="9639300" cy="930275"/>
          </a:xfrm>
        </p:spPr>
        <p:txBody>
          <a:bodyPr>
            <a:normAutofit/>
          </a:bodyPr>
          <a:lstStyle/>
          <a:p>
            <a:r>
              <a:rPr lang="en-GB" sz="4400"/>
              <a:t>Further Supports</a:t>
            </a:r>
            <a:endParaRPr lang="en-IE" i="1">
              <a:ea typeface="Calibri"/>
            </a:endParaRPr>
          </a:p>
        </p:txBody>
      </p:sp>
      <p:sp>
        <p:nvSpPr>
          <p:cNvPr id="4" name="Content Placeholder 2">
            <a:extLst>
              <a:ext uri="{FF2B5EF4-FFF2-40B4-BE49-F238E27FC236}">
                <a16:creationId xmlns:a16="http://schemas.microsoft.com/office/drawing/2014/main" id="{743CC1F0-9E49-9747-6749-62A9C32D9048}"/>
              </a:ext>
            </a:extLst>
          </p:cNvPr>
          <p:cNvSpPr txBox="1">
            <a:spLocks/>
          </p:cNvSpPr>
          <p:nvPr/>
        </p:nvSpPr>
        <p:spPr>
          <a:xfrm>
            <a:off x="829008" y="1619410"/>
            <a:ext cx="10678364" cy="50052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0" indent="-342900" algn="l">
              <a:lnSpc>
                <a:spcPct val="114000"/>
              </a:lnSpc>
              <a:spcBef>
                <a:spcPts val="0"/>
              </a:spcBef>
              <a:spcAft>
                <a:spcPts val="600"/>
              </a:spcAft>
              <a:buFont typeface="Arial" panose="020B0604020202020204" pitchFamily="34" charset="0"/>
              <a:buChar char="•"/>
            </a:pPr>
            <a:r>
              <a:rPr lang="en-GB" sz="2400"/>
              <a:t>Department of Education Senior Cycle Redevelopment Information Notes – click </a:t>
            </a:r>
            <a:r>
              <a:rPr lang="en-GB" sz="2400">
                <a:hlinkClick r:id="rId3"/>
              </a:rPr>
              <a:t>here</a:t>
            </a:r>
            <a:endParaRPr lang="en-GB" sz="2400"/>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en-GB" sz="2400"/>
              <a:t>NCCA Senior Cycle Redevelopment website: click </a:t>
            </a:r>
            <a:r>
              <a:rPr lang="en-GB" sz="2400">
                <a:hlinkClick r:id="rId4"/>
              </a:rPr>
              <a:t>here</a:t>
            </a:r>
            <a:endParaRPr lang="en-GB" sz="2400"/>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en-GB" sz="2400"/>
              <a:t>Oide website: </a:t>
            </a:r>
            <a:r>
              <a:rPr lang="en-GB" sz="2400">
                <a:hlinkClick r:id="rId5"/>
              </a:rPr>
              <a:t>www.oide.ie</a:t>
            </a:r>
            <a:endParaRPr lang="en-GB" sz="2400"/>
          </a:p>
          <a:p>
            <a:pPr marL="571500" indent="-342900" algn="l">
              <a:lnSpc>
                <a:spcPct val="114000"/>
              </a:lnSpc>
              <a:spcBef>
                <a:spcPts val="0"/>
              </a:spcBef>
              <a:spcAft>
                <a:spcPts val="600"/>
              </a:spcAft>
              <a:buFont typeface="Arial" panose="020B0604020202020204" pitchFamily="34" charset="0"/>
              <a:buChar char="•"/>
            </a:pPr>
            <a:endParaRPr lang="en-GB" sz="2400"/>
          </a:p>
          <a:p>
            <a:pPr marL="571500" indent="-342900" algn="l">
              <a:lnSpc>
                <a:spcPct val="114000"/>
              </a:lnSpc>
              <a:spcBef>
                <a:spcPts val="0"/>
              </a:spcBef>
              <a:spcAft>
                <a:spcPts val="600"/>
              </a:spcAft>
              <a:buFont typeface="Arial" panose="020B0604020202020204" pitchFamily="34" charset="0"/>
              <a:buChar char="•"/>
            </a:pPr>
            <a:r>
              <a:rPr lang="en-GB" sz="2400"/>
              <a:t>Oide X account: @oide_Ireland</a:t>
            </a:r>
          </a:p>
          <a:p>
            <a:pPr algn="l">
              <a:lnSpc>
                <a:spcPct val="114000"/>
              </a:lnSpc>
              <a:spcBef>
                <a:spcPts val="0"/>
              </a:spcBef>
              <a:spcAft>
                <a:spcPts val="600"/>
              </a:spcAft>
            </a:pPr>
            <a:endParaRPr lang="en-GB" sz="2400"/>
          </a:p>
        </p:txBody>
      </p:sp>
    </p:spTree>
    <p:extLst>
      <p:ext uri="{BB962C8B-B14F-4D97-AF65-F5344CB8AC3E}">
        <p14:creationId xmlns:p14="http://schemas.microsoft.com/office/powerpoint/2010/main" val="165278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481263" y="195799"/>
            <a:ext cx="10150272" cy="995327"/>
          </a:xfrm>
        </p:spPr>
        <p:txBody>
          <a:bodyPr>
            <a:normAutofit/>
          </a:bodyPr>
          <a:lstStyle/>
          <a:p>
            <a:r>
              <a:rPr lang="en-US" sz="4000">
                <a:solidFill>
                  <a:srgbClr val="1987A8"/>
                </a:solidFill>
              </a:rPr>
              <a:t>Rationale</a:t>
            </a:r>
          </a:p>
        </p:txBody>
      </p:sp>
      <p:pic>
        <p:nvPicPr>
          <p:cNvPr id="4" name="Picture 3" descr="A cover of a report&#10;&#10;Description automatically generated">
            <a:extLst>
              <a:ext uri="{FF2B5EF4-FFF2-40B4-BE49-F238E27FC236}">
                <a16:creationId xmlns:a16="http://schemas.microsoft.com/office/drawing/2014/main" id="{C00765A7-3616-AF73-8256-A58D29062F34}"/>
              </a:ext>
            </a:extLst>
          </p:cNvPr>
          <p:cNvPicPr>
            <a:picLocks noChangeAspect="1"/>
          </p:cNvPicPr>
          <p:nvPr/>
        </p:nvPicPr>
        <p:blipFill>
          <a:blip r:embed="rId3"/>
          <a:stretch>
            <a:fillRect/>
          </a:stretch>
        </p:blipFill>
        <p:spPr>
          <a:xfrm>
            <a:off x="4717687" y="1473035"/>
            <a:ext cx="2924858" cy="4114800"/>
          </a:xfrm>
          <a:prstGeom prst="roundRect">
            <a:avLst>
              <a:gd name="adj" fmla="val 8594"/>
            </a:avLst>
          </a:prstGeom>
          <a:solidFill>
            <a:srgbClr val="FFFFFF">
              <a:shade val="85000"/>
            </a:srgbClr>
          </a:solidFill>
          <a:ln w="28575">
            <a:solidFill>
              <a:srgbClr val="872B05"/>
            </a:solidFill>
          </a:ln>
          <a:effectLst>
            <a:reflection blurRad="12700" stA="38000" endPos="14000" dir="5400000" sy="-100000" algn="bl" rotWithShape="0"/>
          </a:effectLst>
        </p:spPr>
      </p:pic>
    </p:spTree>
    <p:extLst>
      <p:ext uri="{BB962C8B-B14F-4D97-AF65-F5344CB8AC3E}">
        <p14:creationId xmlns:p14="http://schemas.microsoft.com/office/powerpoint/2010/main" val="24164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481263" y="195799"/>
            <a:ext cx="10150272" cy="995327"/>
          </a:xfrm>
        </p:spPr>
        <p:txBody>
          <a:bodyPr>
            <a:normAutofit/>
          </a:bodyPr>
          <a:lstStyle/>
          <a:p>
            <a:r>
              <a:rPr lang="en-US" sz="4000">
                <a:solidFill>
                  <a:srgbClr val="1987A8"/>
                </a:solidFill>
              </a:rPr>
              <a:t>Rationale</a:t>
            </a:r>
          </a:p>
        </p:txBody>
      </p:sp>
      <p:sp>
        <p:nvSpPr>
          <p:cNvPr id="5" name="Google Shape;10422;p188">
            <a:extLst>
              <a:ext uri="{FF2B5EF4-FFF2-40B4-BE49-F238E27FC236}">
                <a16:creationId xmlns:a16="http://schemas.microsoft.com/office/drawing/2014/main" id="{88500318-86D1-54A7-C660-ED6B4DDDEBC2}"/>
              </a:ext>
            </a:extLst>
          </p:cNvPr>
          <p:cNvSpPr/>
          <p:nvPr/>
        </p:nvSpPr>
        <p:spPr>
          <a:xfrm>
            <a:off x="715343" y="1814982"/>
            <a:ext cx="9922010" cy="3972381"/>
          </a:xfrm>
          <a:prstGeom prst="roundRect">
            <a:avLst>
              <a:gd name="adj" fmla="val 16667"/>
            </a:avLst>
          </a:prstGeom>
          <a:solidFill>
            <a:srgbClr val="1987A8"/>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121900" tIns="121900" rIns="121900" bIns="121900" anchor="ctr" anchorCtr="0">
            <a:noAutofit/>
          </a:bodyPr>
          <a:lstStyle/>
          <a:p>
            <a:pPr algn="ctr">
              <a:lnSpc>
                <a:spcPct val="114000"/>
              </a:lnSpc>
            </a:pPr>
            <a:r>
              <a:rPr lang="en-GB" sz="2400" i="1">
                <a:solidFill>
                  <a:schemeClr val="bg1"/>
                </a:solidFill>
                <a:ea typeface="Calibri Light"/>
                <a:cs typeface="Calibri Light"/>
              </a:rPr>
              <a:t>Senior Cycle Redevelopment is a planned process over time. </a:t>
            </a:r>
          </a:p>
          <a:p>
            <a:pPr algn="ctr">
              <a:lnSpc>
                <a:spcPct val="114000"/>
              </a:lnSpc>
            </a:pPr>
            <a:r>
              <a:rPr lang="en-GB" sz="2400" i="1">
                <a:solidFill>
                  <a:schemeClr val="bg1"/>
                </a:solidFill>
                <a:ea typeface="Calibri Light"/>
                <a:cs typeface="Calibri Light"/>
              </a:rPr>
              <a:t>"The last structural changes to Senior Cycle curricula and programmes took place more than 20 years ago and since then, much has shifted in learning, schools, education systems, the wider society and in the national and global environment.”</a:t>
            </a:r>
          </a:p>
          <a:p>
            <a:pPr>
              <a:lnSpc>
                <a:spcPct val="114000"/>
              </a:lnSpc>
            </a:pPr>
            <a:endParaRPr lang="en-GB" sz="2400" i="1">
              <a:solidFill>
                <a:schemeClr val="bg1"/>
              </a:solidFill>
              <a:ea typeface="Calibri Light"/>
              <a:cs typeface="Calibri Light"/>
            </a:endParaRPr>
          </a:p>
          <a:p>
            <a:pPr algn="ctr">
              <a:lnSpc>
                <a:spcPct val="114000"/>
              </a:lnSpc>
            </a:pPr>
            <a:r>
              <a:rPr lang="en-GB" sz="2400">
                <a:solidFill>
                  <a:schemeClr val="bg1"/>
                </a:solidFill>
                <a:ea typeface="Calibri Light"/>
                <a:cs typeface="Calibri Light"/>
              </a:rPr>
              <a:t>Senior Cycle Review Advisory Report (2022), p.5</a:t>
            </a:r>
          </a:p>
        </p:txBody>
      </p:sp>
      <p:pic>
        <p:nvPicPr>
          <p:cNvPr id="4" name="Picture 3" descr="A cover of a report&#10;&#10;Description automatically generated">
            <a:extLst>
              <a:ext uri="{FF2B5EF4-FFF2-40B4-BE49-F238E27FC236}">
                <a16:creationId xmlns:a16="http://schemas.microsoft.com/office/drawing/2014/main" id="{C00765A7-3616-AF73-8256-A58D29062F34}"/>
              </a:ext>
            </a:extLst>
          </p:cNvPr>
          <p:cNvPicPr>
            <a:picLocks noChangeAspect="1"/>
          </p:cNvPicPr>
          <p:nvPr/>
        </p:nvPicPr>
        <p:blipFill>
          <a:blip r:embed="rId3"/>
          <a:stretch>
            <a:fillRect/>
          </a:stretch>
        </p:blipFill>
        <p:spPr>
          <a:xfrm>
            <a:off x="11169946" y="4699164"/>
            <a:ext cx="787300" cy="1096489"/>
          </a:xfrm>
          <a:prstGeom prst="roundRect">
            <a:avLst>
              <a:gd name="adj" fmla="val 8594"/>
            </a:avLst>
          </a:prstGeom>
          <a:solidFill>
            <a:srgbClr val="FFFFFF">
              <a:shade val="85000"/>
            </a:srgbClr>
          </a:solidFill>
          <a:ln w="28575">
            <a:solidFill>
              <a:srgbClr val="872B05"/>
            </a:solidFill>
          </a:ln>
          <a:effectLst>
            <a:reflection blurRad="12700" stA="38000" endPos="14000" dir="5400000" sy="-100000" algn="bl" rotWithShape="0"/>
          </a:effectLst>
        </p:spPr>
      </p:pic>
    </p:spTree>
    <p:extLst>
      <p:ext uri="{BB962C8B-B14F-4D97-AF65-F5344CB8AC3E}">
        <p14:creationId xmlns:p14="http://schemas.microsoft.com/office/powerpoint/2010/main" val="2987746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FA13F632-920B-8C8C-2694-D88E0C060601}"/>
              </a:ext>
            </a:extLst>
          </p:cNvPr>
          <p:cNvCxnSpPr>
            <a:cxnSpLocks/>
          </p:cNvCxnSpPr>
          <p:nvPr/>
        </p:nvCxnSpPr>
        <p:spPr>
          <a:xfrm>
            <a:off x="6645727" y="5266871"/>
            <a:ext cx="2302327" cy="70755"/>
          </a:xfrm>
          <a:prstGeom prst="straightConnector1">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FC12792-9F2F-7FEC-5CB1-74CB6885CEDC}"/>
              </a:ext>
            </a:extLst>
          </p:cNvPr>
          <p:cNvSpPr>
            <a:spLocks noGrp="1"/>
          </p:cNvSpPr>
          <p:nvPr>
            <p:ph type="title"/>
          </p:nvPr>
        </p:nvSpPr>
        <p:spPr>
          <a:xfrm>
            <a:off x="192972" y="104308"/>
            <a:ext cx="10163175" cy="890359"/>
          </a:xfrm>
        </p:spPr>
        <p:txBody>
          <a:bodyPr/>
          <a:lstStyle/>
          <a:p>
            <a:r>
              <a:rPr lang="en-US"/>
              <a:t>Senior Cycle Review to Redevelopment</a:t>
            </a:r>
          </a:p>
        </p:txBody>
      </p:sp>
      <p:cxnSp>
        <p:nvCxnSpPr>
          <p:cNvPr id="5" name="Straight Arrow Connector 4">
            <a:extLst>
              <a:ext uri="{FF2B5EF4-FFF2-40B4-BE49-F238E27FC236}">
                <a16:creationId xmlns:a16="http://schemas.microsoft.com/office/drawing/2014/main" id="{60654098-2B78-F8C4-A0AE-78CC5F2BB549}"/>
              </a:ext>
            </a:extLst>
          </p:cNvPr>
          <p:cNvCxnSpPr/>
          <p:nvPr/>
        </p:nvCxnSpPr>
        <p:spPr>
          <a:xfrm flipV="1">
            <a:off x="6890656" y="2198913"/>
            <a:ext cx="1776185" cy="564244"/>
          </a:xfrm>
          <a:prstGeom prst="straightConnector1">
            <a:avLst/>
          </a:prstGeom>
          <a:ln w="57150">
            <a:solidFill>
              <a:srgbClr val="AED2EE"/>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116CFC3-F5CD-CF01-6FB3-D512A3735980}"/>
              </a:ext>
            </a:extLst>
          </p:cNvPr>
          <p:cNvSpPr/>
          <p:nvPr/>
        </p:nvSpPr>
        <p:spPr>
          <a:xfrm>
            <a:off x="7794831" y="1679039"/>
            <a:ext cx="2567214" cy="1070428"/>
          </a:xfrm>
          <a:prstGeom prst="roundRect">
            <a:avLst/>
          </a:prstGeom>
          <a:solidFill>
            <a:srgbClr val="AED2EE"/>
          </a:solidFill>
          <a:ln>
            <a:solidFill>
              <a:srgbClr val="AED2EE"/>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Arial"/>
              </a:rPr>
              <a:t>Phase One:</a:t>
            </a:r>
            <a:endParaRPr lang="en-US">
              <a:solidFill>
                <a:srgbClr val="24647C"/>
              </a:solidFill>
              <a:cs typeface="Arial"/>
            </a:endParaRPr>
          </a:p>
          <a:p>
            <a:pPr algn="ctr"/>
            <a:r>
              <a:rPr lang="en-US">
                <a:cs typeface="Arial"/>
              </a:rPr>
              <a:t>Scoping </a:t>
            </a:r>
            <a:endParaRPr lang="en-US">
              <a:solidFill>
                <a:srgbClr val="24647C"/>
              </a:solidFill>
              <a:cs typeface="Arial"/>
            </a:endParaRPr>
          </a:p>
          <a:p>
            <a:pPr algn="ctr"/>
            <a:r>
              <a:rPr lang="en-US">
                <a:cs typeface="Arial"/>
              </a:rPr>
              <a:t>2016 – 17</a:t>
            </a:r>
            <a:endParaRPr lang="en-US"/>
          </a:p>
        </p:txBody>
      </p:sp>
      <p:sp>
        <p:nvSpPr>
          <p:cNvPr id="7" name="Rectangle: Rounded Corners 6">
            <a:extLst>
              <a:ext uri="{FF2B5EF4-FFF2-40B4-BE49-F238E27FC236}">
                <a16:creationId xmlns:a16="http://schemas.microsoft.com/office/drawing/2014/main" id="{A5BE8405-FB01-84DC-38ED-512DA1C33A68}"/>
              </a:ext>
            </a:extLst>
          </p:cNvPr>
          <p:cNvSpPr/>
          <p:nvPr/>
        </p:nvSpPr>
        <p:spPr>
          <a:xfrm>
            <a:off x="192972" y="3420752"/>
            <a:ext cx="2567214" cy="1006928"/>
          </a:xfrm>
          <a:prstGeom prst="roundRect">
            <a:avLst/>
          </a:prstGeom>
          <a:solidFill>
            <a:srgbClr val="F7BC97"/>
          </a:solidFill>
          <a:ln>
            <a:solidFill>
              <a:srgbClr val="F7BC9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Arial"/>
              </a:rPr>
              <a:t>Phase Two:</a:t>
            </a:r>
          </a:p>
          <a:p>
            <a:pPr algn="ctr"/>
            <a:r>
              <a:rPr lang="en-US">
                <a:cs typeface="Arial"/>
              </a:rPr>
              <a:t>School Review </a:t>
            </a:r>
          </a:p>
          <a:p>
            <a:pPr algn="ctr"/>
            <a:r>
              <a:rPr lang="en-US">
                <a:cs typeface="Arial"/>
              </a:rPr>
              <a:t>2018 – 19</a:t>
            </a:r>
            <a:endParaRPr lang="en-US"/>
          </a:p>
        </p:txBody>
      </p:sp>
      <p:cxnSp>
        <p:nvCxnSpPr>
          <p:cNvPr id="8" name="Straight Arrow Connector 7">
            <a:extLst>
              <a:ext uri="{FF2B5EF4-FFF2-40B4-BE49-F238E27FC236}">
                <a16:creationId xmlns:a16="http://schemas.microsoft.com/office/drawing/2014/main" id="{BDE4BC32-A683-1C46-FDB4-613F247B0CAC}"/>
              </a:ext>
            </a:extLst>
          </p:cNvPr>
          <p:cNvCxnSpPr>
            <a:cxnSpLocks/>
          </p:cNvCxnSpPr>
          <p:nvPr/>
        </p:nvCxnSpPr>
        <p:spPr>
          <a:xfrm flipV="1">
            <a:off x="2645227" y="3623126"/>
            <a:ext cx="3853542" cy="119744"/>
          </a:xfrm>
          <a:prstGeom prst="straightConnector1">
            <a:avLst/>
          </a:prstGeom>
          <a:ln w="57150">
            <a:solidFill>
              <a:srgbClr val="F7BC97"/>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A58A4C61-55A7-2EC8-694F-80D2233D9807}"/>
              </a:ext>
            </a:extLst>
          </p:cNvPr>
          <p:cNvSpPr/>
          <p:nvPr/>
        </p:nvSpPr>
        <p:spPr>
          <a:xfrm>
            <a:off x="7658759" y="4690753"/>
            <a:ext cx="2567214" cy="1070428"/>
          </a:xfrm>
          <a:prstGeom prst="roundRect">
            <a:avLst/>
          </a:prstGeom>
          <a:solidFill>
            <a:schemeClr val="bg1">
              <a:lumMod val="65000"/>
            </a:schemeClr>
          </a:solidFill>
          <a:ln>
            <a:solidFill>
              <a:srgbClr val="E2E3E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Arial"/>
              </a:rPr>
              <a:t>Phase Three:</a:t>
            </a:r>
            <a:endParaRPr lang="en-US">
              <a:solidFill>
                <a:srgbClr val="24647C"/>
              </a:solidFill>
              <a:cs typeface="Arial"/>
            </a:endParaRPr>
          </a:p>
          <a:p>
            <a:pPr algn="ctr"/>
            <a:r>
              <a:rPr lang="en-US">
                <a:cs typeface="Arial"/>
              </a:rPr>
              <a:t>Public Consultation</a:t>
            </a:r>
            <a:endParaRPr lang="en-US">
              <a:solidFill>
                <a:srgbClr val="24647C"/>
              </a:solidFill>
              <a:cs typeface="Arial"/>
            </a:endParaRPr>
          </a:p>
          <a:p>
            <a:pPr algn="ctr"/>
            <a:r>
              <a:rPr lang="en-US">
                <a:cs typeface="Arial"/>
              </a:rPr>
              <a:t>2018 – 19</a:t>
            </a:r>
            <a:endParaRPr lang="en-US"/>
          </a:p>
        </p:txBody>
      </p:sp>
      <p:pic>
        <p:nvPicPr>
          <p:cNvPr id="11" name="Picture 10" descr="A map of the world with different colored spots&#10;&#10;Description automatically generated with medium confidence">
            <a:extLst>
              <a:ext uri="{FF2B5EF4-FFF2-40B4-BE49-F238E27FC236}">
                <a16:creationId xmlns:a16="http://schemas.microsoft.com/office/drawing/2014/main" id="{96758CD8-56E5-E9BA-6929-E52214546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295" y="1233399"/>
            <a:ext cx="3462099" cy="4899197"/>
          </a:xfrm>
          <a:prstGeom prst="rect">
            <a:avLst/>
          </a:prstGeom>
        </p:spPr>
      </p:pic>
    </p:spTree>
    <p:extLst>
      <p:ext uri="{BB962C8B-B14F-4D97-AF65-F5344CB8AC3E}">
        <p14:creationId xmlns:p14="http://schemas.microsoft.com/office/powerpoint/2010/main" val="2157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B6A-47A2-C800-1AE6-5FAEA2FC3FC1}"/>
              </a:ext>
            </a:extLst>
          </p:cNvPr>
          <p:cNvSpPr>
            <a:spLocks noGrp="1"/>
          </p:cNvSpPr>
          <p:nvPr>
            <p:ph type="title"/>
          </p:nvPr>
        </p:nvSpPr>
        <p:spPr>
          <a:xfrm>
            <a:off x="349370" y="379502"/>
            <a:ext cx="10515600" cy="1325563"/>
          </a:xfrm>
        </p:spPr>
        <p:txBody>
          <a:bodyPr anchor="ctr">
            <a:normAutofit/>
          </a:bodyPr>
          <a:lstStyle/>
          <a:p>
            <a:r>
              <a:rPr lang="en-US"/>
              <a:t>Purpose and Vision for Senior Cycle</a:t>
            </a:r>
          </a:p>
        </p:txBody>
      </p:sp>
      <p:pic>
        <p:nvPicPr>
          <p:cNvPr id="4" name="Picture 3" descr="A city with gears and a scaffolding&#10;&#10;Description automatically generated">
            <a:extLst>
              <a:ext uri="{FF2B5EF4-FFF2-40B4-BE49-F238E27FC236}">
                <a16:creationId xmlns:a16="http://schemas.microsoft.com/office/drawing/2014/main" id="{A2CF7903-FBA5-40A2-26B7-214C0DF5C9CE}"/>
              </a:ext>
            </a:extLst>
          </p:cNvPr>
          <p:cNvPicPr>
            <a:picLocks noChangeAspect="1"/>
          </p:cNvPicPr>
          <p:nvPr/>
        </p:nvPicPr>
        <p:blipFill>
          <a:blip r:embed="rId3">
            <a:alphaModFix amt="50000"/>
          </a:blip>
          <a:stretch>
            <a:fillRect/>
          </a:stretch>
        </p:blipFill>
        <p:spPr>
          <a:xfrm>
            <a:off x="-2968" y="2194137"/>
            <a:ext cx="12197936" cy="3238261"/>
          </a:xfrm>
          <a:prstGeom prst="rect">
            <a:avLst/>
          </a:prstGeom>
          <a:noFill/>
        </p:spPr>
      </p:pic>
      <p:sp>
        <p:nvSpPr>
          <p:cNvPr id="5" name="Rectangle: Rounded Corners 4">
            <a:extLst>
              <a:ext uri="{FF2B5EF4-FFF2-40B4-BE49-F238E27FC236}">
                <a16:creationId xmlns:a16="http://schemas.microsoft.com/office/drawing/2014/main" id="{25EF68C6-E314-462F-BCAC-BCD34ADB271F}"/>
              </a:ext>
            </a:extLst>
          </p:cNvPr>
          <p:cNvSpPr/>
          <p:nvPr/>
        </p:nvSpPr>
        <p:spPr>
          <a:xfrm>
            <a:off x="1613063" y="1563584"/>
            <a:ext cx="2879765" cy="880753"/>
          </a:xfrm>
          <a:prstGeom prst="roundRect">
            <a:avLst/>
          </a:prstGeom>
          <a:solidFill>
            <a:srgbClr val="0F528A"/>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en-US">
                <a:solidFill>
                  <a:schemeClr val="bg1"/>
                </a:solidFill>
                <a:cs typeface="Arial"/>
              </a:rPr>
              <a:t>Continue to educate the whole person</a:t>
            </a:r>
            <a:endParaRPr lang="en-US"/>
          </a:p>
        </p:txBody>
      </p:sp>
      <p:sp>
        <p:nvSpPr>
          <p:cNvPr id="6" name="Rectangle: Rounded Corners 5">
            <a:extLst>
              <a:ext uri="{FF2B5EF4-FFF2-40B4-BE49-F238E27FC236}">
                <a16:creationId xmlns:a16="http://schemas.microsoft.com/office/drawing/2014/main" id="{AD6FAD22-C3B4-95BA-49DA-7EB56BE85463}"/>
              </a:ext>
            </a:extLst>
          </p:cNvPr>
          <p:cNvSpPr/>
          <p:nvPr/>
        </p:nvSpPr>
        <p:spPr>
          <a:xfrm>
            <a:off x="5907971" y="1563584"/>
            <a:ext cx="5294414" cy="880753"/>
          </a:xfrm>
          <a:prstGeom prst="roundRect">
            <a:avLst/>
          </a:prstGeom>
          <a:solidFill>
            <a:srgbClr val="EC6262"/>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en-US">
                <a:solidFill>
                  <a:schemeClr val="bg1"/>
                </a:solidFill>
                <a:cs typeface="Arial"/>
              </a:rPr>
              <a:t>Help every student to become more enriched, engaged and competent</a:t>
            </a:r>
          </a:p>
        </p:txBody>
      </p:sp>
      <p:sp>
        <p:nvSpPr>
          <p:cNvPr id="7" name="Rectangle: Rounded Corners 6">
            <a:extLst>
              <a:ext uri="{FF2B5EF4-FFF2-40B4-BE49-F238E27FC236}">
                <a16:creationId xmlns:a16="http://schemas.microsoft.com/office/drawing/2014/main" id="{B7DF74CB-3D18-7D8A-B841-FB3855390BB3}"/>
              </a:ext>
            </a:extLst>
          </p:cNvPr>
          <p:cNvSpPr/>
          <p:nvPr/>
        </p:nvSpPr>
        <p:spPr>
          <a:xfrm>
            <a:off x="6719452" y="4987636"/>
            <a:ext cx="5294414" cy="880753"/>
          </a:xfrm>
          <a:prstGeom prst="roundRect">
            <a:avLst/>
          </a:prstGeom>
          <a:solidFill>
            <a:srgbClr val="E89C0E"/>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en-US">
                <a:solidFill>
                  <a:schemeClr val="bg1"/>
                </a:solidFill>
                <a:cs typeface="Arial"/>
              </a:rPr>
              <a:t>Help every student further develop their knowledge, skills, values and dispositions </a:t>
            </a:r>
          </a:p>
        </p:txBody>
      </p:sp>
      <p:sp>
        <p:nvSpPr>
          <p:cNvPr id="8" name="Rectangle: Rounded Corners 7">
            <a:extLst>
              <a:ext uri="{FF2B5EF4-FFF2-40B4-BE49-F238E27FC236}">
                <a16:creationId xmlns:a16="http://schemas.microsoft.com/office/drawing/2014/main" id="{26337BF3-9B90-B4D4-C2B8-803DE37EF6D5}"/>
              </a:ext>
            </a:extLst>
          </p:cNvPr>
          <p:cNvSpPr/>
          <p:nvPr/>
        </p:nvSpPr>
        <p:spPr>
          <a:xfrm>
            <a:off x="3661555" y="4987636"/>
            <a:ext cx="2632363" cy="880753"/>
          </a:xfrm>
          <a:prstGeom prst="roundRect">
            <a:avLst/>
          </a:prstGeom>
          <a:solidFill>
            <a:srgbClr val="1FA1D9"/>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en-US">
                <a:solidFill>
                  <a:schemeClr val="bg1"/>
                </a:solidFill>
                <a:ea typeface="+mn-lt"/>
                <a:cs typeface="+mn-lt"/>
              </a:rPr>
              <a:t>Serve collective as well as individual purposes </a:t>
            </a:r>
          </a:p>
        </p:txBody>
      </p:sp>
      <p:sp>
        <p:nvSpPr>
          <p:cNvPr id="9" name="Rectangle: Rounded Corners 8">
            <a:extLst>
              <a:ext uri="{FF2B5EF4-FFF2-40B4-BE49-F238E27FC236}">
                <a16:creationId xmlns:a16="http://schemas.microsoft.com/office/drawing/2014/main" id="{4A89CCB8-6546-3AB5-8934-1AF2E8559203}"/>
              </a:ext>
            </a:extLst>
          </p:cNvPr>
          <p:cNvSpPr/>
          <p:nvPr/>
        </p:nvSpPr>
        <p:spPr>
          <a:xfrm>
            <a:off x="356257" y="4987636"/>
            <a:ext cx="2879765" cy="880753"/>
          </a:xfrm>
          <a:prstGeom prst="roundRect">
            <a:avLst/>
          </a:prstGeom>
          <a:solidFill>
            <a:srgbClr val="B74E33"/>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lvl="1" algn="ctr">
              <a:lnSpc>
                <a:spcPct val="90000"/>
              </a:lnSpc>
              <a:spcAft>
                <a:spcPts val="1800"/>
              </a:spcAft>
            </a:pPr>
            <a:r>
              <a:rPr lang="en-US">
                <a:solidFill>
                  <a:schemeClr val="bg1"/>
                </a:solidFill>
                <a:ea typeface="+mn-lt"/>
                <a:cs typeface="+mn-lt"/>
              </a:rPr>
              <a:t>Help students to access diverse futures. </a:t>
            </a:r>
            <a:endParaRPr lang="en-US">
              <a:solidFill>
                <a:schemeClr val="bg1"/>
              </a:solidFill>
            </a:endParaRPr>
          </a:p>
        </p:txBody>
      </p:sp>
    </p:spTree>
    <p:extLst>
      <p:ext uri="{BB962C8B-B14F-4D97-AF65-F5344CB8AC3E}">
        <p14:creationId xmlns:p14="http://schemas.microsoft.com/office/powerpoint/2010/main" val="10939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5;p20">
            <a:extLst>
              <a:ext uri="{FF2B5EF4-FFF2-40B4-BE49-F238E27FC236}">
                <a16:creationId xmlns:a16="http://schemas.microsoft.com/office/drawing/2014/main" id="{D43ED142-34FB-2882-E116-DE2DB97CD53E}"/>
              </a:ext>
            </a:extLst>
          </p:cNvPr>
          <p:cNvSpPr txBox="1">
            <a:spLocks/>
          </p:cNvSpPr>
          <p:nvPr/>
        </p:nvSpPr>
        <p:spPr>
          <a:xfrm>
            <a:off x="557495" y="192928"/>
            <a:ext cx="8814092" cy="696072"/>
          </a:xfrm>
          <a:prstGeom prst="rect">
            <a:avLst/>
          </a:prstGeom>
        </p:spPr>
        <p:txBody>
          <a:bodyPr spcFirstLastPara="1" wrap="square" lIns="0" tIns="0" rIns="0" bIns="0" anchor="b" anchorCtr="0">
            <a:normAutofit/>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a:buClrTx/>
              <a:buFontTx/>
            </a:pPr>
            <a:r>
              <a:rPr lang="en-GB" sz="4000">
                <a:solidFill>
                  <a:srgbClr val="1987A8"/>
                </a:solidFill>
              </a:rPr>
              <a:t>Senior Cycle Key Competencies</a:t>
            </a:r>
          </a:p>
        </p:txBody>
      </p:sp>
      <p:pic>
        <p:nvPicPr>
          <p:cNvPr id="2" name="Picture 1">
            <a:extLst>
              <a:ext uri="{FF2B5EF4-FFF2-40B4-BE49-F238E27FC236}">
                <a16:creationId xmlns:a16="http://schemas.microsoft.com/office/drawing/2014/main" id="{0131C6E9-CCE6-B26C-7792-FD98D987DDEB}"/>
              </a:ext>
            </a:extLst>
          </p:cNvPr>
          <p:cNvPicPr>
            <a:picLocks noChangeAspect="1"/>
          </p:cNvPicPr>
          <p:nvPr/>
        </p:nvPicPr>
        <p:blipFill>
          <a:blip r:embed="rId3"/>
          <a:stretch>
            <a:fillRect/>
          </a:stretch>
        </p:blipFill>
        <p:spPr>
          <a:xfrm>
            <a:off x="1520041" y="1908443"/>
            <a:ext cx="9159338" cy="3040288"/>
          </a:xfrm>
          <a:prstGeom prst="rect">
            <a:avLst/>
          </a:prstGeom>
        </p:spPr>
      </p:pic>
      <p:pic>
        <p:nvPicPr>
          <p:cNvPr id="5" name="Picture 4" descr="A diagram of a key competencies in senior cycle&#10;&#10;Description automatically generated">
            <a:extLst>
              <a:ext uri="{FF2B5EF4-FFF2-40B4-BE49-F238E27FC236}">
                <a16:creationId xmlns:a16="http://schemas.microsoft.com/office/drawing/2014/main" id="{F1527B97-20BF-4E06-AF58-1F69365013F7}"/>
              </a:ext>
            </a:extLst>
          </p:cNvPr>
          <p:cNvPicPr>
            <a:picLocks noChangeAspect="1"/>
          </p:cNvPicPr>
          <p:nvPr/>
        </p:nvPicPr>
        <p:blipFill>
          <a:blip r:embed="rId4"/>
          <a:stretch>
            <a:fillRect/>
          </a:stretch>
        </p:blipFill>
        <p:spPr>
          <a:xfrm>
            <a:off x="-3292046" y="2792121"/>
            <a:ext cx="1372286" cy="1679276"/>
          </a:xfrm>
          <a:prstGeom prst="rect">
            <a:avLst/>
          </a:prstGeom>
        </p:spPr>
      </p:pic>
    </p:spTree>
    <p:extLst>
      <p:ext uri="{BB962C8B-B14F-4D97-AF65-F5344CB8AC3E}">
        <p14:creationId xmlns:p14="http://schemas.microsoft.com/office/powerpoint/2010/main" val="120214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5;p20">
            <a:extLst>
              <a:ext uri="{FF2B5EF4-FFF2-40B4-BE49-F238E27FC236}">
                <a16:creationId xmlns:a16="http://schemas.microsoft.com/office/drawing/2014/main" id="{D43ED142-34FB-2882-E116-DE2DB97CD53E}"/>
              </a:ext>
            </a:extLst>
          </p:cNvPr>
          <p:cNvSpPr txBox="1">
            <a:spLocks/>
          </p:cNvSpPr>
          <p:nvPr/>
        </p:nvSpPr>
        <p:spPr>
          <a:xfrm>
            <a:off x="557495" y="192928"/>
            <a:ext cx="8814092" cy="696072"/>
          </a:xfrm>
          <a:prstGeom prst="rect">
            <a:avLst/>
          </a:prstGeom>
        </p:spPr>
        <p:txBody>
          <a:bodyPr spcFirstLastPara="1" wrap="square" lIns="0" tIns="0" rIns="0" bIns="0" anchor="b" anchorCtr="0">
            <a:normAutofit/>
          </a:bodyPr>
          <a:lstStyle>
            <a:lvl1pPr algn="l" defTabSz="914400" rtl="0" eaLnBrk="1" latinLnBrk="0" hangingPunct="1">
              <a:lnSpc>
                <a:spcPct val="90000"/>
              </a:lnSpc>
              <a:spcBef>
                <a:spcPct val="0"/>
              </a:spcBef>
              <a:buNone/>
              <a:defRPr sz="4400" kern="1200">
                <a:solidFill>
                  <a:srgbClr val="0E85AA"/>
                </a:solidFill>
                <a:latin typeface="+mj-lt"/>
                <a:ea typeface="+mj-ea"/>
                <a:cs typeface="+mj-cs"/>
              </a:defRPr>
            </a:lvl1pPr>
          </a:lstStyle>
          <a:p>
            <a:pPr>
              <a:buClrTx/>
              <a:buFontTx/>
            </a:pPr>
            <a:r>
              <a:rPr lang="en-GB" sz="4000">
                <a:solidFill>
                  <a:srgbClr val="1987A8"/>
                </a:solidFill>
              </a:rPr>
              <a:t>Senior Cycle Key Competencies</a:t>
            </a:r>
          </a:p>
        </p:txBody>
      </p:sp>
      <p:pic>
        <p:nvPicPr>
          <p:cNvPr id="3" name="Picture 2" descr="A diagram of a key competencies in senior cycle&#10;&#10;Description automatically generated">
            <a:extLst>
              <a:ext uri="{FF2B5EF4-FFF2-40B4-BE49-F238E27FC236}">
                <a16:creationId xmlns:a16="http://schemas.microsoft.com/office/drawing/2014/main" id="{97B83827-7A85-52A4-B4C6-AAB7CB85D465}"/>
              </a:ext>
            </a:extLst>
          </p:cNvPr>
          <p:cNvPicPr>
            <a:picLocks noChangeAspect="1"/>
          </p:cNvPicPr>
          <p:nvPr/>
        </p:nvPicPr>
        <p:blipFill>
          <a:blip r:embed="rId3"/>
          <a:stretch>
            <a:fillRect/>
          </a:stretch>
        </p:blipFill>
        <p:spPr>
          <a:xfrm>
            <a:off x="3565955" y="546227"/>
            <a:ext cx="5051943" cy="6211170"/>
          </a:xfrm>
          <a:prstGeom prst="rect">
            <a:avLst/>
          </a:prstGeom>
        </p:spPr>
      </p:pic>
      <p:pic>
        <p:nvPicPr>
          <p:cNvPr id="2" name="Picture 1">
            <a:extLst>
              <a:ext uri="{FF2B5EF4-FFF2-40B4-BE49-F238E27FC236}">
                <a16:creationId xmlns:a16="http://schemas.microsoft.com/office/drawing/2014/main" id="{0131C6E9-CCE6-B26C-7792-FD98D987DDEB}"/>
              </a:ext>
            </a:extLst>
          </p:cNvPr>
          <p:cNvPicPr>
            <a:picLocks noChangeAspect="1"/>
          </p:cNvPicPr>
          <p:nvPr/>
        </p:nvPicPr>
        <p:blipFill>
          <a:blip r:embed="rId4"/>
          <a:stretch>
            <a:fillRect/>
          </a:stretch>
        </p:blipFill>
        <p:spPr>
          <a:xfrm>
            <a:off x="8801098" y="3131435"/>
            <a:ext cx="3159828" cy="1040453"/>
          </a:xfrm>
          <a:prstGeom prst="rect">
            <a:avLst/>
          </a:prstGeom>
        </p:spPr>
      </p:pic>
    </p:spTree>
    <p:extLst>
      <p:ext uri="{BB962C8B-B14F-4D97-AF65-F5344CB8AC3E}">
        <p14:creationId xmlns:p14="http://schemas.microsoft.com/office/powerpoint/2010/main" val="1066271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ide blue theme_mark_state gold_state green_white tag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Oide slide deck .pptx" id="{C5A06A77-7294-465F-AE37-720F180271B2}" vid="{E036CE79-CD5E-4BD1-9A13-1D262CF54053}"/>
    </a:ext>
  </a:extLst>
</a:theme>
</file>

<file path=ppt/theme/theme2.xml><?xml version="1.0" encoding="utf-8"?>
<a:theme xmlns:a="http://schemas.openxmlformats.org/drawingml/2006/main" name="Oide Theme">
  <a:themeElements>
    <a:clrScheme name="Oide Theme">
      <a:dk1>
        <a:srgbClr val="24647C"/>
      </a:dk1>
      <a:lt1>
        <a:srgbClr val="FFFFFF"/>
      </a:lt1>
      <a:dk2>
        <a:srgbClr val="1987A8"/>
      </a:dk2>
      <a:lt2>
        <a:srgbClr val="E7E6E6"/>
      </a:lt2>
      <a:accent1>
        <a:srgbClr val="1987A8"/>
      </a:accent1>
      <a:accent2>
        <a:srgbClr val="24647C"/>
      </a:accent2>
      <a:accent3>
        <a:srgbClr val="44A0BB"/>
      </a:accent3>
      <a:accent4>
        <a:srgbClr val="888888"/>
      </a:accent4>
      <a:accent5>
        <a:srgbClr val="A8D5DE"/>
      </a:accent5>
      <a:accent6>
        <a:srgbClr val="ECECE5"/>
      </a:accent6>
      <a:hlink>
        <a:srgbClr val="1986A7"/>
      </a:hlink>
      <a:folHlink>
        <a:srgbClr val="198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980</Words>
  <Application>Microsoft Office PowerPoint</Application>
  <PresentationFormat>Widescreen</PresentationFormat>
  <Paragraphs>187</Paragraphs>
  <Slides>30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Courier New</vt:lpstr>
      <vt:lpstr>Wingdings</vt:lpstr>
      <vt:lpstr>1_Oide blue theme_mark_state gold_state green_white tagline</vt:lpstr>
      <vt:lpstr>Oide Theme</vt:lpstr>
      <vt:lpstr>Senior Cycle Redevelopment  </vt:lpstr>
      <vt:lpstr>Webinar Objectives</vt:lpstr>
      <vt:lpstr>The Purpose of Senior Cycle</vt:lpstr>
      <vt:lpstr>Rationale</vt:lpstr>
      <vt:lpstr>Rationale</vt:lpstr>
      <vt:lpstr>Senior Cycle Review to Redevelopment</vt:lpstr>
      <vt:lpstr>Purpose and Vision for Senior Cycle</vt:lpstr>
      <vt:lpstr>PowerPoint Presentation</vt:lpstr>
      <vt:lpstr>PowerPoint Presentation</vt:lpstr>
      <vt:lpstr>Senior Cycle Redevelopment</vt:lpstr>
      <vt:lpstr>Senior Cycle Redevelopment</vt:lpstr>
      <vt:lpstr>September 2024</vt:lpstr>
      <vt:lpstr>Considerations for Teaching and Learning - Tranche 1 Subjects</vt:lpstr>
      <vt:lpstr>PowerPoint Presentation</vt:lpstr>
      <vt:lpstr>PowerPoint Presentation</vt:lpstr>
      <vt:lpstr>PowerPoint Presentation</vt:lpstr>
      <vt:lpstr>PowerPoint Presentation</vt:lpstr>
      <vt:lpstr>PowerPoint Presentation</vt:lpstr>
      <vt:lpstr>TY Programme Statement</vt:lpstr>
      <vt:lpstr>TY Programme Statement: Dimensions</vt:lpstr>
      <vt:lpstr>TY Programme Statement</vt:lpstr>
      <vt:lpstr>TY Programme Statement</vt:lpstr>
      <vt:lpstr>TY Programme Statement</vt:lpstr>
      <vt:lpstr>TY Programme Statement</vt:lpstr>
      <vt:lpstr>TY Supports During 2024/2025</vt:lpstr>
      <vt:lpstr>PowerPoint Presentation</vt:lpstr>
      <vt:lpstr>Senior Cycle SPHE</vt:lpstr>
      <vt:lpstr>PowerPoint Presentation</vt:lpstr>
      <vt:lpstr>Senior Cycle Level 1 &amp; Level 2 Learning  Programmes</vt:lpstr>
      <vt:lpstr>Further Supports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Padraig Kirk</dc:creator>
  <cp:lastModifiedBy>Emer Walsh</cp:lastModifiedBy>
  <cp:revision>3</cp:revision>
  <dcterms:created xsi:type="dcterms:W3CDTF">2013-07-15T20:26:40Z</dcterms:created>
  <dcterms:modified xsi:type="dcterms:W3CDTF">2024-09-30T20:12:18Z</dcterms:modified>
</cp:coreProperties>
</file>