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741" r:id="rId5"/>
    <p:sldMasterId id="2147483733" r:id="rId6"/>
    <p:sldMasterId id="2147483725" r:id="rId7"/>
    <p:sldMasterId id="2147483709" r:id="rId8"/>
    <p:sldMasterId id="2147483752" r:id="rId9"/>
    <p:sldMasterId id="2147484224" r:id="rId10"/>
  </p:sldMasterIdLst>
  <p:notesMasterIdLst>
    <p:notesMasterId r:id="rId29"/>
  </p:notesMasterIdLst>
  <p:handoutMasterIdLst>
    <p:handoutMasterId r:id="rId30"/>
  </p:handoutMasterIdLst>
  <p:sldIdLst>
    <p:sldId id="266" r:id="rId11"/>
    <p:sldId id="4058" r:id="rId12"/>
    <p:sldId id="4111" r:id="rId13"/>
    <p:sldId id="2437" r:id="rId14"/>
    <p:sldId id="2452" r:id="rId15"/>
    <p:sldId id="2429" r:id="rId16"/>
    <p:sldId id="2449" r:id="rId17"/>
    <p:sldId id="2434" r:id="rId18"/>
    <p:sldId id="2454" r:id="rId19"/>
    <p:sldId id="2422" r:id="rId20"/>
    <p:sldId id="2453" r:id="rId21"/>
    <p:sldId id="2417" r:id="rId22"/>
    <p:sldId id="2456" r:id="rId23"/>
    <p:sldId id="2439" r:id="rId24"/>
    <p:sldId id="2445" r:id="rId25"/>
    <p:sldId id="4119" r:id="rId26"/>
    <p:sldId id="4112" r:id="rId27"/>
    <p:sldId id="411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F671F8-022F-4A56-9224-423EA4DE3AB3}">
          <p14:sldIdLst/>
        </p14:section>
        <p14:section name="June or Triona" id="{53406145-13FB-42AE-A83F-776F11D23E05}">
          <p14:sldIdLst>
            <p14:sldId id="266"/>
            <p14:sldId id="4058"/>
            <p14:sldId id="4111"/>
          </p14:sldIdLst>
        </p14:section>
        <p14:section name="Sarah" id="{B22E8BED-7403-4408-87C0-B7246281ECB1}">
          <p14:sldIdLst>
            <p14:sldId id="2437"/>
          </p14:sldIdLst>
        </p14:section>
        <p14:section name="June or Triona" id="{8646FE03-914A-4396-B903-39BE043F1514}">
          <p14:sldIdLst>
            <p14:sldId id="2452"/>
            <p14:sldId id="2429"/>
            <p14:sldId id="2449"/>
          </p14:sldIdLst>
        </p14:section>
        <p14:section name="Sarah" id="{F7DAE6AD-7955-4D3B-AB0D-0F39C846C8B5}">
          <p14:sldIdLst>
            <p14:sldId id="2434"/>
            <p14:sldId id="2454"/>
            <p14:sldId id="2422"/>
            <p14:sldId id="2453"/>
          </p14:sldIdLst>
        </p14:section>
        <p14:section name="June or Triona" id="{747A7B23-B3E0-4A0D-8639-407494E42D1D}">
          <p14:sldIdLst>
            <p14:sldId id="2417"/>
            <p14:sldId id="2456"/>
            <p14:sldId id="2439"/>
            <p14:sldId id="2445"/>
            <p14:sldId id="4119"/>
            <p14:sldId id="4112"/>
            <p14:sldId id="4118"/>
          </p14:sldIdLst>
        </p14:section>
        <p14:section name="Unused Slides" id="{4CEB80DB-41BE-4625-88A3-87B56514BE5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D75"/>
    <a:srgbClr val="0E85AA"/>
    <a:srgbClr val="1987A8"/>
    <a:srgbClr val="D0EEF4"/>
    <a:srgbClr val="E0F4F8"/>
    <a:srgbClr val="D3EFF5"/>
    <a:srgbClr val="004D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183952-9AED-4676-A4C5-FA04F23DED51}" v="8" dt="2026-03-18T09:19:43.0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inimized">
    <p:restoredLeft sz="15620"/>
    <p:restoredTop sz="28416" autoAdjust="0"/>
  </p:normalViewPr>
  <p:slideViewPr>
    <p:cSldViewPr snapToGrid="0">
      <p:cViewPr varScale="1">
        <p:scale>
          <a:sx n="15" d="100"/>
          <a:sy n="15" d="100"/>
        </p:scale>
        <p:origin x="3642"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Master" Target="slideMasters/slideMaster5.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B1AB16-91E8-480E-9B6A-E808A373534E}" type="doc">
      <dgm:prSet loTypeId="urn:microsoft.com/office/officeart/2005/8/layout/hList1" loCatId="list" qsTypeId="urn:microsoft.com/office/officeart/2005/8/quickstyle/simple1" qsCatId="simple" csTypeId="urn:microsoft.com/office/officeart/2005/8/colors/accent6_1" csCatId="accent6" phldr="1"/>
      <dgm:spPr/>
      <dgm:t>
        <a:bodyPr/>
        <a:lstStyle/>
        <a:p>
          <a:endParaRPr lang="en-IE"/>
        </a:p>
      </dgm:t>
    </dgm:pt>
    <dgm:pt modelId="{A94BBB82-8E86-4CC3-8F40-EB00B03589E5}">
      <dgm:prSet phldrT="[Text]"/>
      <dgm:spPr>
        <a:solidFill>
          <a:srgbClr val="0E85AA"/>
        </a:solidFill>
        <a:ln w="28575">
          <a:solidFill>
            <a:schemeClr val="accent6">
              <a:lumMod val="60000"/>
              <a:lumOff val="40000"/>
            </a:schemeClr>
          </a:solidFill>
        </a:ln>
      </dgm:spPr>
      <dgm:t>
        <a:bodyPr/>
        <a:lstStyle/>
        <a:p>
          <a:pPr>
            <a:buNone/>
          </a:pPr>
          <a:r>
            <a:rPr lang="en-IE">
              <a:solidFill>
                <a:schemeClr val="bg1"/>
              </a:solidFill>
            </a:rPr>
            <a:t>Leadership Foundations</a:t>
          </a:r>
        </a:p>
      </dgm:t>
    </dgm:pt>
    <dgm:pt modelId="{15A5E18F-869E-4671-BBC7-F93291D590B8}" type="parTrans" cxnId="{6D02A64A-E003-48AA-AA4A-FB0B386105FD}">
      <dgm:prSet/>
      <dgm:spPr/>
      <dgm:t>
        <a:bodyPr/>
        <a:lstStyle/>
        <a:p>
          <a:endParaRPr lang="en-IE"/>
        </a:p>
      </dgm:t>
    </dgm:pt>
    <dgm:pt modelId="{0AE1C2E4-373E-4AF0-934C-242ABD51C57C}" type="sibTrans" cxnId="{6D02A64A-E003-48AA-AA4A-FB0B386105FD}">
      <dgm:prSet/>
      <dgm:spPr/>
      <dgm:t>
        <a:bodyPr/>
        <a:lstStyle/>
        <a:p>
          <a:endParaRPr lang="en-IE"/>
        </a:p>
      </dgm:t>
    </dgm:pt>
    <dgm:pt modelId="{A04F15CB-622E-4960-AA62-330B59D29305}">
      <dgm:prSet phldrT="[Text]" custT="1"/>
      <dgm:spPr>
        <a:ln w="28575">
          <a:solidFill>
            <a:schemeClr val="accent6">
              <a:lumMod val="60000"/>
              <a:lumOff val="40000"/>
              <a:alpha val="90000"/>
            </a:schemeClr>
          </a:solidFill>
        </a:ln>
      </dgm:spPr>
      <dgm:t>
        <a:bodyPr/>
        <a:lstStyle/>
        <a:p>
          <a:pPr>
            <a:buNone/>
          </a:pPr>
          <a:r>
            <a:rPr lang="en-GB" sz="1800" b="0">
              <a:solidFill>
                <a:srgbClr val="1987A8"/>
              </a:solidFill>
            </a:rPr>
            <a:t>Reviewing current provision and capacity</a:t>
          </a:r>
          <a:endParaRPr lang="en-IE" sz="1800" b="0">
            <a:solidFill>
              <a:srgbClr val="1987A8"/>
            </a:solidFill>
          </a:endParaRPr>
        </a:p>
      </dgm:t>
    </dgm:pt>
    <dgm:pt modelId="{3A410A9C-AF9E-42C3-8A06-9FD92C6573F4}" type="parTrans" cxnId="{9B21A7BD-838F-4A2F-A4CB-C1C4BD0C7D99}">
      <dgm:prSet/>
      <dgm:spPr/>
      <dgm:t>
        <a:bodyPr/>
        <a:lstStyle/>
        <a:p>
          <a:endParaRPr lang="en-IE"/>
        </a:p>
      </dgm:t>
    </dgm:pt>
    <dgm:pt modelId="{39EF1B8F-BBE6-45DB-9F32-4CB48B1D05B3}" type="sibTrans" cxnId="{9B21A7BD-838F-4A2F-A4CB-C1C4BD0C7D99}">
      <dgm:prSet/>
      <dgm:spPr/>
      <dgm:t>
        <a:bodyPr/>
        <a:lstStyle/>
        <a:p>
          <a:endParaRPr lang="en-IE"/>
        </a:p>
      </dgm:t>
    </dgm:pt>
    <dgm:pt modelId="{BA7D6F6F-6639-43C4-9430-B29999233B62}">
      <dgm:prSet phldrT="[Text]" phldr="0"/>
      <dgm:spPr>
        <a:solidFill>
          <a:srgbClr val="0E85AA"/>
        </a:solidFill>
        <a:ln w="28575">
          <a:solidFill>
            <a:schemeClr val="accent6">
              <a:lumMod val="60000"/>
              <a:lumOff val="40000"/>
            </a:schemeClr>
          </a:solidFill>
        </a:ln>
      </dgm:spPr>
      <dgm:t>
        <a:bodyPr/>
        <a:lstStyle/>
        <a:p>
          <a:r>
            <a:rPr lang="en-IE">
              <a:solidFill>
                <a:schemeClr val="bg1"/>
              </a:solidFill>
            </a:rPr>
            <a:t>Building Teacher Capacity</a:t>
          </a:r>
        </a:p>
      </dgm:t>
    </dgm:pt>
    <dgm:pt modelId="{DBBA98E4-0AF1-49F5-A46C-4EF348438320}" type="parTrans" cxnId="{C6AECB89-F9D5-4813-9A13-4C2C6414E894}">
      <dgm:prSet/>
      <dgm:spPr/>
      <dgm:t>
        <a:bodyPr/>
        <a:lstStyle/>
        <a:p>
          <a:endParaRPr lang="en-IE"/>
        </a:p>
      </dgm:t>
    </dgm:pt>
    <dgm:pt modelId="{6674097D-4BA0-4976-9554-EF6AD62D9DEB}" type="sibTrans" cxnId="{C6AECB89-F9D5-4813-9A13-4C2C6414E894}">
      <dgm:prSet/>
      <dgm:spPr/>
      <dgm:t>
        <a:bodyPr/>
        <a:lstStyle/>
        <a:p>
          <a:endParaRPr lang="en-IE"/>
        </a:p>
      </dgm:t>
    </dgm:pt>
    <dgm:pt modelId="{E9296DC4-4EA7-4781-A5F7-E98F9767B921}">
      <dgm:prSet phldrT="[Text]" phldr="0" custT="1"/>
      <dgm:spPr>
        <a:ln w="28575">
          <a:solidFill>
            <a:schemeClr val="accent6">
              <a:lumMod val="60000"/>
              <a:lumOff val="40000"/>
              <a:alpha val="90000"/>
            </a:schemeClr>
          </a:solidFill>
        </a:ln>
      </dgm:spPr>
      <dgm:t>
        <a:bodyPr/>
        <a:lstStyle/>
        <a:p>
          <a:pPr rtl="0">
            <a:buNone/>
          </a:pPr>
          <a:r>
            <a:rPr lang="en-GB" sz="1800" b="0">
              <a:solidFill>
                <a:srgbClr val="1987A8"/>
              </a:solidFill>
            </a:rPr>
            <a:t>A committed core team of teachers with both interest in, and capacity </a:t>
          </a:r>
          <a:r>
            <a:rPr lang="en-GB" sz="1800" b="0">
              <a:solidFill>
                <a:srgbClr val="1987A8"/>
              </a:solidFill>
              <a:latin typeface="Arial" panose="020B0604020202020204"/>
            </a:rPr>
            <a:t>for teaching SPHE</a:t>
          </a:r>
          <a:endParaRPr lang="en-GB" sz="1800" b="0">
            <a:solidFill>
              <a:srgbClr val="1987A8"/>
            </a:solidFill>
          </a:endParaRPr>
        </a:p>
      </dgm:t>
    </dgm:pt>
    <dgm:pt modelId="{411F6C56-FC8B-4C69-9114-49962BE2CB6B}" type="parTrans" cxnId="{15637031-47C4-45FD-8A90-C67058395698}">
      <dgm:prSet/>
      <dgm:spPr/>
      <dgm:t>
        <a:bodyPr/>
        <a:lstStyle/>
        <a:p>
          <a:endParaRPr lang="en-IE"/>
        </a:p>
      </dgm:t>
    </dgm:pt>
    <dgm:pt modelId="{3DCDE9BA-7AD6-45B7-B310-9A6B2658C8A4}" type="sibTrans" cxnId="{15637031-47C4-45FD-8A90-C67058395698}">
      <dgm:prSet/>
      <dgm:spPr/>
      <dgm:t>
        <a:bodyPr/>
        <a:lstStyle/>
        <a:p>
          <a:endParaRPr lang="en-IE"/>
        </a:p>
      </dgm:t>
    </dgm:pt>
    <dgm:pt modelId="{C29DA9C9-2EF2-4384-967B-CBB009316A77}">
      <dgm:prSet phldrT="[Text]" phldr="0"/>
      <dgm:spPr>
        <a:solidFill>
          <a:srgbClr val="0E85AA"/>
        </a:solidFill>
        <a:ln w="28575">
          <a:solidFill>
            <a:schemeClr val="accent6">
              <a:lumMod val="60000"/>
              <a:lumOff val="40000"/>
            </a:schemeClr>
          </a:solidFill>
        </a:ln>
      </dgm:spPr>
      <dgm:t>
        <a:bodyPr/>
        <a:lstStyle/>
        <a:p>
          <a:r>
            <a:rPr lang="en-IE">
              <a:solidFill>
                <a:schemeClr val="bg1"/>
              </a:solidFill>
            </a:rPr>
            <a:t>Working Together</a:t>
          </a:r>
        </a:p>
      </dgm:t>
    </dgm:pt>
    <dgm:pt modelId="{BBE25048-04DC-469F-A1A1-AF8C31B3B9F9}" type="parTrans" cxnId="{41D8EDA6-1559-4BDC-AD7E-EC3B4A534FDD}">
      <dgm:prSet/>
      <dgm:spPr/>
      <dgm:t>
        <a:bodyPr/>
        <a:lstStyle/>
        <a:p>
          <a:endParaRPr lang="en-IE"/>
        </a:p>
      </dgm:t>
    </dgm:pt>
    <dgm:pt modelId="{0A6B03C0-DBB2-4558-B835-48D419A2732E}" type="sibTrans" cxnId="{41D8EDA6-1559-4BDC-AD7E-EC3B4A534FDD}">
      <dgm:prSet/>
      <dgm:spPr/>
      <dgm:t>
        <a:bodyPr/>
        <a:lstStyle/>
        <a:p>
          <a:endParaRPr lang="en-IE"/>
        </a:p>
      </dgm:t>
    </dgm:pt>
    <dgm:pt modelId="{04D5777B-ABB9-469D-BCB6-30965504C09B}">
      <dgm:prSet phldrT="[Text]" custT="1"/>
      <dgm:spPr>
        <a:ln w="28575">
          <a:solidFill>
            <a:schemeClr val="accent6">
              <a:lumMod val="60000"/>
              <a:lumOff val="40000"/>
              <a:alpha val="90000"/>
            </a:schemeClr>
          </a:solidFill>
        </a:ln>
      </dgm:spPr>
      <dgm:t>
        <a:bodyPr/>
        <a:lstStyle/>
        <a:p>
          <a:pPr rtl="0">
            <a:buNone/>
          </a:pPr>
          <a:r>
            <a:rPr lang="en-GB" sz="1800" b="0">
              <a:solidFill>
                <a:srgbClr val="1987A8"/>
              </a:solidFill>
            </a:rPr>
            <a:t>Collaborative </a:t>
          </a:r>
          <a:r>
            <a:rPr lang="en-GB" sz="1800" b="0">
              <a:solidFill>
                <a:srgbClr val="1987A8"/>
              </a:solidFill>
              <a:latin typeface="Arial" panose="020B0604020202020204"/>
            </a:rPr>
            <a:t>SPHE subject</a:t>
          </a:r>
          <a:r>
            <a:rPr lang="en-GB" sz="1800" b="0">
              <a:solidFill>
                <a:srgbClr val="1987A8"/>
              </a:solidFill>
            </a:rPr>
            <a:t> planning and review</a:t>
          </a:r>
          <a:endParaRPr lang="en-IE" sz="1800" b="0">
            <a:solidFill>
              <a:srgbClr val="1987A8"/>
            </a:solidFill>
          </a:endParaRPr>
        </a:p>
      </dgm:t>
    </dgm:pt>
    <dgm:pt modelId="{D2A9FC3F-FA2A-43DF-B65F-23EB47A6D3A8}" type="parTrans" cxnId="{9F2E9FAB-2AA9-4587-A27D-8F6A29FDD865}">
      <dgm:prSet/>
      <dgm:spPr/>
      <dgm:t>
        <a:bodyPr/>
        <a:lstStyle/>
        <a:p>
          <a:endParaRPr lang="en-IE"/>
        </a:p>
      </dgm:t>
    </dgm:pt>
    <dgm:pt modelId="{C301548D-A962-4109-8BB1-20ABB8F424AE}" type="sibTrans" cxnId="{9F2E9FAB-2AA9-4587-A27D-8F6A29FDD865}">
      <dgm:prSet/>
      <dgm:spPr/>
      <dgm:t>
        <a:bodyPr/>
        <a:lstStyle/>
        <a:p>
          <a:endParaRPr lang="en-IE"/>
        </a:p>
      </dgm:t>
    </dgm:pt>
    <dgm:pt modelId="{9434A2D0-D44D-4C6E-BD82-FF86D9369B24}">
      <dgm:prSet custT="1"/>
      <dgm:spPr>
        <a:ln w="28575">
          <a:solidFill>
            <a:schemeClr val="accent6">
              <a:lumMod val="60000"/>
              <a:lumOff val="40000"/>
              <a:alpha val="90000"/>
            </a:schemeClr>
          </a:solidFill>
        </a:ln>
      </dgm:spPr>
      <dgm:t>
        <a:bodyPr/>
        <a:lstStyle/>
        <a:p>
          <a:pPr>
            <a:buNone/>
          </a:pPr>
          <a:r>
            <a:rPr lang="en-GB" sz="1800" b="0">
              <a:solidFill>
                <a:srgbClr val="1987A8"/>
              </a:solidFill>
            </a:rPr>
            <a:t>Appointment of an SPHE coordinator</a:t>
          </a:r>
        </a:p>
      </dgm:t>
    </dgm:pt>
    <dgm:pt modelId="{50DE4512-6EAA-438D-A75B-04A4F4C71EC5}" type="parTrans" cxnId="{6F4A39BB-7B1B-46E8-ABC0-731041F95946}">
      <dgm:prSet/>
      <dgm:spPr/>
      <dgm:t>
        <a:bodyPr/>
        <a:lstStyle/>
        <a:p>
          <a:endParaRPr lang="en-IE"/>
        </a:p>
      </dgm:t>
    </dgm:pt>
    <dgm:pt modelId="{E8C6B102-F2BD-4669-86CB-0F3A88AE6F3B}" type="sibTrans" cxnId="{6F4A39BB-7B1B-46E8-ABC0-731041F95946}">
      <dgm:prSet/>
      <dgm:spPr/>
      <dgm:t>
        <a:bodyPr/>
        <a:lstStyle/>
        <a:p>
          <a:endParaRPr lang="en-IE"/>
        </a:p>
      </dgm:t>
    </dgm:pt>
    <dgm:pt modelId="{7F9DBB81-25B1-4E29-9F9C-238AB8F69D0B}">
      <dgm:prSet custT="1"/>
      <dgm:spPr>
        <a:ln w="28575">
          <a:solidFill>
            <a:schemeClr val="accent6">
              <a:lumMod val="60000"/>
              <a:lumOff val="40000"/>
              <a:alpha val="90000"/>
            </a:schemeClr>
          </a:solidFill>
        </a:ln>
      </dgm:spPr>
      <dgm:t>
        <a:bodyPr/>
        <a:lstStyle/>
        <a:p>
          <a:pPr>
            <a:buNone/>
          </a:pPr>
          <a:r>
            <a:rPr lang="en-GB" sz="1800" b="0">
              <a:solidFill>
                <a:srgbClr val="1987A8"/>
              </a:solidFill>
            </a:rPr>
            <a:t>Consultation with teachers before timetabling</a:t>
          </a:r>
        </a:p>
      </dgm:t>
    </dgm:pt>
    <dgm:pt modelId="{C38DB416-6928-4433-B8EB-1FBE8A3C73B5}" type="parTrans" cxnId="{A4B9D3C0-C923-461D-BA42-31C1B6CB692B}">
      <dgm:prSet/>
      <dgm:spPr/>
      <dgm:t>
        <a:bodyPr/>
        <a:lstStyle/>
        <a:p>
          <a:endParaRPr lang="en-IE"/>
        </a:p>
      </dgm:t>
    </dgm:pt>
    <dgm:pt modelId="{5E5BDD05-363E-4EC0-92F1-F2AC0C30FB49}" type="sibTrans" cxnId="{A4B9D3C0-C923-461D-BA42-31C1B6CB692B}">
      <dgm:prSet/>
      <dgm:spPr/>
      <dgm:t>
        <a:bodyPr/>
        <a:lstStyle/>
        <a:p>
          <a:endParaRPr lang="en-IE"/>
        </a:p>
      </dgm:t>
    </dgm:pt>
    <dgm:pt modelId="{5281810C-7501-4999-A91E-ECEBC64C6CEE}">
      <dgm:prSet custT="1"/>
      <dgm:spPr>
        <a:ln w="28575">
          <a:solidFill>
            <a:schemeClr val="accent6">
              <a:lumMod val="60000"/>
              <a:lumOff val="40000"/>
              <a:alpha val="90000"/>
            </a:schemeClr>
          </a:solidFill>
        </a:ln>
      </dgm:spPr>
      <dgm:t>
        <a:bodyPr/>
        <a:lstStyle/>
        <a:p>
          <a:pPr>
            <a:buNone/>
          </a:pPr>
          <a:r>
            <a:rPr lang="en-IE" sz="1800" b="0">
              <a:solidFill>
                <a:srgbClr val="1987A8"/>
              </a:solidFill>
            </a:rPr>
            <a:t>Allocation of appropriate time</a:t>
          </a:r>
        </a:p>
      </dgm:t>
    </dgm:pt>
    <dgm:pt modelId="{A18C3DEE-6F5E-4DD4-A086-09088E7B779A}" type="parTrans" cxnId="{B9C1EF4A-6B70-46DD-9AFE-3EECD7B716F9}">
      <dgm:prSet/>
      <dgm:spPr/>
      <dgm:t>
        <a:bodyPr/>
        <a:lstStyle/>
        <a:p>
          <a:endParaRPr lang="en-IE"/>
        </a:p>
      </dgm:t>
    </dgm:pt>
    <dgm:pt modelId="{E34AA2D6-058E-473F-A89E-0F3414F4CA36}" type="sibTrans" cxnId="{B9C1EF4A-6B70-46DD-9AFE-3EECD7B716F9}">
      <dgm:prSet/>
      <dgm:spPr/>
      <dgm:t>
        <a:bodyPr/>
        <a:lstStyle/>
        <a:p>
          <a:endParaRPr lang="en-IE"/>
        </a:p>
      </dgm:t>
    </dgm:pt>
    <dgm:pt modelId="{3B3922EC-B967-4D6A-B1F2-AA11A340C061}">
      <dgm:prSet custT="1"/>
      <dgm:spPr>
        <a:ln w="28575">
          <a:solidFill>
            <a:schemeClr val="accent6">
              <a:lumMod val="60000"/>
              <a:lumOff val="40000"/>
              <a:alpha val="90000"/>
            </a:schemeClr>
          </a:solidFill>
        </a:ln>
      </dgm:spPr>
      <dgm:t>
        <a:bodyPr/>
        <a:lstStyle/>
        <a:p>
          <a:pPr>
            <a:buNone/>
          </a:pPr>
          <a:r>
            <a:rPr lang="en-GB" sz="1800" b="0">
              <a:solidFill>
                <a:srgbClr val="1987A8"/>
              </a:solidFill>
            </a:rPr>
            <a:t>Teacher engagement in professional learning</a:t>
          </a:r>
        </a:p>
      </dgm:t>
    </dgm:pt>
    <dgm:pt modelId="{9B341481-A126-446D-944C-41B4F8581F38}" type="parTrans" cxnId="{70A7CDBB-B32E-4882-86D0-06A65C50B08C}">
      <dgm:prSet/>
      <dgm:spPr/>
      <dgm:t>
        <a:bodyPr/>
        <a:lstStyle/>
        <a:p>
          <a:endParaRPr lang="en-IE"/>
        </a:p>
      </dgm:t>
    </dgm:pt>
    <dgm:pt modelId="{78039EE2-6EBA-4491-8B8F-981990BFE36E}" type="sibTrans" cxnId="{70A7CDBB-B32E-4882-86D0-06A65C50B08C}">
      <dgm:prSet/>
      <dgm:spPr/>
      <dgm:t>
        <a:bodyPr/>
        <a:lstStyle/>
        <a:p>
          <a:endParaRPr lang="en-IE"/>
        </a:p>
      </dgm:t>
    </dgm:pt>
    <dgm:pt modelId="{BDF93C5A-30CC-42B0-A2C7-15C3C5C99440}">
      <dgm:prSet custT="1"/>
      <dgm:spPr>
        <a:ln w="28575">
          <a:solidFill>
            <a:schemeClr val="accent6">
              <a:lumMod val="60000"/>
              <a:lumOff val="40000"/>
              <a:alpha val="90000"/>
            </a:schemeClr>
          </a:solidFill>
        </a:ln>
      </dgm:spPr>
      <dgm:t>
        <a:bodyPr/>
        <a:lstStyle/>
        <a:p>
          <a:pPr>
            <a:buNone/>
          </a:pPr>
          <a:r>
            <a:rPr lang="en-GB" sz="1800" b="0">
              <a:solidFill>
                <a:srgbClr val="1987A8"/>
              </a:solidFill>
            </a:rPr>
            <a:t>Ongoing professional development in SPHE</a:t>
          </a:r>
        </a:p>
      </dgm:t>
    </dgm:pt>
    <dgm:pt modelId="{FF3B73BC-AE2F-42A2-B0A1-C1C4B01D31C5}" type="parTrans" cxnId="{9A065F3E-2C23-4979-AAD8-429B7D084D7A}">
      <dgm:prSet/>
      <dgm:spPr/>
      <dgm:t>
        <a:bodyPr/>
        <a:lstStyle/>
        <a:p>
          <a:endParaRPr lang="en-IE"/>
        </a:p>
      </dgm:t>
    </dgm:pt>
    <dgm:pt modelId="{EC2CA439-1614-4B1A-ABC3-FD5136385941}" type="sibTrans" cxnId="{9A065F3E-2C23-4979-AAD8-429B7D084D7A}">
      <dgm:prSet/>
      <dgm:spPr/>
      <dgm:t>
        <a:bodyPr/>
        <a:lstStyle/>
        <a:p>
          <a:endParaRPr lang="en-IE"/>
        </a:p>
      </dgm:t>
    </dgm:pt>
    <dgm:pt modelId="{72E65D72-DD62-4D49-96E2-4C6CA7A79573}">
      <dgm:prSet custT="1"/>
      <dgm:spPr>
        <a:ln w="28575">
          <a:solidFill>
            <a:schemeClr val="accent6">
              <a:lumMod val="60000"/>
              <a:lumOff val="40000"/>
              <a:alpha val="90000"/>
            </a:schemeClr>
          </a:solidFill>
        </a:ln>
      </dgm:spPr>
      <dgm:t>
        <a:bodyPr/>
        <a:lstStyle/>
        <a:p>
          <a:pPr>
            <a:buNone/>
          </a:pPr>
          <a:r>
            <a:rPr lang="en-IE" sz="1800" b="0">
              <a:solidFill>
                <a:srgbClr val="1987A8"/>
              </a:solidFill>
            </a:rPr>
            <a:t>Collaboration with relevant teams</a:t>
          </a:r>
        </a:p>
      </dgm:t>
    </dgm:pt>
    <dgm:pt modelId="{71B498C4-5D2C-4ADD-B32E-9C22784FA93E}" type="parTrans" cxnId="{9662F37D-79B0-4E00-8ED3-E047769A63E7}">
      <dgm:prSet/>
      <dgm:spPr/>
      <dgm:t>
        <a:bodyPr/>
        <a:lstStyle/>
        <a:p>
          <a:endParaRPr lang="en-IE"/>
        </a:p>
      </dgm:t>
    </dgm:pt>
    <dgm:pt modelId="{0BDCA830-8F96-43CA-A174-A2C5053F9FA3}" type="sibTrans" cxnId="{9662F37D-79B0-4E00-8ED3-E047769A63E7}">
      <dgm:prSet/>
      <dgm:spPr/>
      <dgm:t>
        <a:bodyPr/>
        <a:lstStyle/>
        <a:p>
          <a:endParaRPr lang="en-IE"/>
        </a:p>
      </dgm:t>
    </dgm:pt>
    <dgm:pt modelId="{36BF169B-051D-463E-8CDA-75B88A275066}">
      <dgm:prSet custT="1"/>
      <dgm:spPr>
        <a:ln w="28575">
          <a:solidFill>
            <a:schemeClr val="accent6">
              <a:lumMod val="60000"/>
              <a:lumOff val="40000"/>
              <a:alpha val="90000"/>
            </a:schemeClr>
          </a:solidFill>
        </a:ln>
      </dgm:spPr>
      <dgm:t>
        <a:bodyPr/>
        <a:lstStyle/>
        <a:p>
          <a:pPr rtl="0">
            <a:buNone/>
          </a:pPr>
          <a:r>
            <a:rPr lang="en-IE" sz="1800" b="0">
              <a:solidFill>
                <a:srgbClr val="1987A8"/>
              </a:solidFill>
            </a:rPr>
            <a:t>Communication with parents</a:t>
          </a:r>
          <a:r>
            <a:rPr lang="en-IE" sz="1800" b="0">
              <a:solidFill>
                <a:srgbClr val="1987A8"/>
              </a:solidFill>
              <a:latin typeface="Arial" panose="020B0604020202020204"/>
            </a:rPr>
            <a:t> / guardians</a:t>
          </a:r>
          <a:endParaRPr lang="en-IE" sz="1800" b="0">
            <a:solidFill>
              <a:srgbClr val="1987A8"/>
            </a:solidFill>
          </a:endParaRPr>
        </a:p>
      </dgm:t>
    </dgm:pt>
    <dgm:pt modelId="{E63BFE0A-E23E-4442-A35C-FD0B77800AC7}" type="parTrans" cxnId="{7D786ACB-FC9E-47BF-AEA0-D9CE224B468F}">
      <dgm:prSet/>
      <dgm:spPr/>
      <dgm:t>
        <a:bodyPr/>
        <a:lstStyle/>
        <a:p>
          <a:endParaRPr lang="en-IE"/>
        </a:p>
      </dgm:t>
    </dgm:pt>
    <dgm:pt modelId="{983A288D-93A6-4400-9DCB-ACC1ABC17836}" type="sibTrans" cxnId="{7D786ACB-FC9E-47BF-AEA0-D9CE224B468F}">
      <dgm:prSet/>
      <dgm:spPr/>
      <dgm:t>
        <a:bodyPr/>
        <a:lstStyle/>
        <a:p>
          <a:endParaRPr lang="en-IE"/>
        </a:p>
      </dgm:t>
    </dgm:pt>
    <dgm:pt modelId="{3192EA3A-100D-45B2-BF89-7B985D7D19DF}">
      <dgm:prSet/>
      <dgm:spPr>
        <a:solidFill>
          <a:srgbClr val="0E85AA"/>
        </a:solidFill>
        <a:ln w="28575">
          <a:solidFill>
            <a:schemeClr val="accent6">
              <a:lumMod val="60000"/>
              <a:lumOff val="40000"/>
            </a:schemeClr>
          </a:solidFill>
        </a:ln>
      </dgm:spPr>
      <dgm:t>
        <a:bodyPr/>
        <a:lstStyle/>
        <a:p>
          <a:r>
            <a:rPr lang="en-IE">
              <a:solidFill>
                <a:schemeClr val="bg1"/>
              </a:solidFill>
            </a:rPr>
            <a:t>Culture and Sustainability</a:t>
          </a:r>
        </a:p>
      </dgm:t>
    </dgm:pt>
    <dgm:pt modelId="{95E0B3B4-E2B7-4C2E-8227-137490552386}" type="parTrans" cxnId="{CA068DE7-7952-44B7-AC2E-CCA0155B7361}">
      <dgm:prSet/>
      <dgm:spPr/>
      <dgm:t>
        <a:bodyPr/>
        <a:lstStyle/>
        <a:p>
          <a:endParaRPr lang="en-IE"/>
        </a:p>
      </dgm:t>
    </dgm:pt>
    <dgm:pt modelId="{35C8D781-BDB2-4CEC-AA8F-548207A5783B}" type="sibTrans" cxnId="{CA068DE7-7952-44B7-AC2E-CCA0155B7361}">
      <dgm:prSet/>
      <dgm:spPr/>
      <dgm:t>
        <a:bodyPr/>
        <a:lstStyle/>
        <a:p>
          <a:endParaRPr lang="en-IE"/>
        </a:p>
      </dgm:t>
    </dgm:pt>
    <dgm:pt modelId="{1CEEFE12-D282-424C-9E3A-05F70FAC02D3}">
      <dgm:prSet custT="1"/>
      <dgm:spPr>
        <a:ln w="28575">
          <a:solidFill>
            <a:schemeClr val="accent6">
              <a:lumMod val="60000"/>
              <a:lumOff val="40000"/>
            </a:schemeClr>
          </a:solidFill>
        </a:ln>
      </dgm:spPr>
      <dgm:t>
        <a:bodyPr/>
        <a:lstStyle/>
        <a:p>
          <a:pPr rtl="0">
            <a:buNone/>
          </a:pPr>
          <a:r>
            <a:rPr lang="en-IE" sz="1800" b="0">
              <a:solidFill>
                <a:srgbClr val="1987A8"/>
              </a:solidFill>
              <a:latin typeface="Arial" panose="020B0604020202020204"/>
            </a:rPr>
            <a:t>Planning for the future teaching of SPHE</a:t>
          </a:r>
        </a:p>
      </dgm:t>
    </dgm:pt>
    <dgm:pt modelId="{878D5D04-7DAE-442A-9EED-C388B0624E8E}" type="parTrans" cxnId="{8ACFCE35-0787-4F09-9783-4BF37F2BDA67}">
      <dgm:prSet/>
      <dgm:spPr/>
      <dgm:t>
        <a:bodyPr/>
        <a:lstStyle/>
        <a:p>
          <a:endParaRPr lang="en-IE"/>
        </a:p>
      </dgm:t>
    </dgm:pt>
    <dgm:pt modelId="{062D7657-3646-49EE-AE28-A4FFB475C548}" type="sibTrans" cxnId="{8ACFCE35-0787-4F09-9783-4BF37F2BDA67}">
      <dgm:prSet/>
      <dgm:spPr/>
      <dgm:t>
        <a:bodyPr/>
        <a:lstStyle/>
        <a:p>
          <a:endParaRPr lang="en-IE"/>
        </a:p>
      </dgm:t>
    </dgm:pt>
    <dgm:pt modelId="{2F36F72D-D715-4007-80CE-75AE40E86557}">
      <dgm:prSet custT="1"/>
      <dgm:spPr>
        <a:ln w="28575">
          <a:solidFill>
            <a:schemeClr val="accent6">
              <a:lumMod val="60000"/>
              <a:lumOff val="40000"/>
            </a:schemeClr>
          </a:solidFill>
        </a:ln>
      </dgm:spPr>
      <dgm:t>
        <a:bodyPr/>
        <a:lstStyle/>
        <a:p>
          <a:pPr>
            <a:buNone/>
          </a:pPr>
          <a:r>
            <a:rPr lang="en-IE" sz="1800" b="0">
              <a:solidFill>
                <a:srgbClr val="1987A8"/>
              </a:solidFill>
            </a:rPr>
            <a:t>Whole-school focus on wellbeing</a:t>
          </a:r>
        </a:p>
      </dgm:t>
    </dgm:pt>
    <dgm:pt modelId="{D0B77DF4-6B88-4801-9BC7-500F706B4806}" type="parTrans" cxnId="{A4C87382-7DFA-46DD-971E-5E86C35F68E5}">
      <dgm:prSet/>
      <dgm:spPr/>
      <dgm:t>
        <a:bodyPr/>
        <a:lstStyle/>
        <a:p>
          <a:endParaRPr lang="en-IE"/>
        </a:p>
      </dgm:t>
    </dgm:pt>
    <dgm:pt modelId="{1B5866EF-F097-43D5-8228-C56FB70F17A0}" type="sibTrans" cxnId="{A4C87382-7DFA-46DD-971E-5E86C35F68E5}">
      <dgm:prSet/>
      <dgm:spPr/>
      <dgm:t>
        <a:bodyPr/>
        <a:lstStyle/>
        <a:p>
          <a:endParaRPr lang="en-IE"/>
        </a:p>
      </dgm:t>
    </dgm:pt>
    <dgm:pt modelId="{A13312EC-8D7A-49BA-8B08-93FA6DC5890E}">
      <dgm:prSet phldrT="[Text]" custT="1"/>
      <dgm:spPr>
        <a:ln w="28575">
          <a:solidFill>
            <a:schemeClr val="accent6">
              <a:lumMod val="60000"/>
              <a:lumOff val="40000"/>
              <a:alpha val="90000"/>
            </a:schemeClr>
          </a:solidFill>
        </a:ln>
      </dgm:spPr>
      <dgm:t>
        <a:bodyPr/>
        <a:lstStyle/>
        <a:p>
          <a:pPr>
            <a:buNone/>
          </a:pPr>
          <a:endParaRPr lang="en-IE" sz="1800" b="0">
            <a:solidFill>
              <a:srgbClr val="1987A8"/>
            </a:solidFill>
          </a:endParaRPr>
        </a:p>
      </dgm:t>
    </dgm:pt>
    <dgm:pt modelId="{F850007E-D02B-49D7-9629-4D409F25CEA8}" type="parTrans" cxnId="{9D3AF054-65A2-4446-9A3C-E2BF638482C9}">
      <dgm:prSet/>
      <dgm:spPr/>
      <dgm:t>
        <a:bodyPr/>
        <a:lstStyle/>
        <a:p>
          <a:endParaRPr lang="en-IE"/>
        </a:p>
      </dgm:t>
    </dgm:pt>
    <dgm:pt modelId="{EAB531AA-5CAB-4BD7-ADFD-E07F31E667A1}" type="sibTrans" cxnId="{9D3AF054-65A2-4446-9A3C-E2BF638482C9}">
      <dgm:prSet/>
      <dgm:spPr/>
      <dgm:t>
        <a:bodyPr/>
        <a:lstStyle/>
        <a:p>
          <a:endParaRPr lang="en-IE"/>
        </a:p>
      </dgm:t>
    </dgm:pt>
    <dgm:pt modelId="{0B5CCE27-DE07-4272-9B3D-8AE8DBFF2FBB}">
      <dgm:prSet custT="1"/>
      <dgm:spPr>
        <a:ln w="28575">
          <a:solidFill>
            <a:schemeClr val="accent6">
              <a:lumMod val="60000"/>
              <a:lumOff val="40000"/>
              <a:alpha val="90000"/>
            </a:schemeClr>
          </a:solidFill>
        </a:ln>
      </dgm:spPr>
      <dgm:t>
        <a:bodyPr/>
        <a:lstStyle/>
        <a:p>
          <a:pPr>
            <a:buNone/>
          </a:pPr>
          <a:endParaRPr lang="en-GB" sz="1800" b="0">
            <a:solidFill>
              <a:srgbClr val="1987A8"/>
            </a:solidFill>
          </a:endParaRPr>
        </a:p>
      </dgm:t>
    </dgm:pt>
    <dgm:pt modelId="{149745F8-3BC6-427A-BDBF-547935A221D7}" type="parTrans" cxnId="{58CFD128-504B-43A5-9915-79A78BDE95F2}">
      <dgm:prSet/>
      <dgm:spPr/>
      <dgm:t>
        <a:bodyPr/>
        <a:lstStyle/>
        <a:p>
          <a:endParaRPr lang="en-IE"/>
        </a:p>
      </dgm:t>
    </dgm:pt>
    <dgm:pt modelId="{C90ABBD5-0E83-44B6-9339-28F44FE58885}" type="sibTrans" cxnId="{58CFD128-504B-43A5-9915-79A78BDE95F2}">
      <dgm:prSet/>
      <dgm:spPr/>
      <dgm:t>
        <a:bodyPr/>
        <a:lstStyle/>
        <a:p>
          <a:endParaRPr lang="en-IE"/>
        </a:p>
      </dgm:t>
    </dgm:pt>
    <dgm:pt modelId="{35DAC0C4-8C80-416C-8CA6-364C62CCBEAA}">
      <dgm:prSet custT="1"/>
      <dgm:spPr>
        <a:ln w="28575">
          <a:solidFill>
            <a:schemeClr val="accent6">
              <a:lumMod val="60000"/>
              <a:lumOff val="40000"/>
              <a:alpha val="90000"/>
            </a:schemeClr>
          </a:solidFill>
        </a:ln>
      </dgm:spPr>
      <dgm:t>
        <a:bodyPr/>
        <a:lstStyle/>
        <a:p>
          <a:pPr>
            <a:buNone/>
          </a:pPr>
          <a:endParaRPr lang="en-GB" sz="1800" b="0">
            <a:solidFill>
              <a:srgbClr val="1987A8"/>
            </a:solidFill>
          </a:endParaRPr>
        </a:p>
      </dgm:t>
    </dgm:pt>
    <dgm:pt modelId="{F1989311-691F-42E5-AC4C-FA3166933836}" type="parTrans" cxnId="{C30BFCE4-1715-48D5-B9FD-3FD45E132A0E}">
      <dgm:prSet/>
      <dgm:spPr/>
      <dgm:t>
        <a:bodyPr/>
        <a:lstStyle/>
        <a:p>
          <a:endParaRPr lang="en-IE"/>
        </a:p>
      </dgm:t>
    </dgm:pt>
    <dgm:pt modelId="{262764E8-22B6-4486-9D1F-D5B2559A7CAF}" type="sibTrans" cxnId="{C30BFCE4-1715-48D5-B9FD-3FD45E132A0E}">
      <dgm:prSet/>
      <dgm:spPr/>
      <dgm:t>
        <a:bodyPr/>
        <a:lstStyle/>
        <a:p>
          <a:endParaRPr lang="en-IE"/>
        </a:p>
      </dgm:t>
    </dgm:pt>
    <dgm:pt modelId="{C1F65E4E-0409-4E2C-89C0-EA2E752316AC}">
      <dgm:prSet phldrT="[Text]" custT="1"/>
      <dgm:spPr>
        <a:ln w="28575">
          <a:solidFill>
            <a:schemeClr val="accent6">
              <a:lumMod val="60000"/>
              <a:lumOff val="40000"/>
              <a:alpha val="90000"/>
            </a:schemeClr>
          </a:solidFill>
        </a:ln>
      </dgm:spPr>
      <dgm:t>
        <a:bodyPr/>
        <a:lstStyle/>
        <a:p>
          <a:pPr>
            <a:buNone/>
          </a:pPr>
          <a:endParaRPr lang="en-IE" sz="1800" b="0">
            <a:solidFill>
              <a:srgbClr val="1987A8"/>
            </a:solidFill>
          </a:endParaRPr>
        </a:p>
      </dgm:t>
    </dgm:pt>
    <dgm:pt modelId="{C1993A76-A4AC-48DE-A3CF-BE8813EC3ADE}" type="parTrans" cxnId="{E09CC5FC-9CD0-4E70-98A3-0C4AE64FC30E}">
      <dgm:prSet/>
      <dgm:spPr/>
      <dgm:t>
        <a:bodyPr/>
        <a:lstStyle/>
        <a:p>
          <a:endParaRPr lang="en-IE"/>
        </a:p>
      </dgm:t>
    </dgm:pt>
    <dgm:pt modelId="{8098AFB5-F530-4C84-91B8-FF0B98D4660D}" type="sibTrans" cxnId="{E09CC5FC-9CD0-4E70-98A3-0C4AE64FC30E}">
      <dgm:prSet/>
      <dgm:spPr/>
      <dgm:t>
        <a:bodyPr/>
        <a:lstStyle/>
        <a:p>
          <a:endParaRPr lang="en-IE"/>
        </a:p>
      </dgm:t>
    </dgm:pt>
    <dgm:pt modelId="{78A67386-79CC-44B8-BF3A-AEE922A01BA5}">
      <dgm:prSet custT="1"/>
      <dgm:spPr>
        <a:ln w="28575">
          <a:solidFill>
            <a:schemeClr val="accent6">
              <a:lumMod val="60000"/>
              <a:lumOff val="40000"/>
              <a:alpha val="90000"/>
            </a:schemeClr>
          </a:solidFill>
        </a:ln>
      </dgm:spPr>
      <dgm:t>
        <a:bodyPr/>
        <a:lstStyle/>
        <a:p>
          <a:pPr>
            <a:buNone/>
          </a:pPr>
          <a:endParaRPr lang="en-GB" sz="1800" b="0">
            <a:solidFill>
              <a:srgbClr val="1987A8"/>
            </a:solidFill>
          </a:endParaRPr>
        </a:p>
      </dgm:t>
    </dgm:pt>
    <dgm:pt modelId="{2ACCE7CA-80F7-4E0E-A5C6-0F8B38277A3E}" type="parTrans" cxnId="{E3E65670-7DD4-4797-8BF4-80A4F7BC718A}">
      <dgm:prSet/>
      <dgm:spPr/>
      <dgm:t>
        <a:bodyPr/>
        <a:lstStyle/>
        <a:p>
          <a:endParaRPr lang="en-IE"/>
        </a:p>
      </dgm:t>
    </dgm:pt>
    <dgm:pt modelId="{D6610391-9EE9-4B79-B2FE-49BF5A7484D9}" type="sibTrans" cxnId="{E3E65670-7DD4-4797-8BF4-80A4F7BC718A}">
      <dgm:prSet/>
      <dgm:spPr/>
      <dgm:t>
        <a:bodyPr/>
        <a:lstStyle/>
        <a:p>
          <a:endParaRPr lang="en-IE"/>
        </a:p>
      </dgm:t>
    </dgm:pt>
    <dgm:pt modelId="{90014A7C-243F-4FCF-ADA9-CDFB6C3E4B2E}">
      <dgm:prSet phldrT="[Text]" custT="1"/>
      <dgm:spPr>
        <a:ln w="28575">
          <a:solidFill>
            <a:schemeClr val="accent6">
              <a:lumMod val="60000"/>
              <a:lumOff val="40000"/>
              <a:alpha val="90000"/>
            </a:schemeClr>
          </a:solidFill>
        </a:ln>
      </dgm:spPr>
      <dgm:t>
        <a:bodyPr/>
        <a:lstStyle/>
        <a:p>
          <a:pPr>
            <a:buNone/>
          </a:pPr>
          <a:endParaRPr lang="en-IE" sz="1800" b="0">
            <a:solidFill>
              <a:srgbClr val="1987A8"/>
            </a:solidFill>
          </a:endParaRPr>
        </a:p>
      </dgm:t>
    </dgm:pt>
    <dgm:pt modelId="{A97ED12C-1BE7-4645-AB14-9EEF5227E02A}" type="parTrans" cxnId="{F1760FDC-B18F-4E28-852D-8C804CAED404}">
      <dgm:prSet/>
      <dgm:spPr/>
      <dgm:t>
        <a:bodyPr/>
        <a:lstStyle/>
        <a:p>
          <a:endParaRPr lang="en-IE"/>
        </a:p>
      </dgm:t>
    </dgm:pt>
    <dgm:pt modelId="{71185499-6148-4449-8181-47FF9BAFE77F}" type="sibTrans" cxnId="{F1760FDC-B18F-4E28-852D-8C804CAED404}">
      <dgm:prSet/>
      <dgm:spPr/>
      <dgm:t>
        <a:bodyPr/>
        <a:lstStyle/>
        <a:p>
          <a:endParaRPr lang="en-IE"/>
        </a:p>
      </dgm:t>
    </dgm:pt>
    <dgm:pt modelId="{DF93B726-4618-4D0E-9CF8-E164A1E95BE4}">
      <dgm:prSet phldr="0" custT="1"/>
      <dgm:spPr>
        <a:ln w="28575">
          <a:solidFill>
            <a:schemeClr val="accent6">
              <a:lumMod val="60000"/>
              <a:lumOff val="40000"/>
              <a:alpha val="90000"/>
            </a:schemeClr>
          </a:solidFill>
        </a:ln>
      </dgm:spPr>
      <dgm:t>
        <a:bodyPr/>
        <a:lstStyle/>
        <a:p>
          <a:pPr rtl="0">
            <a:buNone/>
          </a:pPr>
          <a:r>
            <a:rPr lang="en-IE" sz="1800" b="0">
              <a:solidFill>
                <a:srgbClr val="1987A8"/>
              </a:solidFill>
              <a:latin typeface="Arial" panose="020B0604020202020204"/>
            </a:rPr>
            <a:t>Student Voice and Participation</a:t>
          </a:r>
          <a:endParaRPr lang="en-IE" sz="1800" b="0">
            <a:solidFill>
              <a:srgbClr val="1987A8"/>
            </a:solidFill>
          </a:endParaRPr>
        </a:p>
      </dgm:t>
    </dgm:pt>
    <dgm:pt modelId="{3B58EE8F-3930-4FEA-BD02-B93B9F51CF1C}" type="parTrans" cxnId="{22175488-7273-4C96-B661-81ABF7D8FB33}">
      <dgm:prSet/>
      <dgm:spPr/>
      <dgm:t>
        <a:bodyPr/>
        <a:lstStyle/>
        <a:p>
          <a:endParaRPr lang="en-IE"/>
        </a:p>
      </dgm:t>
    </dgm:pt>
    <dgm:pt modelId="{6555CFFC-3159-4EE9-9753-0AE2182E3A34}" type="sibTrans" cxnId="{22175488-7273-4C96-B661-81ABF7D8FB33}">
      <dgm:prSet/>
      <dgm:spPr/>
      <dgm:t>
        <a:bodyPr/>
        <a:lstStyle/>
        <a:p>
          <a:endParaRPr lang="en-IE"/>
        </a:p>
      </dgm:t>
    </dgm:pt>
    <dgm:pt modelId="{908B74E3-DB6B-42AA-9F3F-027F6A70840A}">
      <dgm:prSet custT="1"/>
      <dgm:spPr>
        <a:ln w="28575">
          <a:solidFill>
            <a:schemeClr val="accent6">
              <a:lumMod val="60000"/>
              <a:lumOff val="40000"/>
            </a:schemeClr>
          </a:solidFill>
        </a:ln>
      </dgm:spPr>
      <dgm:t>
        <a:bodyPr/>
        <a:lstStyle/>
        <a:p>
          <a:pPr>
            <a:buNone/>
          </a:pPr>
          <a:endParaRPr lang="en-IE" sz="1800" b="0">
            <a:solidFill>
              <a:srgbClr val="1987A8"/>
            </a:solidFill>
          </a:endParaRPr>
        </a:p>
      </dgm:t>
    </dgm:pt>
    <dgm:pt modelId="{EC52E01A-5678-4907-B9C6-45CD2EA78920}" type="parTrans" cxnId="{4A799B6B-2A47-43F2-911C-CB9301D6F659}">
      <dgm:prSet/>
      <dgm:spPr/>
      <dgm:t>
        <a:bodyPr/>
        <a:lstStyle/>
        <a:p>
          <a:endParaRPr lang="en-IE"/>
        </a:p>
      </dgm:t>
    </dgm:pt>
    <dgm:pt modelId="{AF4AD268-C376-4D72-8C1D-982D240B218B}" type="sibTrans" cxnId="{4A799B6B-2A47-43F2-911C-CB9301D6F659}">
      <dgm:prSet/>
      <dgm:spPr/>
      <dgm:t>
        <a:bodyPr/>
        <a:lstStyle/>
        <a:p>
          <a:endParaRPr lang="en-IE"/>
        </a:p>
      </dgm:t>
    </dgm:pt>
    <dgm:pt modelId="{D07389E1-25A9-4DF7-97B8-F48418763BA5}">
      <dgm:prSet custT="1"/>
      <dgm:spPr>
        <a:ln w="28575">
          <a:solidFill>
            <a:schemeClr val="accent6">
              <a:lumMod val="60000"/>
              <a:lumOff val="40000"/>
            </a:schemeClr>
          </a:solidFill>
        </a:ln>
      </dgm:spPr>
      <dgm:t>
        <a:bodyPr/>
        <a:lstStyle/>
        <a:p>
          <a:pPr rtl="0">
            <a:buNone/>
          </a:pPr>
          <a:r>
            <a:rPr lang="en-IE" sz="1800" b="0">
              <a:solidFill>
                <a:srgbClr val="1987A8"/>
              </a:solidFill>
            </a:rPr>
            <a:t>Alignment with other school</a:t>
          </a:r>
          <a:r>
            <a:rPr lang="en-IE" sz="1800" b="0">
              <a:solidFill>
                <a:srgbClr val="0E85AA"/>
              </a:solidFill>
            </a:rPr>
            <a:t> </a:t>
          </a:r>
          <a:r>
            <a:rPr lang="en-IE" sz="1900" b="0">
              <a:solidFill>
                <a:srgbClr val="0E85AA"/>
              </a:solidFill>
              <a:latin typeface="Calibri"/>
              <a:ea typeface="Calibri"/>
              <a:cs typeface="Calibri"/>
            </a:rPr>
            <a:t>policies                               </a:t>
          </a:r>
          <a:endParaRPr lang="en-IE" sz="2300" b="0">
            <a:solidFill>
              <a:srgbClr val="0E85AA"/>
            </a:solidFill>
            <a:latin typeface="Calibri"/>
            <a:ea typeface="Calibri"/>
            <a:cs typeface="Calibri"/>
          </a:endParaRPr>
        </a:p>
      </dgm:t>
    </dgm:pt>
    <dgm:pt modelId="{716C497F-A910-4606-BDE3-5A0D77FC50B2}" type="parTrans" cxnId="{501856AA-9060-48CF-9F61-9584EC204F56}">
      <dgm:prSet/>
      <dgm:spPr/>
      <dgm:t>
        <a:bodyPr/>
        <a:lstStyle/>
        <a:p>
          <a:endParaRPr lang="en-IE"/>
        </a:p>
      </dgm:t>
    </dgm:pt>
    <dgm:pt modelId="{5A0F3261-797D-4E44-8843-45C5CB8433C1}" type="sibTrans" cxnId="{501856AA-9060-48CF-9F61-9584EC204F56}">
      <dgm:prSet/>
      <dgm:spPr/>
      <dgm:t>
        <a:bodyPr/>
        <a:lstStyle/>
        <a:p>
          <a:endParaRPr lang="en-IE"/>
        </a:p>
      </dgm:t>
    </dgm:pt>
    <dgm:pt modelId="{B948C1C4-53FB-49DE-98E9-187F2B74ECC4}">
      <dgm:prSet phldr="0" custT="1"/>
      <dgm:spPr/>
      <dgm:t>
        <a:bodyPr/>
        <a:lstStyle/>
        <a:p>
          <a:pPr rtl="0"/>
          <a:endParaRPr lang="en-IE" sz="2200">
            <a:solidFill>
              <a:srgbClr val="1987A8"/>
            </a:solidFill>
            <a:latin typeface="Arial" panose="020B0604020202020204"/>
          </a:endParaRPr>
        </a:p>
      </dgm:t>
    </dgm:pt>
    <dgm:pt modelId="{638E35CE-D683-4849-B909-CF9D381E93FF}" type="parTrans" cxnId="{D3F6A799-4A20-4C83-A42C-2FFF842DFDFE}">
      <dgm:prSet/>
      <dgm:spPr/>
      <dgm:t>
        <a:bodyPr/>
        <a:lstStyle/>
        <a:p>
          <a:endParaRPr lang="en-IE"/>
        </a:p>
      </dgm:t>
    </dgm:pt>
    <dgm:pt modelId="{CBB464BF-CCCE-48EA-99AE-3C5DDB4510CC}" type="sibTrans" cxnId="{D3F6A799-4A20-4C83-A42C-2FFF842DFDFE}">
      <dgm:prSet/>
      <dgm:spPr/>
      <dgm:t>
        <a:bodyPr/>
        <a:lstStyle/>
        <a:p>
          <a:endParaRPr lang="en-IE"/>
        </a:p>
      </dgm:t>
    </dgm:pt>
    <dgm:pt modelId="{AA02E4D7-1084-4496-A3D0-C9489FBD9234}">
      <dgm:prSet phldr="0"/>
      <dgm:spPr/>
      <dgm:t>
        <a:bodyPr/>
        <a:lstStyle/>
        <a:p>
          <a:pPr rtl="0"/>
          <a:endParaRPr lang="en-IE" sz="1800" b="0">
            <a:latin typeface="Arial" panose="020B0604020202020204"/>
          </a:endParaRPr>
        </a:p>
      </dgm:t>
    </dgm:pt>
    <dgm:pt modelId="{65A21A6F-1910-4E75-BBF8-90C5888E34D2}" type="parTrans" cxnId="{FDEF8DB0-B800-4E24-84A2-3B7C53EB0569}">
      <dgm:prSet/>
      <dgm:spPr/>
      <dgm:t>
        <a:bodyPr/>
        <a:lstStyle/>
        <a:p>
          <a:endParaRPr lang="en-IE"/>
        </a:p>
      </dgm:t>
    </dgm:pt>
    <dgm:pt modelId="{6955C7D6-346D-4175-BA6F-9F97BA3F69B3}" type="sibTrans" cxnId="{FDEF8DB0-B800-4E24-84A2-3B7C53EB0569}">
      <dgm:prSet/>
      <dgm:spPr/>
      <dgm:t>
        <a:bodyPr/>
        <a:lstStyle/>
        <a:p>
          <a:endParaRPr lang="en-IE"/>
        </a:p>
      </dgm:t>
    </dgm:pt>
    <dgm:pt modelId="{9C71247A-C514-4693-9C40-33BA7A63A48E}">
      <dgm:prSet phldr="0"/>
      <dgm:spPr/>
      <dgm:t>
        <a:bodyPr/>
        <a:lstStyle/>
        <a:p>
          <a:endParaRPr lang="en-IE" sz="1800" b="0">
            <a:latin typeface="Arial" panose="020B0604020202020204"/>
          </a:endParaRPr>
        </a:p>
      </dgm:t>
    </dgm:pt>
    <dgm:pt modelId="{53AD5831-D3BA-4DB2-8E7D-A3124C9020EA}" type="parTrans" cxnId="{57F0E195-2196-494D-A7D1-DD790C939AD1}">
      <dgm:prSet/>
      <dgm:spPr/>
      <dgm:t>
        <a:bodyPr/>
        <a:lstStyle/>
        <a:p>
          <a:endParaRPr lang="en-IE"/>
        </a:p>
      </dgm:t>
    </dgm:pt>
    <dgm:pt modelId="{B7B34BD1-12A6-4244-BA4E-AD620629027B}" type="sibTrans" cxnId="{57F0E195-2196-494D-A7D1-DD790C939AD1}">
      <dgm:prSet/>
      <dgm:spPr/>
      <dgm:t>
        <a:bodyPr/>
        <a:lstStyle/>
        <a:p>
          <a:endParaRPr lang="en-IE"/>
        </a:p>
      </dgm:t>
    </dgm:pt>
    <dgm:pt modelId="{A244D779-4686-41F5-9A2E-C1103E89A526}">
      <dgm:prSet phldr="0"/>
      <dgm:spPr/>
      <dgm:t>
        <a:bodyPr/>
        <a:lstStyle/>
        <a:p>
          <a:pPr rtl="0"/>
          <a:endParaRPr lang="en-IE" sz="1800" b="0">
            <a:solidFill>
              <a:srgbClr val="000000"/>
            </a:solidFill>
            <a:latin typeface="Arial"/>
            <a:ea typeface="Calibri"/>
            <a:cs typeface="Arial"/>
          </a:endParaRPr>
        </a:p>
      </dgm:t>
    </dgm:pt>
    <dgm:pt modelId="{16C881C3-06E6-4E78-9832-24D4476E1597}" type="parTrans" cxnId="{AF81BF1D-6653-48C0-8C88-AA86E75EB085}">
      <dgm:prSet/>
      <dgm:spPr/>
      <dgm:t>
        <a:bodyPr/>
        <a:lstStyle/>
        <a:p>
          <a:endParaRPr lang="en-IE"/>
        </a:p>
      </dgm:t>
    </dgm:pt>
    <dgm:pt modelId="{60187D8B-D4C1-4646-988F-4A1B37958FE6}" type="sibTrans" cxnId="{AF81BF1D-6653-48C0-8C88-AA86E75EB085}">
      <dgm:prSet/>
      <dgm:spPr/>
      <dgm:t>
        <a:bodyPr/>
        <a:lstStyle/>
        <a:p>
          <a:endParaRPr lang="en-IE"/>
        </a:p>
      </dgm:t>
    </dgm:pt>
    <dgm:pt modelId="{25DD49E7-4B6F-49D2-A0DD-84C87A4EFD4D}">
      <dgm:prSet custT="1"/>
      <dgm:spPr>
        <a:ln w="28575">
          <a:solidFill>
            <a:schemeClr val="accent6">
              <a:lumMod val="60000"/>
              <a:lumOff val="40000"/>
            </a:schemeClr>
          </a:solidFill>
        </a:ln>
      </dgm:spPr>
      <dgm:t>
        <a:bodyPr/>
        <a:lstStyle/>
        <a:p>
          <a:pPr rtl="0">
            <a:buNone/>
          </a:pPr>
          <a:endParaRPr lang="en-IE" sz="1800" b="0">
            <a:solidFill>
              <a:srgbClr val="1987A8"/>
            </a:solidFill>
            <a:latin typeface="Arial" panose="020B0604020202020204"/>
          </a:endParaRPr>
        </a:p>
      </dgm:t>
    </dgm:pt>
    <dgm:pt modelId="{E6DB10BE-4195-46AC-9E83-AEE94E25F4FD}" type="parTrans" cxnId="{B93443FC-12AF-46DB-B41C-ACF852387B25}">
      <dgm:prSet/>
      <dgm:spPr/>
      <dgm:t>
        <a:bodyPr/>
        <a:lstStyle/>
        <a:p>
          <a:endParaRPr lang="en-IE"/>
        </a:p>
      </dgm:t>
    </dgm:pt>
    <dgm:pt modelId="{2D4BB4B5-94EF-4FB5-9CC0-6DEEA567AD63}" type="sibTrans" cxnId="{B93443FC-12AF-46DB-B41C-ACF852387B25}">
      <dgm:prSet/>
      <dgm:spPr/>
      <dgm:t>
        <a:bodyPr/>
        <a:lstStyle/>
        <a:p>
          <a:endParaRPr lang="en-IE"/>
        </a:p>
      </dgm:t>
    </dgm:pt>
    <dgm:pt modelId="{EF710925-564C-47D7-A193-2E73B37AFE0B}">
      <dgm:prSet custT="1"/>
      <dgm:spPr>
        <a:ln w="28575">
          <a:solidFill>
            <a:schemeClr val="accent6">
              <a:lumMod val="60000"/>
              <a:lumOff val="40000"/>
            </a:schemeClr>
          </a:solidFill>
        </a:ln>
      </dgm:spPr>
      <dgm:t>
        <a:bodyPr/>
        <a:lstStyle/>
        <a:p>
          <a:pPr rtl="0">
            <a:buNone/>
          </a:pPr>
          <a:r>
            <a:rPr lang="en-IE" sz="1800" b="0">
              <a:solidFill>
                <a:srgbClr val="1987A8"/>
              </a:solidFill>
              <a:latin typeface="Arial" panose="020B0604020202020204"/>
            </a:rPr>
            <a:t>Teacher</a:t>
          </a:r>
          <a:r>
            <a:rPr lang="en-IE" sz="1800" b="0">
              <a:solidFill>
                <a:srgbClr val="1987A8"/>
              </a:solidFill>
            </a:rPr>
            <a:t> wellbeing</a:t>
          </a:r>
          <a:endParaRPr lang="en-IE" sz="1800" b="0">
            <a:solidFill>
              <a:srgbClr val="1987A8"/>
            </a:solidFill>
            <a:latin typeface="Arial" panose="020B0604020202020204"/>
          </a:endParaRPr>
        </a:p>
      </dgm:t>
    </dgm:pt>
    <dgm:pt modelId="{0179077C-3356-41B9-9DE7-36E8A59094E0}" type="parTrans" cxnId="{4AA08E69-B79F-4C44-9075-8927B6779DE9}">
      <dgm:prSet/>
      <dgm:spPr/>
      <dgm:t>
        <a:bodyPr/>
        <a:lstStyle/>
        <a:p>
          <a:endParaRPr lang="en-IE"/>
        </a:p>
      </dgm:t>
    </dgm:pt>
    <dgm:pt modelId="{400B1AA9-C324-405E-8F95-732B374C1B4F}" type="sibTrans" cxnId="{4AA08E69-B79F-4C44-9075-8927B6779DE9}">
      <dgm:prSet/>
      <dgm:spPr/>
      <dgm:t>
        <a:bodyPr/>
        <a:lstStyle/>
        <a:p>
          <a:endParaRPr lang="en-IE"/>
        </a:p>
      </dgm:t>
    </dgm:pt>
    <dgm:pt modelId="{1C07B706-9836-4938-B2C7-9FE145D07501}" type="pres">
      <dgm:prSet presAssocID="{31B1AB16-91E8-480E-9B6A-E808A373534E}" presName="Name0" presStyleCnt="0">
        <dgm:presLayoutVars>
          <dgm:dir/>
          <dgm:animLvl val="lvl"/>
          <dgm:resizeHandles val="exact"/>
        </dgm:presLayoutVars>
      </dgm:prSet>
      <dgm:spPr/>
    </dgm:pt>
    <dgm:pt modelId="{86925EB4-4F23-4F3A-9F01-36968FA7BDEC}" type="pres">
      <dgm:prSet presAssocID="{A94BBB82-8E86-4CC3-8F40-EB00B03589E5}" presName="composite" presStyleCnt="0"/>
      <dgm:spPr/>
    </dgm:pt>
    <dgm:pt modelId="{2B21BF1B-307F-4EA5-9518-5C234D782DCB}" type="pres">
      <dgm:prSet presAssocID="{A94BBB82-8E86-4CC3-8F40-EB00B03589E5}" presName="parTx" presStyleLbl="alignNode1" presStyleIdx="0" presStyleCnt="4">
        <dgm:presLayoutVars>
          <dgm:chMax val="0"/>
          <dgm:chPref val="0"/>
          <dgm:bulletEnabled val="1"/>
        </dgm:presLayoutVars>
      </dgm:prSet>
      <dgm:spPr/>
    </dgm:pt>
    <dgm:pt modelId="{085FE0F2-FEBA-489F-A8E8-3FD09CEBDEA1}" type="pres">
      <dgm:prSet presAssocID="{A94BBB82-8E86-4CC3-8F40-EB00B03589E5}" presName="desTx" presStyleLbl="alignAccFollowNode1" presStyleIdx="0" presStyleCnt="4">
        <dgm:presLayoutVars>
          <dgm:bulletEnabled val="1"/>
        </dgm:presLayoutVars>
      </dgm:prSet>
      <dgm:spPr/>
    </dgm:pt>
    <dgm:pt modelId="{E575D816-1A36-4F97-9557-24053C24A520}" type="pres">
      <dgm:prSet presAssocID="{0AE1C2E4-373E-4AF0-934C-242ABD51C57C}" presName="space" presStyleCnt="0"/>
      <dgm:spPr/>
    </dgm:pt>
    <dgm:pt modelId="{7709EEC8-6A84-4D41-B4F8-5B11CA59A436}" type="pres">
      <dgm:prSet presAssocID="{BA7D6F6F-6639-43C4-9430-B29999233B62}" presName="composite" presStyleCnt="0"/>
      <dgm:spPr/>
    </dgm:pt>
    <dgm:pt modelId="{DB05E6AA-7EB8-477B-AA1F-C9A0FB847ABC}" type="pres">
      <dgm:prSet presAssocID="{BA7D6F6F-6639-43C4-9430-B29999233B62}" presName="parTx" presStyleLbl="alignNode1" presStyleIdx="1" presStyleCnt="4">
        <dgm:presLayoutVars>
          <dgm:chMax val="0"/>
          <dgm:chPref val="0"/>
          <dgm:bulletEnabled val="1"/>
        </dgm:presLayoutVars>
      </dgm:prSet>
      <dgm:spPr/>
    </dgm:pt>
    <dgm:pt modelId="{5C38C6AD-D140-414F-B286-7026BFEEB8C1}" type="pres">
      <dgm:prSet presAssocID="{BA7D6F6F-6639-43C4-9430-B29999233B62}" presName="desTx" presStyleLbl="alignAccFollowNode1" presStyleIdx="1" presStyleCnt="4">
        <dgm:presLayoutVars>
          <dgm:bulletEnabled val="1"/>
        </dgm:presLayoutVars>
      </dgm:prSet>
      <dgm:spPr/>
    </dgm:pt>
    <dgm:pt modelId="{424E90B1-866E-4871-9739-11827B3C7975}" type="pres">
      <dgm:prSet presAssocID="{6674097D-4BA0-4976-9554-EF6AD62D9DEB}" presName="space" presStyleCnt="0"/>
      <dgm:spPr/>
    </dgm:pt>
    <dgm:pt modelId="{7CBBFC94-FE74-4686-B055-459A2CDF9F7B}" type="pres">
      <dgm:prSet presAssocID="{C29DA9C9-2EF2-4384-967B-CBB009316A77}" presName="composite" presStyleCnt="0"/>
      <dgm:spPr/>
    </dgm:pt>
    <dgm:pt modelId="{C3BB5295-D9E9-4ABC-AAD1-7B8A68D2D0EE}" type="pres">
      <dgm:prSet presAssocID="{C29DA9C9-2EF2-4384-967B-CBB009316A77}" presName="parTx" presStyleLbl="alignNode1" presStyleIdx="2" presStyleCnt="4">
        <dgm:presLayoutVars>
          <dgm:chMax val="0"/>
          <dgm:chPref val="0"/>
          <dgm:bulletEnabled val="1"/>
        </dgm:presLayoutVars>
      </dgm:prSet>
      <dgm:spPr/>
    </dgm:pt>
    <dgm:pt modelId="{8C335209-33D6-4696-8E81-57BABB4EB23E}" type="pres">
      <dgm:prSet presAssocID="{C29DA9C9-2EF2-4384-967B-CBB009316A77}" presName="desTx" presStyleLbl="alignAccFollowNode1" presStyleIdx="2" presStyleCnt="4">
        <dgm:presLayoutVars>
          <dgm:bulletEnabled val="1"/>
        </dgm:presLayoutVars>
      </dgm:prSet>
      <dgm:spPr/>
    </dgm:pt>
    <dgm:pt modelId="{FC869AB5-5441-4065-82C6-EB9239AE678A}" type="pres">
      <dgm:prSet presAssocID="{0A6B03C0-DBB2-4558-B835-48D419A2732E}" presName="space" presStyleCnt="0"/>
      <dgm:spPr/>
    </dgm:pt>
    <dgm:pt modelId="{A416ABF7-04BF-482A-8824-04D2EDB172EC}" type="pres">
      <dgm:prSet presAssocID="{3192EA3A-100D-45B2-BF89-7B985D7D19DF}" presName="composite" presStyleCnt="0"/>
      <dgm:spPr/>
    </dgm:pt>
    <dgm:pt modelId="{C1CAB812-856D-48C7-9105-26D658921370}" type="pres">
      <dgm:prSet presAssocID="{3192EA3A-100D-45B2-BF89-7B985D7D19DF}" presName="parTx" presStyleLbl="alignNode1" presStyleIdx="3" presStyleCnt="4">
        <dgm:presLayoutVars>
          <dgm:chMax val="0"/>
          <dgm:chPref val="0"/>
          <dgm:bulletEnabled val="1"/>
        </dgm:presLayoutVars>
      </dgm:prSet>
      <dgm:spPr/>
    </dgm:pt>
    <dgm:pt modelId="{CCF8C9E0-D34F-4196-8034-CF713C74EE20}" type="pres">
      <dgm:prSet presAssocID="{3192EA3A-100D-45B2-BF89-7B985D7D19DF}" presName="desTx" presStyleLbl="alignAccFollowNode1" presStyleIdx="3" presStyleCnt="4">
        <dgm:presLayoutVars>
          <dgm:bulletEnabled val="1"/>
        </dgm:presLayoutVars>
      </dgm:prSet>
      <dgm:spPr/>
    </dgm:pt>
  </dgm:ptLst>
  <dgm:cxnLst>
    <dgm:cxn modelId="{7D7C5403-7132-4980-911B-3DE567314636}" type="presOf" srcId="{C1F65E4E-0409-4E2C-89C0-EA2E752316AC}" destId="{5C38C6AD-D140-414F-B286-7026BFEEB8C1}" srcOrd="0" destOrd="1" presId="urn:microsoft.com/office/officeart/2005/8/layout/hList1"/>
    <dgm:cxn modelId="{6C3F950B-E922-4E6B-B64A-73C1F55288F5}" type="presOf" srcId="{90014A7C-243F-4FCF-ADA9-CDFB6C3E4B2E}" destId="{8C335209-33D6-4696-8E81-57BABB4EB23E}" srcOrd="0" destOrd="1" presId="urn:microsoft.com/office/officeart/2005/8/layout/hList1"/>
    <dgm:cxn modelId="{CC64E30F-D7BB-435B-B3D9-4084A1758CAC}" type="presOf" srcId="{3B3922EC-B967-4D6A-B1F2-AA11A340C061}" destId="{5C38C6AD-D140-414F-B286-7026BFEEB8C1}" srcOrd="0" destOrd="2" presId="urn:microsoft.com/office/officeart/2005/8/layout/hList1"/>
    <dgm:cxn modelId="{E496321B-65A0-449B-A83D-131A623C6030}" type="presOf" srcId="{2F36F72D-D715-4007-80CE-75AE40E86557}" destId="{CCF8C9E0-D34F-4196-8034-CF713C74EE20}" srcOrd="0" destOrd="4" presId="urn:microsoft.com/office/officeart/2005/8/layout/hList1"/>
    <dgm:cxn modelId="{AF81BF1D-6653-48C0-8C88-AA86E75EB085}" srcId="{3192EA3A-100D-45B2-BF89-7B985D7D19DF}" destId="{A244D779-4686-41F5-9A2E-C1103E89A526}" srcOrd="5" destOrd="0" parTransId="{16C881C3-06E6-4E78-9832-24D4476E1597}" sibTransId="{60187D8B-D4C1-4646-988F-4A1B37958FE6}"/>
    <dgm:cxn modelId="{5902AE1F-06F3-47CA-9290-5B1679C276F9}" type="presOf" srcId="{0B5CCE27-DE07-4272-9B3D-8AE8DBFF2FBB}" destId="{085FE0F2-FEBA-489F-A8E8-3FD09CEBDEA1}" srcOrd="0" destOrd="3" presId="urn:microsoft.com/office/officeart/2005/8/layout/hList1"/>
    <dgm:cxn modelId="{678C2225-BB1D-47E7-B6A7-46D161902C0B}" type="presOf" srcId="{36BF169B-051D-463E-8CDA-75B88A275066}" destId="{8C335209-33D6-4696-8E81-57BABB4EB23E}" srcOrd="0" destOrd="6" presId="urn:microsoft.com/office/officeart/2005/8/layout/hList1"/>
    <dgm:cxn modelId="{FC6F4C25-78A3-40AE-8254-35136EE90451}" type="presOf" srcId="{A244D779-4686-41F5-9A2E-C1103E89A526}" destId="{CCF8C9E0-D34F-4196-8034-CF713C74EE20}" srcOrd="0" destOrd="5" presId="urn:microsoft.com/office/officeart/2005/8/layout/hList1"/>
    <dgm:cxn modelId="{58CFD128-504B-43A5-9915-79A78BDE95F2}" srcId="{A94BBB82-8E86-4CC3-8F40-EB00B03589E5}" destId="{0B5CCE27-DE07-4272-9B3D-8AE8DBFF2FBB}" srcOrd="3" destOrd="0" parTransId="{149745F8-3BC6-427A-BDBF-547935A221D7}" sibTransId="{C90ABBD5-0E83-44B6-9339-28F44FE58885}"/>
    <dgm:cxn modelId="{15637031-47C4-45FD-8A90-C67058395698}" srcId="{BA7D6F6F-6639-43C4-9430-B29999233B62}" destId="{E9296DC4-4EA7-4781-A5F7-E98F9767B921}" srcOrd="0" destOrd="0" parTransId="{411F6C56-FC8B-4C69-9114-49962BE2CB6B}" sibTransId="{3DCDE9BA-7AD6-45B7-B310-9A6B2658C8A4}"/>
    <dgm:cxn modelId="{8ACFCE35-0787-4F09-9783-4BF37F2BDA67}" srcId="{3192EA3A-100D-45B2-BF89-7B985D7D19DF}" destId="{1CEEFE12-D282-424C-9E3A-05F70FAC02D3}" srcOrd="0" destOrd="0" parTransId="{878D5D04-7DAE-442A-9EED-C388B0624E8E}" sibTransId="{062D7657-3646-49EE-AE28-A4FFB475C548}"/>
    <dgm:cxn modelId="{9A065F3E-2C23-4979-AAD8-429B7D084D7A}" srcId="{BA7D6F6F-6639-43C4-9430-B29999233B62}" destId="{BDF93C5A-30CC-42B0-A2C7-15C3C5C99440}" srcOrd="4" destOrd="0" parTransId="{FF3B73BC-AE2F-42A2-B0A1-C1C4B01D31C5}" sibTransId="{EC2CA439-1614-4B1A-ABC3-FD5136385941}"/>
    <dgm:cxn modelId="{167D0E5D-1C8E-475C-BFA6-98AD469615A3}" type="presOf" srcId="{D07389E1-25A9-4DF7-97B8-F48418763BA5}" destId="{CCF8C9E0-D34F-4196-8034-CF713C74EE20}" srcOrd="0" destOrd="6" presId="urn:microsoft.com/office/officeart/2005/8/layout/hList1"/>
    <dgm:cxn modelId="{7579CC48-162D-4759-8C6C-0321634BFE52}" type="presOf" srcId="{BA7D6F6F-6639-43C4-9430-B29999233B62}" destId="{DB05E6AA-7EB8-477B-AA1F-C9A0FB847ABC}" srcOrd="0" destOrd="0" presId="urn:microsoft.com/office/officeart/2005/8/layout/hList1"/>
    <dgm:cxn modelId="{4AA08E69-B79F-4C44-9075-8927B6779DE9}" srcId="{3192EA3A-100D-45B2-BF89-7B985D7D19DF}" destId="{EF710925-564C-47D7-A193-2E73B37AFE0B}" srcOrd="2" destOrd="0" parTransId="{0179077C-3356-41B9-9DE7-36E8A59094E0}" sibTransId="{400B1AA9-C324-405E-8F95-732B374C1B4F}"/>
    <dgm:cxn modelId="{6D02A64A-E003-48AA-AA4A-FB0B386105FD}" srcId="{31B1AB16-91E8-480E-9B6A-E808A373534E}" destId="{A94BBB82-8E86-4CC3-8F40-EB00B03589E5}" srcOrd="0" destOrd="0" parTransId="{15A5E18F-869E-4671-BBC7-F93291D590B8}" sibTransId="{0AE1C2E4-373E-4AF0-934C-242ABD51C57C}"/>
    <dgm:cxn modelId="{B9C1EF4A-6B70-46DD-9AFE-3EECD7B716F9}" srcId="{A94BBB82-8E86-4CC3-8F40-EB00B03589E5}" destId="{5281810C-7501-4999-A91E-ECEBC64C6CEE}" srcOrd="6" destOrd="0" parTransId="{A18C3DEE-6F5E-4DD4-A086-09088E7B779A}" sibTransId="{E34AA2D6-058E-473F-A89E-0F3414F4CA36}"/>
    <dgm:cxn modelId="{4A799B6B-2A47-43F2-911C-CB9301D6F659}" srcId="{3192EA3A-100D-45B2-BF89-7B985D7D19DF}" destId="{908B74E3-DB6B-42AA-9F3F-027F6A70840A}" srcOrd="3" destOrd="0" parTransId="{EC52E01A-5678-4907-B9C6-45CD2EA78920}" sibTransId="{AF4AD268-C376-4D72-8C1D-982D240B218B}"/>
    <dgm:cxn modelId="{C28BF96D-0AEA-4DC8-AEFC-5581C8BF82D9}" type="presOf" srcId="{35DAC0C4-8C80-416C-8CA6-364C62CCBEAA}" destId="{085FE0F2-FEBA-489F-A8E8-3FD09CEBDEA1}" srcOrd="0" destOrd="5" presId="urn:microsoft.com/office/officeart/2005/8/layout/hList1"/>
    <dgm:cxn modelId="{E3E65670-7DD4-4797-8BF4-80A4F7BC718A}" srcId="{BA7D6F6F-6639-43C4-9430-B29999233B62}" destId="{78A67386-79CC-44B8-BF3A-AEE922A01BA5}" srcOrd="3" destOrd="0" parTransId="{2ACCE7CA-80F7-4E0E-A5C6-0F8B38277A3E}" sibTransId="{D6610391-9EE9-4B79-B2FE-49BF5A7484D9}"/>
    <dgm:cxn modelId="{9D3AF054-65A2-4446-9A3C-E2BF638482C9}" srcId="{A94BBB82-8E86-4CC3-8F40-EB00B03589E5}" destId="{A13312EC-8D7A-49BA-8B08-93FA6DC5890E}" srcOrd="1" destOrd="0" parTransId="{F850007E-D02B-49D7-9629-4D409F25CEA8}" sibTransId="{EAB531AA-5CAB-4BD7-ADFD-E07F31E667A1}"/>
    <dgm:cxn modelId="{C4048C7B-7383-47DE-8D0F-7E0A0B4DBA38}" type="presOf" srcId="{25DD49E7-4B6F-49D2-A0DD-84C87A4EFD4D}" destId="{CCF8C9E0-D34F-4196-8034-CF713C74EE20}" srcOrd="0" destOrd="1" presId="urn:microsoft.com/office/officeart/2005/8/layout/hList1"/>
    <dgm:cxn modelId="{9662F37D-79B0-4E00-8ED3-E047769A63E7}" srcId="{C29DA9C9-2EF2-4384-967B-CBB009316A77}" destId="{72E65D72-DD62-4D49-96E2-4C6CA7A79573}" srcOrd="2" destOrd="0" parTransId="{71B498C4-5D2C-4ADD-B32E-9C22784FA93E}" sibTransId="{0BDCA830-8F96-43CA-A174-A2C5053F9FA3}"/>
    <dgm:cxn modelId="{E7980580-EA34-41F8-840F-3CB5A949F62A}" type="presOf" srcId="{AA02E4D7-1084-4496-A3D0-C9489FBD9234}" destId="{8C335209-33D6-4696-8E81-57BABB4EB23E}" srcOrd="0" destOrd="5" presId="urn:microsoft.com/office/officeart/2005/8/layout/hList1"/>
    <dgm:cxn modelId="{84740C82-32B8-44F1-97CB-BC5B1B1B41E3}" type="presOf" srcId="{3192EA3A-100D-45B2-BF89-7B985D7D19DF}" destId="{C1CAB812-856D-48C7-9105-26D658921370}" srcOrd="0" destOrd="0" presId="urn:microsoft.com/office/officeart/2005/8/layout/hList1"/>
    <dgm:cxn modelId="{A4C87382-7DFA-46DD-971E-5E86C35F68E5}" srcId="{3192EA3A-100D-45B2-BF89-7B985D7D19DF}" destId="{2F36F72D-D715-4007-80CE-75AE40E86557}" srcOrd="4" destOrd="0" parTransId="{D0B77DF4-6B88-4801-9BC7-500F706B4806}" sibTransId="{1B5866EF-F097-43D5-8228-C56FB70F17A0}"/>
    <dgm:cxn modelId="{5771E987-4473-449B-997D-CC41AB905800}" type="presOf" srcId="{A94BBB82-8E86-4CC3-8F40-EB00B03589E5}" destId="{2B21BF1B-307F-4EA5-9518-5C234D782DCB}" srcOrd="0" destOrd="0" presId="urn:microsoft.com/office/officeart/2005/8/layout/hList1"/>
    <dgm:cxn modelId="{22175488-7273-4C96-B661-81ABF7D8FB33}" srcId="{C29DA9C9-2EF2-4384-967B-CBB009316A77}" destId="{DF93B726-4618-4D0E-9CF8-E164A1E95BE4}" srcOrd="4" destOrd="0" parTransId="{3B58EE8F-3930-4FEA-BD02-B93B9F51CF1C}" sibTransId="{6555CFFC-3159-4EE9-9753-0AE2182E3A34}"/>
    <dgm:cxn modelId="{C6AECB89-F9D5-4813-9A13-4C2C6414E894}" srcId="{31B1AB16-91E8-480E-9B6A-E808A373534E}" destId="{BA7D6F6F-6639-43C4-9430-B29999233B62}" srcOrd="1" destOrd="0" parTransId="{DBBA98E4-0AF1-49F5-A46C-4EF348438320}" sibTransId="{6674097D-4BA0-4976-9554-EF6AD62D9DEB}"/>
    <dgm:cxn modelId="{B028EA90-4284-4EC9-BE52-A6A7EF1710D8}" type="presOf" srcId="{9C71247A-C514-4693-9C40-33BA7A63A48E}" destId="{8C335209-33D6-4696-8E81-57BABB4EB23E}" srcOrd="0" destOrd="3" presId="urn:microsoft.com/office/officeart/2005/8/layout/hList1"/>
    <dgm:cxn modelId="{57F0E195-2196-494D-A7D1-DD790C939AD1}" srcId="{C29DA9C9-2EF2-4384-967B-CBB009316A77}" destId="{9C71247A-C514-4693-9C40-33BA7A63A48E}" srcOrd="3" destOrd="0" parTransId="{53AD5831-D3BA-4DB2-8E7D-A3124C9020EA}" sibTransId="{B7B34BD1-12A6-4244-BA4E-AD620629027B}"/>
    <dgm:cxn modelId="{CB983699-7275-4410-BD66-6F5F66BE8C51}" type="presOf" srcId="{5281810C-7501-4999-A91E-ECEBC64C6CEE}" destId="{085FE0F2-FEBA-489F-A8E8-3FD09CEBDEA1}" srcOrd="0" destOrd="6" presId="urn:microsoft.com/office/officeart/2005/8/layout/hList1"/>
    <dgm:cxn modelId="{D3F6A799-4A20-4C83-A42C-2FFF842DFDFE}" srcId="{C29DA9C9-2EF2-4384-967B-CBB009316A77}" destId="{B948C1C4-53FB-49DE-98E9-187F2B74ECC4}" srcOrd="7" destOrd="0" parTransId="{638E35CE-D683-4849-B909-CF9D381E93FF}" sibTransId="{CBB464BF-CCCE-48EA-99AE-3C5DDB4510CC}"/>
    <dgm:cxn modelId="{3B8D269E-4840-4CCC-87BE-F28D86EF4DE2}" type="presOf" srcId="{78A67386-79CC-44B8-BF3A-AEE922A01BA5}" destId="{5C38C6AD-D140-414F-B286-7026BFEEB8C1}" srcOrd="0" destOrd="3" presId="urn:microsoft.com/office/officeart/2005/8/layout/hList1"/>
    <dgm:cxn modelId="{ED0DD0A4-FBD3-4017-8454-575DBDE85035}" type="presOf" srcId="{A13312EC-8D7A-49BA-8B08-93FA6DC5890E}" destId="{085FE0F2-FEBA-489F-A8E8-3FD09CEBDEA1}" srcOrd="0" destOrd="1" presId="urn:microsoft.com/office/officeart/2005/8/layout/hList1"/>
    <dgm:cxn modelId="{41D8EDA6-1559-4BDC-AD7E-EC3B4A534FDD}" srcId="{31B1AB16-91E8-480E-9B6A-E808A373534E}" destId="{C29DA9C9-2EF2-4384-967B-CBB009316A77}" srcOrd="2" destOrd="0" parTransId="{BBE25048-04DC-469F-A1A1-AF8C31B3B9F9}" sibTransId="{0A6B03C0-DBB2-4558-B835-48D419A2732E}"/>
    <dgm:cxn modelId="{0CBF2BA8-6D0C-4806-B13E-F9C5721828A7}" type="presOf" srcId="{7F9DBB81-25B1-4E29-9F9C-238AB8F69D0B}" destId="{085FE0F2-FEBA-489F-A8E8-3FD09CEBDEA1}" srcOrd="0" destOrd="4" presId="urn:microsoft.com/office/officeart/2005/8/layout/hList1"/>
    <dgm:cxn modelId="{501856AA-9060-48CF-9F61-9584EC204F56}" srcId="{3192EA3A-100D-45B2-BF89-7B985D7D19DF}" destId="{D07389E1-25A9-4DF7-97B8-F48418763BA5}" srcOrd="6" destOrd="0" parTransId="{716C497F-A910-4606-BDE3-5A0D77FC50B2}" sibTransId="{5A0F3261-797D-4E44-8843-45C5CB8433C1}"/>
    <dgm:cxn modelId="{9F2E9FAB-2AA9-4587-A27D-8F6A29FDD865}" srcId="{C29DA9C9-2EF2-4384-967B-CBB009316A77}" destId="{04D5777B-ABB9-469D-BCB6-30965504C09B}" srcOrd="0" destOrd="0" parTransId="{D2A9FC3F-FA2A-43DF-B65F-23EB47A6D3A8}" sibTransId="{C301548D-A962-4109-8BB1-20ABB8F424AE}"/>
    <dgm:cxn modelId="{FDEF8DB0-B800-4E24-84A2-3B7C53EB0569}" srcId="{C29DA9C9-2EF2-4384-967B-CBB009316A77}" destId="{AA02E4D7-1084-4496-A3D0-C9489FBD9234}" srcOrd="5" destOrd="0" parTransId="{65A21A6F-1910-4E75-BBF8-90C5888E34D2}" sibTransId="{6955C7D6-346D-4175-BA6F-9F97BA3F69B3}"/>
    <dgm:cxn modelId="{D182BFB5-4ABD-41A6-9FA4-EDB5C0FD4BA1}" type="presOf" srcId="{72E65D72-DD62-4D49-96E2-4C6CA7A79573}" destId="{8C335209-33D6-4696-8E81-57BABB4EB23E}" srcOrd="0" destOrd="2" presId="urn:microsoft.com/office/officeart/2005/8/layout/hList1"/>
    <dgm:cxn modelId="{8A90C4B5-0409-430F-92A0-CC0F2331B418}" type="presOf" srcId="{31B1AB16-91E8-480E-9B6A-E808A373534E}" destId="{1C07B706-9836-4938-B2C7-9FE145D07501}" srcOrd="0" destOrd="0" presId="urn:microsoft.com/office/officeart/2005/8/layout/hList1"/>
    <dgm:cxn modelId="{391D37B7-2776-4740-A456-CB3D7A212BF2}" type="presOf" srcId="{E9296DC4-4EA7-4781-A5F7-E98F9767B921}" destId="{5C38C6AD-D140-414F-B286-7026BFEEB8C1}" srcOrd="0" destOrd="0" presId="urn:microsoft.com/office/officeart/2005/8/layout/hList1"/>
    <dgm:cxn modelId="{6F4A39BB-7B1B-46E8-ABC0-731041F95946}" srcId="{A94BBB82-8E86-4CC3-8F40-EB00B03589E5}" destId="{9434A2D0-D44D-4C6E-BD82-FF86D9369B24}" srcOrd="2" destOrd="0" parTransId="{50DE4512-6EAA-438D-A75B-04A4F4C71EC5}" sibTransId="{E8C6B102-F2BD-4669-86CB-0F3A88AE6F3B}"/>
    <dgm:cxn modelId="{70A7CDBB-B32E-4882-86D0-06A65C50B08C}" srcId="{BA7D6F6F-6639-43C4-9430-B29999233B62}" destId="{3B3922EC-B967-4D6A-B1F2-AA11A340C061}" srcOrd="2" destOrd="0" parTransId="{9B341481-A126-446D-944C-41B4F8581F38}" sibTransId="{78039EE2-6EBA-4491-8B8F-981990BFE36E}"/>
    <dgm:cxn modelId="{9B21A7BD-838F-4A2F-A4CB-C1C4BD0C7D99}" srcId="{A94BBB82-8E86-4CC3-8F40-EB00B03589E5}" destId="{A04F15CB-622E-4960-AA62-330B59D29305}" srcOrd="0" destOrd="0" parTransId="{3A410A9C-AF9E-42C3-8A06-9FD92C6573F4}" sibTransId="{39EF1B8F-BBE6-45DB-9F32-4CB48B1D05B3}"/>
    <dgm:cxn modelId="{A4B9D3C0-C923-461D-BA42-31C1B6CB692B}" srcId="{A94BBB82-8E86-4CC3-8F40-EB00B03589E5}" destId="{7F9DBB81-25B1-4E29-9F9C-238AB8F69D0B}" srcOrd="4" destOrd="0" parTransId="{C38DB416-6928-4433-B8EB-1FBE8A3C73B5}" sibTransId="{5E5BDD05-363E-4EC0-92F1-F2AC0C30FB49}"/>
    <dgm:cxn modelId="{7D786ACB-FC9E-47BF-AEA0-D9CE224B468F}" srcId="{C29DA9C9-2EF2-4384-967B-CBB009316A77}" destId="{36BF169B-051D-463E-8CDA-75B88A275066}" srcOrd="6" destOrd="0" parTransId="{E63BFE0A-E23E-4442-A35C-FD0B77800AC7}" sibTransId="{983A288D-93A6-4400-9DCB-ACC1ABC17836}"/>
    <dgm:cxn modelId="{FA956FD0-C961-45EB-AEEB-247BAB47F149}" type="presOf" srcId="{B948C1C4-53FB-49DE-98E9-187F2B74ECC4}" destId="{8C335209-33D6-4696-8E81-57BABB4EB23E}" srcOrd="0" destOrd="7" presId="urn:microsoft.com/office/officeart/2005/8/layout/hList1"/>
    <dgm:cxn modelId="{F1760FDC-B18F-4E28-852D-8C804CAED404}" srcId="{C29DA9C9-2EF2-4384-967B-CBB009316A77}" destId="{90014A7C-243F-4FCF-ADA9-CDFB6C3E4B2E}" srcOrd="1" destOrd="0" parTransId="{A97ED12C-1BE7-4645-AB14-9EEF5227E02A}" sibTransId="{71185499-6148-4449-8181-47FF9BAFE77F}"/>
    <dgm:cxn modelId="{8CF56AE2-3850-4B8D-A484-403ADAB733D9}" type="presOf" srcId="{A04F15CB-622E-4960-AA62-330B59D29305}" destId="{085FE0F2-FEBA-489F-A8E8-3FD09CEBDEA1}" srcOrd="0" destOrd="0" presId="urn:microsoft.com/office/officeart/2005/8/layout/hList1"/>
    <dgm:cxn modelId="{C30BFCE4-1715-48D5-B9FD-3FD45E132A0E}" srcId="{A94BBB82-8E86-4CC3-8F40-EB00B03589E5}" destId="{35DAC0C4-8C80-416C-8CA6-364C62CCBEAA}" srcOrd="5" destOrd="0" parTransId="{F1989311-691F-42E5-AC4C-FA3166933836}" sibTransId="{262764E8-22B6-4486-9D1F-D5B2559A7CAF}"/>
    <dgm:cxn modelId="{D8AE65E6-BBF2-470D-844B-012BD2D0C2A5}" type="presOf" srcId="{BDF93C5A-30CC-42B0-A2C7-15C3C5C99440}" destId="{5C38C6AD-D140-414F-B286-7026BFEEB8C1}" srcOrd="0" destOrd="4" presId="urn:microsoft.com/office/officeart/2005/8/layout/hList1"/>
    <dgm:cxn modelId="{6FBBC1E6-B350-4EC7-9D28-1DD2011A00FB}" type="presOf" srcId="{908B74E3-DB6B-42AA-9F3F-027F6A70840A}" destId="{CCF8C9E0-D34F-4196-8034-CF713C74EE20}" srcOrd="0" destOrd="3" presId="urn:microsoft.com/office/officeart/2005/8/layout/hList1"/>
    <dgm:cxn modelId="{CA068DE7-7952-44B7-AC2E-CCA0155B7361}" srcId="{31B1AB16-91E8-480E-9B6A-E808A373534E}" destId="{3192EA3A-100D-45B2-BF89-7B985D7D19DF}" srcOrd="3" destOrd="0" parTransId="{95E0B3B4-E2B7-4C2E-8227-137490552386}" sibTransId="{35C8D781-BDB2-4CEC-AA8F-548207A5783B}"/>
    <dgm:cxn modelId="{788346EC-7313-422D-A4A0-FC557F07114C}" type="presOf" srcId="{1CEEFE12-D282-424C-9E3A-05F70FAC02D3}" destId="{CCF8C9E0-D34F-4196-8034-CF713C74EE20}" srcOrd="0" destOrd="0" presId="urn:microsoft.com/office/officeart/2005/8/layout/hList1"/>
    <dgm:cxn modelId="{AF95E6EF-760E-4846-9AE9-AC40F1C33248}" type="presOf" srcId="{04D5777B-ABB9-469D-BCB6-30965504C09B}" destId="{8C335209-33D6-4696-8E81-57BABB4EB23E}" srcOrd="0" destOrd="0" presId="urn:microsoft.com/office/officeart/2005/8/layout/hList1"/>
    <dgm:cxn modelId="{E7C555F5-D93F-4123-906E-A8F7EFCC590F}" type="presOf" srcId="{DF93B726-4618-4D0E-9CF8-E164A1E95BE4}" destId="{8C335209-33D6-4696-8E81-57BABB4EB23E}" srcOrd="0" destOrd="4" presId="urn:microsoft.com/office/officeart/2005/8/layout/hList1"/>
    <dgm:cxn modelId="{7D001AFC-56E9-4AD1-8BDB-5591ED01C2E6}" type="presOf" srcId="{C29DA9C9-2EF2-4384-967B-CBB009316A77}" destId="{C3BB5295-D9E9-4ABC-AAD1-7B8A68D2D0EE}" srcOrd="0" destOrd="0" presId="urn:microsoft.com/office/officeart/2005/8/layout/hList1"/>
    <dgm:cxn modelId="{B93443FC-12AF-46DB-B41C-ACF852387B25}" srcId="{3192EA3A-100D-45B2-BF89-7B985D7D19DF}" destId="{25DD49E7-4B6F-49D2-A0DD-84C87A4EFD4D}" srcOrd="1" destOrd="0" parTransId="{E6DB10BE-4195-46AC-9E83-AEE94E25F4FD}" sibTransId="{2D4BB4B5-94EF-4FB5-9CC0-6DEEA567AD63}"/>
    <dgm:cxn modelId="{E09CC5FC-9CD0-4E70-98A3-0C4AE64FC30E}" srcId="{BA7D6F6F-6639-43C4-9430-B29999233B62}" destId="{C1F65E4E-0409-4E2C-89C0-EA2E752316AC}" srcOrd="1" destOrd="0" parTransId="{C1993A76-A4AC-48DE-A3CF-BE8813EC3ADE}" sibTransId="{8098AFB5-F530-4C84-91B8-FF0B98D4660D}"/>
    <dgm:cxn modelId="{FE0C37FE-7F5B-4B34-A72A-30E332AA98EA}" type="presOf" srcId="{9434A2D0-D44D-4C6E-BD82-FF86D9369B24}" destId="{085FE0F2-FEBA-489F-A8E8-3FD09CEBDEA1}" srcOrd="0" destOrd="2" presId="urn:microsoft.com/office/officeart/2005/8/layout/hList1"/>
    <dgm:cxn modelId="{44BA79FE-8D1A-44D7-A211-6E4854C8337C}" type="presOf" srcId="{EF710925-564C-47D7-A193-2E73B37AFE0B}" destId="{CCF8C9E0-D34F-4196-8034-CF713C74EE20}" srcOrd="0" destOrd="2" presId="urn:microsoft.com/office/officeart/2005/8/layout/hList1"/>
    <dgm:cxn modelId="{B88E682C-B023-4F27-961F-0B45F28EB2E5}" type="presParOf" srcId="{1C07B706-9836-4938-B2C7-9FE145D07501}" destId="{86925EB4-4F23-4F3A-9F01-36968FA7BDEC}" srcOrd="0" destOrd="0" presId="urn:microsoft.com/office/officeart/2005/8/layout/hList1"/>
    <dgm:cxn modelId="{68AEEDF9-6B96-467B-9FE2-A6C998B5011F}" type="presParOf" srcId="{86925EB4-4F23-4F3A-9F01-36968FA7BDEC}" destId="{2B21BF1B-307F-4EA5-9518-5C234D782DCB}" srcOrd="0" destOrd="0" presId="urn:microsoft.com/office/officeart/2005/8/layout/hList1"/>
    <dgm:cxn modelId="{FD7F64BC-1A35-4710-865E-A28EEAAC710C}" type="presParOf" srcId="{86925EB4-4F23-4F3A-9F01-36968FA7BDEC}" destId="{085FE0F2-FEBA-489F-A8E8-3FD09CEBDEA1}" srcOrd="1" destOrd="0" presId="urn:microsoft.com/office/officeart/2005/8/layout/hList1"/>
    <dgm:cxn modelId="{DAFC4F13-E83A-4E2E-B65E-BB8F475E4D80}" type="presParOf" srcId="{1C07B706-9836-4938-B2C7-9FE145D07501}" destId="{E575D816-1A36-4F97-9557-24053C24A520}" srcOrd="1" destOrd="0" presId="urn:microsoft.com/office/officeart/2005/8/layout/hList1"/>
    <dgm:cxn modelId="{972983EC-8F80-4766-AE7D-591D8E7126BB}" type="presParOf" srcId="{1C07B706-9836-4938-B2C7-9FE145D07501}" destId="{7709EEC8-6A84-4D41-B4F8-5B11CA59A436}" srcOrd="2" destOrd="0" presId="urn:microsoft.com/office/officeart/2005/8/layout/hList1"/>
    <dgm:cxn modelId="{3CF8AA20-0B2C-42F9-A052-83563DFC989E}" type="presParOf" srcId="{7709EEC8-6A84-4D41-B4F8-5B11CA59A436}" destId="{DB05E6AA-7EB8-477B-AA1F-C9A0FB847ABC}" srcOrd="0" destOrd="0" presId="urn:microsoft.com/office/officeart/2005/8/layout/hList1"/>
    <dgm:cxn modelId="{107AEDBE-9663-4EC4-8B5A-465D8279CA45}" type="presParOf" srcId="{7709EEC8-6A84-4D41-B4F8-5B11CA59A436}" destId="{5C38C6AD-D140-414F-B286-7026BFEEB8C1}" srcOrd="1" destOrd="0" presId="urn:microsoft.com/office/officeart/2005/8/layout/hList1"/>
    <dgm:cxn modelId="{EFF29625-392E-4BA3-A55D-76AE81A035AB}" type="presParOf" srcId="{1C07B706-9836-4938-B2C7-9FE145D07501}" destId="{424E90B1-866E-4871-9739-11827B3C7975}" srcOrd="3" destOrd="0" presId="urn:microsoft.com/office/officeart/2005/8/layout/hList1"/>
    <dgm:cxn modelId="{D78BDB96-4E8E-4DB5-A7E8-6EE899F302DB}" type="presParOf" srcId="{1C07B706-9836-4938-B2C7-9FE145D07501}" destId="{7CBBFC94-FE74-4686-B055-459A2CDF9F7B}" srcOrd="4" destOrd="0" presId="urn:microsoft.com/office/officeart/2005/8/layout/hList1"/>
    <dgm:cxn modelId="{B40D5333-260F-460A-83F3-81F5C5F31EBA}" type="presParOf" srcId="{7CBBFC94-FE74-4686-B055-459A2CDF9F7B}" destId="{C3BB5295-D9E9-4ABC-AAD1-7B8A68D2D0EE}" srcOrd="0" destOrd="0" presId="urn:microsoft.com/office/officeart/2005/8/layout/hList1"/>
    <dgm:cxn modelId="{195A0ACF-094F-4AD5-B141-B9B91303FC6A}" type="presParOf" srcId="{7CBBFC94-FE74-4686-B055-459A2CDF9F7B}" destId="{8C335209-33D6-4696-8E81-57BABB4EB23E}" srcOrd="1" destOrd="0" presId="urn:microsoft.com/office/officeart/2005/8/layout/hList1"/>
    <dgm:cxn modelId="{DEC132A5-62A4-4AD2-9662-1C183D295C0A}" type="presParOf" srcId="{1C07B706-9836-4938-B2C7-9FE145D07501}" destId="{FC869AB5-5441-4065-82C6-EB9239AE678A}" srcOrd="5" destOrd="0" presId="urn:microsoft.com/office/officeart/2005/8/layout/hList1"/>
    <dgm:cxn modelId="{72E0A7C6-084A-4E49-A4F4-BDDC943B9525}" type="presParOf" srcId="{1C07B706-9836-4938-B2C7-9FE145D07501}" destId="{A416ABF7-04BF-482A-8824-04D2EDB172EC}" srcOrd="6" destOrd="0" presId="urn:microsoft.com/office/officeart/2005/8/layout/hList1"/>
    <dgm:cxn modelId="{1571D21A-B730-4C25-9624-48CDDAFB1A31}" type="presParOf" srcId="{A416ABF7-04BF-482A-8824-04D2EDB172EC}" destId="{C1CAB812-856D-48C7-9105-26D658921370}" srcOrd="0" destOrd="0" presId="urn:microsoft.com/office/officeart/2005/8/layout/hList1"/>
    <dgm:cxn modelId="{5FAF8824-0BD5-4A47-AF29-4B5063DB2772}" type="presParOf" srcId="{A416ABF7-04BF-482A-8824-04D2EDB172EC}" destId="{CCF8C9E0-D34F-4196-8034-CF713C74EE2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A68CAF-1E47-43CA-9893-BA6C9CAD25AE}"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en-IE"/>
        </a:p>
      </dgm:t>
    </dgm:pt>
    <dgm:pt modelId="{6DED761A-1CE9-491D-B5B1-F16EE49EDE52}" type="pres">
      <dgm:prSet presAssocID="{34A68CAF-1E47-43CA-9893-BA6C9CAD25AE}" presName="diagram" presStyleCnt="0">
        <dgm:presLayoutVars>
          <dgm:dir/>
          <dgm:resizeHandles val="exact"/>
        </dgm:presLayoutVars>
      </dgm:prSet>
      <dgm:spPr/>
    </dgm:pt>
  </dgm:ptLst>
  <dgm:cxnLst>
    <dgm:cxn modelId="{A36B52D6-A4A9-47D1-A6D0-4D789ECDF776}" type="presOf" srcId="{34A68CAF-1E47-43CA-9893-BA6C9CAD25AE}" destId="{6DED761A-1CE9-491D-B5B1-F16EE49EDE52}"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1BF1B-307F-4EA5-9518-5C234D782DCB}">
      <dsp:nvSpPr>
        <dsp:cNvPr id="0" name=""/>
        <dsp:cNvSpPr/>
      </dsp:nvSpPr>
      <dsp:spPr>
        <a:xfrm>
          <a:off x="4071" y="196610"/>
          <a:ext cx="2447935" cy="763190"/>
        </a:xfrm>
        <a:prstGeom prst="rect">
          <a:avLst/>
        </a:prstGeom>
        <a:solidFill>
          <a:srgbClr val="0E85AA"/>
        </a:solidFill>
        <a:ln w="28575"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IE" sz="2200" kern="1200">
              <a:solidFill>
                <a:schemeClr val="bg1"/>
              </a:solidFill>
            </a:rPr>
            <a:t>Leadership Foundations</a:t>
          </a:r>
        </a:p>
      </dsp:txBody>
      <dsp:txXfrm>
        <a:off x="4071" y="196610"/>
        <a:ext cx="2447935" cy="763190"/>
      </dsp:txXfrm>
    </dsp:sp>
    <dsp:sp modelId="{085FE0F2-FEBA-489F-A8E8-3FD09CEBDEA1}">
      <dsp:nvSpPr>
        <dsp:cNvPr id="0" name=""/>
        <dsp:cNvSpPr/>
      </dsp:nvSpPr>
      <dsp:spPr>
        <a:xfrm>
          <a:off x="4071" y="959801"/>
          <a:ext cx="2447935" cy="3674354"/>
        </a:xfrm>
        <a:prstGeom prst="rect">
          <a:avLst/>
        </a:prstGeom>
        <a:solidFill>
          <a:schemeClr val="lt1">
            <a:alpha val="90000"/>
            <a:tint val="40000"/>
            <a:hueOff val="0"/>
            <a:satOff val="0"/>
            <a:lumOff val="0"/>
            <a:alphaOff val="0"/>
          </a:schemeClr>
        </a:solidFill>
        <a:ln w="28575" cap="flat" cmpd="sng" algn="ctr">
          <a:solidFill>
            <a:schemeClr val="accent6">
              <a:lumMod val="60000"/>
              <a:lumOff val="4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None/>
          </a:pPr>
          <a:r>
            <a:rPr lang="en-GB" sz="1800" b="0" kern="1200">
              <a:solidFill>
                <a:srgbClr val="1987A8"/>
              </a:solidFill>
            </a:rPr>
            <a:t>Reviewing current provision and capacity</a:t>
          </a:r>
          <a:endParaRPr lang="en-IE" sz="1800" b="0" kern="1200">
            <a:solidFill>
              <a:srgbClr val="1987A8"/>
            </a:solidFill>
          </a:endParaRPr>
        </a:p>
        <a:p>
          <a:pPr marL="171450" lvl="1" indent="-171450" algn="l" defTabSz="800100">
            <a:lnSpc>
              <a:spcPct val="90000"/>
            </a:lnSpc>
            <a:spcBef>
              <a:spcPct val="0"/>
            </a:spcBef>
            <a:spcAft>
              <a:spcPct val="15000"/>
            </a:spcAft>
            <a:buNone/>
          </a:pPr>
          <a:endParaRPr lang="en-IE" sz="1800" b="0" kern="1200">
            <a:solidFill>
              <a:srgbClr val="1987A8"/>
            </a:solidFill>
          </a:endParaRPr>
        </a:p>
        <a:p>
          <a:pPr marL="171450" lvl="1" indent="-171450" algn="l" defTabSz="800100">
            <a:lnSpc>
              <a:spcPct val="90000"/>
            </a:lnSpc>
            <a:spcBef>
              <a:spcPct val="0"/>
            </a:spcBef>
            <a:spcAft>
              <a:spcPct val="15000"/>
            </a:spcAft>
            <a:buNone/>
          </a:pPr>
          <a:r>
            <a:rPr lang="en-GB" sz="1800" b="0" kern="1200">
              <a:solidFill>
                <a:srgbClr val="1987A8"/>
              </a:solidFill>
            </a:rPr>
            <a:t>Appointment of an SPHE coordinator</a:t>
          </a:r>
        </a:p>
        <a:p>
          <a:pPr marL="171450" lvl="1" indent="-171450" algn="l" defTabSz="800100">
            <a:lnSpc>
              <a:spcPct val="90000"/>
            </a:lnSpc>
            <a:spcBef>
              <a:spcPct val="0"/>
            </a:spcBef>
            <a:spcAft>
              <a:spcPct val="15000"/>
            </a:spcAft>
            <a:buNone/>
          </a:pPr>
          <a:endParaRPr lang="en-GB" sz="1800" b="0" kern="1200">
            <a:solidFill>
              <a:srgbClr val="1987A8"/>
            </a:solidFill>
          </a:endParaRPr>
        </a:p>
        <a:p>
          <a:pPr marL="171450" lvl="1" indent="-171450" algn="l" defTabSz="800100">
            <a:lnSpc>
              <a:spcPct val="90000"/>
            </a:lnSpc>
            <a:spcBef>
              <a:spcPct val="0"/>
            </a:spcBef>
            <a:spcAft>
              <a:spcPct val="15000"/>
            </a:spcAft>
            <a:buNone/>
          </a:pPr>
          <a:r>
            <a:rPr lang="en-GB" sz="1800" b="0" kern="1200">
              <a:solidFill>
                <a:srgbClr val="1987A8"/>
              </a:solidFill>
            </a:rPr>
            <a:t>Consultation with teachers before timetabling</a:t>
          </a:r>
        </a:p>
        <a:p>
          <a:pPr marL="171450" lvl="1" indent="-171450" algn="l" defTabSz="800100">
            <a:lnSpc>
              <a:spcPct val="90000"/>
            </a:lnSpc>
            <a:spcBef>
              <a:spcPct val="0"/>
            </a:spcBef>
            <a:spcAft>
              <a:spcPct val="15000"/>
            </a:spcAft>
            <a:buNone/>
          </a:pPr>
          <a:endParaRPr lang="en-GB" sz="1800" b="0" kern="1200">
            <a:solidFill>
              <a:srgbClr val="1987A8"/>
            </a:solidFill>
          </a:endParaRPr>
        </a:p>
        <a:p>
          <a:pPr marL="171450" lvl="1" indent="-171450" algn="l" defTabSz="800100">
            <a:lnSpc>
              <a:spcPct val="90000"/>
            </a:lnSpc>
            <a:spcBef>
              <a:spcPct val="0"/>
            </a:spcBef>
            <a:spcAft>
              <a:spcPct val="15000"/>
            </a:spcAft>
            <a:buNone/>
          </a:pPr>
          <a:r>
            <a:rPr lang="en-IE" sz="1800" b="0" kern="1200">
              <a:solidFill>
                <a:srgbClr val="1987A8"/>
              </a:solidFill>
            </a:rPr>
            <a:t>Allocation of appropriate time</a:t>
          </a:r>
        </a:p>
      </dsp:txBody>
      <dsp:txXfrm>
        <a:off x="4071" y="959801"/>
        <a:ext cx="2447935" cy="3674354"/>
      </dsp:txXfrm>
    </dsp:sp>
    <dsp:sp modelId="{DB05E6AA-7EB8-477B-AA1F-C9A0FB847ABC}">
      <dsp:nvSpPr>
        <dsp:cNvPr id="0" name=""/>
        <dsp:cNvSpPr/>
      </dsp:nvSpPr>
      <dsp:spPr>
        <a:xfrm>
          <a:off x="2794717" y="196610"/>
          <a:ext cx="2447935" cy="763190"/>
        </a:xfrm>
        <a:prstGeom prst="rect">
          <a:avLst/>
        </a:prstGeom>
        <a:solidFill>
          <a:srgbClr val="0E85AA"/>
        </a:solidFill>
        <a:ln w="28575"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IE" sz="2200" kern="1200">
              <a:solidFill>
                <a:schemeClr val="bg1"/>
              </a:solidFill>
            </a:rPr>
            <a:t>Building Teacher Capacity</a:t>
          </a:r>
        </a:p>
      </dsp:txBody>
      <dsp:txXfrm>
        <a:off x="2794717" y="196610"/>
        <a:ext cx="2447935" cy="763190"/>
      </dsp:txXfrm>
    </dsp:sp>
    <dsp:sp modelId="{5C38C6AD-D140-414F-B286-7026BFEEB8C1}">
      <dsp:nvSpPr>
        <dsp:cNvPr id="0" name=""/>
        <dsp:cNvSpPr/>
      </dsp:nvSpPr>
      <dsp:spPr>
        <a:xfrm>
          <a:off x="2794717" y="959801"/>
          <a:ext cx="2447935" cy="3674354"/>
        </a:xfrm>
        <a:prstGeom prst="rect">
          <a:avLst/>
        </a:prstGeom>
        <a:solidFill>
          <a:schemeClr val="lt1">
            <a:alpha val="90000"/>
            <a:tint val="40000"/>
            <a:hueOff val="0"/>
            <a:satOff val="0"/>
            <a:lumOff val="0"/>
            <a:alphaOff val="0"/>
          </a:schemeClr>
        </a:solidFill>
        <a:ln w="28575" cap="flat" cmpd="sng" algn="ctr">
          <a:solidFill>
            <a:schemeClr val="accent6">
              <a:lumMod val="60000"/>
              <a:lumOff val="4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None/>
          </a:pPr>
          <a:r>
            <a:rPr lang="en-GB" sz="1800" b="0" kern="1200">
              <a:solidFill>
                <a:srgbClr val="1987A8"/>
              </a:solidFill>
            </a:rPr>
            <a:t>A committed core team of teachers with both interest in, and capacity </a:t>
          </a:r>
          <a:r>
            <a:rPr lang="en-GB" sz="1800" b="0" kern="1200">
              <a:solidFill>
                <a:srgbClr val="1987A8"/>
              </a:solidFill>
              <a:latin typeface="Arial" panose="020B0604020202020204"/>
            </a:rPr>
            <a:t>for teaching SPHE</a:t>
          </a:r>
          <a:endParaRPr lang="en-GB" sz="1800" b="0" kern="1200">
            <a:solidFill>
              <a:srgbClr val="1987A8"/>
            </a:solidFill>
          </a:endParaRPr>
        </a:p>
        <a:p>
          <a:pPr marL="171450" lvl="1" indent="-171450" algn="l" defTabSz="800100">
            <a:lnSpc>
              <a:spcPct val="90000"/>
            </a:lnSpc>
            <a:spcBef>
              <a:spcPct val="0"/>
            </a:spcBef>
            <a:spcAft>
              <a:spcPct val="15000"/>
            </a:spcAft>
            <a:buNone/>
          </a:pPr>
          <a:endParaRPr lang="en-IE" sz="1800" b="0" kern="1200">
            <a:solidFill>
              <a:srgbClr val="1987A8"/>
            </a:solidFill>
          </a:endParaRPr>
        </a:p>
        <a:p>
          <a:pPr marL="171450" lvl="1" indent="-171450" algn="l" defTabSz="800100">
            <a:lnSpc>
              <a:spcPct val="90000"/>
            </a:lnSpc>
            <a:spcBef>
              <a:spcPct val="0"/>
            </a:spcBef>
            <a:spcAft>
              <a:spcPct val="15000"/>
            </a:spcAft>
            <a:buNone/>
          </a:pPr>
          <a:r>
            <a:rPr lang="en-GB" sz="1800" b="0" kern="1200">
              <a:solidFill>
                <a:srgbClr val="1987A8"/>
              </a:solidFill>
            </a:rPr>
            <a:t>Teacher engagement in professional learning</a:t>
          </a:r>
        </a:p>
        <a:p>
          <a:pPr marL="171450" lvl="1" indent="-171450" algn="l" defTabSz="800100">
            <a:lnSpc>
              <a:spcPct val="90000"/>
            </a:lnSpc>
            <a:spcBef>
              <a:spcPct val="0"/>
            </a:spcBef>
            <a:spcAft>
              <a:spcPct val="15000"/>
            </a:spcAft>
            <a:buNone/>
          </a:pPr>
          <a:endParaRPr lang="en-GB" sz="1800" b="0" kern="1200">
            <a:solidFill>
              <a:srgbClr val="1987A8"/>
            </a:solidFill>
          </a:endParaRPr>
        </a:p>
        <a:p>
          <a:pPr marL="171450" lvl="1" indent="-171450" algn="l" defTabSz="800100">
            <a:lnSpc>
              <a:spcPct val="90000"/>
            </a:lnSpc>
            <a:spcBef>
              <a:spcPct val="0"/>
            </a:spcBef>
            <a:spcAft>
              <a:spcPct val="15000"/>
            </a:spcAft>
            <a:buNone/>
          </a:pPr>
          <a:r>
            <a:rPr lang="en-GB" sz="1800" b="0" kern="1200">
              <a:solidFill>
                <a:srgbClr val="1987A8"/>
              </a:solidFill>
            </a:rPr>
            <a:t>Ongoing professional development in SPHE</a:t>
          </a:r>
        </a:p>
      </dsp:txBody>
      <dsp:txXfrm>
        <a:off x="2794717" y="959801"/>
        <a:ext cx="2447935" cy="3674354"/>
      </dsp:txXfrm>
    </dsp:sp>
    <dsp:sp modelId="{C3BB5295-D9E9-4ABC-AAD1-7B8A68D2D0EE}">
      <dsp:nvSpPr>
        <dsp:cNvPr id="0" name=""/>
        <dsp:cNvSpPr/>
      </dsp:nvSpPr>
      <dsp:spPr>
        <a:xfrm>
          <a:off x="5585364" y="196610"/>
          <a:ext cx="2447935" cy="763190"/>
        </a:xfrm>
        <a:prstGeom prst="rect">
          <a:avLst/>
        </a:prstGeom>
        <a:solidFill>
          <a:srgbClr val="0E85AA"/>
        </a:solidFill>
        <a:ln w="28575"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IE" sz="2200" kern="1200">
              <a:solidFill>
                <a:schemeClr val="bg1"/>
              </a:solidFill>
            </a:rPr>
            <a:t>Working Together</a:t>
          </a:r>
        </a:p>
      </dsp:txBody>
      <dsp:txXfrm>
        <a:off x="5585364" y="196610"/>
        <a:ext cx="2447935" cy="763190"/>
      </dsp:txXfrm>
    </dsp:sp>
    <dsp:sp modelId="{8C335209-33D6-4696-8E81-57BABB4EB23E}">
      <dsp:nvSpPr>
        <dsp:cNvPr id="0" name=""/>
        <dsp:cNvSpPr/>
      </dsp:nvSpPr>
      <dsp:spPr>
        <a:xfrm>
          <a:off x="5585364" y="959801"/>
          <a:ext cx="2447935" cy="3674354"/>
        </a:xfrm>
        <a:prstGeom prst="rect">
          <a:avLst/>
        </a:prstGeom>
        <a:solidFill>
          <a:schemeClr val="lt1">
            <a:alpha val="90000"/>
            <a:tint val="40000"/>
            <a:hueOff val="0"/>
            <a:satOff val="0"/>
            <a:lumOff val="0"/>
            <a:alphaOff val="0"/>
          </a:schemeClr>
        </a:solidFill>
        <a:ln w="28575" cap="flat" cmpd="sng" algn="ctr">
          <a:solidFill>
            <a:schemeClr val="accent6">
              <a:lumMod val="60000"/>
              <a:lumOff val="4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None/>
          </a:pPr>
          <a:r>
            <a:rPr lang="en-GB" sz="1800" b="0" kern="1200">
              <a:solidFill>
                <a:srgbClr val="1987A8"/>
              </a:solidFill>
            </a:rPr>
            <a:t>Collaborative </a:t>
          </a:r>
          <a:r>
            <a:rPr lang="en-GB" sz="1800" b="0" kern="1200">
              <a:solidFill>
                <a:srgbClr val="1987A8"/>
              </a:solidFill>
              <a:latin typeface="Arial" panose="020B0604020202020204"/>
            </a:rPr>
            <a:t>SPHE subject</a:t>
          </a:r>
          <a:r>
            <a:rPr lang="en-GB" sz="1800" b="0" kern="1200">
              <a:solidFill>
                <a:srgbClr val="1987A8"/>
              </a:solidFill>
            </a:rPr>
            <a:t> planning and review</a:t>
          </a:r>
          <a:endParaRPr lang="en-IE" sz="1800" b="0" kern="1200">
            <a:solidFill>
              <a:srgbClr val="1987A8"/>
            </a:solidFill>
          </a:endParaRPr>
        </a:p>
        <a:p>
          <a:pPr marL="171450" lvl="1" indent="-171450" algn="l" defTabSz="800100">
            <a:lnSpc>
              <a:spcPct val="90000"/>
            </a:lnSpc>
            <a:spcBef>
              <a:spcPct val="0"/>
            </a:spcBef>
            <a:spcAft>
              <a:spcPct val="15000"/>
            </a:spcAft>
            <a:buNone/>
          </a:pPr>
          <a:endParaRPr lang="en-IE" sz="1800" b="0" kern="1200">
            <a:solidFill>
              <a:srgbClr val="1987A8"/>
            </a:solidFill>
          </a:endParaRPr>
        </a:p>
        <a:p>
          <a:pPr marL="171450" lvl="1" indent="-171450" algn="l" defTabSz="800100">
            <a:lnSpc>
              <a:spcPct val="90000"/>
            </a:lnSpc>
            <a:spcBef>
              <a:spcPct val="0"/>
            </a:spcBef>
            <a:spcAft>
              <a:spcPct val="15000"/>
            </a:spcAft>
            <a:buNone/>
          </a:pPr>
          <a:r>
            <a:rPr lang="en-IE" sz="1800" b="0" kern="1200">
              <a:solidFill>
                <a:srgbClr val="1987A8"/>
              </a:solidFill>
            </a:rPr>
            <a:t>Collaboration with relevant teams</a:t>
          </a:r>
        </a:p>
        <a:p>
          <a:pPr marL="171450" lvl="1" indent="-171450" algn="l" defTabSz="800100">
            <a:lnSpc>
              <a:spcPct val="90000"/>
            </a:lnSpc>
            <a:spcBef>
              <a:spcPct val="0"/>
            </a:spcBef>
            <a:spcAft>
              <a:spcPct val="15000"/>
            </a:spcAft>
            <a:buChar char="•"/>
          </a:pPr>
          <a:endParaRPr lang="en-IE" sz="1800" b="0" kern="1200">
            <a:latin typeface="Arial" panose="020B0604020202020204"/>
          </a:endParaRPr>
        </a:p>
        <a:p>
          <a:pPr marL="171450" lvl="1" indent="-171450" algn="l" defTabSz="800100" rtl="0">
            <a:lnSpc>
              <a:spcPct val="90000"/>
            </a:lnSpc>
            <a:spcBef>
              <a:spcPct val="0"/>
            </a:spcBef>
            <a:spcAft>
              <a:spcPct val="15000"/>
            </a:spcAft>
            <a:buNone/>
          </a:pPr>
          <a:r>
            <a:rPr lang="en-IE" sz="1800" b="0" kern="1200">
              <a:solidFill>
                <a:srgbClr val="1987A8"/>
              </a:solidFill>
              <a:latin typeface="Arial" panose="020B0604020202020204"/>
            </a:rPr>
            <a:t>Student Voice and Participation</a:t>
          </a:r>
          <a:endParaRPr lang="en-IE" sz="1800" b="0" kern="1200">
            <a:solidFill>
              <a:srgbClr val="1987A8"/>
            </a:solidFill>
          </a:endParaRPr>
        </a:p>
        <a:p>
          <a:pPr marL="171450" lvl="1" indent="-171450" algn="l" defTabSz="800100" rtl="0">
            <a:lnSpc>
              <a:spcPct val="90000"/>
            </a:lnSpc>
            <a:spcBef>
              <a:spcPct val="0"/>
            </a:spcBef>
            <a:spcAft>
              <a:spcPct val="15000"/>
            </a:spcAft>
            <a:buChar char="•"/>
          </a:pPr>
          <a:endParaRPr lang="en-IE" sz="1800" b="0" kern="1200">
            <a:latin typeface="Arial" panose="020B0604020202020204"/>
          </a:endParaRPr>
        </a:p>
        <a:p>
          <a:pPr marL="171450" lvl="1" indent="-171450" algn="l" defTabSz="800100" rtl="0">
            <a:lnSpc>
              <a:spcPct val="90000"/>
            </a:lnSpc>
            <a:spcBef>
              <a:spcPct val="0"/>
            </a:spcBef>
            <a:spcAft>
              <a:spcPct val="15000"/>
            </a:spcAft>
            <a:buNone/>
          </a:pPr>
          <a:r>
            <a:rPr lang="en-IE" sz="1800" b="0" kern="1200">
              <a:solidFill>
                <a:srgbClr val="1987A8"/>
              </a:solidFill>
            </a:rPr>
            <a:t>Communication with parents</a:t>
          </a:r>
          <a:r>
            <a:rPr lang="en-IE" sz="1800" b="0" kern="1200">
              <a:solidFill>
                <a:srgbClr val="1987A8"/>
              </a:solidFill>
              <a:latin typeface="Arial" panose="020B0604020202020204"/>
            </a:rPr>
            <a:t> / guardians</a:t>
          </a:r>
          <a:endParaRPr lang="en-IE" sz="1800" b="0" kern="1200">
            <a:solidFill>
              <a:srgbClr val="1987A8"/>
            </a:solidFill>
          </a:endParaRPr>
        </a:p>
        <a:p>
          <a:pPr marL="228600" lvl="1" indent="-228600" algn="l" defTabSz="977900" rtl="0">
            <a:lnSpc>
              <a:spcPct val="90000"/>
            </a:lnSpc>
            <a:spcBef>
              <a:spcPct val="0"/>
            </a:spcBef>
            <a:spcAft>
              <a:spcPct val="15000"/>
            </a:spcAft>
            <a:buChar char="•"/>
          </a:pPr>
          <a:endParaRPr lang="en-IE" sz="2200" kern="1200">
            <a:solidFill>
              <a:srgbClr val="1987A8"/>
            </a:solidFill>
            <a:latin typeface="Arial" panose="020B0604020202020204"/>
          </a:endParaRPr>
        </a:p>
      </dsp:txBody>
      <dsp:txXfrm>
        <a:off x="5585364" y="959801"/>
        <a:ext cx="2447935" cy="3674354"/>
      </dsp:txXfrm>
    </dsp:sp>
    <dsp:sp modelId="{C1CAB812-856D-48C7-9105-26D658921370}">
      <dsp:nvSpPr>
        <dsp:cNvPr id="0" name=""/>
        <dsp:cNvSpPr/>
      </dsp:nvSpPr>
      <dsp:spPr>
        <a:xfrm>
          <a:off x="8376011" y="196610"/>
          <a:ext cx="2447935" cy="763190"/>
        </a:xfrm>
        <a:prstGeom prst="rect">
          <a:avLst/>
        </a:prstGeom>
        <a:solidFill>
          <a:srgbClr val="0E85AA"/>
        </a:solidFill>
        <a:ln w="28575"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IE" sz="2200" kern="1200">
              <a:solidFill>
                <a:schemeClr val="bg1"/>
              </a:solidFill>
            </a:rPr>
            <a:t>Culture and Sustainability</a:t>
          </a:r>
        </a:p>
      </dsp:txBody>
      <dsp:txXfrm>
        <a:off x="8376011" y="196610"/>
        <a:ext cx="2447935" cy="763190"/>
      </dsp:txXfrm>
    </dsp:sp>
    <dsp:sp modelId="{CCF8C9E0-D34F-4196-8034-CF713C74EE20}">
      <dsp:nvSpPr>
        <dsp:cNvPr id="0" name=""/>
        <dsp:cNvSpPr/>
      </dsp:nvSpPr>
      <dsp:spPr>
        <a:xfrm>
          <a:off x="8376011" y="959801"/>
          <a:ext cx="2447935" cy="3674354"/>
        </a:xfrm>
        <a:prstGeom prst="rect">
          <a:avLst/>
        </a:prstGeom>
        <a:solidFill>
          <a:schemeClr val="lt1">
            <a:alpha val="90000"/>
            <a:tint val="40000"/>
            <a:hueOff val="0"/>
            <a:satOff val="0"/>
            <a:lumOff val="0"/>
            <a:alphaOff val="0"/>
          </a:schemeClr>
        </a:solidFill>
        <a:ln w="28575"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None/>
          </a:pPr>
          <a:r>
            <a:rPr lang="en-IE" sz="1800" b="0" kern="1200">
              <a:solidFill>
                <a:srgbClr val="1987A8"/>
              </a:solidFill>
              <a:latin typeface="Arial" panose="020B0604020202020204"/>
            </a:rPr>
            <a:t>Planning for the future teaching of SPHE</a:t>
          </a:r>
        </a:p>
        <a:p>
          <a:pPr marL="171450" lvl="1" indent="-171450" algn="l" defTabSz="800100" rtl="0">
            <a:lnSpc>
              <a:spcPct val="90000"/>
            </a:lnSpc>
            <a:spcBef>
              <a:spcPct val="0"/>
            </a:spcBef>
            <a:spcAft>
              <a:spcPct val="15000"/>
            </a:spcAft>
            <a:buNone/>
          </a:pPr>
          <a:endParaRPr lang="en-IE" sz="1800" b="0" kern="1200">
            <a:solidFill>
              <a:srgbClr val="1987A8"/>
            </a:solidFill>
            <a:latin typeface="Arial" panose="020B0604020202020204"/>
          </a:endParaRPr>
        </a:p>
        <a:p>
          <a:pPr marL="171450" lvl="1" indent="-171450" algn="l" defTabSz="800100" rtl="0">
            <a:lnSpc>
              <a:spcPct val="90000"/>
            </a:lnSpc>
            <a:spcBef>
              <a:spcPct val="0"/>
            </a:spcBef>
            <a:spcAft>
              <a:spcPct val="15000"/>
            </a:spcAft>
            <a:buNone/>
          </a:pPr>
          <a:r>
            <a:rPr lang="en-IE" sz="1800" b="0" kern="1200">
              <a:solidFill>
                <a:srgbClr val="1987A8"/>
              </a:solidFill>
              <a:latin typeface="Arial" panose="020B0604020202020204"/>
            </a:rPr>
            <a:t>Teacher</a:t>
          </a:r>
          <a:r>
            <a:rPr lang="en-IE" sz="1800" b="0" kern="1200">
              <a:solidFill>
                <a:srgbClr val="1987A8"/>
              </a:solidFill>
            </a:rPr>
            <a:t> wellbeing</a:t>
          </a:r>
          <a:endParaRPr lang="en-IE" sz="1800" b="0" kern="1200">
            <a:solidFill>
              <a:srgbClr val="1987A8"/>
            </a:solidFill>
            <a:latin typeface="Arial" panose="020B0604020202020204"/>
          </a:endParaRPr>
        </a:p>
        <a:p>
          <a:pPr marL="171450" lvl="1" indent="-171450" algn="l" defTabSz="800100">
            <a:lnSpc>
              <a:spcPct val="90000"/>
            </a:lnSpc>
            <a:spcBef>
              <a:spcPct val="0"/>
            </a:spcBef>
            <a:spcAft>
              <a:spcPct val="15000"/>
            </a:spcAft>
            <a:buNone/>
          </a:pPr>
          <a:endParaRPr lang="en-IE" sz="1800" b="0" kern="1200">
            <a:solidFill>
              <a:srgbClr val="1987A8"/>
            </a:solidFill>
          </a:endParaRPr>
        </a:p>
        <a:p>
          <a:pPr marL="171450" lvl="1" indent="-171450" algn="l" defTabSz="800100">
            <a:lnSpc>
              <a:spcPct val="90000"/>
            </a:lnSpc>
            <a:spcBef>
              <a:spcPct val="0"/>
            </a:spcBef>
            <a:spcAft>
              <a:spcPct val="15000"/>
            </a:spcAft>
            <a:buNone/>
          </a:pPr>
          <a:r>
            <a:rPr lang="en-IE" sz="1800" b="0" kern="1200">
              <a:solidFill>
                <a:srgbClr val="1987A8"/>
              </a:solidFill>
            </a:rPr>
            <a:t>Whole-school focus on wellbeing</a:t>
          </a:r>
        </a:p>
        <a:p>
          <a:pPr marL="171450" lvl="1" indent="-171450" algn="l" defTabSz="800100" rtl="0">
            <a:lnSpc>
              <a:spcPct val="90000"/>
            </a:lnSpc>
            <a:spcBef>
              <a:spcPct val="0"/>
            </a:spcBef>
            <a:spcAft>
              <a:spcPct val="15000"/>
            </a:spcAft>
            <a:buChar char="•"/>
          </a:pPr>
          <a:endParaRPr lang="en-IE" sz="1800" b="0" kern="1200">
            <a:solidFill>
              <a:srgbClr val="000000"/>
            </a:solidFill>
            <a:latin typeface="Arial"/>
            <a:ea typeface="Calibri"/>
            <a:cs typeface="Arial"/>
          </a:endParaRPr>
        </a:p>
        <a:p>
          <a:pPr marL="171450" lvl="1" indent="-171450" algn="l" defTabSz="800100" rtl="0">
            <a:lnSpc>
              <a:spcPct val="90000"/>
            </a:lnSpc>
            <a:spcBef>
              <a:spcPct val="0"/>
            </a:spcBef>
            <a:spcAft>
              <a:spcPct val="15000"/>
            </a:spcAft>
            <a:buNone/>
          </a:pPr>
          <a:r>
            <a:rPr lang="en-IE" sz="1800" b="0" kern="1200">
              <a:solidFill>
                <a:srgbClr val="1987A8"/>
              </a:solidFill>
            </a:rPr>
            <a:t>Alignment with other school</a:t>
          </a:r>
          <a:r>
            <a:rPr lang="en-IE" sz="1800" b="0" kern="1200">
              <a:solidFill>
                <a:srgbClr val="0E85AA"/>
              </a:solidFill>
            </a:rPr>
            <a:t> </a:t>
          </a:r>
          <a:r>
            <a:rPr lang="en-IE" sz="1900" b="0" kern="1200">
              <a:solidFill>
                <a:srgbClr val="0E85AA"/>
              </a:solidFill>
              <a:latin typeface="Calibri"/>
              <a:ea typeface="Calibri"/>
              <a:cs typeface="Calibri"/>
            </a:rPr>
            <a:t>policies                               </a:t>
          </a:r>
          <a:endParaRPr lang="en-IE" sz="2300" b="0" kern="1200">
            <a:solidFill>
              <a:srgbClr val="0E85AA"/>
            </a:solidFill>
            <a:latin typeface="Calibri"/>
            <a:ea typeface="Calibri"/>
            <a:cs typeface="Calibri"/>
          </a:endParaRPr>
        </a:p>
      </dsp:txBody>
      <dsp:txXfrm>
        <a:off x="8376011" y="959801"/>
        <a:ext cx="2447935" cy="3674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258C5-75BE-93F8-A16A-4050621548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5BD66BB6-5650-586B-27F1-2D1653FE20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7FCAC1-A11E-4B46-9803-81E3EDD38202}" type="datetimeFigureOut">
              <a:rPr lang="en-IE" smtClean="0"/>
              <a:t>18/03/2026</a:t>
            </a:fld>
            <a:endParaRPr lang="en-IE"/>
          </a:p>
        </p:txBody>
      </p:sp>
      <p:sp>
        <p:nvSpPr>
          <p:cNvPr id="4" name="Footer Placeholder 3">
            <a:extLst>
              <a:ext uri="{FF2B5EF4-FFF2-40B4-BE49-F238E27FC236}">
                <a16:creationId xmlns:a16="http://schemas.microsoft.com/office/drawing/2014/main" id="{9BF44072-84DC-F51A-D675-6744DD34E8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61ED3D2E-6233-38D8-6625-1010EC68F6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699CB4-CA28-4364-A8C8-DE68DF080A4E}" type="slidenum">
              <a:rPr lang="en-IE" smtClean="0"/>
              <a:t>‹#›</a:t>
            </a:fld>
            <a:endParaRPr lang="en-IE"/>
          </a:p>
        </p:txBody>
      </p:sp>
    </p:spTree>
    <p:extLst>
      <p:ext uri="{BB962C8B-B14F-4D97-AF65-F5344CB8AC3E}">
        <p14:creationId xmlns:p14="http://schemas.microsoft.com/office/powerpoint/2010/main" val="32708936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DF4485-8988-4DE2-BC28-1FB802FC5CE5}" type="datetimeFigureOut">
              <a:rPr lang="en-IE" smtClean="0"/>
              <a:t>18/03/2026</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27F17-31A8-4877-B718-D306516D8F8C}" type="slidenum">
              <a:rPr lang="en-IE" smtClean="0"/>
              <a:t>‹#›</a:t>
            </a:fld>
            <a:endParaRPr lang="en-IE"/>
          </a:p>
        </p:txBody>
      </p:sp>
    </p:spTree>
    <p:extLst>
      <p:ext uri="{BB962C8B-B14F-4D97-AF65-F5344CB8AC3E}">
        <p14:creationId xmlns:p14="http://schemas.microsoft.com/office/powerpoint/2010/main" val="3811381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fld id="{F4B27F17-31A8-4877-B718-D306516D8F8C}" type="slidenum">
              <a:rPr lang="en-IE" smtClean="0"/>
              <a:t>1</a:t>
            </a:fld>
            <a:endParaRPr lang="en-IE"/>
          </a:p>
        </p:txBody>
      </p:sp>
    </p:spTree>
    <p:extLst>
      <p:ext uri="{BB962C8B-B14F-4D97-AF65-F5344CB8AC3E}">
        <p14:creationId xmlns:p14="http://schemas.microsoft.com/office/powerpoint/2010/main" val="1090043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GB" dirty="0">
              <a:highlight>
                <a:srgbClr val="FFFFFF"/>
              </a:highlight>
              <a:latin typeface="Arial"/>
              <a:ea typeface="Calibri" panose="020F0502020204030204"/>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27F17-31A8-4877-B718-D306516D8F8C}"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844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B4B9D-E6E1-6062-FDE7-1F9103C76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27106C-2E2A-1F13-4603-A01314A6F3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D58AB7-CA7B-E903-9766-EB571862B4C6}"/>
              </a:ext>
            </a:extLst>
          </p:cNvPr>
          <p:cNvSpPr>
            <a:spLocks noGrp="1"/>
          </p:cNvSpPr>
          <p:nvPr>
            <p:ph type="body" idx="1"/>
          </p:nvPr>
        </p:nvSpPr>
        <p:spPr/>
        <p:txBody>
          <a:bodyPr/>
          <a:lstStyle/>
          <a:p>
            <a:endParaRPr lang="en-IE" sz="1200" dirty="0">
              <a:latin typeface="Arial" panose="020B0604020202020204" pitchFamily="34" charset="0"/>
              <a:ea typeface="Calibri" panose="020F0502020204030204"/>
              <a:cs typeface="Arial" panose="020B0604020202020204" pitchFamily="34" charset="0"/>
            </a:endParaRPr>
          </a:p>
        </p:txBody>
      </p:sp>
      <p:sp>
        <p:nvSpPr>
          <p:cNvPr id="4" name="Slide Number Placeholder 3">
            <a:extLst>
              <a:ext uri="{FF2B5EF4-FFF2-40B4-BE49-F238E27FC236}">
                <a16:creationId xmlns:a16="http://schemas.microsoft.com/office/drawing/2014/main" id="{96336E25-A802-D424-7515-0CBACA36F9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27F17-31A8-4877-B718-D306516D8F8C}"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01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4B27F17-31A8-4877-B718-D306516D8F8C}" type="slidenum">
              <a:rPr lang="en-IE" smtClean="0"/>
              <a:t>12</a:t>
            </a:fld>
            <a:endParaRPr lang="en-IE"/>
          </a:p>
        </p:txBody>
      </p:sp>
    </p:spTree>
    <p:extLst>
      <p:ext uri="{BB962C8B-B14F-4D97-AF65-F5344CB8AC3E}">
        <p14:creationId xmlns:p14="http://schemas.microsoft.com/office/powerpoint/2010/main" val="1407120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AFD76-13FE-877C-3CE3-E4AB4A887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769E48-4FD8-B6BB-D0DA-8ACCDBA4AD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1FB819-9729-EEBD-E877-0067AE2F354A}"/>
              </a:ext>
            </a:extLst>
          </p:cNvPr>
          <p:cNvSpPr>
            <a:spLocks noGrp="1"/>
          </p:cNvSpPr>
          <p:nvPr>
            <p:ph type="body" idx="1"/>
          </p:nvPr>
        </p:nvSpPr>
        <p:spPr/>
        <p:txBody>
          <a:bodyPr/>
          <a:lstStyle/>
          <a:p>
            <a:endParaRPr lang="en-US" b="1" dirty="0">
              <a:ea typeface="Calibri"/>
              <a:cs typeface="Calibri"/>
            </a:endParaRPr>
          </a:p>
        </p:txBody>
      </p:sp>
      <p:sp>
        <p:nvSpPr>
          <p:cNvPr id="4" name="Slide Number Placeholder 3">
            <a:extLst>
              <a:ext uri="{FF2B5EF4-FFF2-40B4-BE49-F238E27FC236}">
                <a16:creationId xmlns:a16="http://schemas.microsoft.com/office/drawing/2014/main" id="{6F67DCA1-6C10-2C2B-2863-2AF8071DD418}"/>
              </a:ext>
            </a:extLst>
          </p:cNvPr>
          <p:cNvSpPr>
            <a:spLocks noGrp="1"/>
          </p:cNvSpPr>
          <p:nvPr>
            <p:ph type="sldNum" sz="quarter" idx="5"/>
          </p:nvPr>
        </p:nvSpPr>
        <p:spPr/>
        <p:txBody>
          <a:bodyPr/>
          <a:lstStyle/>
          <a:p>
            <a:fld id="{F4B27F17-31A8-4877-B718-D306516D8F8C}" type="slidenum">
              <a:rPr lang="en-IE" smtClean="0"/>
              <a:t>13</a:t>
            </a:fld>
            <a:endParaRPr lang="en-IE"/>
          </a:p>
        </p:txBody>
      </p:sp>
    </p:spTree>
    <p:extLst>
      <p:ext uri="{BB962C8B-B14F-4D97-AF65-F5344CB8AC3E}">
        <p14:creationId xmlns:p14="http://schemas.microsoft.com/office/powerpoint/2010/main" val="288858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4B27F17-31A8-4877-B718-D306516D8F8C}" type="slidenum">
              <a:rPr lang="en-IE" smtClean="0"/>
              <a:t>14</a:t>
            </a:fld>
            <a:endParaRPr lang="en-IE"/>
          </a:p>
        </p:txBody>
      </p:sp>
    </p:spTree>
    <p:extLst>
      <p:ext uri="{BB962C8B-B14F-4D97-AF65-F5344CB8AC3E}">
        <p14:creationId xmlns:p14="http://schemas.microsoft.com/office/powerpoint/2010/main" val="3845461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4B27F17-31A8-4877-B718-D306516D8F8C}" type="slidenum">
              <a:rPr lang="en-IE" smtClean="0"/>
              <a:t>15</a:t>
            </a:fld>
            <a:endParaRPr lang="en-IE"/>
          </a:p>
        </p:txBody>
      </p:sp>
    </p:spTree>
    <p:extLst>
      <p:ext uri="{BB962C8B-B14F-4D97-AF65-F5344CB8AC3E}">
        <p14:creationId xmlns:p14="http://schemas.microsoft.com/office/powerpoint/2010/main" val="2714715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7813D-CFE4-F065-6280-B7EF8CCA1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9DBA0-BA36-B675-245F-DE7285A0C465}"/>
              </a:ext>
            </a:extLst>
          </p:cNvPr>
          <p:cNvSpPr>
            <a:spLocks noGrp="1" noRot="1" noChangeAspect="1"/>
          </p:cNvSpPr>
          <p:nvPr>
            <p:ph type="sldImg"/>
          </p:nvPr>
        </p:nvSpPr>
        <p:spPr>
          <a:xfrm>
            <a:off x="1179513" y="366713"/>
            <a:ext cx="4953000" cy="2786062"/>
          </a:xfrm>
        </p:spPr>
      </p:sp>
      <p:sp>
        <p:nvSpPr>
          <p:cNvPr id="3" name="Notes Placeholder 2">
            <a:extLst>
              <a:ext uri="{FF2B5EF4-FFF2-40B4-BE49-F238E27FC236}">
                <a16:creationId xmlns:a16="http://schemas.microsoft.com/office/drawing/2014/main" id="{9C2C52C2-0C4D-37A8-F553-47EF0F05E90C}"/>
              </a:ext>
            </a:extLst>
          </p:cNvPr>
          <p:cNvSpPr>
            <a:spLocks noGrp="1"/>
          </p:cNvSpPr>
          <p:nvPr>
            <p:ph type="body" idx="1"/>
          </p:nvPr>
        </p:nvSpPr>
        <p:spPr>
          <a:xfrm>
            <a:off x="557781" y="3152794"/>
            <a:ext cx="6196222" cy="5643699"/>
          </a:xfrm>
        </p:spPr>
        <p:txBody>
          <a:bodyPr/>
          <a:lstStyle/>
          <a:p>
            <a:pPr marL="171450" lvl="1" indent="-171450">
              <a:defRPr/>
            </a:pPr>
            <a:endParaRPr lang="en-IE" dirty="0"/>
          </a:p>
          <a:p>
            <a:pPr marL="171450" lvl="1" indent="-171450">
              <a:defRPr/>
            </a:pPr>
            <a:endParaRPr lang="en-IE" b="1" dirty="0"/>
          </a:p>
        </p:txBody>
      </p:sp>
    </p:spTree>
    <p:extLst>
      <p:ext uri="{BB962C8B-B14F-4D97-AF65-F5344CB8AC3E}">
        <p14:creationId xmlns:p14="http://schemas.microsoft.com/office/powerpoint/2010/main" val="3343924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29A9A-2159-9AC1-73F8-71D69FF8B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B0317-90D8-76E4-D0D2-28808E9D1E31}"/>
              </a:ext>
            </a:extLst>
          </p:cNvPr>
          <p:cNvSpPr>
            <a:spLocks noGrp="1" noRot="1" noChangeAspect="1"/>
          </p:cNvSpPr>
          <p:nvPr>
            <p:ph type="sldImg"/>
          </p:nvPr>
        </p:nvSpPr>
        <p:spPr>
          <a:xfrm>
            <a:off x="839788" y="452438"/>
            <a:ext cx="5118100" cy="2879725"/>
          </a:xfrm>
        </p:spPr>
        <p:txBody>
          <a:bodyPr/>
          <a:lstStyle/>
          <a:p>
            <a:endParaRPr lang="en-IE"/>
          </a:p>
        </p:txBody>
      </p:sp>
      <p:sp>
        <p:nvSpPr>
          <p:cNvPr id="3" name="Notes Placeholder 2">
            <a:extLst>
              <a:ext uri="{FF2B5EF4-FFF2-40B4-BE49-F238E27FC236}">
                <a16:creationId xmlns:a16="http://schemas.microsoft.com/office/drawing/2014/main" id="{28BFE280-A723-0AE2-935E-AF0BDD07C427}"/>
              </a:ext>
            </a:extLst>
          </p:cNvPr>
          <p:cNvSpPr>
            <a:spLocks noGrp="1"/>
          </p:cNvSpPr>
          <p:nvPr>
            <p:ph type="body" idx="1"/>
          </p:nvPr>
        </p:nvSpPr>
        <p:spPr>
          <a:xfrm>
            <a:off x="839788" y="3535178"/>
            <a:ext cx="5484812" cy="5773622"/>
          </a:xfrm>
        </p:spPr>
        <p:txBody>
          <a:bodyPr/>
          <a:lstStyle/>
          <a:p>
            <a:pPr marL="0" indent="0">
              <a:buNone/>
            </a:pPr>
            <a:endParaRPr lang="en-IE" b="0" u="none" dirty="0"/>
          </a:p>
        </p:txBody>
      </p:sp>
      <p:sp>
        <p:nvSpPr>
          <p:cNvPr id="4" name="Slide Number Placeholder 3">
            <a:extLst>
              <a:ext uri="{FF2B5EF4-FFF2-40B4-BE49-F238E27FC236}">
                <a16:creationId xmlns:a16="http://schemas.microsoft.com/office/drawing/2014/main" id="{022B838F-B7AC-AB20-DE1D-ABB1337F04A1}"/>
              </a:ext>
            </a:extLst>
          </p:cNvPr>
          <p:cNvSpPr>
            <a:spLocks noGrp="1"/>
          </p:cNvSpPr>
          <p:nvPr>
            <p:ph type="sldNum" sz="quarter" idx="5"/>
          </p:nvPr>
        </p:nvSpPr>
        <p:spPr/>
        <p:txBody>
          <a:bodyPr/>
          <a:lstStyle/>
          <a:p>
            <a:pPr marL="0" marR="0" lvl="0" indent="0" algn="r" defTabSz="961445" rtl="0" eaLnBrk="1" fontAlgn="auto" latinLnBrk="0" hangingPunct="1">
              <a:lnSpc>
                <a:spcPct val="100000"/>
              </a:lnSpc>
              <a:spcBef>
                <a:spcPts val="0"/>
              </a:spcBef>
              <a:spcAft>
                <a:spcPts val="0"/>
              </a:spcAft>
              <a:buClrTx/>
              <a:buSzTx/>
              <a:buFontTx/>
              <a:buNone/>
              <a:tabLst/>
              <a:defRPr/>
            </a:pPr>
            <a:fld id="{F4B27F17-31A8-4877-B718-D306516D8F8C}" type="slidenum">
              <a:rPr kumimoji="0" lang="en-IE"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1445" rtl="0" eaLnBrk="1" fontAlgn="auto" latinLnBrk="0" hangingPunct="1">
                <a:lnSpc>
                  <a:spcPct val="100000"/>
                </a:lnSpc>
                <a:spcBef>
                  <a:spcPts val="0"/>
                </a:spcBef>
                <a:spcAft>
                  <a:spcPts val="0"/>
                </a:spcAft>
                <a:buClrTx/>
                <a:buSzTx/>
                <a:buFontTx/>
                <a:buNone/>
                <a:tabLst/>
                <a:defRPr/>
              </a:pPr>
              <a:t>17</a:t>
            </a:fld>
            <a:endParaRPr kumimoji="0" lang="en-I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661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8102A-7A88-E22F-3D14-096AFA222C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DFDE5A-EFE2-E172-1E77-14DAB6223B3B}"/>
              </a:ext>
            </a:extLst>
          </p:cNvPr>
          <p:cNvSpPr>
            <a:spLocks noGrp="1" noRot="1" noChangeAspect="1"/>
          </p:cNvSpPr>
          <p:nvPr>
            <p:ph type="sldImg"/>
          </p:nvPr>
        </p:nvSpPr>
        <p:spPr>
          <a:xfrm>
            <a:off x="1179513" y="366713"/>
            <a:ext cx="4953000" cy="2786062"/>
          </a:xfrm>
        </p:spPr>
      </p:sp>
      <p:sp>
        <p:nvSpPr>
          <p:cNvPr id="3" name="Notes Placeholder 2">
            <a:extLst>
              <a:ext uri="{FF2B5EF4-FFF2-40B4-BE49-F238E27FC236}">
                <a16:creationId xmlns:a16="http://schemas.microsoft.com/office/drawing/2014/main" id="{0457165E-9840-80AB-7566-0FF0A4D3A956}"/>
              </a:ext>
            </a:extLst>
          </p:cNvPr>
          <p:cNvSpPr>
            <a:spLocks noGrp="1"/>
          </p:cNvSpPr>
          <p:nvPr>
            <p:ph type="body" idx="1"/>
          </p:nvPr>
        </p:nvSpPr>
        <p:spPr>
          <a:xfrm>
            <a:off x="557781" y="3152794"/>
            <a:ext cx="6196222" cy="5643699"/>
          </a:xfrm>
        </p:spPr>
        <p:txBody>
          <a:bodyPr/>
          <a:lstStyle/>
          <a:p>
            <a:pPr marL="171450" lvl="1" indent="-171450">
              <a:defRPr/>
            </a:pPr>
            <a:endParaRPr lang="en-IE" b="1" dirty="0"/>
          </a:p>
        </p:txBody>
      </p:sp>
    </p:spTree>
    <p:extLst>
      <p:ext uri="{BB962C8B-B14F-4D97-AF65-F5344CB8AC3E}">
        <p14:creationId xmlns:p14="http://schemas.microsoft.com/office/powerpoint/2010/main" val="2553725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681D9-B3BB-3B6A-0AC6-F9AB8F2AD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844D06-9894-4323-9C0E-CE461A32B4C2}"/>
              </a:ext>
            </a:extLst>
          </p:cNvPr>
          <p:cNvSpPr>
            <a:spLocks noGrp="1" noRot="1" noChangeAspect="1"/>
          </p:cNvSpPr>
          <p:nvPr>
            <p:ph type="sldImg"/>
          </p:nvPr>
        </p:nvSpPr>
        <p:spPr>
          <a:xfrm>
            <a:off x="838200" y="379413"/>
            <a:ext cx="5118100" cy="2879725"/>
          </a:xfrm>
        </p:spPr>
      </p:sp>
      <p:sp>
        <p:nvSpPr>
          <p:cNvPr id="3" name="Notes Placeholder 2">
            <a:extLst>
              <a:ext uri="{FF2B5EF4-FFF2-40B4-BE49-F238E27FC236}">
                <a16:creationId xmlns:a16="http://schemas.microsoft.com/office/drawing/2014/main" id="{A03CD26C-2848-5B24-1DC7-02F7E75D5A72}"/>
              </a:ext>
            </a:extLst>
          </p:cNvPr>
          <p:cNvSpPr>
            <a:spLocks noGrp="1"/>
          </p:cNvSpPr>
          <p:nvPr>
            <p:ph type="body" idx="1"/>
          </p:nvPr>
        </p:nvSpPr>
        <p:spPr>
          <a:xfrm>
            <a:off x="518319" y="3259138"/>
            <a:ext cx="5757861" cy="5834062"/>
          </a:xfrm>
        </p:spPr>
        <p:txBody>
          <a:bodyPr/>
          <a:lstStyle/>
          <a:p>
            <a:pPr marL="158750" indent="0">
              <a:buFontTx/>
              <a:buNone/>
            </a:pPr>
            <a:endParaRPr lang="en-GB" dirty="0"/>
          </a:p>
        </p:txBody>
      </p:sp>
    </p:spTree>
    <p:extLst>
      <p:ext uri="{BB962C8B-B14F-4D97-AF65-F5344CB8AC3E}">
        <p14:creationId xmlns:p14="http://schemas.microsoft.com/office/powerpoint/2010/main" val="4036913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681D9-B3BB-3B6A-0AC6-F9AB8F2AD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844D06-9894-4323-9C0E-CE461A32B4C2}"/>
              </a:ext>
            </a:extLst>
          </p:cNvPr>
          <p:cNvSpPr>
            <a:spLocks noGrp="1" noRot="1" noChangeAspect="1"/>
          </p:cNvSpPr>
          <p:nvPr>
            <p:ph type="sldImg"/>
          </p:nvPr>
        </p:nvSpPr>
        <p:spPr>
          <a:xfrm>
            <a:off x="1179513" y="366713"/>
            <a:ext cx="4953000" cy="2786062"/>
          </a:xfrm>
        </p:spPr>
      </p:sp>
      <p:sp>
        <p:nvSpPr>
          <p:cNvPr id="3" name="Notes Placeholder 2">
            <a:extLst>
              <a:ext uri="{FF2B5EF4-FFF2-40B4-BE49-F238E27FC236}">
                <a16:creationId xmlns:a16="http://schemas.microsoft.com/office/drawing/2014/main" id="{A03CD26C-2848-5B24-1DC7-02F7E75D5A72}"/>
              </a:ext>
            </a:extLst>
          </p:cNvPr>
          <p:cNvSpPr>
            <a:spLocks noGrp="1"/>
          </p:cNvSpPr>
          <p:nvPr>
            <p:ph type="body" idx="1"/>
          </p:nvPr>
        </p:nvSpPr>
        <p:spPr>
          <a:xfrm>
            <a:off x="557781" y="3152794"/>
            <a:ext cx="6196222" cy="5643699"/>
          </a:xfrm>
        </p:spPr>
        <p:txBody>
          <a:bodyPr/>
          <a:lstStyle/>
          <a:p>
            <a:pPr marL="171450" lvl="1" indent="-171450">
              <a:defRPr/>
            </a:pPr>
            <a:endParaRPr lang="en-IE" b="1" dirty="0"/>
          </a:p>
        </p:txBody>
      </p:sp>
    </p:spTree>
    <p:extLst>
      <p:ext uri="{BB962C8B-B14F-4D97-AF65-F5344CB8AC3E}">
        <p14:creationId xmlns:p14="http://schemas.microsoft.com/office/powerpoint/2010/main" val="4036913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solidFill>
                <a:srgbClr val="000000"/>
              </a:solidFill>
              <a:latin typeface="Arial"/>
              <a:ea typeface="Calibri"/>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27F17-31A8-4877-B718-D306516D8F8C}"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398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27F17-31A8-4877-B718-D306516D8F8C}"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49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EC32E-94DF-8B50-2263-6D9A3CE25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DBC73-25CF-63F3-D5E5-D5A88DC2E1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6E3F1-0DEB-DD7B-C271-C3D1DECF56A3}"/>
              </a:ext>
            </a:extLst>
          </p:cNvPr>
          <p:cNvSpPr>
            <a:spLocks noGrp="1"/>
          </p:cNvSpPr>
          <p:nvPr>
            <p:ph type="body" idx="1"/>
          </p:nvPr>
        </p:nvSpPr>
        <p:spPr/>
        <p:txBody>
          <a:bodyPr/>
          <a:lstStyle/>
          <a:p>
            <a:endParaRPr lang="en-GB" dirty="0">
              <a:latin typeface="Arial"/>
              <a:cs typeface="Arial"/>
            </a:endParaRPr>
          </a:p>
        </p:txBody>
      </p:sp>
      <p:sp>
        <p:nvSpPr>
          <p:cNvPr id="4" name="Slide Number Placeholder 3">
            <a:extLst>
              <a:ext uri="{FF2B5EF4-FFF2-40B4-BE49-F238E27FC236}">
                <a16:creationId xmlns:a16="http://schemas.microsoft.com/office/drawing/2014/main" id="{C51A3CED-AE49-0D50-B735-8F01D88A67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27F17-31A8-4877-B718-D306516D8F8C}"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335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ED9B7-BD17-FD08-151F-C3F9B67AE6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F34A85-7F13-2C43-CF55-A0060A8D5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974D1-A2CD-2F11-C954-A4BB548C6FF8}"/>
              </a:ext>
            </a:extLst>
          </p:cNvPr>
          <p:cNvSpPr>
            <a:spLocks noGrp="1"/>
          </p:cNvSpPr>
          <p:nvPr>
            <p:ph type="body" idx="1"/>
          </p:nvPr>
        </p:nvSpPr>
        <p:spPr/>
        <p:txBody>
          <a:bodyPr/>
          <a:lstStyle/>
          <a:p>
            <a:endParaRPr lang="en-GB" dirty="0">
              <a:latin typeface="Arial"/>
              <a:cs typeface="Arial"/>
            </a:endParaRPr>
          </a:p>
        </p:txBody>
      </p:sp>
      <p:sp>
        <p:nvSpPr>
          <p:cNvPr id="4" name="Slide Number Placeholder 3">
            <a:extLst>
              <a:ext uri="{FF2B5EF4-FFF2-40B4-BE49-F238E27FC236}">
                <a16:creationId xmlns:a16="http://schemas.microsoft.com/office/drawing/2014/main" id="{6B0E9122-3DE6-B539-1A62-AC4B1F0D31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27F17-31A8-4877-B718-D306516D8F8C}"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151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760BF-60F9-BB1B-97C7-2FAB6050A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4D4F8A-B984-7C6D-41AC-3449AC6084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B18DE8-A1BA-1063-1ACA-58CE17939F55}"/>
              </a:ext>
            </a:extLst>
          </p:cNvPr>
          <p:cNvSpPr>
            <a:spLocks noGrp="1"/>
          </p:cNvSpPr>
          <p:nvPr>
            <p:ph type="body" idx="1"/>
          </p:nvPr>
        </p:nvSpPr>
        <p:spPr/>
        <p:txBody>
          <a:bodyPr/>
          <a:lstStyle/>
          <a:p>
            <a:endParaRPr lang="en-IE" dirty="0">
              <a:latin typeface="Arial"/>
              <a:cs typeface="Arial"/>
            </a:endParaRPr>
          </a:p>
        </p:txBody>
      </p:sp>
      <p:sp>
        <p:nvSpPr>
          <p:cNvPr id="4" name="Slide Number Placeholder 3">
            <a:extLst>
              <a:ext uri="{FF2B5EF4-FFF2-40B4-BE49-F238E27FC236}">
                <a16:creationId xmlns:a16="http://schemas.microsoft.com/office/drawing/2014/main" id="{D4C4601B-A270-A3D6-4F5F-187AD26BFF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27F17-31A8-4877-B718-D306516D8F8C}"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066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7859E-8920-55B9-B7BA-6CBAE46D9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8D11E-BE7B-C5EC-4D3E-DA96A2A1B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C029D5-A6A8-BFBD-8A92-8FBBE94D0634}"/>
              </a:ext>
            </a:extLst>
          </p:cNvPr>
          <p:cNvSpPr>
            <a:spLocks noGrp="1"/>
          </p:cNvSpPr>
          <p:nvPr>
            <p:ph type="body" idx="1"/>
          </p:nvPr>
        </p:nvSpPr>
        <p:spPr/>
        <p:txBody>
          <a:bodyPr/>
          <a:lstStyle/>
          <a:p>
            <a:endParaRPr lang="en-GB" dirty="0">
              <a:latin typeface="Arial"/>
              <a:cs typeface="Arial"/>
            </a:endParaRPr>
          </a:p>
        </p:txBody>
      </p:sp>
      <p:sp>
        <p:nvSpPr>
          <p:cNvPr id="4" name="Slide Number Placeholder 3">
            <a:extLst>
              <a:ext uri="{FF2B5EF4-FFF2-40B4-BE49-F238E27FC236}">
                <a16:creationId xmlns:a16="http://schemas.microsoft.com/office/drawing/2014/main" id="{0B981FB2-1CEB-06E9-F0AE-1BF4C3136B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27F17-31A8-4877-B718-D306516D8F8C}"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0805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sv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sv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10.svg"/><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Master" Target="../slideMasters/slideMaster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svg"/><Relationship Id="rId2" Type="http://schemas.openxmlformats.org/officeDocument/2006/relationships/image" Target="../media/image25.png"/><Relationship Id="rId1" Type="http://schemas.openxmlformats.org/officeDocument/2006/relationships/slideMaster" Target="../slideMasters/slideMaster6.xml"/><Relationship Id="rId6" Type="http://schemas.openxmlformats.org/officeDocument/2006/relationships/image" Target="../media/image4.svg"/><Relationship Id="rId5" Type="http://schemas.openxmlformats.org/officeDocument/2006/relationships/image" Target="../media/image10.svg"/><Relationship Id="rId4" Type="http://schemas.openxmlformats.org/officeDocument/2006/relationships/image" Target="../media/image9.sv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Master" Target="../slideMasters/slideMaster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svg"/><Relationship Id="rId2" Type="http://schemas.openxmlformats.org/officeDocument/2006/relationships/image" Target="../media/image25.png"/><Relationship Id="rId1" Type="http://schemas.openxmlformats.org/officeDocument/2006/relationships/slideMaster" Target="../slideMasters/slideMaster6.xml"/><Relationship Id="rId6" Type="http://schemas.openxmlformats.org/officeDocument/2006/relationships/image" Target="../media/image4.svg"/><Relationship Id="rId5" Type="http://schemas.openxmlformats.org/officeDocument/2006/relationships/image" Target="../media/image10.svg"/><Relationship Id="rId4" Type="http://schemas.openxmlformats.org/officeDocument/2006/relationships/image" Target="../media/image9.sv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amp; Subtitle  light">
    <p:bg>
      <p:bgPr>
        <a:gradFill>
          <a:gsLst>
            <a:gs pos="0">
              <a:srgbClr val="246076"/>
            </a:gs>
            <a:gs pos="100000">
              <a:srgbClr val="1987A8"/>
            </a:gs>
          </a:gsLst>
          <a:lin ang="17054404" scaled="0"/>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4E402B-0CEA-76CC-B774-546F74B3618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11597" y="805778"/>
            <a:ext cx="5974978" cy="1029025"/>
          </a:xfrm>
          <a:prstGeom prst="rect">
            <a:avLst/>
          </a:prstGeom>
        </p:spPr>
      </p:pic>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691464" y="4044950"/>
            <a:ext cx="10500537" cy="2813051"/>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1972" y="6264471"/>
            <a:ext cx="1143000" cy="400050"/>
          </a:xfrm>
          <a:prstGeom prst="rect">
            <a:avLst/>
          </a:prstGeom>
        </p:spPr>
      </p:pic>
      <p:sp>
        <p:nvSpPr>
          <p:cNvPr id="3" name="Title Text">
            <a:extLst>
              <a:ext uri="{FF2B5EF4-FFF2-40B4-BE49-F238E27FC236}">
                <a16:creationId xmlns:a16="http://schemas.microsoft.com/office/drawing/2014/main" id="{DBF4B890-8A06-A22A-70F4-FB49FCCDF498}"/>
              </a:ext>
            </a:extLst>
          </p:cNvPr>
          <p:cNvSpPr txBox="1">
            <a:spLocks noGrp="1"/>
          </p:cNvSpPr>
          <p:nvPr>
            <p:ph type="title"/>
          </p:nvPr>
        </p:nvSpPr>
        <p:spPr>
          <a:xfrm>
            <a:off x="1726163" y="1907006"/>
            <a:ext cx="9576837" cy="2619571"/>
          </a:xfrm>
          <a:prstGeom prst="rect">
            <a:avLst/>
          </a:prstGeom>
        </p:spPr>
        <p:txBody>
          <a:bodyPr anchor="b">
            <a:normAutofit/>
          </a:bodyPr>
          <a:lstStyle>
            <a:lvl1pPr algn="l">
              <a:lnSpc>
                <a:spcPct val="80000"/>
              </a:lnSpc>
              <a:defRPr sz="8000" b="0" i="0" cap="none" spc="-136">
                <a:solidFill>
                  <a:schemeClr val="bg1"/>
                </a:solidFill>
                <a:latin typeface="+mn-lt"/>
                <a:ea typeface="Calibri Light" charset="0"/>
                <a:cs typeface="Calibri Light" charset="0"/>
                <a:sym typeface="Open Sans Light"/>
              </a:defRPr>
            </a:lvl1pPr>
          </a:lstStyle>
          <a:p>
            <a:r>
              <a:rPr lang="en-US"/>
              <a:t>Click to edit Master title style</a:t>
            </a:r>
            <a:endParaRPr/>
          </a:p>
        </p:txBody>
      </p:sp>
      <p:sp>
        <p:nvSpPr>
          <p:cNvPr id="4" name="Body Level One…">
            <a:extLst>
              <a:ext uri="{FF2B5EF4-FFF2-40B4-BE49-F238E27FC236}">
                <a16:creationId xmlns:a16="http://schemas.microsoft.com/office/drawing/2014/main" id="{CC71582C-4629-6DB1-D32F-85D7F89DDB72}"/>
              </a:ext>
            </a:extLst>
          </p:cNvPr>
          <p:cNvSpPr txBox="1">
            <a:spLocks noGrp="1"/>
          </p:cNvSpPr>
          <p:nvPr>
            <p:ph type="body" sz="quarter" idx="1"/>
          </p:nvPr>
        </p:nvSpPr>
        <p:spPr>
          <a:xfrm>
            <a:off x="1726163" y="4741162"/>
            <a:ext cx="9576837" cy="1503400"/>
          </a:xfrm>
          <a:prstGeom prst="rect">
            <a:avLst/>
          </a:prstGeom>
        </p:spPr>
        <p:txBody>
          <a:bodyPr/>
          <a:lstStyle>
            <a:lvl1pPr marL="0" indent="0" algn="l">
              <a:lnSpc>
                <a:spcPct val="120000"/>
              </a:lnSpc>
              <a:buClr>
                <a:schemeClr val="bg1"/>
              </a:buClr>
              <a:buNone/>
              <a:defRPr sz="40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US"/>
              <a:t>Click to edit Master text styles</a:t>
            </a:r>
          </a:p>
        </p:txBody>
      </p:sp>
    </p:spTree>
    <p:extLst>
      <p:ext uri="{BB962C8B-B14F-4D97-AF65-F5344CB8AC3E}">
        <p14:creationId xmlns:p14="http://schemas.microsoft.com/office/powerpoint/2010/main" val="2534290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67987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2722032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05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15821"/>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3246"/>
            <a:ext cx="3932237" cy="2965741"/>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31186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876672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3728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854087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357458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2710535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131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amp; Subtitle  light">
    <p:bg>
      <p:bgPr>
        <a:solidFill>
          <a:schemeClr val="bg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F2E61496-955F-0BA1-2D5F-8076C78B54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044950"/>
            <a:ext cx="12192000" cy="2813050"/>
          </a:xfrm>
          <a:prstGeom prst="rect">
            <a:avLst/>
          </a:prstGeom>
        </p:spPr>
      </p:pic>
      <p:sp>
        <p:nvSpPr>
          <p:cNvPr id="13" name="Title Text"/>
          <p:cNvSpPr txBox="1">
            <a:spLocks noGrp="1"/>
          </p:cNvSpPr>
          <p:nvPr>
            <p:ph type="title"/>
          </p:nvPr>
        </p:nvSpPr>
        <p:spPr>
          <a:xfrm>
            <a:off x="1726163" y="1907006"/>
            <a:ext cx="9576837" cy="2619571"/>
          </a:xfrm>
          <a:prstGeom prst="rect">
            <a:avLst/>
          </a:prstGeom>
        </p:spPr>
        <p:txBody>
          <a:bodyPr anchor="b">
            <a:normAutofit/>
          </a:bodyPr>
          <a:lstStyle>
            <a:lvl1pPr algn="l">
              <a:lnSpc>
                <a:spcPct val="80000"/>
              </a:lnSpc>
              <a:defRPr sz="8000" b="0" i="0" cap="none" spc="-136">
                <a:solidFill>
                  <a:schemeClr val="tx1"/>
                </a:solidFill>
                <a:latin typeface="+mn-lt"/>
                <a:ea typeface="Calibri Light" charset="0"/>
                <a:cs typeface="Calibri Light" charset="0"/>
                <a:sym typeface="Open Sans Light"/>
              </a:defRPr>
            </a:lvl1pPr>
          </a:lstStyle>
          <a:p>
            <a:r>
              <a:rPr lang="en-US"/>
              <a:t>Click to edit Master title style</a:t>
            </a:r>
            <a:endParaRPr/>
          </a:p>
        </p:txBody>
      </p:sp>
      <p:sp>
        <p:nvSpPr>
          <p:cNvPr id="14" name="Body Level One…"/>
          <p:cNvSpPr txBox="1">
            <a:spLocks noGrp="1"/>
          </p:cNvSpPr>
          <p:nvPr>
            <p:ph type="body" sz="quarter" idx="1"/>
          </p:nvPr>
        </p:nvSpPr>
        <p:spPr>
          <a:xfrm>
            <a:off x="1726163" y="4741162"/>
            <a:ext cx="9576837" cy="1503400"/>
          </a:xfrm>
          <a:prstGeom prst="rect">
            <a:avLst/>
          </a:prstGeom>
        </p:spPr>
        <p:txBody>
          <a:bodyPr/>
          <a:lstStyle>
            <a:lvl1pPr marL="0" indent="0" algn="l">
              <a:lnSpc>
                <a:spcPct val="120000"/>
              </a:lnSpc>
              <a:buClr>
                <a:schemeClr val="bg1"/>
              </a:buClr>
              <a:buNone/>
              <a:defRPr sz="4000" b="0" i="0" spc="0">
                <a:solidFill>
                  <a:schemeClr val="tx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US"/>
              <a:t>Click to edit Master text styles</a:t>
            </a:r>
          </a:p>
        </p:txBody>
      </p:sp>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1972" y="6264471"/>
            <a:ext cx="1143000" cy="400050"/>
          </a:xfrm>
          <a:prstGeom prst="rect">
            <a:avLst/>
          </a:prstGeom>
        </p:spPr>
      </p:pic>
      <p:pic>
        <p:nvPicPr>
          <p:cNvPr id="3" name="Graphic 2">
            <a:extLst>
              <a:ext uri="{FF2B5EF4-FFF2-40B4-BE49-F238E27FC236}">
                <a16:creationId xmlns:a16="http://schemas.microsoft.com/office/drawing/2014/main" id="{6993076F-988A-B031-B6F0-CCD5D960018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11597" y="805778"/>
            <a:ext cx="5974978" cy="1029025"/>
          </a:xfrm>
          <a:prstGeom prst="rect">
            <a:avLst/>
          </a:prstGeom>
        </p:spPr>
      </p:pic>
    </p:spTree>
    <p:extLst>
      <p:ext uri="{BB962C8B-B14F-4D97-AF65-F5344CB8AC3E}">
        <p14:creationId xmlns:p14="http://schemas.microsoft.com/office/powerpoint/2010/main" val="1538056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23692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274595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92528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330085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889317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745087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794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56489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65899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20163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11" descr="Person writing in notebook">
            <a:extLst>
              <a:ext uri="{FF2B5EF4-FFF2-40B4-BE49-F238E27FC236}">
                <a16:creationId xmlns:a16="http://schemas.microsoft.com/office/drawing/2014/main" id="{12D65D97-4FDB-71AE-E76F-3681F99A47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10557" y="0"/>
            <a:ext cx="10287000"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a:prstGeom prst="rect">
            <a:avLst/>
          </a:prstGeom>
        </p:spPr>
        <p:txBody>
          <a:bodyPr anchor="b"/>
          <a:lstStyle>
            <a:lvl1pPr>
              <a:defRPr sz="40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a:prstGeom prst="rect">
            <a:avLst/>
          </a:prstGeom>
        </p:spPr>
        <p:txBody>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674" y="6264471"/>
            <a:ext cx="1143000" cy="400050"/>
          </a:xfrm>
          <a:prstGeom prst="rect">
            <a:avLst/>
          </a:prstGeom>
        </p:spPr>
      </p:pic>
      <p:sp>
        <p:nvSpPr>
          <p:cNvPr id="5" name="TextBox 4">
            <a:extLst>
              <a:ext uri="{FF2B5EF4-FFF2-40B4-BE49-F238E27FC236}">
                <a16:creationId xmlns:a16="http://schemas.microsoft.com/office/drawing/2014/main" id="{CD49EE74-035C-A454-F0E2-ACA17D4C8E62}"/>
              </a:ext>
            </a:extLst>
          </p:cNvPr>
          <p:cNvSpPr txBox="1"/>
          <p:nvPr userDrawn="1"/>
        </p:nvSpPr>
        <p:spPr>
          <a:xfrm>
            <a:off x="6223000" y="28849"/>
            <a:ext cx="5738813" cy="461665"/>
          </a:xfrm>
          <a:prstGeom prst="rect">
            <a:avLst/>
          </a:prstGeom>
          <a:noFill/>
        </p:spPr>
        <p:txBody>
          <a:bodyPr wrap="square" rtlCol="0">
            <a:spAutoFit/>
          </a:bodyPr>
          <a:lstStyle/>
          <a:p>
            <a:r>
              <a:rPr lang="en-IE" sz="2400">
                <a:solidFill>
                  <a:srgbClr val="0E85AA"/>
                </a:solidFill>
              </a:rPr>
              <a:t>Change this image from the Master slide</a:t>
            </a:r>
          </a:p>
        </p:txBody>
      </p:sp>
      <p:pic>
        <p:nvPicPr>
          <p:cNvPr id="6" name="Graphic 5">
            <a:extLst>
              <a:ext uri="{FF2B5EF4-FFF2-40B4-BE49-F238E27FC236}">
                <a16:creationId xmlns:a16="http://schemas.microsoft.com/office/drawing/2014/main" id="{C6021664-C95E-C7B2-8E40-A2879255C7B8}"/>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207962" y="206131"/>
            <a:ext cx="4784727" cy="824037"/>
          </a:xfrm>
          <a:prstGeom prst="rect">
            <a:avLst/>
          </a:prstGeom>
        </p:spPr>
      </p:pic>
    </p:spTree>
    <p:extLst>
      <p:ext uri="{BB962C8B-B14F-4D97-AF65-F5344CB8AC3E}">
        <p14:creationId xmlns:p14="http://schemas.microsoft.com/office/powerpoint/2010/main" val="2674602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023514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835713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3796325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590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34289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577756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84432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325897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205622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3509804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242603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883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15821"/>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3246"/>
            <a:ext cx="3932237" cy="2965741"/>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35594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2_Picture with Caption" userDrawn="1">
  <p:cSld name="6_Picture with Caption">
    <p:bg>
      <p:bgRef idx="1001">
        <a:schemeClr val="bg1"/>
      </p:bgRef>
    </p:bg>
    <p:spTree>
      <p:nvGrpSpPr>
        <p:cNvPr id="1" name="Shape 32"/>
        <p:cNvGrpSpPr/>
        <p:nvPr/>
      </p:nvGrpSpPr>
      <p:grpSpPr>
        <a:xfrm>
          <a:off x="0" y="0"/>
          <a:ext cx="0" cy="0"/>
          <a:chOff x="0" y="0"/>
          <a:chExt cx="0" cy="0"/>
        </a:xfrm>
      </p:grpSpPr>
      <p:sp>
        <p:nvSpPr>
          <p:cNvPr id="33" name="Google Shape;33;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4" name="Google Shape;34;p4" descr="Person writing in notebook"/>
          <p:cNvPicPr preferRelativeResize="0"/>
          <p:nvPr/>
        </p:nvPicPr>
        <p:blipFill rotWithShape="1">
          <a:blip r:embed="rId2">
            <a:alphaModFix/>
          </a:blip>
          <a:srcRect/>
          <a:stretch/>
        </p:blipFill>
        <p:spPr>
          <a:xfrm>
            <a:off x="1910557" y="0"/>
            <a:ext cx="10287000" cy="6858000"/>
          </a:xfrm>
          <a:prstGeom prst="rect">
            <a:avLst/>
          </a:prstGeom>
          <a:noFill/>
          <a:ln>
            <a:noFill/>
          </a:ln>
        </p:spPr>
      </p:pic>
      <p:sp>
        <p:nvSpPr>
          <p:cNvPr id="35" name="Google Shape;35;p4"/>
          <p:cNvSpPr>
            <a:spLocks noGrp="1"/>
          </p:cNvSpPr>
          <p:nvPr>
            <p:ph type="pic" idx="2"/>
          </p:nvPr>
        </p:nvSpPr>
        <p:spPr>
          <a:xfrm>
            <a:off x="3581401" y="0"/>
            <a:ext cx="8605043" cy="6858000"/>
          </a:xfrm>
          <a:prstGeom prst="rect">
            <a:avLst/>
          </a:prstGeom>
          <a:noFill/>
          <a:ln>
            <a:noFill/>
          </a:ln>
        </p:spPr>
        <p:txBody>
          <a:bodyPr/>
          <a:lstStyle/>
          <a:p>
            <a:endParaRPr lang="en-IE"/>
          </a:p>
        </p:txBody>
      </p:sp>
      <p:pic>
        <p:nvPicPr>
          <p:cNvPr id="36" name="Google Shape;36;p4"/>
          <p:cNvPicPr preferRelativeResize="0"/>
          <p:nvPr/>
        </p:nvPicPr>
        <p:blipFill rotWithShape="1">
          <a:blip r:embed="rId3">
            <a:alphaModFix/>
          </a:blip>
          <a:srcRect/>
          <a:stretch/>
        </p:blipFill>
        <p:spPr>
          <a:xfrm>
            <a:off x="0" y="0"/>
            <a:ext cx="6223000" cy="6858000"/>
          </a:xfrm>
          <a:prstGeom prst="rect">
            <a:avLst/>
          </a:prstGeom>
          <a:noFill/>
          <a:ln>
            <a:noFill/>
          </a:ln>
        </p:spPr>
      </p:pic>
      <p:pic>
        <p:nvPicPr>
          <p:cNvPr id="37" name="Google Shape;37;p4"/>
          <p:cNvPicPr preferRelativeResize="0"/>
          <p:nvPr/>
        </p:nvPicPr>
        <p:blipFill rotWithShape="1">
          <a:blip r:embed="rId4">
            <a:alphaModFix/>
          </a:blip>
          <a:srcRect/>
          <a:stretch/>
        </p:blipFill>
        <p:spPr>
          <a:xfrm>
            <a:off x="0" y="0"/>
            <a:ext cx="5562600" cy="6858000"/>
          </a:xfrm>
          <a:prstGeom prst="rect">
            <a:avLst/>
          </a:prstGeom>
          <a:noFill/>
          <a:ln>
            <a:noFill/>
          </a:ln>
        </p:spPr>
      </p:pic>
      <p:pic>
        <p:nvPicPr>
          <p:cNvPr id="38" name="Google Shape;38;p4"/>
          <p:cNvPicPr preferRelativeResize="0"/>
          <p:nvPr/>
        </p:nvPicPr>
        <p:blipFill rotWithShape="1">
          <a:blip r:embed="rId5">
            <a:alphaModFix/>
          </a:blip>
          <a:srcRect/>
          <a:stretch/>
        </p:blipFill>
        <p:spPr>
          <a:xfrm>
            <a:off x="5557" y="0"/>
            <a:ext cx="4972051" cy="6858000"/>
          </a:xfrm>
          <a:prstGeom prst="rect">
            <a:avLst/>
          </a:prstGeom>
          <a:noFill/>
          <a:ln>
            <a:noFill/>
          </a:ln>
        </p:spPr>
      </p:pic>
      <p:sp>
        <p:nvSpPr>
          <p:cNvPr id="39" name="Google Shape;39;p4"/>
          <p:cNvSpPr txBox="1">
            <a:spLocks noGrp="1"/>
          </p:cNvSpPr>
          <p:nvPr>
            <p:ph type="title"/>
          </p:nvPr>
        </p:nvSpPr>
        <p:spPr>
          <a:xfrm>
            <a:off x="914401" y="1854201"/>
            <a:ext cx="3857625" cy="10699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0" name="Google Shape;40;p4"/>
          <p:cNvSpPr txBox="1">
            <a:spLocks noGrp="1"/>
          </p:cNvSpPr>
          <p:nvPr>
            <p:ph type="body" idx="1"/>
          </p:nvPr>
        </p:nvSpPr>
        <p:spPr>
          <a:xfrm>
            <a:off x="914401" y="2924175"/>
            <a:ext cx="3857625" cy="29448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pic>
        <p:nvPicPr>
          <p:cNvPr id="41" name="Google Shape;41;p4"/>
          <p:cNvPicPr preferRelativeResize="0"/>
          <p:nvPr/>
        </p:nvPicPr>
        <p:blipFill rotWithShape="1">
          <a:blip r:embed="rId6">
            <a:alphaModFix/>
          </a:blip>
          <a:srcRect/>
          <a:stretch/>
        </p:blipFill>
        <p:spPr>
          <a:xfrm>
            <a:off x="230188" y="206131"/>
            <a:ext cx="4757765" cy="819395"/>
          </a:xfrm>
          <a:prstGeom prst="rect">
            <a:avLst/>
          </a:prstGeom>
          <a:noFill/>
          <a:ln>
            <a:noFill/>
          </a:ln>
        </p:spPr>
      </p:pic>
      <p:pic>
        <p:nvPicPr>
          <p:cNvPr id="42" name="Google Shape;42;p4"/>
          <p:cNvPicPr preferRelativeResize="0"/>
          <p:nvPr/>
        </p:nvPicPr>
        <p:blipFill rotWithShape="1">
          <a:blip r:embed="rId7">
            <a:alphaModFix/>
          </a:blip>
          <a:srcRect/>
          <a:stretch/>
        </p:blipFill>
        <p:spPr>
          <a:xfrm>
            <a:off x="248675" y="6264471"/>
            <a:ext cx="1143000" cy="400051"/>
          </a:xfrm>
          <a:prstGeom prst="rect">
            <a:avLst/>
          </a:prstGeom>
          <a:noFill/>
          <a:ln>
            <a:noFill/>
          </a:ln>
        </p:spPr>
      </p:pic>
      <p:sp>
        <p:nvSpPr>
          <p:cNvPr id="43" name="Google Shape;43;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 name="Picture 2">
            <a:extLst>
              <a:ext uri="{FF2B5EF4-FFF2-40B4-BE49-F238E27FC236}">
                <a16:creationId xmlns:a16="http://schemas.microsoft.com/office/drawing/2014/main" id="{E686EFF7-E663-EBE3-83ED-B5A22DEF2C76}"/>
              </a:ext>
            </a:extLst>
          </p:cNvPr>
          <p:cNvPicPr>
            <a:picLocks noChangeAspect="1"/>
          </p:cNvPicPr>
          <p:nvPr userDrawn="1"/>
        </p:nvPicPr>
        <p:blipFill>
          <a:blip r:embed="rId8"/>
          <a:stretch>
            <a:fillRect/>
          </a:stretch>
        </p:blipFill>
        <p:spPr>
          <a:xfrm>
            <a:off x="3042443" y="0"/>
            <a:ext cx="9144000" cy="6858000"/>
          </a:xfrm>
          <a:prstGeom prst="rect">
            <a:avLst/>
          </a:prstGeom>
        </p:spPr>
      </p:pic>
      <p:pic>
        <p:nvPicPr>
          <p:cNvPr id="45" name="Google Shape;45;p4"/>
          <p:cNvPicPr preferRelativeResize="0"/>
          <p:nvPr userDrawn="1"/>
        </p:nvPicPr>
        <p:blipFill rotWithShape="1">
          <a:blip r:embed="rId9">
            <a:alphaModFix/>
          </a:blip>
          <a:srcRect/>
          <a:stretch/>
        </p:blipFill>
        <p:spPr>
          <a:xfrm>
            <a:off x="0" y="0"/>
            <a:ext cx="6223000" cy="6858000"/>
          </a:xfrm>
          <a:prstGeom prst="rect">
            <a:avLst/>
          </a:prstGeom>
          <a:noFill/>
          <a:ln>
            <a:noFill/>
          </a:ln>
        </p:spPr>
      </p:pic>
      <p:pic>
        <p:nvPicPr>
          <p:cNvPr id="46" name="Google Shape;46;p4"/>
          <p:cNvPicPr preferRelativeResize="0"/>
          <p:nvPr/>
        </p:nvPicPr>
        <p:blipFill rotWithShape="1">
          <a:blip r:embed="rId4">
            <a:alphaModFix/>
          </a:blip>
          <a:srcRect/>
          <a:stretch/>
        </p:blipFill>
        <p:spPr>
          <a:xfrm>
            <a:off x="0" y="0"/>
            <a:ext cx="5562600" cy="6858000"/>
          </a:xfrm>
          <a:prstGeom prst="rect">
            <a:avLst/>
          </a:prstGeom>
          <a:noFill/>
          <a:ln>
            <a:noFill/>
          </a:ln>
        </p:spPr>
      </p:pic>
      <p:pic>
        <p:nvPicPr>
          <p:cNvPr id="47" name="Google Shape;47;p4"/>
          <p:cNvPicPr preferRelativeResize="0"/>
          <p:nvPr/>
        </p:nvPicPr>
        <p:blipFill rotWithShape="1">
          <a:blip r:embed="rId5">
            <a:alphaModFix/>
          </a:blip>
          <a:srcRect/>
          <a:stretch/>
        </p:blipFill>
        <p:spPr>
          <a:xfrm>
            <a:off x="5557" y="0"/>
            <a:ext cx="4972050" cy="6858000"/>
          </a:xfrm>
          <a:prstGeom prst="rect">
            <a:avLst/>
          </a:prstGeom>
          <a:noFill/>
          <a:ln>
            <a:noFill/>
          </a:ln>
        </p:spPr>
      </p:pic>
      <p:pic>
        <p:nvPicPr>
          <p:cNvPr id="48" name="Google Shape;48;p4"/>
          <p:cNvPicPr preferRelativeResize="0"/>
          <p:nvPr/>
        </p:nvPicPr>
        <p:blipFill rotWithShape="1">
          <a:blip r:embed="rId6">
            <a:alphaModFix/>
          </a:blip>
          <a:srcRect/>
          <a:stretch/>
        </p:blipFill>
        <p:spPr>
          <a:xfrm>
            <a:off x="230187" y="206131"/>
            <a:ext cx="4757765" cy="819394"/>
          </a:xfrm>
          <a:prstGeom prst="rect">
            <a:avLst/>
          </a:prstGeom>
          <a:noFill/>
          <a:ln>
            <a:noFill/>
          </a:ln>
        </p:spPr>
      </p:pic>
      <p:pic>
        <p:nvPicPr>
          <p:cNvPr id="49" name="Google Shape;49;p4"/>
          <p:cNvPicPr preferRelativeResize="0"/>
          <p:nvPr/>
        </p:nvPicPr>
        <p:blipFill rotWithShape="1">
          <a:blip r:embed="rId7">
            <a:alphaModFix/>
          </a:blip>
          <a:srcRect/>
          <a:stretch/>
        </p:blipFill>
        <p:spPr>
          <a:xfrm>
            <a:off x="248674" y="6264471"/>
            <a:ext cx="1143000" cy="400050"/>
          </a:xfrm>
          <a:prstGeom prst="rect">
            <a:avLst/>
          </a:prstGeom>
          <a:noFill/>
          <a:ln>
            <a:noFill/>
          </a:ln>
        </p:spPr>
      </p:pic>
    </p:spTree>
    <p:extLst>
      <p:ext uri="{BB962C8B-B14F-4D97-AF65-F5344CB8AC3E}">
        <p14:creationId xmlns:p14="http://schemas.microsoft.com/office/powerpoint/2010/main" val="9000174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2 x content">
  <p:cSld name="1_Title and 2 x content">
    <p:bg>
      <p:bgPr>
        <a:solidFill>
          <a:schemeClr val="lt1"/>
        </a:solidFill>
        <a:effectLst/>
      </p:bgPr>
    </p:bg>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514800" y="897616"/>
            <a:ext cx="5256400" cy="793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2"/>
              </a:buClr>
              <a:buSzPts val="2100"/>
              <a:buFont typeface="Calibri"/>
              <a:buNone/>
              <a:defRPr>
                <a:solidFill>
                  <a:schemeClr val="accen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a:t>Click to edit Master title style</a:t>
            </a:r>
            <a:endParaRPr/>
          </a:p>
        </p:txBody>
      </p:sp>
      <p:sp>
        <p:nvSpPr>
          <p:cNvPr id="73" name="Google Shape;73;p12"/>
          <p:cNvSpPr txBox="1">
            <a:spLocks noGrp="1"/>
          </p:cNvSpPr>
          <p:nvPr>
            <p:ph type="body" idx="1"/>
          </p:nvPr>
        </p:nvSpPr>
        <p:spPr>
          <a:xfrm>
            <a:off x="514799" y="2263939"/>
            <a:ext cx="4788400" cy="36964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00"/>
              </a:spcBef>
              <a:spcAft>
                <a:spcPts val="0"/>
              </a:spcAft>
              <a:buClr>
                <a:schemeClr val="dk2"/>
              </a:buClr>
              <a:buSzPts val="1500"/>
              <a:buNone/>
              <a:defRPr>
                <a:solidFill>
                  <a:schemeClr val="dk2"/>
                </a:solidFill>
              </a:defRPr>
            </a:lvl1pPr>
            <a:lvl2pPr marL="914400" lvl="1" indent="-228600" algn="l">
              <a:lnSpc>
                <a:spcPct val="90000"/>
              </a:lnSpc>
              <a:spcBef>
                <a:spcPts val="400"/>
              </a:spcBef>
              <a:spcAft>
                <a:spcPts val="0"/>
              </a:spcAft>
              <a:buClr>
                <a:schemeClr val="dk2"/>
              </a:buClr>
              <a:buSzPts val="1400"/>
              <a:buNone/>
              <a:defRPr>
                <a:solidFill>
                  <a:schemeClr val="dk2"/>
                </a:solidFill>
              </a:defRPr>
            </a:lvl2pPr>
            <a:lvl3pPr marL="1371600" lvl="2" indent="-317500" algn="l">
              <a:lnSpc>
                <a:spcPct val="90000"/>
              </a:lnSpc>
              <a:spcBef>
                <a:spcPts val="400"/>
              </a:spcBef>
              <a:spcAft>
                <a:spcPts val="0"/>
              </a:spcAft>
              <a:buClr>
                <a:schemeClr val="accent2"/>
              </a:buClr>
              <a:buSzPts val="1400"/>
              <a:buChar char="•"/>
              <a:defRPr>
                <a:solidFill>
                  <a:schemeClr val="dk2"/>
                </a:solidFill>
              </a:defRPr>
            </a:lvl3pPr>
            <a:lvl4pPr marL="1828800" lvl="3" indent="-304800" algn="l">
              <a:lnSpc>
                <a:spcPct val="90000"/>
              </a:lnSpc>
              <a:spcBef>
                <a:spcPts val="400"/>
              </a:spcBef>
              <a:spcAft>
                <a:spcPts val="0"/>
              </a:spcAft>
              <a:buClr>
                <a:schemeClr val="accent2"/>
              </a:buClr>
              <a:buSzPts val="1200"/>
              <a:buChar char="•"/>
              <a:defRPr>
                <a:solidFill>
                  <a:schemeClr val="dk2"/>
                </a:solidFill>
              </a:defRPr>
            </a:lvl4pPr>
            <a:lvl5pPr marL="2286000" lvl="4" indent="-228600" algn="l">
              <a:lnSpc>
                <a:spcPct val="90000"/>
              </a:lnSpc>
              <a:spcBef>
                <a:spcPts val="800"/>
              </a:spcBef>
              <a:spcAft>
                <a:spcPts val="0"/>
              </a:spcAft>
              <a:buClr>
                <a:schemeClr val="dk2"/>
              </a:buClr>
              <a:buSzPts val="1500"/>
              <a:buNone/>
              <a:defRPr>
                <a:solidFill>
                  <a:schemeClr val="dk2"/>
                </a:solidFill>
              </a:defRPr>
            </a:lvl5pPr>
            <a:lvl6pPr marL="2743200" lvl="5" indent="-317500" algn="l">
              <a:lnSpc>
                <a:spcPct val="90000"/>
              </a:lnSpc>
              <a:spcBef>
                <a:spcPts val="533"/>
              </a:spcBef>
              <a:spcAft>
                <a:spcPts val="0"/>
              </a:spcAft>
              <a:buClr>
                <a:srgbClr val="FF0000"/>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pPr lvl="0"/>
            <a:r>
              <a:rPr lang="en-US"/>
              <a:t>Click to edit Master text styles</a:t>
            </a:r>
          </a:p>
        </p:txBody>
      </p:sp>
      <p:sp>
        <p:nvSpPr>
          <p:cNvPr id="74" name="Google Shape;74;p12"/>
          <p:cNvSpPr txBox="1">
            <a:spLocks noGrp="1"/>
          </p:cNvSpPr>
          <p:nvPr>
            <p:ph type="body" idx="2"/>
          </p:nvPr>
        </p:nvSpPr>
        <p:spPr>
          <a:xfrm>
            <a:off x="5720811" y="2263939"/>
            <a:ext cx="4788400" cy="36964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00"/>
              </a:spcBef>
              <a:spcAft>
                <a:spcPts val="0"/>
              </a:spcAft>
              <a:buClr>
                <a:schemeClr val="dk2"/>
              </a:buClr>
              <a:buSzPts val="1500"/>
              <a:buNone/>
              <a:defRPr>
                <a:solidFill>
                  <a:schemeClr val="dk2"/>
                </a:solidFill>
              </a:defRPr>
            </a:lvl1pPr>
            <a:lvl2pPr marL="914400" lvl="1" indent="-228600" algn="l">
              <a:lnSpc>
                <a:spcPct val="90000"/>
              </a:lnSpc>
              <a:spcBef>
                <a:spcPts val="400"/>
              </a:spcBef>
              <a:spcAft>
                <a:spcPts val="0"/>
              </a:spcAft>
              <a:buClr>
                <a:schemeClr val="dk2"/>
              </a:buClr>
              <a:buSzPts val="1400"/>
              <a:buNone/>
              <a:defRPr>
                <a:solidFill>
                  <a:schemeClr val="dk2"/>
                </a:solidFill>
              </a:defRPr>
            </a:lvl2pPr>
            <a:lvl3pPr marL="1371600" lvl="2" indent="-317500" algn="l">
              <a:lnSpc>
                <a:spcPct val="90000"/>
              </a:lnSpc>
              <a:spcBef>
                <a:spcPts val="400"/>
              </a:spcBef>
              <a:spcAft>
                <a:spcPts val="0"/>
              </a:spcAft>
              <a:buClr>
                <a:schemeClr val="accent2"/>
              </a:buClr>
              <a:buSzPts val="1400"/>
              <a:buChar char="•"/>
              <a:defRPr>
                <a:solidFill>
                  <a:schemeClr val="dk2"/>
                </a:solidFill>
              </a:defRPr>
            </a:lvl3pPr>
            <a:lvl4pPr marL="1828800" lvl="3" indent="-304800" algn="l">
              <a:lnSpc>
                <a:spcPct val="90000"/>
              </a:lnSpc>
              <a:spcBef>
                <a:spcPts val="400"/>
              </a:spcBef>
              <a:spcAft>
                <a:spcPts val="0"/>
              </a:spcAft>
              <a:buClr>
                <a:schemeClr val="accent2"/>
              </a:buClr>
              <a:buSzPts val="1200"/>
              <a:buChar char="•"/>
              <a:defRPr>
                <a:solidFill>
                  <a:schemeClr val="dk2"/>
                </a:solidFill>
              </a:defRPr>
            </a:lvl4pPr>
            <a:lvl5pPr marL="2286000" lvl="4" indent="-228600" algn="l">
              <a:lnSpc>
                <a:spcPct val="90000"/>
              </a:lnSpc>
              <a:spcBef>
                <a:spcPts val="800"/>
              </a:spcBef>
              <a:spcAft>
                <a:spcPts val="0"/>
              </a:spcAft>
              <a:buClr>
                <a:schemeClr val="dk2"/>
              </a:buClr>
              <a:buSzPts val="1500"/>
              <a:buNone/>
              <a:defRPr>
                <a:solidFill>
                  <a:schemeClr val="dk2"/>
                </a:solidFill>
              </a:defRPr>
            </a:lvl5pPr>
            <a:lvl6pPr marL="2743200" lvl="5" indent="-317500" algn="l">
              <a:lnSpc>
                <a:spcPct val="90000"/>
              </a:lnSpc>
              <a:spcBef>
                <a:spcPts val="533"/>
              </a:spcBef>
              <a:spcAft>
                <a:spcPts val="0"/>
              </a:spcAft>
              <a:buClr>
                <a:srgbClr val="FF0000"/>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pPr lvl="0"/>
            <a:r>
              <a:rPr lang="en-US"/>
              <a:t>Click to edit Master text styles</a:t>
            </a:r>
          </a:p>
        </p:txBody>
      </p:sp>
    </p:spTree>
    <p:extLst>
      <p:ext uri="{BB962C8B-B14F-4D97-AF65-F5344CB8AC3E}">
        <p14:creationId xmlns:p14="http://schemas.microsoft.com/office/powerpoint/2010/main" val="1707301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11">
            <a:extLst>
              <a:ext uri="{FF2B5EF4-FFF2-40B4-BE49-F238E27FC236}">
                <a16:creationId xmlns:a16="http://schemas.microsoft.com/office/drawing/2014/main" id="{12D65D97-4FDB-71AE-E76F-3681F99A47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508563" y="1306394"/>
            <a:ext cx="3397874" cy="4245211"/>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a:prstGeom prst="rect">
            <a:avLst/>
          </a:prstGeom>
        </p:spPr>
        <p:txBody>
          <a:bodyPr anchor="b"/>
          <a:lstStyle>
            <a:lvl1pPr>
              <a:defRPr sz="40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a:prstGeom prst="rect">
            <a:avLst/>
          </a:prstGeom>
        </p:spPr>
        <p:txBody>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674" y="6264471"/>
            <a:ext cx="1143000" cy="400050"/>
          </a:xfrm>
          <a:prstGeom prst="rect">
            <a:avLst/>
          </a:prstGeom>
        </p:spPr>
      </p:pic>
      <p:pic>
        <p:nvPicPr>
          <p:cNvPr id="6" name="Graphic 5">
            <a:extLst>
              <a:ext uri="{FF2B5EF4-FFF2-40B4-BE49-F238E27FC236}">
                <a16:creationId xmlns:a16="http://schemas.microsoft.com/office/drawing/2014/main" id="{C6021664-C95E-C7B2-8E40-A2879255C7B8}"/>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207962" y="206131"/>
            <a:ext cx="4784727" cy="824037"/>
          </a:xfrm>
          <a:prstGeom prst="rect">
            <a:avLst/>
          </a:prstGeom>
        </p:spPr>
      </p:pic>
    </p:spTree>
    <p:extLst>
      <p:ext uri="{BB962C8B-B14F-4D97-AF65-F5344CB8AC3E}">
        <p14:creationId xmlns:p14="http://schemas.microsoft.com/office/powerpoint/2010/main" val="13938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63535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33109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637883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67987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2722032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71328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05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15821"/>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3246"/>
            <a:ext cx="3932237" cy="2965741"/>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31186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2_Picture with Caption" userDrawn="1">
  <p:cSld name="2_Picture with Caption">
    <p:bg>
      <p:bgRef idx="1001">
        <a:schemeClr val="bg1"/>
      </p:bgRef>
    </p:bg>
    <p:spTree>
      <p:nvGrpSpPr>
        <p:cNvPr id="1" name="Shape 32"/>
        <p:cNvGrpSpPr/>
        <p:nvPr/>
      </p:nvGrpSpPr>
      <p:grpSpPr>
        <a:xfrm>
          <a:off x="0" y="0"/>
          <a:ext cx="0" cy="0"/>
          <a:chOff x="0" y="0"/>
          <a:chExt cx="0" cy="0"/>
        </a:xfrm>
      </p:grpSpPr>
      <p:sp>
        <p:nvSpPr>
          <p:cNvPr id="33" name="Google Shape;33;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4" name="Google Shape;34;p4" descr="Person writing in notebook"/>
          <p:cNvPicPr preferRelativeResize="0"/>
          <p:nvPr/>
        </p:nvPicPr>
        <p:blipFill rotWithShape="1">
          <a:blip r:embed="rId2">
            <a:alphaModFix/>
          </a:blip>
          <a:srcRect/>
          <a:stretch/>
        </p:blipFill>
        <p:spPr>
          <a:xfrm>
            <a:off x="1910557" y="0"/>
            <a:ext cx="10287000" cy="6858000"/>
          </a:xfrm>
          <a:prstGeom prst="rect">
            <a:avLst/>
          </a:prstGeom>
          <a:noFill/>
          <a:ln>
            <a:noFill/>
          </a:ln>
        </p:spPr>
      </p:pic>
      <p:sp>
        <p:nvSpPr>
          <p:cNvPr id="35" name="Google Shape;35;p4"/>
          <p:cNvSpPr>
            <a:spLocks noGrp="1"/>
          </p:cNvSpPr>
          <p:nvPr>
            <p:ph type="pic" idx="2"/>
          </p:nvPr>
        </p:nvSpPr>
        <p:spPr>
          <a:xfrm>
            <a:off x="3581401" y="0"/>
            <a:ext cx="8605043" cy="6858000"/>
          </a:xfrm>
          <a:prstGeom prst="rect">
            <a:avLst/>
          </a:prstGeom>
          <a:noFill/>
          <a:ln>
            <a:noFill/>
          </a:ln>
        </p:spPr>
        <p:txBody>
          <a:bodyPr/>
          <a:lstStyle/>
          <a:p>
            <a:endParaRPr lang="en-IE"/>
          </a:p>
        </p:txBody>
      </p:sp>
      <p:pic>
        <p:nvPicPr>
          <p:cNvPr id="36" name="Google Shape;36;p4"/>
          <p:cNvPicPr preferRelativeResize="0"/>
          <p:nvPr/>
        </p:nvPicPr>
        <p:blipFill rotWithShape="1">
          <a:blip r:embed="rId3">
            <a:alphaModFix/>
          </a:blip>
          <a:srcRect/>
          <a:stretch/>
        </p:blipFill>
        <p:spPr>
          <a:xfrm>
            <a:off x="0" y="0"/>
            <a:ext cx="6223000" cy="6858000"/>
          </a:xfrm>
          <a:prstGeom prst="rect">
            <a:avLst/>
          </a:prstGeom>
          <a:noFill/>
          <a:ln>
            <a:noFill/>
          </a:ln>
        </p:spPr>
      </p:pic>
      <p:pic>
        <p:nvPicPr>
          <p:cNvPr id="37" name="Google Shape;37;p4"/>
          <p:cNvPicPr preferRelativeResize="0"/>
          <p:nvPr/>
        </p:nvPicPr>
        <p:blipFill rotWithShape="1">
          <a:blip r:embed="rId4">
            <a:alphaModFix/>
          </a:blip>
          <a:srcRect/>
          <a:stretch/>
        </p:blipFill>
        <p:spPr>
          <a:xfrm>
            <a:off x="0" y="0"/>
            <a:ext cx="5562600" cy="6858000"/>
          </a:xfrm>
          <a:prstGeom prst="rect">
            <a:avLst/>
          </a:prstGeom>
          <a:noFill/>
          <a:ln>
            <a:noFill/>
          </a:ln>
        </p:spPr>
      </p:pic>
      <p:pic>
        <p:nvPicPr>
          <p:cNvPr id="38" name="Google Shape;38;p4"/>
          <p:cNvPicPr preferRelativeResize="0"/>
          <p:nvPr/>
        </p:nvPicPr>
        <p:blipFill rotWithShape="1">
          <a:blip r:embed="rId5">
            <a:alphaModFix/>
          </a:blip>
          <a:srcRect/>
          <a:stretch/>
        </p:blipFill>
        <p:spPr>
          <a:xfrm>
            <a:off x="5557" y="0"/>
            <a:ext cx="4972051" cy="6858000"/>
          </a:xfrm>
          <a:prstGeom prst="rect">
            <a:avLst/>
          </a:prstGeom>
          <a:noFill/>
          <a:ln>
            <a:noFill/>
          </a:ln>
        </p:spPr>
      </p:pic>
      <p:sp>
        <p:nvSpPr>
          <p:cNvPr id="39" name="Google Shape;39;p4"/>
          <p:cNvSpPr txBox="1">
            <a:spLocks noGrp="1"/>
          </p:cNvSpPr>
          <p:nvPr>
            <p:ph type="title"/>
          </p:nvPr>
        </p:nvSpPr>
        <p:spPr>
          <a:xfrm>
            <a:off x="914401" y="1854201"/>
            <a:ext cx="3857625" cy="10699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0" name="Google Shape;40;p4"/>
          <p:cNvSpPr txBox="1">
            <a:spLocks noGrp="1"/>
          </p:cNvSpPr>
          <p:nvPr>
            <p:ph type="body" idx="1"/>
          </p:nvPr>
        </p:nvSpPr>
        <p:spPr>
          <a:xfrm>
            <a:off x="914401" y="2924175"/>
            <a:ext cx="3857625" cy="29448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pic>
        <p:nvPicPr>
          <p:cNvPr id="41" name="Google Shape;41;p4"/>
          <p:cNvPicPr preferRelativeResize="0"/>
          <p:nvPr/>
        </p:nvPicPr>
        <p:blipFill rotWithShape="1">
          <a:blip r:embed="rId6">
            <a:alphaModFix/>
          </a:blip>
          <a:srcRect/>
          <a:stretch/>
        </p:blipFill>
        <p:spPr>
          <a:xfrm>
            <a:off x="230188" y="206131"/>
            <a:ext cx="4757765" cy="819395"/>
          </a:xfrm>
          <a:prstGeom prst="rect">
            <a:avLst/>
          </a:prstGeom>
          <a:noFill/>
          <a:ln>
            <a:noFill/>
          </a:ln>
        </p:spPr>
      </p:pic>
      <p:pic>
        <p:nvPicPr>
          <p:cNvPr id="42" name="Google Shape;42;p4"/>
          <p:cNvPicPr preferRelativeResize="0"/>
          <p:nvPr/>
        </p:nvPicPr>
        <p:blipFill rotWithShape="1">
          <a:blip r:embed="rId7">
            <a:alphaModFix/>
          </a:blip>
          <a:srcRect/>
          <a:stretch/>
        </p:blipFill>
        <p:spPr>
          <a:xfrm>
            <a:off x="248675" y="6264471"/>
            <a:ext cx="1143000" cy="400051"/>
          </a:xfrm>
          <a:prstGeom prst="rect">
            <a:avLst/>
          </a:prstGeom>
          <a:noFill/>
          <a:ln>
            <a:noFill/>
          </a:ln>
        </p:spPr>
      </p:pic>
      <p:sp>
        <p:nvSpPr>
          <p:cNvPr id="43" name="Google Shape;43;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 name="Picture 2">
            <a:extLst>
              <a:ext uri="{FF2B5EF4-FFF2-40B4-BE49-F238E27FC236}">
                <a16:creationId xmlns:a16="http://schemas.microsoft.com/office/drawing/2014/main" id="{E686EFF7-E663-EBE3-83ED-B5A22DEF2C76}"/>
              </a:ext>
            </a:extLst>
          </p:cNvPr>
          <p:cNvPicPr>
            <a:picLocks noChangeAspect="1"/>
          </p:cNvPicPr>
          <p:nvPr userDrawn="1"/>
        </p:nvPicPr>
        <p:blipFill>
          <a:blip r:embed="rId8"/>
          <a:stretch>
            <a:fillRect/>
          </a:stretch>
        </p:blipFill>
        <p:spPr>
          <a:xfrm>
            <a:off x="3042443" y="0"/>
            <a:ext cx="9144000" cy="6858000"/>
          </a:xfrm>
          <a:prstGeom prst="rect">
            <a:avLst/>
          </a:prstGeom>
        </p:spPr>
      </p:pic>
      <p:pic>
        <p:nvPicPr>
          <p:cNvPr id="45" name="Google Shape;45;p4"/>
          <p:cNvPicPr preferRelativeResize="0"/>
          <p:nvPr userDrawn="1"/>
        </p:nvPicPr>
        <p:blipFill rotWithShape="1">
          <a:blip r:embed="rId9">
            <a:alphaModFix/>
          </a:blip>
          <a:srcRect/>
          <a:stretch/>
        </p:blipFill>
        <p:spPr>
          <a:xfrm>
            <a:off x="0" y="0"/>
            <a:ext cx="6223000" cy="6858000"/>
          </a:xfrm>
          <a:prstGeom prst="rect">
            <a:avLst/>
          </a:prstGeom>
          <a:noFill/>
          <a:ln>
            <a:noFill/>
          </a:ln>
        </p:spPr>
      </p:pic>
      <p:pic>
        <p:nvPicPr>
          <p:cNvPr id="46" name="Google Shape;46;p4"/>
          <p:cNvPicPr preferRelativeResize="0"/>
          <p:nvPr/>
        </p:nvPicPr>
        <p:blipFill rotWithShape="1">
          <a:blip r:embed="rId4">
            <a:alphaModFix/>
          </a:blip>
          <a:srcRect/>
          <a:stretch/>
        </p:blipFill>
        <p:spPr>
          <a:xfrm>
            <a:off x="0" y="0"/>
            <a:ext cx="5562600" cy="6858000"/>
          </a:xfrm>
          <a:prstGeom prst="rect">
            <a:avLst/>
          </a:prstGeom>
          <a:noFill/>
          <a:ln>
            <a:noFill/>
          </a:ln>
        </p:spPr>
      </p:pic>
      <p:pic>
        <p:nvPicPr>
          <p:cNvPr id="47" name="Google Shape;47;p4"/>
          <p:cNvPicPr preferRelativeResize="0"/>
          <p:nvPr/>
        </p:nvPicPr>
        <p:blipFill rotWithShape="1">
          <a:blip r:embed="rId5">
            <a:alphaModFix/>
          </a:blip>
          <a:srcRect/>
          <a:stretch/>
        </p:blipFill>
        <p:spPr>
          <a:xfrm>
            <a:off x="5557" y="0"/>
            <a:ext cx="4972050" cy="6858000"/>
          </a:xfrm>
          <a:prstGeom prst="rect">
            <a:avLst/>
          </a:prstGeom>
          <a:noFill/>
          <a:ln>
            <a:noFill/>
          </a:ln>
        </p:spPr>
      </p:pic>
      <p:pic>
        <p:nvPicPr>
          <p:cNvPr id="48" name="Google Shape;48;p4"/>
          <p:cNvPicPr preferRelativeResize="0"/>
          <p:nvPr/>
        </p:nvPicPr>
        <p:blipFill rotWithShape="1">
          <a:blip r:embed="rId6">
            <a:alphaModFix/>
          </a:blip>
          <a:srcRect/>
          <a:stretch/>
        </p:blipFill>
        <p:spPr>
          <a:xfrm>
            <a:off x="230187" y="206131"/>
            <a:ext cx="4757765" cy="819394"/>
          </a:xfrm>
          <a:prstGeom prst="rect">
            <a:avLst/>
          </a:prstGeom>
          <a:noFill/>
          <a:ln>
            <a:noFill/>
          </a:ln>
        </p:spPr>
      </p:pic>
      <p:pic>
        <p:nvPicPr>
          <p:cNvPr id="49" name="Google Shape;49;p4"/>
          <p:cNvPicPr preferRelativeResize="0"/>
          <p:nvPr/>
        </p:nvPicPr>
        <p:blipFill rotWithShape="1">
          <a:blip r:embed="rId7">
            <a:alphaModFix/>
          </a:blip>
          <a:srcRect/>
          <a:stretch/>
        </p:blipFill>
        <p:spPr>
          <a:xfrm>
            <a:off x="248674" y="6264471"/>
            <a:ext cx="1143000" cy="400050"/>
          </a:xfrm>
          <a:prstGeom prst="rect">
            <a:avLst/>
          </a:prstGeom>
          <a:noFill/>
          <a:ln>
            <a:noFill/>
          </a:ln>
        </p:spPr>
      </p:pic>
    </p:spTree>
    <p:extLst>
      <p:ext uri="{BB962C8B-B14F-4D97-AF65-F5344CB8AC3E}">
        <p14:creationId xmlns:p14="http://schemas.microsoft.com/office/powerpoint/2010/main" val="3841788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2 x content">
  <p:cSld name="Title and 2 x content">
    <p:bg>
      <p:bgPr>
        <a:solidFill>
          <a:schemeClr val="lt1"/>
        </a:solidFill>
        <a:effectLst/>
      </p:bgPr>
    </p:bg>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514800" y="897616"/>
            <a:ext cx="5256400" cy="793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2"/>
              </a:buClr>
              <a:buSzPts val="2100"/>
              <a:buFont typeface="Calibri"/>
              <a:buNone/>
              <a:defRPr>
                <a:solidFill>
                  <a:schemeClr val="accen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US"/>
              <a:t>Click to edit Master title style</a:t>
            </a:r>
            <a:endParaRPr/>
          </a:p>
        </p:txBody>
      </p:sp>
      <p:sp>
        <p:nvSpPr>
          <p:cNvPr id="73" name="Google Shape;73;p12"/>
          <p:cNvSpPr txBox="1">
            <a:spLocks noGrp="1"/>
          </p:cNvSpPr>
          <p:nvPr>
            <p:ph type="body" idx="1"/>
          </p:nvPr>
        </p:nvSpPr>
        <p:spPr>
          <a:xfrm>
            <a:off x="514799" y="2263939"/>
            <a:ext cx="4788400" cy="36964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00"/>
              </a:spcBef>
              <a:spcAft>
                <a:spcPts val="0"/>
              </a:spcAft>
              <a:buClr>
                <a:schemeClr val="dk2"/>
              </a:buClr>
              <a:buSzPts val="1500"/>
              <a:buNone/>
              <a:defRPr>
                <a:solidFill>
                  <a:schemeClr val="dk2"/>
                </a:solidFill>
              </a:defRPr>
            </a:lvl1pPr>
            <a:lvl2pPr marL="914400" lvl="1" indent="-228600" algn="l">
              <a:lnSpc>
                <a:spcPct val="90000"/>
              </a:lnSpc>
              <a:spcBef>
                <a:spcPts val="400"/>
              </a:spcBef>
              <a:spcAft>
                <a:spcPts val="0"/>
              </a:spcAft>
              <a:buClr>
                <a:schemeClr val="dk2"/>
              </a:buClr>
              <a:buSzPts val="1400"/>
              <a:buNone/>
              <a:defRPr>
                <a:solidFill>
                  <a:schemeClr val="dk2"/>
                </a:solidFill>
              </a:defRPr>
            </a:lvl2pPr>
            <a:lvl3pPr marL="1371600" lvl="2" indent="-317500" algn="l">
              <a:lnSpc>
                <a:spcPct val="90000"/>
              </a:lnSpc>
              <a:spcBef>
                <a:spcPts val="400"/>
              </a:spcBef>
              <a:spcAft>
                <a:spcPts val="0"/>
              </a:spcAft>
              <a:buClr>
                <a:schemeClr val="accent2"/>
              </a:buClr>
              <a:buSzPts val="1400"/>
              <a:buChar char="•"/>
              <a:defRPr>
                <a:solidFill>
                  <a:schemeClr val="dk2"/>
                </a:solidFill>
              </a:defRPr>
            </a:lvl3pPr>
            <a:lvl4pPr marL="1828800" lvl="3" indent="-304800" algn="l">
              <a:lnSpc>
                <a:spcPct val="90000"/>
              </a:lnSpc>
              <a:spcBef>
                <a:spcPts val="400"/>
              </a:spcBef>
              <a:spcAft>
                <a:spcPts val="0"/>
              </a:spcAft>
              <a:buClr>
                <a:schemeClr val="accent2"/>
              </a:buClr>
              <a:buSzPts val="1200"/>
              <a:buChar char="•"/>
              <a:defRPr>
                <a:solidFill>
                  <a:schemeClr val="dk2"/>
                </a:solidFill>
              </a:defRPr>
            </a:lvl4pPr>
            <a:lvl5pPr marL="2286000" lvl="4" indent="-228600" algn="l">
              <a:lnSpc>
                <a:spcPct val="90000"/>
              </a:lnSpc>
              <a:spcBef>
                <a:spcPts val="800"/>
              </a:spcBef>
              <a:spcAft>
                <a:spcPts val="0"/>
              </a:spcAft>
              <a:buClr>
                <a:schemeClr val="dk2"/>
              </a:buClr>
              <a:buSzPts val="1500"/>
              <a:buNone/>
              <a:defRPr>
                <a:solidFill>
                  <a:schemeClr val="dk2"/>
                </a:solidFill>
              </a:defRPr>
            </a:lvl5pPr>
            <a:lvl6pPr marL="2743200" lvl="5" indent="-317500" algn="l">
              <a:lnSpc>
                <a:spcPct val="90000"/>
              </a:lnSpc>
              <a:spcBef>
                <a:spcPts val="533"/>
              </a:spcBef>
              <a:spcAft>
                <a:spcPts val="0"/>
              </a:spcAft>
              <a:buClr>
                <a:srgbClr val="FF0000"/>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pPr lvl="0"/>
            <a:r>
              <a:rPr lang="en-US"/>
              <a:t>Click to edit Master text styles</a:t>
            </a:r>
          </a:p>
        </p:txBody>
      </p:sp>
      <p:sp>
        <p:nvSpPr>
          <p:cNvPr id="74" name="Google Shape;74;p12"/>
          <p:cNvSpPr txBox="1">
            <a:spLocks noGrp="1"/>
          </p:cNvSpPr>
          <p:nvPr>
            <p:ph type="body" idx="2"/>
          </p:nvPr>
        </p:nvSpPr>
        <p:spPr>
          <a:xfrm>
            <a:off x="5720811" y="2263939"/>
            <a:ext cx="4788400" cy="36964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00"/>
              </a:spcBef>
              <a:spcAft>
                <a:spcPts val="0"/>
              </a:spcAft>
              <a:buClr>
                <a:schemeClr val="dk2"/>
              </a:buClr>
              <a:buSzPts val="1500"/>
              <a:buNone/>
              <a:defRPr>
                <a:solidFill>
                  <a:schemeClr val="dk2"/>
                </a:solidFill>
              </a:defRPr>
            </a:lvl1pPr>
            <a:lvl2pPr marL="914400" lvl="1" indent="-228600" algn="l">
              <a:lnSpc>
                <a:spcPct val="90000"/>
              </a:lnSpc>
              <a:spcBef>
                <a:spcPts val="400"/>
              </a:spcBef>
              <a:spcAft>
                <a:spcPts val="0"/>
              </a:spcAft>
              <a:buClr>
                <a:schemeClr val="dk2"/>
              </a:buClr>
              <a:buSzPts val="1400"/>
              <a:buNone/>
              <a:defRPr>
                <a:solidFill>
                  <a:schemeClr val="dk2"/>
                </a:solidFill>
              </a:defRPr>
            </a:lvl2pPr>
            <a:lvl3pPr marL="1371600" lvl="2" indent="-317500" algn="l">
              <a:lnSpc>
                <a:spcPct val="90000"/>
              </a:lnSpc>
              <a:spcBef>
                <a:spcPts val="400"/>
              </a:spcBef>
              <a:spcAft>
                <a:spcPts val="0"/>
              </a:spcAft>
              <a:buClr>
                <a:schemeClr val="accent2"/>
              </a:buClr>
              <a:buSzPts val="1400"/>
              <a:buChar char="•"/>
              <a:defRPr>
                <a:solidFill>
                  <a:schemeClr val="dk2"/>
                </a:solidFill>
              </a:defRPr>
            </a:lvl3pPr>
            <a:lvl4pPr marL="1828800" lvl="3" indent="-304800" algn="l">
              <a:lnSpc>
                <a:spcPct val="90000"/>
              </a:lnSpc>
              <a:spcBef>
                <a:spcPts val="400"/>
              </a:spcBef>
              <a:spcAft>
                <a:spcPts val="0"/>
              </a:spcAft>
              <a:buClr>
                <a:schemeClr val="accent2"/>
              </a:buClr>
              <a:buSzPts val="1200"/>
              <a:buChar char="•"/>
              <a:defRPr>
                <a:solidFill>
                  <a:schemeClr val="dk2"/>
                </a:solidFill>
              </a:defRPr>
            </a:lvl4pPr>
            <a:lvl5pPr marL="2286000" lvl="4" indent="-228600" algn="l">
              <a:lnSpc>
                <a:spcPct val="90000"/>
              </a:lnSpc>
              <a:spcBef>
                <a:spcPts val="800"/>
              </a:spcBef>
              <a:spcAft>
                <a:spcPts val="0"/>
              </a:spcAft>
              <a:buClr>
                <a:schemeClr val="dk2"/>
              </a:buClr>
              <a:buSzPts val="1500"/>
              <a:buNone/>
              <a:defRPr>
                <a:solidFill>
                  <a:schemeClr val="dk2"/>
                </a:solidFill>
              </a:defRPr>
            </a:lvl5pPr>
            <a:lvl6pPr marL="2743200" lvl="5" indent="-317500" algn="l">
              <a:lnSpc>
                <a:spcPct val="90000"/>
              </a:lnSpc>
              <a:spcBef>
                <a:spcPts val="533"/>
              </a:spcBef>
              <a:spcAft>
                <a:spcPts val="0"/>
              </a:spcAft>
              <a:buClr>
                <a:srgbClr val="FF0000"/>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pPr lvl="0"/>
            <a:r>
              <a:rPr lang="en-US"/>
              <a:t>Click to edit Master text styles</a:t>
            </a:r>
          </a:p>
        </p:txBody>
      </p:sp>
    </p:spTree>
    <p:extLst>
      <p:ext uri="{BB962C8B-B14F-4D97-AF65-F5344CB8AC3E}">
        <p14:creationId xmlns:p14="http://schemas.microsoft.com/office/powerpoint/2010/main" val="1585885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11">
            <a:extLst>
              <a:ext uri="{FF2B5EF4-FFF2-40B4-BE49-F238E27FC236}">
                <a16:creationId xmlns:a16="http://schemas.microsoft.com/office/drawing/2014/main" id="{12D65D97-4FDB-71AE-E76F-3681F99A47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508563" y="1306394"/>
            <a:ext cx="3397874" cy="4245211"/>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a:prstGeom prst="rect">
            <a:avLst/>
          </a:prstGeom>
        </p:spPr>
        <p:txBody>
          <a:bodyPr anchor="b"/>
          <a:lstStyle>
            <a:lvl1pPr>
              <a:defRPr sz="40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a:prstGeom prst="rect">
            <a:avLst/>
          </a:prstGeom>
        </p:spPr>
        <p:txBody>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674" y="6264471"/>
            <a:ext cx="1143000" cy="400050"/>
          </a:xfrm>
          <a:prstGeom prst="rect">
            <a:avLst/>
          </a:prstGeom>
        </p:spPr>
      </p:pic>
      <p:pic>
        <p:nvPicPr>
          <p:cNvPr id="6" name="Graphic 5">
            <a:extLst>
              <a:ext uri="{FF2B5EF4-FFF2-40B4-BE49-F238E27FC236}">
                <a16:creationId xmlns:a16="http://schemas.microsoft.com/office/drawing/2014/main" id="{C6021664-C95E-C7B2-8E40-A2879255C7B8}"/>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207962" y="206131"/>
            <a:ext cx="4784727" cy="824037"/>
          </a:xfrm>
          <a:prstGeom prst="rect">
            <a:avLst/>
          </a:prstGeom>
        </p:spPr>
      </p:pic>
    </p:spTree>
    <p:extLst>
      <p:ext uri="{BB962C8B-B14F-4D97-AF65-F5344CB8AC3E}">
        <p14:creationId xmlns:p14="http://schemas.microsoft.com/office/powerpoint/2010/main" val="3632268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0894521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901174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1366028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9769462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1398271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3541407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8084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8586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63535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33109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637883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11.sv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13.svg"/><Relationship Id="rId4" Type="http://schemas.openxmlformats.org/officeDocument/2006/relationships/slideLayout" Target="../slideLayouts/slideLayout17.xml"/><Relationship Id="rId9" Type="http://schemas.openxmlformats.org/officeDocument/2006/relationships/image" Target="../media/image12.sv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14.svg"/><Relationship Id="rId4" Type="http://schemas.openxmlformats.org/officeDocument/2006/relationships/slideLayout" Target="../slideLayouts/slideLayout24.xml"/><Relationship Id="rId9" Type="http://schemas.openxmlformats.org/officeDocument/2006/relationships/image" Target="../media/image11.sv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15.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theme" Target="../theme/theme6.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16.svg"/><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11.sv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image" Target="../media/image11.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718124"/>
      </p:ext>
    </p:extLst>
  </p:cSld>
  <p:clrMap bg1="lt1" tx1="dk1" bg2="lt2" tx2="dk2" accent1="accent1" accent2="accent2" accent3="accent3" accent4="accent4" accent5="accent5" accent6="accent6" hlink="hlink" folHlink="folHlink"/>
  <p:sldLayoutIdLst>
    <p:sldLayoutId id="2147483662" r:id="rId1"/>
    <p:sldLayoutId id="2147483665" r:id="rId2"/>
    <p:sldLayoutId id="2147483664" r:id="rId3"/>
    <p:sldLayoutId id="2147483749" r:id="rId4"/>
    <p:sldLayoutId id="2147483750" r:id="rId5"/>
    <p:sldLayoutId id="2147483751" r:id="rId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2" name="Oide logo">
            <a:extLst>
              <a:ext uri="{FF2B5EF4-FFF2-40B4-BE49-F238E27FC236}">
                <a16:creationId xmlns:a16="http://schemas.microsoft.com/office/drawing/2014/main" id="{29B03D4A-90D1-4388-1E06-16C8D54A1CFE}"/>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10430052" y="136525"/>
            <a:ext cx="1602162" cy="772902"/>
          </a:xfrm>
          <a:prstGeom prst="rect">
            <a:avLst/>
          </a:prstGeom>
        </p:spPr>
      </p:pic>
      <p:grpSp>
        <p:nvGrpSpPr>
          <p:cNvPr id="6" name="Graphic 4">
            <a:extLst>
              <a:ext uri="{FF2B5EF4-FFF2-40B4-BE49-F238E27FC236}">
                <a16:creationId xmlns:a16="http://schemas.microsoft.com/office/drawing/2014/main" id="{FD0CAEF2-E72E-C7FB-76ED-BAA7739A752A}"/>
              </a:ext>
            </a:extLst>
          </p:cNvPr>
          <p:cNvGrpSpPr/>
          <p:nvPr/>
        </p:nvGrpSpPr>
        <p:grpSpPr>
          <a:xfrm>
            <a:off x="-18000" y="6066000"/>
            <a:ext cx="12240127" cy="2316929"/>
            <a:chOff x="-18000" y="6066000"/>
            <a:chExt cx="12240127" cy="2316929"/>
          </a:xfrm>
        </p:grpSpPr>
        <p:sp>
          <p:nvSpPr>
            <p:cNvPr id="7" name="Freeform 6">
              <a:extLst>
                <a:ext uri="{FF2B5EF4-FFF2-40B4-BE49-F238E27FC236}">
                  <a16:creationId xmlns:a16="http://schemas.microsoft.com/office/drawing/2014/main" id="{3BB13611-124F-6BD0-E02B-9E9F73092123}"/>
                </a:ext>
              </a:extLst>
            </p:cNvPr>
            <p:cNvSpPr/>
            <p:nvPr/>
          </p:nvSpPr>
          <p:spPr>
            <a:xfrm>
              <a:off x="-18000" y="6066000"/>
              <a:ext cx="12240127" cy="2316929"/>
            </a:xfrm>
            <a:custGeom>
              <a:avLst/>
              <a:gdLst>
                <a:gd name="connsiteX0" fmla="*/ 0 w 12240127"/>
                <a:gd name="connsiteY0" fmla="*/ 2316929 h 2316929"/>
                <a:gd name="connsiteX1" fmla="*/ 12240128 w 12240127"/>
                <a:gd name="connsiteY1" fmla="*/ 2316929 h 2316929"/>
                <a:gd name="connsiteX2" fmla="*/ 12240128 w 12240127"/>
                <a:gd name="connsiteY2" fmla="*/ 0 h 2316929"/>
                <a:gd name="connsiteX3" fmla="*/ 0 w 12240127"/>
                <a:gd name="connsiteY3" fmla="*/ 625323 h 2316929"/>
                <a:gd name="connsiteX4" fmla="*/ 0 w 12240127"/>
                <a:gd name="connsiteY4" fmla="*/ 2316929 h 2316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0127" h="2316929">
                  <a:moveTo>
                    <a:pt x="0" y="2316929"/>
                  </a:moveTo>
                  <a:lnTo>
                    <a:pt x="12240128" y="2316929"/>
                  </a:lnTo>
                  <a:lnTo>
                    <a:pt x="12240128" y="0"/>
                  </a:lnTo>
                  <a:lnTo>
                    <a:pt x="0" y="625323"/>
                  </a:lnTo>
                  <a:lnTo>
                    <a:pt x="0" y="2316929"/>
                  </a:lnTo>
                  <a:close/>
                </a:path>
              </a:pathLst>
            </a:custGeom>
            <a:gradFill>
              <a:gsLst>
                <a:gs pos="0">
                  <a:srgbClr val="1588A8">
                    <a:alpha val="29804"/>
                  </a:srgbClr>
                </a:gs>
                <a:gs pos="79000">
                  <a:srgbClr val="1588A8"/>
                </a:gs>
              </a:gsLst>
              <a:lin ang="20699984" scaled="1"/>
            </a:gradFill>
            <a:ln w="6375" cap="flat">
              <a:noFill/>
              <a:prstDash val="solid"/>
              <a:miter/>
            </a:ln>
          </p:spPr>
          <p:txBody>
            <a:bodyPr rtlCol="0" anchor="ctr"/>
            <a:lstStyle/>
            <a:p>
              <a:endParaRPr lang="en-IE"/>
            </a:p>
          </p:txBody>
        </p:sp>
        <p:sp>
          <p:nvSpPr>
            <p:cNvPr id="8" name="Freeform 7">
              <a:extLst>
                <a:ext uri="{FF2B5EF4-FFF2-40B4-BE49-F238E27FC236}">
                  <a16:creationId xmlns:a16="http://schemas.microsoft.com/office/drawing/2014/main" id="{24F2A305-06C7-5C3E-E3AC-ECBB75CA09BB}"/>
                </a:ext>
              </a:extLst>
            </p:cNvPr>
            <p:cNvSpPr/>
            <p:nvPr/>
          </p:nvSpPr>
          <p:spPr>
            <a:xfrm>
              <a:off x="-18000" y="6489682"/>
              <a:ext cx="12240127" cy="1893246"/>
            </a:xfrm>
            <a:custGeom>
              <a:avLst/>
              <a:gdLst>
                <a:gd name="connsiteX0" fmla="*/ 0 w 12240127"/>
                <a:gd name="connsiteY0" fmla="*/ 1893247 h 1893246"/>
                <a:gd name="connsiteX1" fmla="*/ 12240128 w 12240127"/>
                <a:gd name="connsiteY1" fmla="*/ 1893247 h 1893246"/>
                <a:gd name="connsiteX2" fmla="*/ 12240128 w 12240127"/>
                <a:gd name="connsiteY2" fmla="*/ 625324 h 1893246"/>
                <a:gd name="connsiteX3" fmla="*/ 0 w 12240127"/>
                <a:gd name="connsiteY3" fmla="*/ 0 h 1893246"/>
                <a:gd name="connsiteX4" fmla="*/ 0 w 12240127"/>
                <a:gd name="connsiteY4" fmla="*/ 1893247 h 189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0127" h="1893246">
                  <a:moveTo>
                    <a:pt x="0" y="1893247"/>
                  </a:moveTo>
                  <a:lnTo>
                    <a:pt x="12240128" y="1893247"/>
                  </a:lnTo>
                  <a:lnTo>
                    <a:pt x="12240128" y="625324"/>
                  </a:lnTo>
                  <a:lnTo>
                    <a:pt x="0" y="0"/>
                  </a:lnTo>
                  <a:lnTo>
                    <a:pt x="0" y="1893247"/>
                  </a:lnTo>
                  <a:close/>
                </a:path>
              </a:pathLst>
            </a:custGeom>
            <a:gradFill>
              <a:gsLst>
                <a:gs pos="0">
                  <a:srgbClr val="2E9CB1">
                    <a:alpha val="40000"/>
                  </a:srgbClr>
                </a:gs>
                <a:gs pos="50000">
                  <a:srgbClr val="3C8BAB">
                    <a:alpha val="69804"/>
                  </a:srgbClr>
                </a:gs>
                <a:gs pos="100000">
                  <a:srgbClr val="4B7BA6"/>
                </a:gs>
              </a:gsLst>
              <a:lin ang="0" scaled="1"/>
            </a:gradFill>
            <a:ln w="6375" cap="flat">
              <a:noFill/>
              <a:prstDash val="solid"/>
              <a:miter/>
            </a:ln>
          </p:spPr>
          <p:txBody>
            <a:bodyPr rtlCol="0" anchor="ctr"/>
            <a:lstStyle/>
            <a:p>
              <a:endParaRPr lang="en-IE"/>
            </a:p>
          </p:txBody>
        </p:sp>
      </p:grpSp>
    </p:spTree>
    <p:extLst>
      <p:ext uri="{BB962C8B-B14F-4D97-AF65-F5344CB8AC3E}">
        <p14:creationId xmlns:p14="http://schemas.microsoft.com/office/powerpoint/2010/main" val="216051405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Oide mark black">
            <a:extLst>
              <a:ext uri="{FF2B5EF4-FFF2-40B4-BE49-F238E27FC236}">
                <a16:creationId xmlns:a16="http://schemas.microsoft.com/office/drawing/2014/main" id="{2BF40E6F-255B-4E3E-E840-D124C7E14386}"/>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10430052" y="136525"/>
            <a:ext cx="1602162" cy="770031"/>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4" name="Graphic 3">
            <a:extLst>
              <a:ext uri="{FF2B5EF4-FFF2-40B4-BE49-F238E27FC236}">
                <a16:creationId xmlns:a16="http://schemas.microsoft.com/office/drawing/2014/main" id="{6AA27000-425A-B642-450D-B195B12CF739}"/>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a:off x="8715765" y="6336021"/>
            <a:ext cx="3183342" cy="401636"/>
          </a:xfrm>
          <a:prstGeom prst="rect">
            <a:avLst/>
          </a:prstGeom>
        </p:spPr>
      </p:pic>
    </p:spTree>
    <p:extLst>
      <p:ext uri="{BB962C8B-B14F-4D97-AF65-F5344CB8AC3E}">
        <p14:creationId xmlns:p14="http://schemas.microsoft.com/office/powerpoint/2010/main" val="13825711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4FBC4F4-F8C8-E204-5C96-DAA73323AB94}"/>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10430052" y="136525"/>
            <a:ext cx="1602162" cy="772902"/>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4" name="Graphic 3">
            <a:extLst>
              <a:ext uri="{FF2B5EF4-FFF2-40B4-BE49-F238E27FC236}">
                <a16:creationId xmlns:a16="http://schemas.microsoft.com/office/drawing/2014/main" id="{EC96508C-3EE0-2502-6986-04E77A30C661}"/>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a:off x="8715765" y="6336021"/>
            <a:ext cx="3183342" cy="401636"/>
          </a:xfrm>
          <a:prstGeom prst="rect">
            <a:avLst/>
          </a:prstGeom>
        </p:spPr>
      </p:pic>
    </p:spTree>
    <p:extLst>
      <p:ext uri="{BB962C8B-B14F-4D97-AF65-F5344CB8AC3E}">
        <p14:creationId xmlns:p14="http://schemas.microsoft.com/office/powerpoint/2010/main" val="162762071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D38DBB-208A-6FB1-A648-0C457748E80B}"/>
              </a:ext>
            </a:extLst>
          </p:cNvPr>
          <p:cNvSpPr/>
          <p:nvPr userDrawn="1"/>
        </p:nvSpPr>
        <p:spPr>
          <a:xfrm>
            <a:off x="0" y="0"/>
            <a:ext cx="12192000" cy="6858000"/>
          </a:xfrm>
          <a:prstGeom prst="rect">
            <a:avLst/>
          </a:prstGeom>
          <a:solidFill>
            <a:srgbClr val="0E8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pic>
        <p:nvPicPr>
          <p:cNvPr id="8" name="Graphic 7">
            <a:extLst>
              <a:ext uri="{FF2B5EF4-FFF2-40B4-BE49-F238E27FC236}">
                <a16:creationId xmlns:a16="http://schemas.microsoft.com/office/drawing/2014/main" id="{0EF3752C-EDFB-8231-23FA-7C79DC4D6C33}"/>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10430052" y="139396"/>
            <a:ext cx="1602162" cy="770031"/>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00256673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2" name="Oide logo">
            <a:extLst>
              <a:ext uri="{FF2B5EF4-FFF2-40B4-BE49-F238E27FC236}">
                <a16:creationId xmlns:a16="http://schemas.microsoft.com/office/drawing/2014/main" id="{29B03D4A-90D1-4388-1E06-16C8D54A1CFE}"/>
              </a:ext>
            </a:extLst>
          </p:cNvPr>
          <p:cNvPicPr>
            <a:picLocks noChangeAspect="1"/>
          </p:cNvPicPr>
          <p:nvPr userDrawn="1"/>
        </p:nvPicPr>
        <p:blipFill>
          <a:blip>
            <a:extLst>
              <a:ext uri="{96DAC541-7B7A-43D3-8B79-37D633B846F1}">
                <asvg:svgBlip xmlns:asvg="http://schemas.microsoft.com/office/drawing/2016/SVG/main" r:embed="rId22"/>
              </a:ext>
            </a:extLst>
          </a:blip>
          <a:stretch>
            <a:fillRect/>
          </a:stretch>
        </p:blipFill>
        <p:spPr>
          <a:xfrm>
            <a:off x="10430052" y="136525"/>
            <a:ext cx="1602162" cy="772902"/>
          </a:xfrm>
          <a:prstGeom prst="rect">
            <a:avLst/>
          </a:prstGeom>
        </p:spPr>
      </p:pic>
      <p:pic>
        <p:nvPicPr>
          <p:cNvPr id="5" name="Graphic 4">
            <a:extLst>
              <a:ext uri="{FF2B5EF4-FFF2-40B4-BE49-F238E27FC236}">
                <a16:creationId xmlns:a16="http://schemas.microsoft.com/office/drawing/2014/main" id="{689044A8-DEE4-699A-AB09-D5126337AE3F}"/>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3"/>
              </a:ext>
            </a:extLst>
          </a:blip>
          <a:stretch>
            <a:fillRect/>
          </a:stretch>
        </p:blipFill>
        <p:spPr>
          <a:xfrm>
            <a:off x="-18000" y="6066000"/>
            <a:ext cx="12240000" cy="2314124"/>
          </a:xfrm>
          <a:prstGeom prst="rect">
            <a:avLst/>
          </a:prstGeom>
        </p:spPr>
      </p:pic>
    </p:spTree>
    <p:extLst>
      <p:ext uri="{BB962C8B-B14F-4D97-AF65-F5344CB8AC3E}">
        <p14:creationId xmlns:p14="http://schemas.microsoft.com/office/powerpoint/2010/main" val="233507209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4217" r:id="rId11"/>
    <p:sldLayoutId id="2147484218" r:id="rId12"/>
    <p:sldLayoutId id="2147484219" r:id="rId13"/>
    <p:sldLayoutId id="2147484220" r:id="rId14"/>
    <p:sldLayoutId id="2147484221" r:id="rId15"/>
    <p:sldLayoutId id="2147484222" r:id="rId16"/>
    <p:sldLayoutId id="2147484223" r:id="rId17"/>
    <p:sldLayoutId id="2147483771" r:id="rId18"/>
    <p:sldLayoutId id="2147483790" r:id="rId19"/>
    <p:sldLayoutId id="2147484215" r:id="rId2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4FBC4F4-F8C8-E204-5C96-DAA73323AB94}"/>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10430052" y="136525"/>
            <a:ext cx="1602162" cy="772902"/>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956036494"/>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37.png"/><Relationship Id="rId5" Type="http://schemas.openxmlformats.org/officeDocument/2006/relationships/image" Target="../media/image48.sv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37.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7.pn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40.xml"/><Relationship Id="rId7" Type="http://schemas.openxmlformats.org/officeDocument/2006/relationships/image" Target="../media/image5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pn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notesSlide" Target="../notesSlides/notesSlide15.xml"/><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7.xml"/><Relationship Id="rId1" Type="http://schemas.openxmlformats.org/officeDocument/2006/relationships/tags" Target="../tags/tag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sv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5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36.png"/><Relationship Id="rId5" Type="http://schemas.openxmlformats.org/officeDocument/2006/relationships/hyperlink" Target="https://curriculumonline.ie/senior-cycle/sphe/sphe-toolkit-deafe0b9379b1ba416af2bfdacf51549/" TargetMode="External"/><Relationship Id="rId4" Type="http://schemas.openxmlformats.org/officeDocument/2006/relationships/image" Target="../media/image35.png"/><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hyperlink" Target="https://www.curriculumonline.ie/senior-cycle/sphe/sphe-toolkit/" TargetMode="External"/><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41.svg"/><Relationship Id="rId5" Type="http://schemas.openxmlformats.org/officeDocument/2006/relationships/image" Target="../media/image29.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9.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9.xml"/><Relationship Id="rId5" Type="http://schemas.openxmlformats.org/officeDocument/2006/relationships/image" Target="../media/image29.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7204E-885A-559A-B30E-8CFB143E7B44}"/>
              </a:ext>
            </a:extLst>
          </p:cNvPr>
          <p:cNvSpPr>
            <a:spLocks noGrp="1"/>
          </p:cNvSpPr>
          <p:nvPr>
            <p:ph type="title"/>
          </p:nvPr>
        </p:nvSpPr>
        <p:spPr>
          <a:xfrm>
            <a:off x="1383527" y="2002421"/>
            <a:ext cx="8786191" cy="2619571"/>
          </a:xfrm>
        </p:spPr>
        <p:txBody>
          <a:bodyPr>
            <a:normAutofit fontScale="90000"/>
          </a:bodyPr>
          <a:lstStyle/>
          <a:p>
            <a:r>
              <a:rPr lang="en-IE"/>
              <a:t>Senior Cycle </a:t>
            </a:r>
            <a:br>
              <a:rPr lang="en-IE"/>
            </a:br>
            <a:r>
              <a:rPr lang="en-IE"/>
              <a:t>Social Personal and Health Education</a:t>
            </a:r>
          </a:p>
        </p:txBody>
      </p:sp>
      <p:sp>
        <p:nvSpPr>
          <p:cNvPr id="3" name="Text Placeholder 2">
            <a:extLst>
              <a:ext uri="{FF2B5EF4-FFF2-40B4-BE49-F238E27FC236}">
                <a16:creationId xmlns:a16="http://schemas.microsoft.com/office/drawing/2014/main" id="{6A5CF495-8079-678F-9728-09A7AB29AE52}"/>
              </a:ext>
            </a:extLst>
          </p:cNvPr>
          <p:cNvSpPr>
            <a:spLocks noGrp="1"/>
          </p:cNvSpPr>
          <p:nvPr>
            <p:ph type="body" sz="quarter" idx="1"/>
          </p:nvPr>
        </p:nvSpPr>
        <p:spPr>
          <a:xfrm>
            <a:off x="1268565" y="4691554"/>
            <a:ext cx="6141976" cy="1503400"/>
          </a:xfrm>
        </p:spPr>
        <p:txBody>
          <a:bodyPr lIns="91440" tIns="45720" rIns="91440" bIns="45720" anchor="t"/>
          <a:lstStyle/>
          <a:p>
            <a:r>
              <a:rPr lang="en-IE" sz="3200">
                <a:ea typeface="Calibri Light"/>
                <a:cs typeface="Calibri Light"/>
              </a:rPr>
              <a:t>Workshop for School Leaders</a:t>
            </a:r>
          </a:p>
          <a:p>
            <a:r>
              <a:rPr lang="en-IE">
                <a:ea typeface="Calibri Light"/>
                <a:cs typeface="Calibri Light"/>
              </a:rPr>
              <a:t>March 2026</a:t>
            </a:r>
          </a:p>
        </p:txBody>
      </p:sp>
      <p:sp>
        <p:nvSpPr>
          <p:cNvPr id="4" name="TextBox 3">
            <a:extLst>
              <a:ext uri="{FF2B5EF4-FFF2-40B4-BE49-F238E27FC236}">
                <a16:creationId xmlns:a16="http://schemas.microsoft.com/office/drawing/2014/main" id="{204F299C-251D-3C2D-362E-BBB81159C4C0}"/>
              </a:ext>
            </a:extLst>
          </p:cNvPr>
          <p:cNvSpPr txBox="1"/>
          <p:nvPr/>
        </p:nvSpPr>
        <p:spPr>
          <a:xfrm>
            <a:off x="6896973" y="4685129"/>
            <a:ext cx="528475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800">
              <a:solidFill>
                <a:schemeClr val="bg1"/>
              </a:solidFill>
              <a:cs typeface="Arial"/>
            </a:endParaRPr>
          </a:p>
          <a:p>
            <a:r>
              <a:rPr lang="en-GB" sz="2800">
                <a:solidFill>
                  <a:schemeClr val="bg1"/>
                </a:solidFill>
                <a:cs typeface="Arial"/>
              </a:rPr>
              <a:t>Wellbeing/SPHE- Sarah Clarke</a:t>
            </a:r>
            <a:endParaRPr lang="en-US">
              <a:solidFill>
                <a:schemeClr val="bg1"/>
              </a:solidFill>
              <a:cs typeface="Arial"/>
            </a:endParaRPr>
          </a:p>
          <a:p>
            <a:r>
              <a:rPr lang="en-GB" sz="2800">
                <a:solidFill>
                  <a:schemeClr val="bg1"/>
                </a:solidFill>
                <a:cs typeface="Arial"/>
              </a:rPr>
              <a:t>Leadership - Catriona Murray</a:t>
            </a:r>
            <a:endParaRPr lang="en-GB">
              <a:solidFill>
                <a:schemeClr val="bg1"/>
              </a:solidFill>
              <a:cs typeface="Arial" panose="020B0604020202020204"/>
            </a:endParaRPr>
          </a:p>
          <a:p>
            <a:r>
              <a:rPr lang="en-GB" sz="2800">
                <a:solidFill>
                  <a:schemeClr val="bg1"/>
                </a:solidFill>
                <a:cs typeface="Arial"/>
              </a:rPr>
              <a:t>Leadership - June O'Brien</a:t>
            </a:r>
          </a:p>
          <a:p>
            <a:endParaRPr lang="en-GB" sz="2800">
              <a:solidFill>
                <a:schemeClr val="bg1"/>
              </a:solidFill>
              <a:cs typeface="Arial"/>
            </a:endParaRPr>
          </a:p>
        </p:txBody>
      </p:sp>
    </p:spTree>
    <p:extLst>
      <p:ext uri="{BB962C8B-B14F-4D97-AF65-F5344CB8AC3E}">
        <p14:creationId xmlns:p14="http://schemas.microsoft.com/office/powerpoint/2010/main" val="183574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AA43-DB94-9D4E-1756-2DD3AE62FF76}"/>
              </a:ext>
            </a:extLst>
          </p:cNvPr>
          <p:cNvSpPr>
            <a:spLocks noGrp="1"/>
          </p:cNvSpPr>
          <p:nvPr>
            <p:ph type="title"/>
          </p:nvPr>
        </p:nvSpPr>
        <p:spPr>
          <a:xfrm>
            <a:off x="129210" y="1"/>
            <a:ext cx="10651862" cy="1690688"/>
          </a:xfrm>
        </p:spPr>
        <p:txBody>
          <a:bodyPr>
            <a:normAutofit/>
          </a:bodyPr>
          <a:lstStyle/>
          <a:p>
            <a:r>
              <a:rPr lang="en-GB" sz="4400">
                <a:solidFill>
                  <a:srgbClr val="1987A8"/>
                </a:solidFill>
              </a:rPr>
              <a:t>Guidelines to Support the Completion of Key Assignments</a:t>
            </a:r>
            <a:endParaRPr lang="en-IE" sz="4400"/>
          </a:p>
        </p:txBody>
      </p:sp>
      <p:pic>
        <p:nvPicPr>
          <p:cNvPr id="3" name="Picture 2" descr="A cover of a book&#10;&#10;AI-generated content may be incorrect.">
            <a:extLst>
              <a:ext uri="{FF2B5EF4-FFF2-40B4-BE49-F238E27FC236}">
                <a16:creationId xmlns:a16="http://schemas.microsoft.com/office/drawing/2014/main" id="{B5C9F50C-4898-EA74-55D3-A5355318037B}"/>
              </a:ext>
            </a:extLst>
          </p:cNvPr>
          <p:cNvPicPr>
            <a:picLocks noChangeAspect="1"/>
          </p:cNvPicPr>
          <p:nvPr/>
        </p:nvPicPr>
        <p:blipFill>
          <a:blip r:embed="rId3"/>
          <a:stretch>
            <a:fillRect/>
          </a:stretch>
        </p:blipFill>
        <p:spPr>
          <a:xfrm>
            <a:off x="4477395" y="1700076"/>
            <a:ext cx="3222587" cy="4597262"/>
          </a:xfrm>
          <a:prstGeom prst="rect">
            <a:avLst/>
          </a:prstGeom>
        </p:spPr>
      </p:pic>
      <p:pic>
        <p:nvPicPr>
          <p:cNvPr id="5" name="Picture 4" descr="A blue outline of a paper&#10;&#10;AI-generated content may be incorrect.">
            <a:extLst>
              <a:ext uri="{FF2B5EF4-FFF2-40B4-BE49-F238E27FC236}">
                <a16:creationId xmlns:a16="http://schemas.microsoft.com/office/drawing/2014/main" id="{B78A8943-827B-3FD3-3F9E-BAE1513575BD}"/>
              </a:ext>
            </a:extLst>
          </p:cNvPr>
          <p:cNvPicPr>
            <a:picLocks noChangeAspect="1"/>
          </p:cNvPicPr>
          <p:nvPr/>
        </p:nvPicPr>
        <p:blipFill>
          <a:blip r:embed="rId4"/>
          <a:stretch>
            <a:fillRect/>
          </a:stretch>
        </p:blipFill>
        <p:spPr>
          <a:xfrm>
            <a:off x="11243608" y="938032"/>
            <a:ext cx="947314" cy="998448"/>
          </a:xfrm>
          <a:prstGeom prst="rect">
            <a:avLst/>
          </a:prstGeom>
        </p:spPr>
      </p:pic>
      <p:sp>
        <p:nvSpPr>
          <p:cNvPr id="6" name="TextBox 5">
            <a:extLst>
              <a:ext uri="{FF2B5EF4-FFF2-40B4-BE49-F238E27FC236}">
                <a16:creationId xmlns:a16="http://schemas.microsoft.com/office/drawing/2014/main" id="{E52DA4E2-8CE8-9299-A596-D70B3C130C9D}"/>
              </a:ext>
            </a:extLst>
          </p:cNvPr>
          <p:cNvSpPr txBox="1"/>
          <p:nvPr/>
        </p:nvSpPr>
        <p:spPr>
          <a:xfrm>
            <a:off x="11480800" y="1188720"/>
            <a:ext cx="2844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solidFill>
                  <a:srgbClr val="115D75"/>
                </a:solidFill>
                <a:cs typeface="Arial"/>
              </a:rPr>
              <a:t>8</a:t>
            </a:r>
          </a:p>
        </p:txBody>
      </p:sp>
    </p:spTree>
    <p:extLst>
      <p:ext uri="{BB962C8B-B14F-4D97-AF65-F5344CB8AC3E}">
        <p14:creationId xmlns:p14="http://schemas.microsoft.com/office/powerpoint/2010/main" val="1397546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BD381-9A6B-10CF-A73E-7DE5907E31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EFC0E4-317B-8F48-A83E-56FDF8291FA6}"/>
              </a:ext>
            </a:extLst>
          </p:cNvPr>
          <p:cNvSpPr>
            <a:spLocks noGrp="1"/>
          </p:cNvSpPr>
          <p:nvPr>
            <p:ph type="title"/>
          </p:nvPr>
        </p:nvSpPr>
        <p:spPr>
          <a:xfrm>
            <a:off x="838200" y="365125"/>
            <a:ext cx="9942871" cy="1325563"/>
          </a:xfrm>
        </p:spPr>
        <p:txBody>
          <a:bodyPr>
            <a:normAutofit/>
          </a:bodyPr>
          <a:lstStyle/>
          <a:p>
            <a:r>
              <a:rPr lang="en-GB" sz="4400">
                <a:solidFill>
                  <a:srgbClr val="1987A8"/>
                </a:solidFill>
              </a:rPr>
              <a:t>Guidelines to Support the Completion of Key Assignments</a:t>
            </a:r>
            <a:endParaRPr lang="en-IE" sz="4400"/>
          </a:p>
        </p:txBody>
      </p:sp>
      <p:sp>
        <p:nvSpPr>
          <p:cNvPr id="4" name="Rectangle: Rounded Corners 3">
            <a:extLst>
              <a:ext uri="{FF2B5EF4-FFF2-40B4-BE49-F238E27FC236}">
                <a16:creationId xmlns:a16="http://schemas.microsoft.com/office/drawing/2014/main" id="{AE54742A-A896-E518-B6D4-7B235847C207}"/>
              </a:ext>
            </a:extLst>
          </p:cNvPr>
          <p:cNvSpPr/>
          <p:nvPr/>
        </p:nvSpPr>
        <p:spPr>
          <a:xfrm>
            <a:off x="838200" y="1874359"/>
            <a:ext cx="3362325" cy="2268402"/>
          </a:xfrm>
          <a:prstGeom prst="roundRect">
            <a:avLst/>
          </a:prstGeom>
          <a:solidFill>
            <a:srgbClr val="27BAA7"/>
          </a:solidFill>
          <a:ln>
            <a:solidFill>
              <a:srgbClr val="27BA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a:ea typeface="+mn-ea"/>
                <a:cs typeface="+mn-cs"/>
              </a:rPr>
              <a:t>Leaving Certificate Established (LCE)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a:ea typeface="+mn-ea"/>
                <a:cs typeface="+mn-cs"/>
              </a:rPr>
              <a:t>Leaving Certificate Applied (LCA)</a:t>
            </a:r>
            <a:endParaRPr kumimoji="0" lang="en-I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5D484547-E4C0-FD29-F4CB-4D7F1C7A388B}"/>
              </a:ext>
            </a:extLst>
          </p:cNvPr>
          <p:cNvSpPr/>
          <p:nvPr/>
        </p:nvSpPr>
        <p:spPr>
          <a:xfrm>
            <a:off x="8162928" y="1874358"/>
            <a:ext cx="3362325" cy="1609725"/>
          </a:xfrm>
          <a:prstGeom prst="roundRect">
            <a:avLst/>
          </a:prstGeom>
          <a:solidFill>
            <a:srgbClr val="C54798"/>
          </a:solidFill>
          <a:ln>
            <a:solidFill>
              <a:srgbClr val="C5479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a:ea typeface="+mn-ea"/>
                <a:cs typeface="+mn-cs"/>
              </a:rPr>
              <a:t>Credits are recorded for certification for students following the LCA programme</a:t>
            </a:r>
          </a:p>
          <a:p>
            <a:pPr algn="ctr">
              <a:lnSpc>
                <a:spcPct val="150000"/>
              </a:lnSpc>
              <a:defRPr/>
            </a:pPr>
            <a:r>
              <a:rPr lang="en-GB">
                <a:solidFill>
                  <a:prstClr val="white"/>
                </a:solidFill>
                <a:latin typeface="Arial" panose="020B0604020202020204"/>
                <a:cs typeface="Arial"/>
              </a:rPr>
              <a:t>(Circular 0012/2025)</a:t>
            </a:r>
          </a:p>
        </p:txBody>
      </p:sp>
      <p:sp>
        <p:nvSpPr>
          <p:cNvPr id="8" name="Rectangle: Rounded Corners 7">
            <a:extLst>
              <a:ext uri="{FF2B5EF4-FFF2-40B4-BE49-F238E27FC236}">
                <a16:creationId xmlns:a16="http://schemas.microsoft.com/office/drawing/2014/main" id="{AAC03D71-164B-27F4-095A-C2364E647B69}"/>
              </a:ext>
            </a:extLst>
          </p:cNvPr>
          <p:cNvSpPr/>
          <p:nvPr/>
        </p:nvSpPr>
        <p:spPr>
          <a:xfrm>
            <a:off x="5688050" y="4356102"/>
            <a:ext cx="3362325" cy="1609725"/>
          </a:xfrm>
          <a:prstGeom prst="roundRect">
            <a:avLst/>
          </a:prstGeom>
          <a:solidFill>
            <a:srgbClr val="3EA063"/>
          </a:solidFill>
          <a:ln>
            <a:solidFill>
              <a:srgbClr val="3EA0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a:ea typeface="+mn-ea"/>
                <a:cs typeface="+mn-cs"/>
              </a:rPr>
              <a:t>Minimum of 8 Key Assignments across two years of SPHE</a:t>
            </a:r>
            <a:endParaRPr kumimoji="0" lang="en-I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Rounded Corners 8">
            <a:extLst>
              <a:ext uri="{FF2B5EF4-FFF2-40B4-BE49-F238E27FC236}">
                <a16:creationId xmlns:a16="http://schemas.microsoft.com/office/drawing/2014/main" id="{88CA980E-4297-A2FD-7ACD-3FAAD8C19D78}"/>
              </a:ext>
            </a:extLst>
          </p:cNvPr>
          <p:cNvSpPr/>
          <p:nvPr/>
        </p:nvSpPr>
        <p:spPr>
          <a:xfrm>
            <a:off x="838200" y="4341666"/>
            <a:ext cx="4497992" cy="1609725"/>
          </a:xfrm>
          <a:prstGeom prst="roundRect">
            <a:avLst/>
          </a:prstGeom>
          <a:solidFill>
            <a:srgbClr val="6E53A2"/>
          </a:solidFill>
          <a:ln>
            <a:solidFill>
              <a:srgbClr val="6E53A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a:ea typeface="+mn-ea"/>
                <a:cs typeface="+mn-cs"/>
              </a:rPr>
              <a:t>3 Key Assignments linked to Strand 1</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a:ea typeface="+mn-ea"/>
                <a:cs typeface="+mn-cs"/>
              </a:rPr>
              <a:t>3 Key Assignments linked to Strand 2</a:t>
            </a:r>
            <a:endParaRPr lang="en-GB" sz="1800" b="0" i="0" u="none" strike="noStrike" kern="1200" cap="none" spc="0" normalizeH="0" baseline="0" noProof="0">
              <a:ln>
                <a:noFill/>
              </a:ln>
              <a:solidFill>
                <a:prstClr val="white"/>
              </a:solidFill>
              <a:effectLst/>
              <a:uLnTx/>
              <a:uFillTx/>
              <a:latin typeface="Arial" panose="020B0604020202020204"/>
              <a:cs typeface="Aria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a:ea typeface="+mn-ea"/>
                <a:cs typeface="+mn-cs"/>
              </a:rPr>
              <a:t> 2 Key Assignments linked to Strand 3</a:t>
            </a:r>
            <a:endParaRPr lang="en-GB" sz="1800" b="0" i="0" u="none" strike="noStrike" kern="1200" cap="none" spc="0" normalizeH="0" baseline="0" noProof="0">
              <a:ln>
                <a:noFill/>
              </a:ln>
              <a:solidFill>
                <a:prstClr val="white"/>
              </a:solidFill>
              <a:effectLst/>
              <a:uLnTx/>
              <a:uFillTx/>
              <a:latin typeface="Arial" panose="020B0604020202020204"/>
              <a:cs typeface="Arial"/>
            </a:endParaRPr>
          </a:p>
          <a:p>
            <a:pPr algn="ctr">
              <a:lnSpc>
                <a:spcPct val="150000"/>
              </a:lnSpc>
              <a:defRPr/>
            </a:pPr>
            <a:r>
              <a:rPr lang="en-GB">
                <a:solidFill>
                  <a:prstClr val="white"/>
                </a:solidFill>
                <a:latin typeface="Arial" panose="020B0604020202020204"/>
                <a:cs typeface="Arial"/>
              </a:rPr>
              <a:t>Reflection</a:t>
            </a:r>
          </a:p>
        </p:txBody>
      </p:sp>
      <p:pic>
        <p:nvPicPr>
          <p:cNvPr id="3" name="Picture 2" descr="A cover of a book&#10;&#10;AI-generated content may be incorrect.">
            <a:extLst>
              <a:ext uri="{FF2B5EF4-FFF2-40B4-BE49-F238E27FC236}">
                <a16:creationId xmlns:a16="http://schemas.microsoft.com/office/drawing/2014/main" id="{CAC2DDCA-B0A0-E9BF-686B-F4D95B6AEEDC}"/>
              </a:ext>
            </a:extLst>
          </p:cNvPr>
          <p:cNvPicPr>
            <a:picLocks noChangeAspect="1"/>
          </p:cNvPicPr>
          <p:nvPr/>
        </p:nvPicPr>
        <p:blipFill>
          <a:blip r:embed="rId3"/>
          <a:stretch>
            <a:fillRect/>
          </a:stretch>
        </p:blipFill>
        <p:spPr>
          <a:xfrm>
            <a:off x="9837700" y="3629187"/>
            <a:ext cx="1673516" cy="2415153"/>
          </a:xfrm>
          <a:prstGeom prst="rect">
            <a:avLst/>
          </a:prstGeom>
        </p:spPr>
      </p:pic>
      <p:sp>
        <p:nvSpPr>
          <p:cNvPr id="10" name="Rectangle: Rounded Corners 9">
            <a:extLst>
              <a:ext uri="{FF2B5EF4-FFF2-40B4-BE49-F238E27FC236}">
                <a16:creationId xmlns:a16="http://schemas.microsoft.com/office/drawing/2014/main" id="{BE45E4EF-8361-F581-A6E8-2B791D86A5E8}"/>
              </a:ext>
            </a:extLst>
          </p:cNvPr>
          <p:cNvSpPr/>
          <p:nvPr/>
        </p:nvSpPr>
        <p:spPr>
          <a:xfrm>
            <a:off x="4565443" y="1881976"/>
            <a:ext cx="3362325" cy="2268402"/>
          </a:xfrm>
          <a:prstGeom prst="roundRect">
            <a:avLst/>
          </a:prstGeom>
          <a:solidFill>
            <a:srgbClr val="F19D1F"/>
          </a:solidFill>
          <a:ln>
            <a:solidFill>
              <a:srgbClr val="F19D1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defRPr/>
            </a:pPr>
            <a:r>
              <a:rPr kumimoji="0" lang="en-GB" sz="1600" b="0" i="0" u="none" strike="noStrike" kern="1200" cap="none" spc="0" normalizeH="0" baseline="0" noProof="0">
                <a:ln>
                  <a:noFill/>
                </a:ln>
                <a:solidFill>
                  <a:prstClr val="white"/>
                </a:solidFill>
                <a:effectLst/>
                <a:uLnTx/>
                <a:uFillTx/>
                <a:latin typeface="Arial" panose="020B0604020202020204"/>
                <a:ea typeface="+mn-ea"/>
                <a:cs typeface="+mn-cs"/>
              </a:rPr>
              <a:t>Record of Key Assignments </a:t>
            </a:r>
            <a:endParaRPr lang="en-GB" sz="1600" b="0" i="0" u="none" strike="noStrike" kern="1200" cap="none" spc="0" normalizeH="0" baseline="0" noProof="0">
              <a:ln>
                <a:noFill/>
              </a:ln>
              <a:solidFill>
                <a:prstClr val="white"/>
              </a:solidFill>
              <a:effectLst/>
              <a:uLnTx/>
              <a:uFillTx/>
              <a:latin typeface="Arial" panose="020B0604020202020204"/>
              <a:cs typeface="Arial"/>
            </a:endParaRPr>
          </a:p>
          <a:p>
            <a:pPr algn="ctr">
              <a:lnSpc>
                <a:spcPct val="150000"/>
              </a:lnSpc>
              <a:defRPr/>
            </a:pPr>
            <a:r>
              <a:rPr lang="en-GB" sz="1600">
                <a:ea typeface="+mn-lt"/>
                <a:cs typeface="+mn-lt"/>
              </a:rPr>
              <a:t>'Can report on assessment and learning in SPHE through the regular school reporting system and/or award a school certificate of completion of SC SPHE' P.7</a:t>
            </a:r>
            <a:endParaRPr lang="en-GB">
              <a:ea typeface="+mn-lt"/>
              <a:cs typeface="+mn-lt"/>
            </a:endParaRPr>
          </a:p>
        </p:txBody>
      </p:sp>
      <p:pic>
        <p:nvPicPr>
          <p:cNvPr id="11" name="Picture 10">
            <a:extLst>
              <a:ext uri="{FF2B5EF4-FFF2-40B4-BE49-F238E27FC236}">
                <a16:creationId xmlns:a16="http://schemas.microsoft.com/office/drawing/2014/main" id="{B7A986C3-48F8-C2C3-33E5-05C165933F03}"/>
              </a:ext>
            </a:extLst>
          </p:cNvPr>
          <p:cNvPicPr>
            <a:picLocks noChangeAspect="1"/>
          </p:cNvPicPr>
          <p:nvPr/>
        </p:nvPicPr>
        <p:blipFill>
          <a:blip r:embed="rId4"/>
          <a:srcRect l="2508" r="4496" b="5391"/>
          <a:stretch>
            <a:fillRect/>
          </a:stretch>
        </p:blipFill>
        <p:spPr>
          <a:xfrm>
            <a:off x="12429276" y="2217235"/>
            <a:ext cx="5647508" cy="2423529"/>
          </a:xfrm>
          <a:prstGeom prst="rect">
            <a:avLst/>
          </a:prstGeom>
        </p:spPr>
      </p:pic>
      <p:sp>
        <p:nvSpPr>
          <p:cNvPr id="7" name="Rectangle: Rounded Corners 6">
            <a:extLst>
              <a:ext uri="{FF2B5EF4-FFF2-40B4-BE49-F238E27FC236}">
                <a16:creationId xmlns:a16="http://schemas.microsoft.com/office/drawing/2014/main" id="{0380076C-97FA-C1B3-3624-73D292674444}"/>
              </a:ext>
            </a:extLst>
          </p:cNvPr>
          <p:cNvSpPr/>
          <p:nvPr/>
        </p:nvSpPr>
        <p:spPr>
          <a:xfrm>
            <a:off x="4570790" y="1873955"/>
            <a:ext cx="3362325" cy="2268402"/>
          </a:xfrm>
          <a:prstGeom prst="roundRect">
            <a:avLst/>
          </a:prstGeom>
          <a:solidFill>
            <a:srgbClr val="F19D1F"/>
          </a:solidFill>
          <a:ln>
            <a:solidFill>
              <a:srgbClr val="F19D1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defRPr/>
            </a:pPr>
            <a:r>
              <a:rPr lang="en-GB">
                <a:solidFill>
                  <a:schemeClr val="bg1"/>
                </a:solidFill>
                <a:latin typeface="Arial"/>
                <a:ea typeface="+mn-lt"/>
                <a:cs typeface="Segoe UI"/>
              </a:rPr>
              <a:t>Consider how reporting on and/or providing certification for Key Assignments might be beneficial in your own school context?</a:t>
            </a:r>
            <a:endParaRPr lang="en-US">
              <a:solidFill>
                <a:schemeClr val="bg1"/>
              </a:solidFill>
              <a:latin typeface="Arial"/>
              <a:cs typeface="Arial"/>
            </a:endParaRPr>
          </a:p>
        </p:txBody>
      </p:sp>
      <p:pic>
        <p:nvPicPr>
          <p:cNvPr id="12" name="Graphic 11" descr="Scientific Thought outline">
            <a:extLst>
              <a:ext uri="{FF2B5EF4-FFF2-40B4-BE49-F238E27FC236}">
                <a16:creationId xmlns:a16="http://schemas.microsoft.com/office/drawing/2014/main" id="{588C5BE4-CC1B-FCC8-27A2-079C9622472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69346" y="3563014"/>
            <a:ext cx="579582" cy="591128"/>
          </a:xfrm>
          <a:prstGeom prst="rect">
            <a:avLst/>
          </a:prstGeom>
        </p:spPr>
      </p:pic>
      <p:pic>
        <p:nvPicPr>
          <p:cNvPr id="13" name="Picture 12" descr="A blue outline of a paper&#10;&#10;AI-generated content may be incorrect.">
            <a:extLst>
              <a:ext uri="{FF2B5EF4-FFF2-40B4-BE49-F238E27FC236}">
                <a16:creationId xmlns:a16="http://schemas.microsoft.com/office/drawing/2014/main" id="{1FE87BDF-4F2F-473C-D7C0-51AF417ABF97}"/>
              </a:ext>
            </a:extLst>
          </p:cNvPr>
          <p:cNvPicPr>
            <a:picLocks noChangeAspect="1"/>
          </p:cNvPicPr>
          <p:nvPr/>
        </p:nvPicPr>
        <p:blipFill>
          <a:blip r:embed="rId6"/>
          <a:stretch>
            <a:fillRect/>
          </a:stretch>
        </p:blipFill>
        <p:spPr>
          <a:xfrm>
            <a:off x="11076727" y="1024292"/>
            <a:ext cx="1356139" cy="1153172"/>
          </a:xfrm>
          <a:prstGeom prst="rect">
            <a:avLst/>
          </a:prstGeom>
        </p:spPr>
      </p:pic>
      <p:sp>
        <p:nvSpPr>
          <p:cNvPr id="14" name="TextBox 13">
            <a:extLst>
              <a:ext uri="{FF2B5EF4-FFF2-40B4-BE49-F238E27FC236}">
                <a16:creationId xmlns:a16="http://schemas.microsoft.com/office/drawing/2014/main" id="{8403CF72-0154-2852-3E63-2218EFCFB4D6}"/>
              </a:ext>
            </a:extLst>
          </p:cNvPr>
          <p:cNvSpPr txBox="1"/>
          <p:nvPr/>
        </p:nvSpPr>
        <p:spPr>
          <a:xfrm>
            <a:off x="11431644" y="1276907"/>
            <a:ext cx="493486" cy="4102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a:solidFill>
                  <a:srgbClr val="0E85AA"/>
                </a:solidFill>
                <a:cs typeface="Arial"/>
              </a:rPr>
              <a:t>8</a:t>
            </a:r>
          </a:p>
        </p:txBody>
      </p:sp>
    </p:spTree>
    <p:extLst>
      <p:ext uri="{BB962C8B-B14F-4D97-AF65-F5344CB8AC3E}">
        <p14:creationId xmlns:p14="http://schemas.microsoft.com/office/powerpoint/2010/main" val="3955277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 presetClass="exit" presetSubtype="0" fill="hold" nodeType="with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8"/>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0"/>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3"/>
                                        </p:tgtEl>
                                        <p:attrNameLst>
                                          <p:attrName>style.visibility</p:attrName>
                                        </p:attrNameLst>
                                      </p:cBhvr>
                                      <p:to>
                                        <p:strVal val="hidden"/>
                                      </p:to>
                                    </p:set>
                                  </p:childTnLst>
                                </p:cTn>
                              </p:par>
                              <p:par>
                                <p:cTn id="50" presetID="42" presetClass="path" presetSubtype="0" accel="50000" decel="50000" fill="hold" grpId="1" nodeType="withEffect">
                                  <p:stCondLst>
                                    <p:cond delay="0"/>
                                  </p:stCondLst>
                                  <p:childTnLst>
                                    <p:animMotion origin="layout" path="M 5E-6 -2.96296E-6 L -0.00013 -0.25046 " pathEditMode="relative" rAng="0" ptsTypes="AA">
                                      <p:cBhvr>
                                        <p:cTn id="51" dur="2000" fill="hold"/>
                                        <p:tgtEl>
                                          <p:spTgt spid="9"/>
                                        </p:tgtEl>
                                        <p:attrNameLst>
                                          <p:attrName>ppt_x</p:attrName>
                                          <p:attrName>ppt_y</p:attrName>
                                        </p:attrNameLst>
                                      </p:cBhvr>
                                      <p:rCtr x="-13" y="-12523"/>
                                    </p:animMotion>
                                  </p:childTnLst>
                                </p:cTn>
                              </p:par>
                              <p:par>
                                <p:cTn id="52" presetID="42" presetClass="path" presetSubtype="0" accel="50000" decel="50000" fill="hold" nodeType="withEffect">
                                  <p:stCondLst>
                                    <p:cond delay="0"/>
                                  </p:stCondLst>
                                  <p:childTnLst>
                                    <p:animMotion origin="layout" path="M -1.66667E-6 0 L -0.49661 0.0081 " pathEditMode="relative" rAng="0" ptsTypes="AA">
                                      <p:cBhvr>
                                        <p:cTn id="53" dur="2000" fill="hold"/>
                                        <p:tgtEl>
                                          <p:spTgt spid="11"/>
                                        </p:tgtEl>
                                        <p:attrNameLst>
                                          <p:attrName>ppt_x</p:attrName>
                                          <p:attrName>ppt_y</p:attrName>
                                        </p:attrNameLst>
                                      </p:cBhvr>
                                      <p:rCtr x="-24831"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8" grpId="0" animBg="1"/>
      <p:bldP spid="8" grpId="1" animBg="1"/>
      <p:bldP spid="9" grpId="0" animBg="1"/>
      <p:bldP spid="9" grpId="1" animBg="1"/>
      <p:bldP spid="10" grpId="0" animBg="1"/>
      <p:bldP spid="10" grpId="1"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749867A-CFA4-9BDE-A158-E63FF590D130}"/>
              </a:ext>
            </a:extLst>
          </p:cNvPr>
          <p:cNvSpPr/>
          <p:nvPr/>
        </p:nvSpPr>
        <p:spPr>
          <a:xfrm>
            <a:off x="369453" y="1402772"/>
            <a:ext cx="8563840" cy="4905373"/>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974BF3AC-2D31-9976-241A-26FC42BCCFC1}"/>
              </a:ext>
            </a:extLst>
          </p:cNvPr>
          <p:cNvSpPr>
            <a:spLocks noGrp="1"/>
          </p:cNvSpPr>
          <p:nvPr>
            <p:ph type="title"/>
          </p:nvPr>
        </p:nvSpPr>
        <p:spPr>
          <a:xfrm>
            <a:off x="670112" y="376331"/>
            <a:ext cx="10515600" cy="1325563"/>
          </a:xfrm>
        </p:spPr>
        <p:txBody>
          <a:bodyPr>
            <a:normAutofit/>
          </a:bodyPr>
          <a:lstStyle/>
          <a:p>
            <a:r>
              <a:rPr lang="en-GB" sz="4400">
                <a:ea typeface="+mj-lt"/>
                <a:cs typeface="+mj-lt"/>
              </a:rPr>
              <a:t>L1L2LP Personal Care Curriculum Areas</a:t>
            </a:r>
            <a:endParaRPr lang="en-GB" sz="4400">
              <a:cs typeface="Arial"/>
            </a:endParaRPr>
          </a:p>
        </p:txBody>
      </p:sp>
      <p:sp>
        <p:nvSpPr>
          <p:cNvPr id="3" name="TextBox 2">
            <a:extLst>
              <a:ext uri="{FF2B5EF4-FFF2-40B4-BE49-F238E27FC236}">
                <a16:creationId xmlns:a16="http://schemas.microsoft.com/office/drawing/2014/main" id="{E137C975-C366-9326-984B-913F0642FEAB}"/>
              </a:ext>
            </a:extLst>
          </p:cNvPr>
          <p:cNvSpPr txBox="1"/>
          <p:nvPr/>
        </p:nvSpPr>
        <p:spPr>
          <a:xfrm>
            <a:off x="592440" y="1703723"/>
            <a:ext cx="823921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400">
                <a:solidFill>
                  <a:srgbClr val="0E85AA"/>
                </a:solidFill>
                <a:ea typeface="+mn-lt"/>
                <a:cs typeface="+mn-lt"/>
              </a:rPr>
              <a:t>Meets the requirement for SPHE for students following Senior Cycle Level 1 or Level 2 programmes</a:t>
            </a:r>
            <a:endParaRPr lang="en-US" sz="2400">
              <a:solidFill>
                <a:srgbClr val="0E85AA"/>
              </a:solidFill>
              <a:cs typeface="Arial"/>
            </a:endParaRPr>
          </a:p>
          <a:p>
            <a:pPr marL="285750" indent="-285750">
              <a:buFont typeface="Arial"/>
              <a:buChar char="•"/>
            </a:pPr>
            <a:endParaRPr lang="en-GB" sz="2400">
              <a:solidFill>
                <a:srgbClr val="0E85AA"/>
              </a:solidFill>
              <a:ea typeface="+mn-lt"/>
              <a:cs typeface="+mn-lt"/>
            </a:endParaRPr>
          </a:p>
          <a:p>
            <a:pPr marL="285750" indent="-285750">
              <a:buFont typeface="Arial"/>
              <a:buChar char="•"/>
            </a:pPr>
            <a:r>
              <a:rPr lang="en-GB" sz="2400">
                <a:solidFill>
                  <a:srgbClr val="0E85AA"/>
                </a:solidFill>
                <a:ea typeface="+mn-lt"/>
                <a:cs typeface="+mn-lt"/>
              </a:rPr>
              <a:t>Minimum time allocation</a:t>
            </a:r>
            <a:endParaRPr lang="en-GB" sz="2400">
              <a:solidFill>
                <a:srgbClr val="0E85AA"/>
              </a:solidFill>
              <a:cs typeface="Arial"/>
            </a:endParaRPr>
          </a:p>
          <a:p>
            <a:pPr marL="742950" lvl="1" indent="-285750">
              <a:buFont typeface="Arial,Sans-Serif"/>
              <a:buChar char="•"/>
            </a:pPr>
            <a:r>
              <a:rPr lang="en-GB" sz="2400">
                <a:solidFill>
                  <a:srgbClr val="0E85AA"/>
                </a:solidFill>
                <a:ea typeface="+mn-lt"/>
                <a:cs typeface="+mn-lt"/>
              </a:rPr>
              <a:t>Level 1: three modules – 180 hours over two years</a:t>
            </a:r>
            <a:endParaRPr lang="en-GB" sz="2400">
              <a:solidFill>
                <a:srgbClr val="000000"/>
              </a:solidFill>
              <a:ea typeface="+mn-lt"/>
              <a:cs typeface="+mn-lt"/>
            </a:endParaRPr>
          </a:p>
          <a:p>
            <a:pPr marL="742950" lvl="1" indent="-285750">
              <a:buFont typeface="Arial"/>
              <a:buChar char="•"/>
            </a:pPr>
            <a:r>
              <a:rPr lang="en-GB" sz="2400">
                <a:solidFill>
                  <a:srgbClr val="0E85AA"/>
                </a:solidFill>
                <a:ea typeface="+mn-lt"/>
                <a:cs typeface="+mn-lt"/>
              </a:rPr>
              <a:t>Level 2: one module –  60 hours over two years</a:t>
            </a:r>
            <a:endParaRPr lang="en-GB" sz="2400">
              <a:solidFill>
                <a:srgbClr val="0E85AA"/>
              </a:solidFill>
              <a:cs typeface="Arial"/>
            </a:endParaRPr>
          </a:p>
          <a:p>
            <a:pPr marL="742950" lvl="1" indent="-285750">
              <a:buFont typeface="Arial"/>
              <a:buChar char="•"/>
            </a:pPr>
            <a:endParaRPr lang="en-GB" sz="2400">
              <a:solidFill>
                <a:srgbClr val="0E85AA"/>
              </a:solidFill>
              <a:ea typeface="+mn-lt"/>
              <a:cs typeface="+mn-lt"/>
            </a:endParaRPr>
          </a:p>
          <a:p>
            <a:pPr marL="285750" indent="-285750">
              <a:buFont typeface="Arial"/>
              <a:buChar char="•"/>
            </a:pPr>
            <a:r>
              <a:rPr lang="en-GB" sz="2400">
                <a:solidFill>
                  <a:srgbClr val="0E85AA"/>
                </a:solidFill>
                <a:ea typeface="+mn-lt"/>
                <a:cs typeface="+mn-lt"/>
              </a:rPr>
              <a:t>Designed for learning to be integrated into subjects, supporting students where appropriate, to engage with their learning alongside their peers</a:t>
            </a:r>
          </a:p>
          <a:p>
            <a:pPr marL="285750" indent="-285750">
              <a:buFont typeface="Arial"/>
              <a:buChar char="•"/>
            </a:pPr>
            <a:endParaRPr lang="en-GB" sz="2400">
              <a:solidFill>
                <a:srgbClr val="0E85AA"/>
              </a:solidFill>
              <a:cs typeface="Arial"/>
            </a:endParaRPr>
          </a:p>
          <a:p>
            <a:pPr marL="285750" indent="-285750">
              <a:buFont typeface="Arial"/>
              <a:buChar char="•"/>
            </a:pPr>
            <a:r>
              <a:rPr lang="en-GB" sz="2400">
                <a:solidFill>
                  <a:srgbClr val="0E85AA"/>
                </a:solidFill>
                <a:cs typeface="Arial"/>
              </a:rPr>
              <a:t>High collaboration between SPHE and SET Core Teams</a:t>
            </a:r>
          </a:p>
        </p:txBody>
      </p:sp>
      <p:pic>
        <p:nvPicPr>
          <p:cNvPr id="4" name="Picture 3" descr="A cover of a book&#10;&#10;AI-generated content may be incorrect.">
            <a:extLst>
              <a:ext uri="{FF2B5EF4-FFF2-40B4-BE49-F238E27FC236}">
                <a16:creationId xmlns:a16="http://schemas.microsoft.com/office/drawing/2014/main" id="{74B7E629-E82A-28C9-814B-93F981D3F8A2}"/>
              </a:ext>
            </a:extLst>
          </p:cNvPr>
          <p:cNvPicPr>
            <a:picLocks noChangeAspect="1"/>
          </p:cNvPicPr>
          <p:nvPr/>
        </p:nvPicPr>
        <p:blipFill>
          <a:blip r:embed="rId3"/>
          <a:stretch>
            <a:fillRect/>
          </a:stretch>
        </p:blipFill>
        <p:spPr>
          <a:xfrm>
            <a:off x="9229203" y="1978897"/>
            <a:ext cx="1949881" cy="2407242"/>
          </a:xfrm>
          <a:prstGeom prst="rect">
            <a:avLst/>
          </a:prstGeom>
        </p:spPr>
      </p:pic>
      <p:pic>
        <p:nvPicPr>
          <p:cNvPr id="5" name="Picture 4" descr="A cover of a book&#10;&#10;AI-generated content may be incorrect.">
            <a:extLst>
              <a:ext uri="{FF2B5EF4-FFF2-40B4-BE49-F238E27FC236}">
                <a16:creationId xmlns:a16="http://schemas.microsoft.com/office/drawing/2014/main" id="{55EA2EBE-1A5E-0094-F712-436BB9E7BD88}"/>
              </a:ext>
            </a:extLst>
          </p:cNvPr>
          <p:cNvPicPr>
            <a:picLocks noChangeAspect="1"/>
          </p:cNvPicPr>
          <p:nvPr/>
        </p:nvPicPr>
        <p:blipFill>
          <a:blip r:embed="rId4"/>
          <a:stretch>
            <a:fillRect/>
          </a:stretch>
        </p:blipFill>
        <p:spPr>
          <a:xfrm>
            <a:off x="9895264" y="3339803"/>
            <a:ext cx="1932929" cy="2412732"/>
          </a:xfrm>
          <a:prstGeom prst="rect">
            <a:avLst/>
          </a:prstGeom>
        </p:spPr>
      </p:pic>
      <p:pic>
        <p:nvPicPr>
          <p:cNvPr id="8" name="Picture 7" descr="A blue outline of a paper&#10;&#10;AI-generated content may be incorrect.">
            <a:extLst>
              <a:ext uri="{FF2B5EF4-FFF2-40B4-BE49-F238E27FC236}">
                <a16:creationId xmlns:a16="http://schemas.microsoft.com/office/drawing/2014/main" id="{65426AD7-97D1-2078-6D1F-2F01A5F19CE9}"/>
              </a:ext>
            </a:extLst>
          </p:cNvPr>
          <p:cNvPicPr>
            <a:picLocks noChangeAspect="1"/>
          </p:cNvPicPr>
          <p:nvPr/>
        </p:nvPicPr>
        <p:blipFill>
          <a:blip r:embed="rId5"/>
          <a:stretch>
            <a:fillRect/>
          </a:stretch>
        </p:blipFill>
        <p:spPr>
          <a:xfrm>
            <a:off x="11186662" y="1038674"/>
            <a:ext cx="1291807" cy="1358841"/>
          </a:xfrm>
          <a:prstGeom prst="rect">
            <a:avLst/>
          </a:prstGeom>
        </p:spPr>
      </p:pic>
      <p:sp>
        <p:nvSpPr>
          <p:cNvPr id="7" name="TextBox 6">
            <a:extLst>
              <a:ext uri="{FF2B5EF4-FFF2-40B4-BE49-F238E27FC236}">
                <a16:creationId xmlns:a16="http://schemas.microsoft.com/office/drawing/2014/main" id="{13DDF85F-6A56-2512-CBC5-F2C51F297DCF}"/>
              </a:ext>
            </a:extLst>
          </p:cNvPr>
          <p:cNvSpPr txBox="1"/>
          <p:nvPr/>
        </p:nvSpPr>
        <p:spPr>
          <a:xfrm>
            <a:off x="11530263" y="1330157"/>
            <a:ext cx="3408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solidFill>
                  <a:srgbClr val="115D75"/>
                </a:solidFill>
                <a:cs typeface="Arial"/>
              </a:rPr>
              <a:t>7</a:t>
            </a:r>
          </a:p>
        </p:txBody>
      </p:sp>
    </p:spTree>
    <p:extLst>
      <p:ext uri="{BB962C8B-B14F-4D97-AF65-F5344CB8AC3E}">
        <p14:creationId xmlns:p14="http://schemas.microsoft.com/office/powerpoint/2010/main" val="1526489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60DD6-55D1-CB1D-32A1-372A9F1FB2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972D86-6D44-0BD8-00EB-3F0792C93937}"/>
              </a:ext>
            </a:extLst>
          </p:cNvPr>
          <p:cNvSpPr>
            <a:spLocks noGrp="1"/>
          </p:cNvSpPr>
          <p:nvPr>
            <p:ph type="title"/>
          </p:nvPr>
        </p:nvSpPr>
        <p:spPr>
          <a:xfrm>
            <a:off x="569325" y="375356"/>
            <a:ext cx="9989818" cy="1325563"/>
          </a:xfrm>
        </p:spPr>
        <p:txBody>
          <a:bodyPr vert="horz" lIns="91440" tIns="45720" rIns="91440" bIns="45720" rtlCol="0" anchor="ctr">
            <a:normAutofit/>
          </a:bodyPr>
          <a:lstStyle/>
          <a:p>
            <a:r>
              <a:rPr lang="en-GB" sz="4400"/>
              <a:t>Supporting the Provision of SPHE in your school for your students</a:t>
            </a:r>
            <a:endParaRPr lang="en-GB" sz="4400">
              <a:cs typeface="Arial"/>
            </a:endParaRPr>
          </a:p>
        </p:txBody>
      </p:sp>
      <p:sp>
        <p:nvSpPr>
          <p:cNvPr id="3" name="TextBox 2">
            <a:extLst>
              <a:ext uri="{FF2B5EF4-FFF2-40B4-BE49-F238E27FC236}">
                <a16:creationId xmlns:a16="http://schemas.microsoft.com/office/drawing/2014/main" id="{C745C597-C2A3-CE9C-2F78-F0151AD4CA9F}"/>
              </a:ext>
            </a:extLst>
          </p:cNvPr>
          <p:cNvSpPr txBox="1"/>
          <p:nvPr/>
        </p:nvSpPr>
        <p:spPr>
          <a:xfrm>
            <a:off x="3960580" y="1091455"/>
            <a:ext cx="7293097" cy="462465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Bef>
                <a:spcPts val="1000"/>
              </a:spcBef>
            </a:pPr>
            <a:endParaRPr lang="en-US" sz="2400">
              <a:solidFill>
                <a:srgbClr val="0E85AA"/>
              </a:solidFill>
            </a:endParaRPr>
          </a:p>
        </p:txBody>
      </p:sp>
      <p:pic>
        <p:nvPicPr>
          <p:cNvPr id="7" name="Picture 6" descr="A blue outline of a paper&#10;&#10;AI-generated content may be incorrect.">
            <a:extLst>
              <a:ext uri="{FF2B5EF4-FFF2-40B4-BE49-F238E27FC236}">
                <a16:creationId xmlns:a16="http://schemas.microsoft.com/office/drawing/2014/main" id="{DA66AE77-D14C-4ACB-84B6-137FB1F9CF02}"/>
              </a:ext>
            </a:extLst>
          </p:cNvPr>
          <p:cNvPicPr>
            <a:picLocks noChangeAspect="1"/>
          </p:cNvPicPr>
          <p:nvPr/>
        </p:nvPicPr>
        <p:blipFill>
          <a:blip r:embed="rId3"/>
          <a:stretch>
            <a:fillRect/>
          </a:stretch>
        </p:blipFill>
        <p:spPr>
          <a:xfrm>
            <a:off x="8301367" y="1087985"/>
            <a:ext cx="3767752" cy="633202"/>
          </a:xfrm>
          <a:prstGeom prst="rect">
            <a:avLst/>
          </a:prstGeom>
        </p:spPr>
      </p:pic>
      <p:sp>
        <p:nvSpPr>
          <p:cNvPr id="6" name="Rectangle 1">
            <a:extLst>
              <a:ext uri="{FF2B5EF4-FFF2-40B4-BE49-F238E27FC236}">
                <a16:creationId xmlns:a16="http://schemas.microsoft.com/office/drawing/2014/main" id="{253DB81B-AB53-AD43-D7A2-03F5B3F6EC5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8" name="Rectangle 2">
            <a:extLst>
              <a:ext uri="{FF2B5EF4-FFF2-40B4-BE49-F238E27FC236}">
                <a16:creationId xmlns:a16="http://schemas.microsoft.com/office/drawing/2014/main" id="{B06D6BFE-2722-848A-B9BD-85310EBF3006}"/>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10" name="Rectangle 4">
            <a:extLst>
              <a:ext uri="{FF2B5EF4-FFF2-40B4-BE49-F238E27FC236}">
                <a16:creationId xmlns:a16="http://schemas.microsoft.com/office/drawing/2014/main" id="{5FB9B534-361B-DB05-46A0-63DE917B50A2}"/>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11" name="Rectangle 5">
            <a:extLst>
              <a:ext uri="{FF2B5EF4-FFF2-40B4-BE49-F238E27FC236}">
                <a16:creationId xmlns:a16="http://schemas.microsoft.com/office/drawing/2014/main" id="{4F3B743E-482C-D751-2B5F-81A9CBBD43FD}"/>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graphicFrame>
        <p:nvGraphicFramePr>
          <p:cNvPr id="16" name="Diagram 15">
            <a:extLst>
              <a:ext uri="{FF2B5EF4-FFF2-40B4-BE49-F238E27FC236}">
                <a16:creationId xmlns:a16="http://schemas.microsoft.com/office/drawing/2014/main" id="{C7DC8BBA-0049-4020-DB2B-0FD01289CD82}"/>
              </a:ext>
            </a:extLst>
          </p:cNvPr>
          <p:cNvGraphicFramePr/>
          <p:nvPr/>
        </p:nvGraphicFramePr>
        <p:xfrm>
          <a:off x="834762" y="1535444"/>
          <a:ext cx="10828018" cy="48307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extBox 18">
            <a:extLst>
              <a:ext uri="{FF2B5EF4-FFF2-40B4-BE49-F238E27FC236}">
                <a16:creationId xmlns:a16="http://schemas.microsoft.com/office/drawing/2014/main" id="{6C9A81FA-6614-EC01-0205-12FD7E691752}"/>
              </a:ext>
            </a:extLst>
          </p:cNvPr>
          <p:cNvSpPr txBox="1"/>
          <p:nvPr/>
        </p:nvSpPr>
        <p:spPr>
          <a:xfrm>
            <a:off x="9045397" y="1193233"/>
            <a:ext cx="175059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solidFill>
                  <a:srgbClr val="115D75"/>
                </a:solidFill>
                <a:cs typeface="Arial"/>
              </a:rPr>
              <a:t>4, 9, 10, 11, 12</a:t>
            </a:r>
            <a:endParaRPr lang="en-GB" sz="1600">
              <a:cs typeface="Arial"/>
            </a:endParaRPr>
          </a:p>
        </p:txBody>
      </p:sp>
    </p:spTree>
    <p:extLst>
      <p:ext uri="{BB962C8B-B14F-4D97-AF65-F5344CB8AC3E}">
        <p14:creationId xmlns:p14="http://schemas.microsoft.com/office/powerpoint/2010/main" val="2362931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CB50-24D2-711F-AB9B-CFB85337D435}"/>
              </a:ext>
            </a:extLst>
          </p:cNvPr>
          <p:cNvSpPr>
            <a:spLocks noGrp="1"/>
          </p:cNvSpPr>
          <p:nvPr>
            <p:ph type="title"/>
          </p:nvPr>
        </p:nvSpPr>
        <p:spPr/>
        <p:txBody>
          <a:bodyPr/>
          <a:lstStyle/>
          <a:p>
            <a:r>
              <a:rPr lang="en-GB" sz="4400">
                <a:ea typeface="+mj-lt"/>
                <a:cs typeface="+mj-lt"/>
              </a:rPr>
              <a:t>Senior Cycle SPHE Readiness Audit</a:t>
            </a:r>
            <a:endParaRPr lang="en-US"/>
          </a:p>
        </p:txBody>
      </p:sp>
      <p:grpSp>
        <p:nvGrpSpPr>
          <p:cNvPr id="7" name="Group 6">
            <a:extLst>
              <a:ext uri="{FF2B5EF4-FFF2-40B4-BE49-F238E27FC236}">
                <a16:creationId xmlns:a16="http://schemas.microsoft.com/office/drawing/2014/main" id="{20888049-A42D-FDCC-0D12-53D3E692EE40}"/>
              </a:ext>
            </a:extLst>
          </p:cNvPr>
          <p:cNvGrpSpPr/>
          <p:nvPr/>
        </p:nvGrpSpPr>
        <p:grpSpPr>
          <a:xfrm>
            <a:off x="168928" y="2110386"/>
            <a:ext cx="2759973" cy="4075546"/>
            <a:chOff x="1069473" y="2098841"/>
            <a:chExt cx="2970528" cy="4064001"/>
          </a:xfrm>
        </p:grpSpPr>
        <p:sp>
          <p:nvSpPr>
            <p:cNvPr id="4" name="Rectangle: Rounded Corners 3">
              <a:extLst>
                <a:ext uri="{FF2B5EF4-FFF2-40B4-BE49-F238E27FC236}">
                  <a16:creationId xmlns:a16="http://schemas.microsoft.com/office/drawing/2014/main" id="{A6199526-0300-C02A-8064-194D98AED381}"/>
                </a:ext>
              </a:extLst>
            </p:cNvPr>
            <p:cNvSpPr/>
            <p:nvPr/>
          </p:nvSpPr>
          <p:spPr>
            <a:xfrm>
              <a:off x="1069473" y="2098841"/>
              <a:ext cx="2970528" cy="3638066"/>
            </a:xfrm>
            <a:prstGeom prst="roundRect">
              <a:avLst/>
            </a:prstGeom>
            <a:solidFill>
              <a:schemeClr val="bg1"/>
            </a:solidFill>
            <a:ln w="28575">
              <a:solidFill>
                <a:srgbClr val="1987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aseline="0">
                  <a:solidFill>
                    <a:srgbClr val="1987A8"/>
                  </a:solidFill>
                  <a:latin typeface="Arial"/>
                  <a:ea typeface="Segoe UI"/>
                  <a:cs typeface="Segoe UI"/>
                </a:rPr>
                <a:t>What is a</a:t>
              </a:r>
              <a:r>
                <a:rPr lang="en-IE" sz="2400">
                  <a:solidFill>
                    <a:srgbClr val="1987A8"/>
                  </a:solidFill>
                  <a:latin typeface="Arial"/>
                  <a:ea typeface="Segoe UI"/>
                  <a:cs typeface="Segoe UI"/>
                </a:rPr>
                <a:t> </a:t>
              </a:r>
              <a:r>
                <a:rPr lang="en-IE" sz="2400" baseline="0">
                  <a:solidFill>
                    <a:srgbClr val="1987A8"/>
                  </a:solidFill>
                  <a:latin typeface="Arial"/>
                  <a:ea typeface="Segoe UI"/>
                  <a:cs typeface="Segoe UI"/>
                </a:rPr>
                <a:t>strength </a:t>
              </a:r>
              <a:r>
                <a:rPr lang="en-IE" sz="2400">
                  <a:solidFill>
                    <a:srgbClr val="1987A8"/>
                  </a:solidFill>
                  <a:latin typeface="Arial"/>
                  <a:ea typeface="Segoe UI"/>
                  <a:cs typeface="Segoe UI"/>
                </a:rPr>
                <a:t>in my school</a:t>
              </a:r>
              <a:r>
                <a:rPr lang="en-IE" sz="2400" baseline="0">
                  <a:solidFill>
                    <a:srgbClr val="1987A8"/>
                  </a:solidFill>
                  <a:latin typeface="Arial"/>
                  <a:ea typeface="Segoe UI"/>
                  <a:cs typeface="Segoe UI"/>
                </a:rPr>
                <a:t> that will </a:t>
              </a:r>
              <a:r>
                <a:rPr lang="en-IE" sz="2400">
                  <a:solidFill>
                    <a:srgbClr val="1987A8"/>
                  </a:solidFill>
                  <a:latin typeface="Arial"/>
                  <a:ea typeface="Segoe UI"/>
                  <a:cs typeface="Segoe UI"/>
                </a:rPr>
                <a:t>support effective</a:t>
              </a:r>
              <a:r>
                <a:rPr lang="en-IE" sz="2400" baseline="0">
                  <a:solidFill>
                    <a:srgbClr val="1987A8"/>
                  </a:solidFill>
                  <a:latin typeface="Arial"/>
                  <a:ea typeface="Segoe UI"/>
                  <a:cs typeface="Segoe UI"/>
                </a:rPr>
                <a:t> </a:t>
              </a:r>
              <a:r>
                <a:rPr lang="en-IE" sz="2400">
                  <a:solidFill>
                    <a:srgbClr val="1987A8"/>
                  </a:solidFill>
                  <a:latin typeface="Arial"/>
                  <a:ea typeface="Segoe UI"/>
                  <a:cs typeface="Segoe UI"/>
                </a:rPr>
                <a:t>SPHE implementation in one programme</a:t>
              </a:r>
              <a:r>
                <a:rPr lang="en-IE" sz="2400" baseline="0">
                  <a:solidFill>
                    <a:srgbClr val="1987A8"/>
                  </a:solidFill>
                  <a:latin typeface="Arial"/>
                  <a:ea typeface="Segoe UI"/>
                  <a:cs typeface="Segoe UI"/>
                </a:rPr>
                <a:t>?</a:t>
              </a:r>
              <a:r>
                <a:rPr lang="en-IE" sz="2400">
                  <a:solidFill>
                    <a:srgbClr val="1987A8"/>
                  </a:solidFill>
                  <a:latin typeface="Arial"/>
                  <a:ea typeface="Arial"/>
                  <a:cs typeface="Arial"/>
                </a:rPr>
                <a:t>​</a:t>
              </a:r>
              <a:endParaRPr lang="en-GB" sz="2400">
                <a:solidFill>
                  <a:srgbClr val="1987A8"/>
                </a:solidFill>
                <a:cs typeface="Arial"/>
              </a:endParaRPr>
            </a:p>
          </p:txBody>
        </p:sp>
        <p:sp>
          <p:nvSpPr>
            <p:cNvPr id="5" name="Oval 4">
              <a:extLst>
                <a:ext uri="{FF2B5EF4-FFF2-40B4-BE49-F238E27FC236}">
                  <a16:creationId xmlns:a16="http://schemas.microsoft.com/office/drawing/2014/main" id="{C37A4517-6843-3F49-C1C8-017D2E7E0C63}"/>
                </a:ext>
              </a:extLst>
            </p:cNvPr>
            <p:cNvSpPr/>
            <p:nvPr/>
          </p:nvSpPr>
          <p:spPr>
            <a:xfrm>
              <a:off x="2132263" y="5320632"/>
              <a:ext cx="962526" cy="842210"/>
            </a:xfrm>
            <a:prstGeom prst="ellipse">
              <a:avLst/>
            </a:prstGeom>
            <a:solidFill>
              <a:schemeClr val="accent6">
                <a:lumMod val="60000"/>
                <a:lumOff val="40000"/>
              </a:schemeClr>
            </a:solidFill>
            <a:ln>
              <a:solidFill>
                <a:srgbClr val="0E85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6EA355B-D321-318F-0128-6FA7AFD523A7}"/>
                </a:ext>
              </a:extLst>
            </p:cNvPr>
            <p:cNvSpPr txBox="1"/>
            <p:nvPr/>
          </p:nvSpPr>
          <p:spPr>
            <a:xfrm>
              <a:off x="2426368" y="5534526"/>
              <a:ext cx="4010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solidFill>
                    <a:schemeClr val="bg1"/>
                  </a:solidFill>
                  <a:cs typeface="Arial"/>
                </a:rPr>
                <a:t>1</a:t>
              </a:r>
              <a:endParaRPr lang="en-GB" sz="2400">
                <a:solidFill>
                  <a:schemeClr val="bg1"/>
                </a:solidFill>
              </a:endParaRPr>
            </a:p>
          </p:txBody>
        </p:sp>
      </p:grpSp>
      <p:sp>
        <p:nvSpPr>
          <p:cNvPr id="11" name="Rectangle: Rounded Corners 10">
            <a:extLst>
              <a:ext uri="{FF2B5EF4-FFF2-40B4-BE49-F238E27FC236}">
                <a16:creationId xmlns:a16="http://schemas.microsoft.com/office/drawing/2014/main" id="{24662185-E964-7A40-F2D1-A9CE49E43254}"/>
              </a:ext>
            </a:extLst>
          </p:cNvPr>
          <p:cNvSpPr/>
          <p:nvPr/>
        </p:nvSpPr>
        <p:spPr>
          <a:xfrm>
            <a:off x="3095881" y="2115733"/>
            <a:ext cx="2748427" cy="3649578"/>
          </a:xfrm>
          <a:prstGeom prst="roundRect">
            <a:avLst/>
          </a:prstGeom>
          <a:solidFill>
            <a:schemeClr val="bg1"/>
          </a:solidFill>
          <a:ln w="28575">
            <a:solidFill>
              <a:srgbClr val="1987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a:solidFill>
                  <a:srgbClr val="1987A8"/>
                </a:solidFill>
                <a:latin typeface="Arial"/>
                <a:cs typeface="Arial"/>
              </a:rPr>
              <a:t>Is there one area in SPHE provision that will require focused planning or leadership attention?</a:t>
            </a:r>
            <a:endParaRPr lang="en-US">
              <a:solidFill>
                <a:srgbClr val="1987A8"/>
              </a:solidFill>
              <a:latin typeface="Arial"/>
              <a:cs typeface="Arial"/>
            </a:endParaRPr>
          </a:p>
        </p:txBody>
      </p:sp>
      <p:sp>
        <p:nvSpPr>
          <p:cNvPr id="13" name="Rectangle: Rounded Corners 12">
            <a:extLst>
              <a:ext uri="{FF2B5EF4-FFF2-40B4-BE49-F238E27FC236}">
                <a16:creationId xmlns:a16="http://schemas.microsoft.com/office/drawing/2014/main" id="{83B5F72E-C59E-3BC6-16E1-563F82C565FE}"/>
              </a:ext>
            </a:extLst>
          </p:cNvPr>
          <p:cNvSpPr/>
          <p:nvPr/>
        </p:nvSpPr>
        <p:spPr>
          <a:xfrm>
            <a:off x="5961586" y="2115733"/>
            <a:ext cx="2892200" cy="3649578"/>
          </a:xfrm>
          <a:prstGeom prst="roundRect">
            <a:avLst/>
          </a:prstGeom>
          <a:solidFill>
            <a:schemeClr val="bg1"/>
          </a:solidFill>
          <a:ln w="28575">
            <a:solidFill>
              <a:srgbClr val="1987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aseline="0">
                <a:solidFill>
                  <a:srgbClr val="1987A8"/>
                </a:solidFill>
                <a:latin typeface="Arial"/>
                <a:ea typeface="Segoe UI"/>
                <a:cs typeface="Segoe UI"/>
              </a:rPr>
              <a:t>What </a:t>
            </a:r>
            <a:r>
              <a:rPr lang="en-IE" sz="2400">
                <a:solidFill>
                  <a:srgbClr val="1987A8"/>
                </a:solidFill>
                <a:latin typeface="Arial"/>
                <a:ea typeface="Segoe UI"/>
                <a:cs typeface="Segoe UI"/>
              </a:rPr>
              <a:t>key decisions and actions might</a:t>
            </a:r>
            <a:r>
              <a:rPr lang="en-IE" sz="2400" baseline="0">
                <a:solidFill>
                  <a:srgbClr val="1987A8"/>
                </a:solidFill>
                <a:latin typeface="Arial"/>
                <a:ea typeface="Segoe UI"/>
                <a:cs typeface="Segoe UI"/>
              </a:rPr>
              <a:t> help </a:t>
            </a:r>
            <a:r>
              <a:rPr lang="en-IE" sz="2400">
                <a:solidFill>
                  <a:srgbClr val="1987A8"/>
                </a:solidFill>
                <a:latin typeface="Arial"/>
                <a:ea typeface="Segoe UI"/>
                <a:cs typeface="Segoe UI"/>
              </a:rPr>
              <a:t>me</a:t>
            </a:r>
            <a:r>
              <a:rPr lang="en-IE" sz="2400" baseline="0">
                <a:solidFill>
                  <a:srgbClr val="1987A8"/>
                </a:solidFill>
                <a:latin typeface="Arial"/>
                <a:ea typeface="Segoe UI"/>
                <a:cs typeface="Segoe UI"/>
              </a:rPr>
              <a:t> </a:t>
            </a:r>
            <a:r>
              <a:rPr lang="en-IE" sz="2400">
                <a:solidFill>
                  <a:srgbClr val="1987A8"/>
                </a:solidFill>
                <a:latin typeface="Arial"/>
                <a:ea typeface="Segoe UI"/>
                <a:cs typeface="Segoe UI"/>
              </a:rPr>
              <a:t>to support the work of my SPHE core team</a:t>
            </a:r>
            <a:r>
              <a:rPr lang="en-IE" sz="2400" baseline="0">
                <a:solidFill>
                  <a:srgbClr val="1987A8"/>
                </a:solidFill>
                <a:latin typeface="Arial"/>
                <a:ea typeface="Segoe UI"/>
                <a:cs typeface="Segoe UI"/>
              </a:rPr>
              <a:t>?</a:t>
            </a:r>
            <a:r>
              <a:rPr lang="en-IE" sz="2400">
                <a:solidFill>
                  <a:srgbClr val="1987A8"/>
                </a:solidFill>
                <a:latin typeface="Arial"/>
                <a:ea typeface="Arial"/>
                <a:cs typeface="Arial"/>
              </a:rPr>
              <a:t>​</a:t>
            </a:r>
            <a:endParaRPr lang="en-IE" sz="2400">
              <a:solidFill>
                <a:srgbClr val="1987A8"/>
              </a:solidFill>
              <a:cs typeface="Arial"/>
            </a:endParaRPr>
          </a:p>
        </p:txBody>
      </p:sp>
      <p:sp>
        <p:nvSpPr>
          <p:cNvPr id="15" name="Oval 14">
            <a:extLst>
              <a:ext uri="{FF2B5EF4-FFF2-40B4-BE49-F238E27FC236}">
                <a16:creationId xmlns:a16="http://schemas.microsoft.com/office/drawing/2014/main" id="{EC8AD7B1-0980-85B1-CA83-F46527AEB10C}"/>
              </a:ext>
            </a:extLst>
          </p:cNvPr>
          <p:cNvSpPr/>
          <p:nvPr/>
        </p:nvSpPr>
        <p:spPr>
          <a:xfrm>
            <a:off x="3985491" y="5337524"/>
            <a:ext cx="962526" cy="842210"/>
          </a:xfrm>
          <a:prstGeom prst="ellipse">
            <a:avLst/>
          </a:prstGeom>
          <a:solidFill>
            <a:schemeClr val="accent6">
              <a:lumMod val="60000"/>
              <a:lumOff val="40000"/>
            </a:schemeClr>
          </a:solidFill>
          <a:ln>
            <a:solidFill>
              <a:srgbClr val="0E85A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cs typeface="Arial"/>
              </a:rPr>
              <a:t>2</a:t>
            </a:r>
            <a:endParaRPr lang="en-GB" sz="2400"/>
          </a:p>
        </p:txBody>
      </p:sp>
      <p:sp>
        <p:nvSpPr>
          <p:cNvPr id="17" name="Oval 16">
            <a:extLst>
              <a:ext uri="{FF2B5EF4-FFF2-40B4-BE49-F238E27FC236}">
                <a16:creationId xmlns:a16="http://schemas.microsoft.com/office/drawing/2014/main" id="{D025A1CC-CBD0-3ABC-CC75-629F1452E05A}"/>
              </a:ext>
            </a:extLst>
          </p:cNvPr>
          <p:cNvSpPr/>
          <p:nvPr/>
        </p:nvSpPr>
        <p:spPr>
          <a:xfrm>
            <a:off x="6851195" y="5337524"/>
            <a:ext cx="962526" cy="842210"/>
          </a:xfrm>
          <a:prstGeom prst="ellipse">
            <a:avLst/>
          </a:prstGeom>
          <a:solidFill>
            <a:schemeClr val="accent6">
              <a:lumMod val="60000"/>
              <a:lumOff val="40000"/>
            </a:schemeClr>
          </a:solidFill>
          <a:ln>
            <a:solidFill>
              <a:srgbClr val="0E85A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cs typeface="Arial"/>
              </a:rPr>
              <a:t>3</a:t>
            </a:r>
          </a:p>
        </p:txBody>
      </p:sp>
      <p:pic>
        <p:nvPicPr>
          <p:cNvPr id="20" name="Picture 19" descr="A blue outline of a paper&#10;&#10;AI-generated content may be incorrect.">
            <a:extLst>
              <a:ext uri="{FF2B5EF4-FFF2-40B4-BE49-F238E27FC236}">
                <a16:creationId xmlns:a16="http://schemas.microsoft.com/office/drawing/2014/main" id="{B412A3E4-C7CE-3DE7-BDF8-321E71BE994B}"/>
              </a:ext>
            </a:extLst>
          </p:cNvPr>
          <p:cNvPicPr>
            <a:picLocks noChangeAspect="1"/>
          </p:cNvPicPr>
          <p:nvPr/>
        </p:nvPicPr>
        <p:blipFill>
          <a:blip r:embed="rId3"/>
          <a:stretch>
            <a:fillRect/>
          </a:stretch>
        </p:blipFill>
        <p:spPr>
          <a:xfrm>
            <a:off x="11129153" y="1038674"/>
            <a:ext cx="1291807" cy="1358841"/>
          </a:xfrm>
          <a:prstGeom prst="rect">
            <a:avLst/>
          </a:prstGeom>
        </p:spPr>
      </p:pic>
      <p:sp>
        <p:nvSpPr>
          <p:cNvPr id="3" name="Rectangle: Rounded Corners 2">
            <a:extLst>
              <a:ext uri="{FF2B5EF4-FFF2-40B4-BE49-F238E27FC236}">
                <a16:creationId xmlns:a16="http://schemas.microsoft.com/office/drawing/2014/main" id="{17FDA1A7-5EEC-1491-2166-71DD845A92CC}"/>
              </a:ext>
            </a:extLst>
          </p:cNvPr>
          <p:cNvSpPr/>
          <p:nvPr/>
        </p:nvSpPr>
        <p:spPr>
          <a:xfrm>
            <a:off x="8999864" y="2115733"/>
            <a:ext cx="2993919" cy="3649578"/>
          </a:xfrm>
          <a:prstGeom prst="roundRect">
            <a:avLst/>
          </a:prstGeom>
          <a:solidFill>
            <a:schemeClr val="accent6">
              <a:lumMod val="60000"/>
              <a:lumOff val="40000"/>
            </a:schemeClr>
          </a:solidFill>
          <a:ln w="28575">
            <a:solidFill>
              <a:srgbClr val="1987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IE" b="1">
              <a:solidFill>
                <a:srgbClr val="1987A8"/>
              </a:solidFill>
              <a:ea typeface="+mn-lt"/>
              <a:cs typeface="+mn-lt"/>
            </a:endParaRPr>
          </a:p>
          <a:p>
            <a:pPr algn="ctr"/>
            <a:endParaRPr lang="en-IE" b="1">
              <a:solidFill>
                <a:schemeClr val="bg1"/>
              </a:solidFill>
              <a:ea typeface="+mn-lt"/>
              <a:cs typeface="+mn-lt"/>
            </a:endParaRPr>
          </a:p>
          <a:p>
            <a:pPr algn="ctr"/>
            <a:r>
              <a:rPr lang="en-IE" sz="2000" b="1">
                <a:solidFill>
                  <a:schemeClr val="bg1"/>
                </a:solidFill>
                <a:ea typeface="+mn-lt"/>
                <a:cs typeface="+mn-lt"/>
              </a:rPr>
              <a:t>Activity Instructions</a:t>
            </a:r>
            <a:endParaRPr lang="en-US" sz="2000">
              <a:solidFill>
                <a:schemeClr val="bg1"/>
              </a:solidFill>
              <a:cs typeface="Arial"/>
            </a:endParaRPr>
          </a:p>
          <a:p>
            <a:pPr algn="ctr"/>
            <a:endParaRPr lang="en-IE" sz="2000" b="1">
              <a:solidFill>
                <a:schemeClr val="bg1"/>
              </a:solidFill>
              <a:ea typeface="+mn-lt"/>
              <a:cs typeface="+mn-lt"/>
            </a:endParaRPr>
          </a:p>
          <a:p>
            <a:r>
              <a:rPr lang="en-IE" b="1">
                <a:solidFill>
                  <a:schemeClr val="bg1"/>
                </a:solidFill>
                <a:ea typeface="+mn-lt"/>
                <a:cs typeface="+mn-lt"/>
              </a:rPr>
              <a:t>4 mins</a:t>
            </a:r>
            <a:r>
              <a:rPr lang="en-IE">
                <a:solidFill>
                  <a:schemeClr val="bg1"/>
                </a:solidFill>
                <a:ea typeface="+mn-lt"/>
                <a:cs typeface="+mn-lt"/>
              </a:rPr>
              <a:t> – Review a SPHE audit for one programme</a:t>
            </a:r>
          </a:p>
          <a:p>
            <a:endParaRPr lang="en-IE">
              <a:solidFill>
                <a:schemeClr val="bg1"/>
              </a:solidFill>
              <a:ea typeface="+mn-lt"/>
              <a:cs typeface="+mn-lt"/>
            </a:endParaRPr>
          </a:p>
          <a:p>
            <a:r>
              <a:rPr lang="en-IE" b="1">
                <a:solidFill>
                  <a:schemeClr val="bg1"/>
                </a:solidFill>
                <a:ea typeface="+mn-lt"/>
                <a:cs typeface="+mn-lt"/>
              </a:rPr>
              <a:t>3 mins</a:t>
            </a:r>
            <a:r>
              <a:rPr lang="en-IE">
                <a:solidFill>
                  <a:schemeClr val="bg1"/>
                </a:solidFill>
                <a:ea typeface="+mn-lt"/>
                <a:cs typeface="+mn-lt"/>
              </a:rPr>
              <a:t> – Complete the three reflection questions</a:t>
            </a:r>
            <a:endParaRPr lang="en-IE">
              <a:solidFill>
                <a:schemeClr val="bg1"/>
              </a:solidFill>
              <a:cs typeface="Arial"/>
            </a:endParaRPr>
          </a:p>
          <a:p>
            <a:endParaRPr lang="en-IE">
              <a:solidFill>
                <a:schemeClr val="bg1"/>
              </a:solidFill>
              <a:ea typeface="+mn-lt"/>
              <a:cs typeface="+mn-lt"/>
            </a:endParaRPr>
          </a:p>
          <a:p>
            <a:r>
              <a:rPr lang="en-IE" b="1">
                <a:solidFill>
                  <a:schemeClr val="bg1"/>
                </a:solidFill>
                <a:ea typeface="+mn-lt"/>
                <a:cs typeface="+mn-lt"/>
              </a:rPr>
              <a:t>3 mins</a:t>
            </a:r>
            <a:r>
              <a:rPr lang="en-IE">
                <a:solidFill>
                  <a:schemeClr val="bg1"/>
                </a:solidFill>
                <a:ea typeface="+mn-lt"/>
                <a:cs typeface="+mn-lt"/>
              </a:rPr>
              <a:t> – Share key points in pairs</a:t>
            </a:r>
            <a:endParaRPr lang="en-IE">
              <a:solidFill>
                <a:schemeClr val="bg1"/>
              </a:solidFill>
              <a:cs typeface="Arial"/>
            </a:endParaRPr>
          </a:p>
          <a:p>
            <a:pPr algn="ctr"/>
            <a:endParaRPr lang="en-IE" sz="2400">
              <a:solidFill>
                <a:srgbClr val="1987A8"/>
              </a:solidFill>
              <a:cs typeface="Arial"/>
            </a:endParaRPr>
          </a:p>
        </p:txBody>
      </p:sp>
      <p:sp>
        <p:nvSpPr>
          <p:cNvPr id="8" name="TextBox 7">
            <a:extLst>
              <a:ext uri="{FF2B5EF4-FFF2-40B4-BE49-F238E27FC236}">
                <a16:creationId xmlns:a16="http://schemas.microsoft.com/office/drawing/2014/main" id="{CF0FFD0F-B97E-8A6D-060C-C9BB6046E7CF}"/>
              </a:ext>
            </a:extLst>
          </p:cNvPr>
          <p:cNvSpPr txBox="1"/>
          <p:nvPr/>
        </p:nvSpPr>
        <p:spPr>
          <a:xfrm>
            <a:off x="11430000" y="1323473"/>
            <a:ext cx="4612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solidFill>
                  <a:srgbClr val="115D75"/>
                </a:solidFill>
                <a:cs typeface="Arial"/>
              </a:rPr>
              <a:t>13</a:t>
            </a:r>
            <a:endParaRPr lang="en-GB">
              <a:solidFill>
                <a:srgbClr val="115D75"/>
              </a:solidFill>
            </a:endParaRPr>
          </a:p>
        </p:txBody>
      </p:sp>
    </p:spTree>
    <p:extLst>
      <p:ext uri="{BB962C8B-B14F-4D97-AF65-F5344CB8AC3E}">
        <p14:creationId xmlns:p14="http://schemas.microsoft.com/office/powerpoint/2010/main" val="3344952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alphaModFix amt="27000"/>
          </a:blip>
          <a:srcRect/>
          <a:stretch>
            <a:fillRect/>
          </a:stretch>
        </p:blipFill>
        <p:spPr>
          <a:xfrm>
            <a:off x="0" y="9420"/>
            <a:ext cx="12358614" cy="6974664"/>
          </a:xfrm>
          <a:prstGeom prst="rect">
            <a:avLst/>
          </a:prstGeom>
        </p:spPr>
      </p:pic>
      <p:sp>
        <p:nvSpPr>
          <p:cNvPr id="5" name="Freeform 5"/>
          <p:cNvSpPr/>
          <p:nvPr/>
        </p:nvSpPr>
        <p:spPr>
          <a:xfrm>
            <a:off x="181139" y="91377"/>
            <a:ext cx="1729088" cy="1080473"/>
          </a:xfrm>
          <a:custGeom>
            <a:avLst/>
            <a:gdLst/>
            <a:ahLst/>
            <a:cxnLst/>
            <a:rect l="l" t="t" r="r" b="b"/>
            <a:pathLst>
              <a:path w="2161360" h="1350591">
                <a:moveTo>
                  <a:pt x="0" y="0"/>
                </a:moveTo>
                <a:lnTo>
                  <a:pt x="2161359" y="0"/>
                </a:lnTo>
                <a:lnTo>
                  <a:pt x="2161359" y="1350591"/>
                </a:lnTo>
                <a:lnTo>
                  <a:pt x="0" y="1350591"/>
                </a:lnTo>
                <a:lnTo>
                  <a:pt x="0" y="0"/>
                </a:lnTo>
                <a:close/>
              </a:path>
            </a:pathLst>
          </a:custGeom>
          <a:blipFill>
            <a:blip r:embed="rId6"/>
            <a:stretch>
              <a:fillRect r="-155487"/>
            </a:stretch>
          </a:blipFill>
        </p:spPr>
        <p:txBody>
          <a:bodyPr/>
          <a:lstStyle/>
          <a:p>
            <a:endParaRPr lang="en-IE" sz="1440"/>
          </a:p>
        </p:txBody>
      </p:sp>
      <p:grpSp>
        <p:nvGrpSpPr>
          <p:cNvPr id="6" name="Group 6"/>
          <p:cNvGrpSpPr>
            <a:grpSpLocks noChangeAspect="1"/>
          </p:cNvGrpSpPr>
          <p:nvPr/>
        </p:nvGrpSpPr>
        <p:grpSpPr>
          <a:xfrm>
            <a:off x="6865107" y="0"/>
            <a:ext cx="3631374" cy="3631374"/>
            <a:chOff x="0" y="0"/>
            <a:chExt cx="6350000" cy="6350000"/>
          </a:xfrm>
        </p:grpSpPr>
        <p:sp>
          <p:nvSpPr>
            <p:cNvPr id="7" name="Freeform 7"/>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7">
                <a:alphaModFix amt="13000"/>
              </a:blip>
              <a:stretch>
                <a:fillRect l="-25046" r="-25046"/>
              </a:stretch>
            </a:blipFill>
          </p:spPr>
          <p:txBody>
            <a:bodyPr/>
            <a:lstStyle/>
            <a:p>
              <a:endParaRPr lang="en-IE" sz="1440"/>
            </a:p>
          </p:txBody>
        </p:sp>
      </p:grpSp>
      <p:sp>
        <p:nvSpPr>
          <p:cNvPr id="8" name="TextBox 8"/>
          <p:cNvSpPr txBox="1"/>
          <p:nvPr/>
        </p:nvSpPr>
        <p:spPr>
          <a:xfrm>
            <a:off x="685800" y="1237806"/>
            <a:ext cx="7646180" cy="1016753"/>
          </a:xfrm>
          <a:prstGeom prst="rect">
            <a:avLst/>
          </a:prstGeom>
        </p:spPr>
        <p:txBody>
          <a:bodyPr lIns="0" tIns="0" rIns="0" bIns="0" rtlCol="0" anchor="t">
            <a:spAutoFit/>
          </a:bodyPr>
          <a:lstStyle/>
          <a:p>
            <a:pPr algn="ctr">
              <a:lnSpc>
                <a:spcPts val="2742"/>
              </a:lnSpc>
            </a:pPr>
            <a:r>
              <a:rPr lang="en-US" sz="2211">
                <a:solidFill>
                  <a:srgbClr val="FFFFFF"/>
                </a:solidFill>
                <a:latin typeface="Quicksand"/>
                <a:ea typeface="Quicksand"/>
                <a:cs typeface="Quicksand"/>
                <a:sym typeface="Quicksand"/>
              </a:rPr>
              <a:t>Reflective professional conversations on leadership insights and practical advice for implementing change to support Senior Cycle Redevelopment</a:t>
            </a:r>
          </a:p>
        </p:txBody>
      </p:sp>
      <p:grpSp>
        <p:nvGrpSpPr>
          <p:cNvPr id="9" name="Group 9"/>
          <p:cNvGrpSpPr/>
          <p:nvPr/>
        </p:nvGrpSpPr>
        <p:grpSpPr>
          <a:xfrm>
            <a:off x="1409323" y="6168691"/>
            <a:ext cx="12150694" cy="1139426"/>
            <a:chOff x="0" y="0"/>
            <a:chExt cx="5443168" cy="510431"/>
          </a:xfrm>
        </p:grpSpPr>
        <p:sp>
          <p:nvSpPr>
            <p:cNvPr id="10" name="Freeform 10"/>
            <p:cNvSpPr/>
            <p:nvPr/>
          </p:nvSpPr>
          <p:spPr>
            <a:xfrm>
              <a:off x="0" y="0"/>
              <a:ext cx="5443168" cy="510431"/>
            </a:xfrm>
            <a:custGeom>
              <a:avLst/>
              <a:gdLst/>
              <a:ahLst/>
              <a:cxnLst/>
              <a:rect l="l" t="t" r="r" b="b"/>
              <a:pathLst>
                <a:path w="5443168" h="510431">
                  <a:moveTo>
                    <a:pt x="0" y="0"/>
                  </a:moveTo>
                  <a:lnTo>
                    <a:pt x="5443168" y="0"/>
                  </a:lnTo>
                  <a:lnTo>
                    <a:pt x="5443168" y="510431"/>
                  </a:lnTo>
                  <a:lnTo>
                    <a:pt x="0" y="510431"/>
                  </a:lnTo>
                  <a:close/>
                </a:path>
              </a:pathLst>
            </a:custGeom>
            <a:solidFill>
              <a:srgbClr val="24647C"/>
            </a:solidFill>
          </p:spPr>
          <p:txBody>
            <a:bodyPr/>
            <a:lstStyle/>
            <a:p>
              <a:endParaRPr lang="en-IE" sz="1440"/>
            </a:p>
          </p:txBody>
        </p:sp>
        <p:sp>
          <p:nvSpPr>
            <p:cNvPr id="11" name="TextBox 11"/>
            <p:cNvSpPr txBox="1"/>
            <p:nvPr/>
          </p:nvSpPr>
          <p:spPr>
            <a:xfrm>
              <a:off x="0" y="-57150"/>
              <a:ext cx="5443168" cy="567581"/>
            </a:xfrm>
            <a:prstGeom prst="rect">
              <a:avLst/>
            </a:prstGeom>
          </p:spPr>
          <p:txBody>
            <a:bodyPr lIns="40640" tIns="40640" rIns="40640" bIns="40640" rtlCol="0" anchor="ctr"/>
            <a:lstStyle/>
            <a:p>
              <a:pPr algn="ctr">
                <a:lnSpc>
                  <a:spcPts val="1568"/>
                </a:lnSpc>
              </a:pPr>
              <a:endParaRPr sz="1440"/>
            </a:p>
          </p:txBody>
        </p:sp>
      </p:grpSp>
      <p:grpSp>
        <p:nvGrpSpPr>
          <p:cNvPr id="12" name="Group 12"/>
          <p:cNvGrpSpPr>
            <a:grpSpLocks noChangeAspect="1"/>
          </p:cNvGrpSpPr>
          <p:nvPr/>
        </p:nvGrpSpPr>
        <p:grpSpPr>
          <a:xfrm>
            <a:off x="-107121" y="5204566"/>
            <a:ext cx="1796296" cy="1796296"/>
            <a:chOff x="0" y="0"/>
            <a:chExt cx="6350000" cy="6350000"/>
          </a:xfrm>
        </p:grpSpPr>
        <p:sp>
          <p:nvSpPr>
            <p:cNvPr id="13" name="Freeform 13"/>
            <p:cNvSpPr/>
            <p:nvPr/>
          </p:nvSpPr>
          <p:spPr>
            <a:xfrm>
              <a:off x="0" y="0"/>
              <a:ext cx="6350000" cy="6350000"/>
            </a:xfrm>
            <a:custGeom>
              <a:avLst/>
              <a:gdLst/>
              <a:ahLst/>
              <a:cxnLst/>
              <a:rect l="l" t="t" r="r" b="b"/>
              <a:pathLst>
                <a:path w="6350000" h="6350000">
                  <a:moveTo>
                    <a:pt x="0" y="0"/>
                  </a:moveTo>
                  <a:lnTo>
                    <a:pt x="0" y="6350000"/>
                  </a:lnTo>
                  <a:lnTo>
                    <a:pt x="6350000" y="6350000"/>
                  </a:lnTo>
                  <a:cubicBezTo>
                    <a:pt x="6350000" y="2843530"/>
                    <a:pt x="3506470" y="0"/>
                    <a:pt x="0" y="0"/>
                  </a:cubicBezTo>
                  <a:close/>
                </a:path>
              </a:pathLst>
            </a:custGeom>
            <a:blipFill>
              <a:blip r:embed="rId8"/>
              <a:stretch>
                <a:fillRect l="-25966" r="-25966"/>
              </a:stretch>
            </a:blipFill>
          </p:spPr>
          <p:txBody>
            <a:bodyPr/>
            <a:lstStyle/>
            <a:p>
              <a:endParaRPr lang="en-IE" sz="1440"/>
            </a:p>
          </p:txBody>
        </p:sp>
      </p:grpSp>
      <p:sp>
        <p:nvSpPr>
          <p:cNvPr id="15" name="TextBox 15"/>
          <p:cNvSpPr txBox="1"/>
          <p:nvPr/>
        </p:nvSpPr>
        <p:spPr>
          <a:xfrm>
            <a:off x="1893329" y="374068"/>
            <a:ext cx="8119147" cy="1058047"/>
          </a:xfrm>
          <a:prstGeom prst="rect">
            <a:avLst/>
          </a:prstGeom>
        </p:spPr>
        <p:txBody>
          <a:bodyPr lIns="0" tIns="0" rIns="0" bIns="0" rtlCol="0" anchor="t">
            <a:spAutoFit/>
          </a:bodyPr>
          <a:lstStyle/>
          <a:p>
            <a:pPr algn="ctr">
              <a:lnSpc>
                <a:spcPts val="4230"/>
              </a:lnSpc>
            </a:pPr>
            <a:r>
              <a:rPr lang="en-US" sz="3411" b="1" err="1">
                <a:solidFill>
                  <a:srgbClr val="FFFFFF"/>
                </a:solidFill>
                <a:latin typeface="Quicksand Bold"/>
                <a:ea typeface="Quicksand Bold"/>
                <a:cs typeface="Quicksand Bold"/>
                <a:sym typeface="Quicksand Bold"/>
              </a:rPr>
              <a:t>Tacú</a:t>
            </a:r>
            <a:r>
              <a:rPr lang="en-US" sz="3411" b="1">
                <a:solidFill>
                  <a:srgbClr val="FFFFFF"/>
                </a:solidFill>
                <a:latin typeface="Quicksand Bold"/>
                <a:ea typeface="Quicksand Bold"/>
                <a:cs typeface="Quicksand Bold"/>
                <a:sym typeface="Quicksand Bold"/>
              </a:rPr>
              <a:t>: Implementing Change</a:t>
            </a:r>
          </a:p>
          <a:p>
            <a:pPr algn="ctr">
              <a:lnSpc>
                <a:spcPts val="4230"/>
              </a:lnSpc>
            </a:pPr>
            <a:endParaRPr lang="en-US" sz="3411" b="1">
              <a:solidFill>
                <a:srgbClr val="FFFFFF"/>
              </a:solidFill>
              <a:latin typeface="Quicksand Bold"/>
              <a:ea typeface="Quicksand Bold"/>
              <a:cs typeface="Quicksand Bold"/>
              <a:sym typeface="Quicksand Bold"/>
            </a:endParaRPr>
          </a:p>
        </p:txBody>
      </p:sp>
      <p:sp>
        <p:nvSpPr>
          <p:cNvPr id="19" name="TextBox 19"/>
          <p:cNvSpPr txBox="1"/>
          <p:nvPr/>
        </p:nvSpPr>
        <p:spPr>
          <a:xfrm>
            <a:off x="8582138" y="5310386"/>
            <a:ext cx="3080937" cy="1026178"/>
          </a:xfrm>
          <a:prstGeom prst="rect">
            <a:avLst/>
          </a:prstGeom>
        </p:spPr>
        <p:txBody>
          <a:bodyPr lIns="0" tIns="0" rIns="0" bIns="0" rtlCol="0" anchor="t">
            <a:spAutoFit/>
          </a:bodyPr>
          <a:lstStyle/>
          <a:p>
            <a:pPr algn="ctr">
              <a:lnSpc>
                <a:spcPts val="2711"/>
              </a:lnSpc>
            </a:pPr>
            <a:r>
              <a:rPr lang="en-US" sz="2186" dirty="0">
                <a:solidFill>
                  <a:schemeClr val="bg1"/>
                </a:solidFill>
                <a:latin typeface="Quicksand"/>
                <a:ea typeface="Quicksand"/>
                <a:cs typeface="Quicksand"/>
                <a:sym typeface="Quicksand"/>
              </a:rPr>
              <a:t>Conversation focusing </a:t>
            </a:r>
          </a:p>
          <a:p>
            <a:pPr algn="ctr">
              <a:lnSpc>
                <a:spcPts val="2711"/>
              </a:lnSpc>
            </a:pPr>
            <a:r>
              <a:rPr lang="en-US" sz="2186" dirty="0">
                <a:solidFill>
                  <a:schemeClr val="bg1"/>
                </a:solidFill>
                <a:latin typeface="Quicksand"/>
                <a:ea typeface="Quicksand"/>
                <a:cs typeface="Quicksand"/>
                <a:sym typeface="Quicksand"/>
              </a:rPr>
              <a:t>on Senior Cycle SPHE</a:t>
            </a:r>
          </a:p>
          <a:p>
            <a:pPr algn="ctr">
              <a:lnSpc>
                <a:spcPts val="2711"/>
              </a:lnSpc>
            </a:pPr>
            <a:endParaRPr lang="en-US" sz="2186" dirty="0">
              <a:solidFill>
                <a:srgbClr val="24647C"/>
              </a:solidFill>
              <a:latin typeface="Quicksand"/>
              <a:ea typeface="Quicksand"/>
              <a:cs typeface="Quicksand"/>
              <a:sym typeface="Quicksand"/>
            </a:endParaRPr>
          </a:p>
        </p:txBody>
      </p:sp>
      <p:grpSp>
        <p:nvGrpSpPr>
          <p:cNvPr id="24" name="Group 24"/>
          <p:cNvGrpSpPr/>
          <p:nvPr/>
        </p:nvGrpSpPr>
        <p:grpSpPr>
          <a:xfrm>
            <a:off x="233492" y="2392193"/>
            <a:ext cx="8098488" cy="2563454"/>
            <a:chOff x="0" y="-57150"/>
            <a:chExt cx="2726892" cy="929789"/>
          </a:xfrm>
        </p:grpSpPr>
        <p:sp>
          <p:nvSpPr>
            <p:cNvPr id="25" name="Freeform 25"/>
            <p:cNvSpPr/>
            <p:nvPr/>
          </p:nvSpPr>
          <p:spPr>
            <a:xfrm>
              <a:off x="0" y="0"/>
              <a:ext cx="2726892" cy="872639"/>
            </a:xfrm>
            <a:custGeom>
              <a:avLst/>
              <a:gdLst/>
              <a:ahLst/>
              <a:cxnLst/>
              <a:rect l="l" t="t" r="r" b="b"/>
              <a:pathLst>
                <a:path w="2726892" h="872639">
                  <a:moveTo>
                    <a:pt x="8455" y="0"/>
                  </a:moveTo>
                  <a:lnTo>
                    <a:pt x="2718437" y="0"/>
                  </a:lnTo>
                  <a:cubicBezTo>
                    <a:pt x="2720679" y="0"/>
                    <a:pt x="2722830" y="891"/>
                    <a:pt x="2724416" y="2476"/>
                  </a:cubicBezTo>
                  <a:cubicBezTo>
                    <a:pt x="2726001" y="4062"/>
                    <a:pt x="2726892" y="6213"/>
                    <a:pt x="2726892" y="8455"/>
                  </a:cubicBezTo>
                  <a:lnTo>
                    <a:pt x="2726892" y="864184"/>
                  </a:lnTo>
                  <a:cubicBezTo>
                    <a:pt x="2726892" y="868853"/>
                    <a:pt x="2723107" y="872639"/>
                    <a:pt x="2718437" y="872639"/>
                  </a:cubicBezTo>
                  <a:lnTo>
                    <a:pt x="8455" y="872639"/>
                  </a:lnTo>
                  <a:cubicBezTo>
                    <a:pt x="3785" y="872639"/>
                    <a:pt x="0" y="868853"/>
                    <a:pt x="0" y="864184"/>
                  </a:cubicBezTo>
                  <a:lnTo>
                    <a:pt x="0" y="8455"/>
                  </a:lnTo>
                  <a:cubicBezTo>
                    <a:pt x="0" y="3785"/>
                    <a:pt x="3785" y="0"/>
                    <a:pt x="8455" y="0"/>
                  </a:cubicBezTo>
                  <a:close/>
                </a:path>
              </a:pathLst>
            </a:custGeom>
            <a:solidFill>
              <a:srgbClr val="24647C"/>
            </a:solidFill>
          </p:spPr>
          <p:txBody>
            <a:bodyPr/>
            <a:lstStyle/>
            <a:p>
              <a:endParaRPr lang="en-IE" sz="1440"/>
            </a:p>
          </p:txBody>
        </p:sp>
        <p:sp>
          <p:nvSpPr>
            <p:cNvPr id="26" name="TextBox 26"/>
            <p:cNvSpPr txBox="1"/>
            <p:nvPr/>
          </p:nvSpPr>
          <p:spPr>
            <a:xfrm>
              <a:off x="0" y="-57150"/>
              <a:ext cx="2726892" cy="929789"/>
            </a:xfrm>
            <a:prstGeom prst="rect">
              <a:avLst/>
            </a:prstGeom>
          </p:spPr>
          <p:txBody>
            <a:bodyPr lIns="53797" tIns="53797" rIns="53797" bIns="53797" rtlCol="0" anchor="ctr"/>
            <a:lstStyle/>
            <a:p>
              <a:pPr algn="ctr">
                <a:lnSpc>
                  <a:spcPts val="1568"/>
                </a:lnSpc>
              </a:pPr>
              <a:endParaRPr sz="1440"/>
            </a:p>
          </p:txBody>
        </p:sp>
      </p:grpSp>
      <p:sp>
        <p:nvSpPr>
          <p:cNvPr id="27" name="TextBox 27"/>
          <p:cNvSpPr txBox="1"/>
          <p:nvPr/>
        </p:nvSpPr>
        <p:spPr>
          <a:xfrm>
            <a:off x="411278" y="2680622"/>
            <a:ext cx="7436302" cy="1835118"/>
          </a:xfrm>
          <a:prstGeom prst="rect">
            <a:avLst/>
          </a:prstGeom>
        </p:spPr>
        <p:txBody>
          <a:bodyPr wrap="square" lIns="0" tIns="0" rIns="0" bIns="0" rtlCol="0" anchor="t">
            <a:spAutoFit/>
          </a:bodyPr>
          <a:lstStyle/>
          <a:p>
            <a:pPr algn="ctr">
              <a:lnSpc>
                <a:spcPts val="2941"/>
              </a:lnSpc>
            </a:pPr>
            <a:r>
              <a:rPr lang="en-US" sz="2350" b="1" dirty="0">
                <a:solidFill>
                  <a:srgbClr val="FFFFFF"/>
                </a:solidFill>
                <a:latin typeface="Arial"/>
                <a:ea typeface="Quicksand Bold"/>
                <a:cs typeface="Arial"/>
                <a:sym typeface="Quicksand Bold"/>
              </a:rPr>
              <a:t>A series of reflective professional conversations with education leaders sharing their knowledge and experience of implementing change.</a:t>
            </a:r>
            <a:endParaRPr lang="en-US" sz="2350" b="1" dirty="0">
              <a:solidFill>
                <a:srgbClr val="FFFFFF"/>
              </a:solidFill>
              <a:latin typeface="Arial"/>
              <a:ea typeface="Quicksand Bold"/>
              <a:cs typeface="Arial"/>
            </a:endParaRPr>
          </a:p>
          <a:p>
            <a:pPr algn="ctr">
              <a:lnSpc>
                <a:spcPts val="2941"/>
              </a:lnSpc>
            </a:pPr>
            <a:endParaRPr lang="en-US" sz="2350" b="1" dirty="0">
              <a:solidFill>
                <a:srgbClr val="FFFFFF"/>
              </a:solidFill>
              <a:latin typeface="Arial"/>
              <a:ea typeface="Quicksand Bold"/>
              <a:cs typeface="Arial"/>
            </a:endParaRPr>
          </a:p>
          <a:p>
            <a:pPr algn="ctr">
              <a:lnSpc>
                <a:spcPts val="2941"/>
              </a:lnSpc>
            </a:pPr>
            <a:r>
              <a:rPr lang="en-US" sz="2350" b="1" dirty="0">
                <a:solidFill>
                  <a:srgbClr val="FFFFFF"/>
                </a:solidFill>
                <a:latin typeface="Arial"/>
                <a:ea typeface="Quicksand Bold"/>
                <a:cs typeface="Arial"/>
                <a:sym typeface="Quicksand Bold"/>
              </a:rPr>
              <a:t>SPHE </a:t>
            </a:r>
            <a:r>
              <a:rPr lang="en-GB" sz="2350" b="1" dirty="0">
                <a:solidFill>
                  <a:srgbClr val="FFFFFF"/>
                </a:solidFill>
                <a:latin typeface="Arial"/>
                <a:ea typeface="Quicksand Bold"/>
                <a:cs typeface="Arial"/>
                <a:sym typeface="Quicksand Bold"/>
              </a:rPr>
              <a:t>was one of the initial conversations.</a:t>
            </a:r>
            <a:endParaRPr lang="en-US" sz="2350" b="1" dirty="0">
              <a:solidFill>
                <a:srgbClr val="FFFFFF"/>
              </a:solidFill>
              <a:latin typeface="Arial"/>
              <a:ea typeface="Quicksand Bold"/>
              <a:cs typeface="Arial"/>
            </a:endParaRPr>
          </a:p>
        </p:txBody>
      </p:sp>
      <p:sp>
        <p:nvSpPr>
          <p:cNvPr id="32" name="TextBox 32"/>
          <p:cNvSpPr txBox="1"/>
          <p:nvPr/>
        </p:nvSpPr>
        <p:spPr>
          <a:xfrm>
            <a:off x="1178707" y="5148258"/>
            <a:ext cx="6313273" cy="324256"/>
          </a:xfrm>
          <a:prstGeom prst="rect">
            <a:avLst/>
          </a:prstGeom>
        </p:spPr>
        <p:txBody>
          <a:bodyPr lIns="0" tIns="0" rIns="0" bIns="0" rtlCol="0" anchor="t">
            <a:spAutoFit/>
          </a:bodyPr>
          <a:lstStyle/>
          <a:p>
            <a:pPr algn="ctr">
              <a:lnSpc>
                <a:spcPts val="2742"/>
              </a:lnSpc>
            </a:pPr>
            <a:r>
              <a:rPr lang="en-US" sz="2211">
                <a:solidFill>
                  <a:srgbClr val="FFFFFF"/>
                </a:solidFill>
                <a:latin typeface="Quicksand"/>
                <a:ea typeface="Quicksand"/>
                <a:cs typeface="Quicksand"/>
                <a:sym typeface="Quicksand"/>
              </a:rPr>
              <a:t>More conversations with school leaders to follow</a:t>
            </a:r>
          </a:p>
        </p:txBody>
      </p:sp>
      <p:pic>
        <p:nvPicPr>
          <p:cNvPr id="34" name="Picture 33">
            <a:extLst>
              <a:ext uri="{FF2B5EF4-FFF2-40B4-BE49-F238E27FC236}">
                <a16:creationId xmlns:a16="http://schemas.microsoft.com/office/drawing/2014/main" id="{A2C13CB0-2A84-9A0B-26C6-33007C1AD6A5}"/>
              </a:ext>
            </a:extLst>
          </p:cNvPr>
          <p:cNvPicPr>
            <a:picLocks noChangeAspect="1"/>
          </p:cNvPicPr>
          <p:nvPr/>
        </p:nvPicPr>
        <p:blipFill>
          <a:blip r:embed="rId9"/>
          <a:srcRect r="247" b="8370"/>
          <a:stretch>
            <a:fillRect/>
          </a:stretch>
        </p:blipFill>
        <p:spPr>
          <a:xfrm>
            <a:off x="8076566" y="2862943"/>
            <a:ext cx="4088639" cy="2114295"/>
          </a:xfrm>
          <a:prstGeom prst="rect">
            <a:avLst/>
          </a:prstGeom>
        </p:spPr>
      </p:pic>
      <p:pic>
        <p:nvPicPr>
          <p:cNvPr id="3" name="Picture 2" descr="A qr code with a dinosaur&#10;&#10;AI-generated content may be incorrect.">
            <a:extLst>
              <a:ext uri="{FF2B5EF4-FFF2-40B4-BE49-F238E27FC236}">
                <a16:creationId xmlns:a16="http://schemas.microsoft.com/office/drawing/2014/main" id="{78AEC3D1-48E1-CC93-09D9-362CAD6300A3}"/>
              </a:ext>
            </a:extLst>
          </p:cNvPr>
          <p:cNvPicPr>
            <a:picLocks noChangeAspect="1"/>
          </p:cNvPicPr>
          <p:nvPr/>
        </p:nvPicPr>
        <p:blipFill>
          <a:blip r:embed="rId10"/>
          <a:stretch>
            <a:fillRect/>
          </a:stretch>
        </p:blipFill>
        <p:spPr>
          <a:xfrm>
            <a:off x="9730468" y="1437749"/>
            <a:ext cx="1352550" cy="1228725"/>
          </a:xfrm>
          <a:prstGeom prst="rect">
            <a:avLst/>
          </a:prstGeom>
        </p:spPr>
      </p:pic>
      <p:sp>
        <p:nvSpPr>
          <p:cNvPr id="33" name="TextBox 32">
            <a:extLst>
              <a:ext uri="{FF2B5EF4-FFF2-40B4-BE49-F238E27FC236}">
                <a16:creationId xmlns:a16="http://schemas.microsoft.com/office/drawing/2014/main" id="{EB8B48CE-4CE7-8B7C-EF3B-A7F3C4DE48AB}"/>
              </a:ext>
            </a:extLst>
          </p:cNvPr>
          <p:cNvSpPr txBox="1"/>
          <p:nvPr/>
        </p:nvSpPr>
        <p:spPr>
          <a:xfrm>
            <a:off x="8057825" y="4777778"/>
            <a:ext cx="4103434" cy="523220"/>
          </a:xfrm>
          <a:prstGeom prst="rect">
            <a:avLst/>
          </a:prstGeom>
          <a:solidFill>
            <a:schemeClr val="tx1">
              <a:lumMod val="50000"/>
              <a:lumOff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dirty="0">
                <a:solidFill>
                  <a:schemeClr val="bg1"/>
                </a:solidFill>
                <a:cs typeface="Arial"/>
              </a:rPr>
              <a:t>David McCormack </a:t>
            </a:r>
            <a:endParaRPr lang="en-US" dirty="0">
              <a:solidFill>
                <a:schemeClr val="bg1"/>
              </a:solidFill>
            </a:endParaRPr>
          </a:p>
          <a:p>
            <a:pPr algn="ctr"/>
            <a:r>
              <a:rPr lang="en-GB" sz="1400" dirty="0">
                <a:solidFill>
                  <a:schemeClr val="bg1"/>
                </a:solidFill>
                <a:cs typeface="Arial"/>
              </a:rPr>
              <a:t>St. Joseph's Mercy Secondary School</a:t>
            </a:r>
          </a:p>
        </p:txBody>
      </p:sp>
    </p:spTree>
    <p:extLst>
      <p:ext uri="{BB962C8B-B14F-4D97-AF65-F5344CB8AC3E}">
        <p14:creationId xmlns:p14="http://schemas.microsoft.com/office/powerpoint/2010/main" val="2433986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D9938-CA61-864C-BC1B-A04DDF8DC7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04341B-27C1-9445-A13E-75C3EFC30BA4}"/>
              </a:ext>
            </a:extLst>
          </p:cNvPr>
          <p:cNvSpPr>
            <a:spLocks noGrp="1"/>
          </p:cNvSpPr>
          <p:nvPr>
            <p:ph type="title"/>
          </p:nvPr>
        </p:nvSpPr>
        <p:spPr>
          <a:xfrm>
            <a:off x="1132243" y="95096"/>
            <a:ext cx="10515600" cy="1325563"/>
          </a:xfrm>
        </p:spPr>
        <p:txBody>
          <a:bodyPr/>
          <a:lstStyle/>
          <a:p>
            <a:r>
              <a:rPr lang="en-IE"/>
              <a:t>In this session we ... </a:t>
            </a:r>
          </a:p>
        </p:txBody>
      </p:sp>
      <p:sp>
        <p:nvSpPr>
          <p:cNvPr id="5" name="object 32">
            <a:extLst>
              <a:ext uri="{FF2B5EF4-FFF2-40B4-BE49-F238E27FC236}">
                <a16:creationId xmlns:a16="http://schemas.microsoft.com/office/drawing/2014/main" id="{3C0E2539-9037-A1FE-E48C-0E21C9BF65BA}"/>
              </a:ext>
            </a:extLst>
          </p:cNvPr>
          <p:cNvSpPr/>
          <p:nvPr/>
        </p:nvSpPr>
        <p:spPr>
          <a:xfrm>
            <a:off x="1" y="0"/>
            <a:ext cx="1046602" cy="6858000"/>
          </a:xfrm>
          <a:prstGeom prst="rect">
            <a:avLst/>
          </a:prstGeom>
          <a:solidFill>
            <a:srgbClr val="6D52A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 name="object 38">
            <a:extLst>
              <a:ext uri="{FF2B5EF4-FFF2-40B4-BE49-F238E27FC236}">
                <a16:creationId xmlns:a16="http://schemas.microsoft.com/office/drawing/2014/main" id="{16045465-635D-469B-3568-1BE2E7CB2587}"/>
              </a:ext>
            </a:extLst>
          </p:cNvPr>
          <p:cNvSpPr txBox="1"/>
          <p:nvPr/>
        </p:nvSpPr>
        <p:spPr>
          <a:xfrm rot="16200000">
            <a:off x="-1452765" y="3152443"/>
            <a:ext cx="3952133" cy="553114"/>
          </a:xfrm>
          <a:prstGeom prst="rect">
            <a:avLst/>
          </a:prstGeom>
        </p:spPr>
        <p:txBody>
          <a:bodyPr vert="horz" wrap="square" lIns="0" tIns="7316" rIns="0" bIns="0" rtlCol="0">
            <a:spAutoFit/>
          </a:bodyPr>
          <a:lstStyle/>
          <a:p>
            <a:pPr marL="7701" marR="3081" lvl="0" indent="-2695" algn="ctr" defTabSz="554492" rtl="0" eaLnBrk="1" fontAlgn="auto" latinLnBrk="0" hangingPunct="1">
              <a:lnSpc>
                <a:spcPct val="101699"/>
              </a:lnSpc>
              <a:spcBef>
                <a:spcPts val="58"/>
              </a:spcBef>
              <a:spcAft>
                <a:spcPts val="0"/>
              </a:spcAft>
              <a:buClrTx/>
              <a:buSzTx/>
              <a:buFontTx/>
              <a:buNone/>
              <a:tabLst/>
              <a:defRPr/>
            </a:pPr>
            <a:r>
              <a:rPr kumimoji="0" lang="en-IE" sz="3600" b="1" i="0" u="none" strike="noStrike" kern="0" cap="none" spc="-6" normalizeH="0" baseline="0" noProof="0">
                <a:ln>
                  <a:noFill/>
                </a:ln>
                <a:solidFill>
                  <a:prstClr val="white"/>
                </a:solidFill>
                <a:effectLst/>
                <a:uLnTx/>
                <a:uFillTx/>
                <a:latin typeface="Z@R18CD.tmp"/>
                <a:ea typeface="+mn-ea"/>
                <a:cs typeface="Z@R18CD.tmp"/>
              </a:rPr>
              <a:t>Leadership</a:t>
            </a:r>
            <a:endParaRPr kumimoji="0" sz="3600" b="0" i="0" u="none" strike="noStrike" kern="0" cap="none" spc="0" normalizeH="0" baseline="0" noProof="0">
              <a:ln>
                <a:noFill/>
              </a:ln>
              <a:solidFill>
                <a:prstClr val="white"/>
              </a:solidFill>
              <a:effectLst/>
              <a:uLnTx/>
              <a:uFillTx/>
              <a:latin typeface="Z@R18CD.tmp"/>
              <a:ea typeface="+mn-ea"/>
              <a:cs typeface="Z@R18CD.tmp"/>
            </a:endParaRPr>
          </a:p>
        </p:txBody>
      </p:sp>
      <p:grpSp>
        <p:nvGrpSpPr>
          <p:cNvPr id="7" name="Group 6">
            <a:extLst>
              <a:ext uri="{FF2B5EF4-FFF2-40B4-BE49-F238E27FC236}">
                <a16:creationId xmlns:a16="http://schemas.microsoft.com/office/drawing/2014/main" id="{77458469-5AFD-08CE-7A33-E31F9D9434E2}"/>
              </a:ext>
            </a:extLst>
          </p:cNvPr>
          <p:cNvGrpSpPr/>
          <p:nvPr/>
        </p:nvGrpSpPr>
        <p:grpSpPr>
          <a:xfrm>
            <a:off x="-3893582" y="452914"/>
            <a:ext cx="15175496" cy="6667172"/>
            <a:chOff x="-4435843" y="601502"/>
            <a:chExt cx="15175496" cy="6667172"/>
          </a:xfrm>
        </p:grpSpPr>
        <p:sp>
          <p:nvSpPr>
            <p:cNvPr id="8" name="Rectangle: Rounded Corners 7">
              <a:extLst>
                <a:ext uri="{FF2B5EF4-FFF2-40B4-BE49-F238E27FC236}">
                  <a16:creationId xmlns:a16="http://schemas.microsoft.com/office/drawing/2014/main" id="{3F112D18-6BBB-43D7-AFD8-E12703908A05}"/>
                </a:ext>
              </a:extLst>
            </p:cNvPr>
            <p:cNvSpPr/>
            <p:nvPr/>
          </p:nvSpPr>
          <p:spPr>
            <a:xfrm>
              <a:off x="2040432" y="2363413"/>
              <a:ext cx="8699221" cy="1008000"/>
            </a:xfrm>
            <a:prstGeom prst="roundRect">
              <a:avLst/>
            </a:prstGeom>
            <a:solidFill>
              <a:srgbClr val="24647C"/>
            </a:solidFill>
            <a:ln>
              <a:solidFill>
                <a:srgbClr val="24647C"/>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12788" lvl="0"/>
              <a:r>
                <a:rPr lang="en-GB" sz="2800">
                  <a:ea typeface="Calibri"/>
                  <a:cs typeface="Arial"/>
                </a:rPr>
                <a:t>Recognised the role of SPHE in supporting student wellbeing and preparation for adulthood</a:t>
              </a:r>
              <a:endParaRPr lang="en-IE" sz="2800">
                <a:ea typeface="Calibri"/>
                <a:cs typeface="Arial"/>
              </a:endParaRPr>
            </a:p>
          </p:txBody>
        </p:sp>
        <p:sp>
          <p:nvSpPr>
            <p:cNvPr id="9" name="Rectangle: Rounded Corners 8">
              <a:extLst>
                <a:ext uri="{FF2B5EF4-FFF2-40B4-BE49-F238E27FC236}">
                  <a16:creationId xmlns:a16="http://schemas.microsoft.com/office/drawing/2014/main" id="{FB84A635-34B7-DA99-8045-520558A035A0}"/>
                </a:ext>
              </a:extLst>
            </p:cNvPr>
            <p:cNvSpPr/>
            <p:nvPr/>
          </p:nvSpPr>
          <p:spPr>
            <a:xfrm>
              <a:off x="2040432" y="4495430"/>
              <a:ext cx="8699221" cy="1008000"/>
            </a:xfrm>
            <a:prstGeom prst="roundRect">
              <a:avLst/>
            </a:prstGeom>
            <a:solidFill>
              <a:srgbClr val="24647C"/>
            </a:solidFill>
            <a:ln>
              <a:solidFill>
                <a:srgbClr val="24647C"/>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12788" lvl="0"/>
              <a:r>
                <a:rPr lang="en-GB" sz="2800">
                  <a:ea typeface="+mn-lt"/>
                  <a:cs typeface="Arial"/>
                </a:rPr>
                <a:t>Considered the role of the school leader in supporting effective planning for SPHE</a:t>
              </a:r>
              <a:endParaRPr lang="en-IE" sz="2800">
                <a:ea typeface="Calibri"/>
                <a:cs typeface="Arial"/>
              </a:endParaRPr>
            </a:p>
          </p:txBody>
        </p:sp>
        <p:grpSp>
          <p:nvGrpSpPr>
            <p:cNvPr id="10" name="Group 9">
              <a:extLst>
                <a:ext uri="{FF2B5EF4-FFF2-40B4-BE49-F238E27FC236}">
                  <a16:creationId xmlns:a16="http://schemas.microsoft.com/office/drawing/2014/main" id="{21DC4D08-896E-0802-BAC5-264CF191B25D}"/>
                </a:ext>
              </a:extLst>
            </p:cNvPr>
            <p:cNvGrpSpPr/>
            <p:nvPr/>
          </p:nvGrpSpPr>
          <p:grpSpPr>
            <a:xfrm>
              <a:off x="-4435843" y="601502"/>
              <a:ext cx="7007068" cy="6667172"/>
              <a:chOff x="-4435843" y="601502"/>
              <a:chExt cx="7007068" cy="6667172"/>
            </a:xfrm>
          </p:grpSpPr>
          <p:sp>
            <p:nvSpPr>
              <p:cNvPr id="11" name="Block Arc 10">
                <a:extLst>
                  <a:ext uri="{FF2B5EF4-FFF2-40B4-BE49-F238E27FC236}">
                    <a16:creationId xmlns:a16="http://schemas.microsoft.com/office/drawing/2014/main" id="{14AA01CF-F3E3-B870-8432-7C228FC60606}"/>
                  </a:ext>
                </a:extLst>
              </p:cNvPr>
              <p:cNvSpPr/>
              <p:nvPr/>
            </p:nvSpPr>
            <p:spPr>
              <a:xfrm>
                <a:off x="-4435843" y="601502"/>
                <a:ext cx="6667172" cy="6667172"/>
              </a:xfrm>
              <a:prstGeom prst="blockArc">
                <a:avLst>
                  <a:gd name="adj1" fmla="val 18900000"/>
                  <a:gd name="adj2" fmla="val 2700000"/>
                  <a:gd name="adj3" fmla="val 324"/>
                </a:avLst>
              </a:prstGeom>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IE"/>
              </a:p>
            </p:txBody>
          </p:sp>
          <p:sp>
            <p:nvSpPr>
              <p:cNvPr id="12" name="Oval 11">
                <a:extLst>
                  <a:ext uri="{FF2B5EF4-FFF2-40B4-BE49-F238E27FC236}">
                    <a16:creationId xmlns:a16="http://schemas.microsoft.com/office/drawing/2014/main" id="{E2158C5F-649E-610E-8CAD-3039397769AD}"/>
                  </a:ext>
                </a:extLst>
              </p:cNvPr>
              <p:cNvSpPr/>
              <p:nvPr/>
            </p:nvSpPr>
            <p:spPr>
              <a:xfrm>
                <a:off x="1491233" y="2333737"/>
                <a:ext cx="1079992" cy="1079992"/>
              </a:xfrm>
              <a:prstGeom prst="ellipse">
                <a:avLst/>
              </a:prstGeom>
              <a:solidFill>
                <a:srgbClr val="0E85A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300000" prstMaterial="metal">
                <a:bevelT w="88900" h="88900"/>
              </a:sp3d>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endParaRPr lang="en-IE"/>
              </a:p>
            </p:txBody>
          </p:sp>
          <p:sp>
            <p:nvSpPr>
              <p:cNvPr id="13" name="Oval 12">
                <a:extLst>
                  <a:ext uri="{FF2B5EF4-FFF2-40B4-BE49-F238E27FC236}">
                    <a16:creationId xmlns:a16="http://schemas.microsoft.com/office/drawing/2014/main" id="{8C685AEE-20ED-AC27-A787-B8AB1C04FFD4}"/>
                  </a:ext>
                </a:extLst>
              </p:cNvPr>
              <p:cNvSpPr/>
              <p:nvPr/>
            </p:nvSpPr>
            <p:spPr>
              <a:xfrm>
                <a:off x="1491233" y="4456446"/>
                <a:ext cx="1079992" cy="1079992"/>
              </a:xfrm>
              <a:prstGeom prst="ellipse">
                <a:avLst/>
              </a:prstGeom>
              <a:solidFill>
                <a:srgbClr val="0E85A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300000" prstMaterial="metal">
                <a:bevelT w="88900" h="88900"/>
              </a:sp3d>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endParaRPr lang="en-IE"/>
              </a:p>
            </p:txBody>
          </p:sp>
        </p:grpSp>
      </p:grpSp>
    </p:spTree>
    <p:extLst>
      <p:ext uri="{BB962C8B-B14F-4D97-AF65-F5344CB8AC3E}">
        <p14:creationId xmlns:p14="http://schemas.microsoft.com/office/powerpoint/2010/main" val="1501984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0993D-D3CD-3728-E611-B25D0BDC45BF}"/>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641F304C-0A01-30BA-6124-D659B81C5CB2}"/>
              </a:ext>
              <a:ext uri="{C183D7F6-B498-43B3-948B-1728B52AA6E4}">
                <adec:decorative xmlns:adec="http://schemas.microsoft.com/office/drawing/2017/decorative" val="1"/>
              </a:ext>
            </a:extLst>
          </p:cNvPr>
          <p:cNvGrpSpPr/>
          <p:nvPr/>
        </p:nvGrpSpPr>
        <p:grpSpPr>
          <a:xfrm>
            <a:off x="230346" y="5928127"/>
            <a:ext cx="2620467" cy="694944"/>
            <a:chOff x="2651612" y="5220826"/>
            <a:chExt cx="2620467" cy="694944"/>
          </a:xfrm>
        </p:grpSpPr>
        <p:pic>
          <p:nvPicPr>
            <p:cNvPr id="7" name="Graphic 6" descr="Email with solid fill">
              <a:extLst>
                <a:ext uri="{FF2B5EF4-FFF2-40B4-BE49-F238E27FC236}">
                  <a16:creationId xmlns:a16="http://schemas.microsoft.com/office/drawing/2014/main" id="{4E1323C1-76A7-576F-A766-2F6D61BCFF1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51612" y="5220826"/>
              <a:ext cx="694944" cy="694944"/>
            </a:xfrm>
            <a:prstGeom prst="rect">
              <a:avLst/>
            </a:prstGeom>
          </p:spPr>
        </p:pic>
        <p:sp>
          <p:nvSpPr>
            <p:cNvPr id="8" name="TextBox 7">
              <a:extLst>
                <a:ext uri="{FF2B5EF4-FFF2-40B4-BE49-F238E27FC236}">
                  <a16:creationId xmlns:a16="http://schemas.microsoft.com/office/drawing/2014/main" id="{7DDADA86-C1F4-4AF6-2097-B87E61B5606D}"/>
                </a:ext>
              </a:extLst>
            </p:cNvPr>
            <p:cNvSpPr txBox="1"/>
            <p:nvPr/>
          </p:nvSpPr>
          <p:spPr>
            <a:xfrm>
              <a:off x="3268019" y="5461731"/>
              <a:ext cx="20040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a:ln>
                    <a:noFill/>
                  </a:ln>
                  <a:solidFill>
                    <a:prstClr val="white"/>
                  </a:solidFill>
                  <a:effectLst/>
                  <a:uLnTx/>
                  <a:uFillTx/>
                  <a:latin typeface="Arial" panose="020B0604020202020204"/>
                  <a:ea typeface="+mn-ea"/>
                  <a:cs typeface="+mn-cs"/>
                </a:rPr>
                <a:t>transitionyear@oide.ie</a:t>
              </a:r>
            </a:p>
          </p:txBody>
        </p:sp>
      </p:grpSp>
      <p:grpSp>
        <p:nvGrpSpPr>
          <p:cNvPr id="17" name="Group 16">
            <a:extLst>
              <a:ext uri="{FF2B5EF4-FFF2-40B4-BE49-F238E27FC236}">
                <a16:creationId xmlns:a16="http://schemas.microsoft.com/office/drawing/2014/main" id="{8A2F3C03-BB04-451D-D665-439CF436ACB7}"/>
              </a:ext>
              <a:ext uri="{C183D7F6-B498-43B3-948B-1728B52AA6E4}">
                <adec:decorative xmlns:adec="http://schemas.microsoft.com/office/drawing/2017/decorative" val="1"/>
              </a:ext>
            </a:extLst>
          </p:cNvPr>
          <p:cNvGrpSpPr/>
          <p:nvPr/>
        </p:nvGrpSpPr>
        <p:grpSpPr>
          <a:xfrm>
            <a:off x="6097718" y="6434660"/>
            <a:ext cx="2410887" cy="419100"/>
            <a:chOff x="7806465" y="5390891"/>
            <a:chExt cx="2410887" cy="419100"/>
          </a:xfrm>
        </p:grpSpPr>
        <p:sp>
          <p:nvSpPr>
            <p:cNvPr id="18" name="TextBox 17">
              <a:extLst>
                <a:ext uri="{FF2B5EF4-FFF2-40B4-BE49-F238E27FC236}">
                  <a16:creationId xmlns:a16="http://schemas.microsoft.com/office/drawing/2014/main" id="{CAB3D14A-E865-0113-4B69-20B252D2E7E6}"/>
                </a:ext>
              </a:extLst>
            </p:cNvPr>
            <p:cNvSpPr txBox="1"/>
            <p:nvPr/>
          </p:nvSpPr>
          <p:spPr>
            <a:xfrm>
              <a:off x="8213292" y="5409171"/>
              <a:ext cx="2004060" cy="3766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a:ln>
                    <a:noFill/>
                  </a:ln>
                  <a:solidFill>
                    <a:prstClr val="white"/>
                  </a:solidFill>
                  <a:effectLst/>
                  <a:uLnTx/>
                  <a:uFillTx/>
                  <a:latin typeface="Arial" panose="020B0604020202020204"/>
                  <a:ea typeface="+mn-ea"/>
                  <a:cs typeface="+mn-cs"/>
                </a:rPr>
                <a:t>@oide_Ireland</a:t>
              </a:r>
            </a:p>
          </p:txBody>
        </p:sp>
        <p:pic>
          <p:nvPicPr>
            <p:cNvPr id="19" name="Picture 18">
              <a:extLst>
                <a:ext uri="{FF2B5EF4-FFF2-40B4-BE49-F238E27FC236}">
                  <a16:creationId xmlns:a16="http://schemas.microsoft.com/office/drawing/2014/main" id="{3B20F860-8DBC-8272-73AD-C10204A096F8}"/>
                </a:ext>
              </a:extLst>
            </p:cNvPr>
            <p:cNvPicPr>
              <a:picLocks noChangeAspect="1"/>
            </p:cNvPicPr>
            <p:nvPr/>
          </p:nvPicPr>
          <p:blipFill>
            <a:blip r:embed="rId5"/>
            <a:stretch>
              <a:fillRect/>
            </a:stretch>
          </p:blipFill>
          <p:spPr>
            <a:xfrm>
              <a:off x="7806465" y="5390891"/>
              <a:ext cx="447675" cy="419100"/>
            </a:xfrm>
            <a:prstGeom prst="rect">
              <a:avLst/>
            </a:prstGeom>
          </p:spPr>
        </p:pic>
      </p:grpSp>
      <p:sp>
        <p:nvSpPr>
          <p:cNvPr id="5" name="Title 1">
            <a:extLst>
              <a:ext uri="{FF2B5EF4-FFF2-40B4-BE49-F238E27FC236}">
                <a16:creationId xmlns:a16="http://schemas.microsoft.com/office/drawing/2014/main" id="{04D8372D-19C3-2A06-DE66-1CE334AD1EA3}"/>
              </a:ext>
            </a:extLst>
          </p:cNvPr>
          <p:cNvSpPr txBox="1">
            <a:spLocks/>
          </p:cNvSpPr>
          <p:nvPr/>
        </p:nvSpPr>
        <p:spPr>
          <a:xfrm>
            <a:off x="5832875" y="3104110"/>
            <a:ext cx="5846936" cy="1325563"/>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E" sz="8000" b="1" i="0" u="none" strike="noStrike" kern="1200" cap="none" spc="0" normalizeH="0" baseline="0" noProof="0" dirty="0">
                <a:ln>
                  <a:noFill/>
                </a:ln>
                <a:solidFill>
                  <a:srgbClr val="0E85AA"/>
                </a:solidFill>
                <a:effectLst/>
                <a:uLnTx/>
                <a:uFillTx/>
                <a:latin typeface="Arial" panose="020B0604020202020204"/>
                <a:ea typeface="+mj-ea"/>
                <a:cs typeface="Dreaming Outloud Script Pro"/>
              </a:rPr>
              <a:t>https://forms.office.com/e/EsvQ1ZiGLY</a:t>
            </a:r>
            <a:endParaRPr kumimoji="0" lang="ga-IE" sz="8000" b="1" i="0" u="none" strike="noStrike" kern="1200" cap="none" spc="0" normalizeH="0" baseline="0" noProof="0" dirty="0">
              <a:ln>
                <a:noFill/>
              </a:ln>
              <a:solidFill>
                <a:srgbClr val="0E85AA"/>
              </a:solidFill>
              <a:effectLst/>
              <a:uLnTx/>
              <a:uFillTx/>
              <a:latin typeface="Arial" panose="020B0604020202020204"/>
              <a:ea typeface="+mj-ea"/>
              <a:cs typeface="Dreaming Outloud Script Pro"/>
            </a:endParaRPr>
          </a:p>
        </p:txBody>
      </p:sp>
      <p:sp>
        <p:nvSpPr>
          <p:cNvPr id="10" name="Title 1">
            <a:extLst>
              <a:ext uri="{FF2B5EF4-FFF2-40B4-BE49-F238E27FC236}">
                <a16:creationId xmlns:a16="http://schemas.microsoft.com/office/drawing/2014/main" id="{06C7D29C-F370-59B3-8955-2F15C7597D77}"/>
              </a:ext>
            </a:extLst>
          </p:cNvPr>
          <p:cNvSpPr>
            <a:spLocks noGrp="1"/>
          </p:cNvSpPr>
          <p:nvPr/>
        </p:nvSpPr>
        <p:spPr>
          <a:xfrm>
            <a:off x="1464591" y="723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E" sz="4800" b="0" i="0" u="none" strike="noStrike" kern="1200" cap="none" spc="0" normalizeH="0" baseline="0" noProof="0" dirty="0">
                <a:ln>
                  <a:noFill/>
                </a:ln>
                <a:solidFill>
                  <a:srgbClr val="1987A8"/>
                </a:solidFill>
                <a:effectLst/>
                <a:uLnTx/>
                <a:uFillTx/>
                <a:latin typeface="Arial" panose="020B0604020202020204"/>
                <a:ea typeface="+mj-ea"/>
                <a:cs typeface="Dreaming Outloud Script Pro"/>
              </a:rPr>
              <a:t>Feedback</a:t>
            </a:r>
            <a:endParaRPr kumimoji="0" lang="ga-IE" sz="4800" b="0" i="0" u="none" strike="noStrike" kern="1200" cap="none" spc="0" normalizeH="0" baseline="0" noProof="0" dirty="0">
              <a:ln>
                <a:noFill/>
              </a:ln>
              <a:solidFill>
                <a:srgbClr val="1987A8"/>
              </a:solidFill>
              <a:effectLst/>
              <a:uLnTx/>
              <a:uFillTx/>
              <a:latin typeface="Arial" panose="020B0604020202020204"/>
              <a:ea typeface="+mj-ea"/>
              <a:cs typeface="Dreaming Outloud Script Pro"/>
            </a:endParaRPr>
          </a:p>
        </p:txBody>
      </p:sp>
      <p:pic>
        <p:nvPicPr>
          <p:cNvPr id="3" name="Picture 2">
            <a:extLst>
              <a:ext uri="{FF2B5EF4-FFF2-40B4-BE49-F238E27FC236}">
                <a16:creationId xmlns:a16="http://schemas.microsoft.com/office/drawing/2014/main" id="{964BA064-1941-2960-95FA-C99DF96F11D9}"/>
              </a:ext>
            </a:extLst>
          </p:cNvPr>
          <p:cNvPicPr>
            <a:picLocks noChangeAspect="1"/>
          </p:cNvPicPr>
          <p:nvPr/>
        </p:nvPicPr>
        <p:blipFill>
          <a:blip r:embed="rId6"/>
          <a:stretch>
            <a:fillRect/>
          </a:stretch>
        </p:blipFill>
        <p:spPr>
          <a:xfrm>
            <a:off x="1738979" y="1427203"/>
            <a:ext cx="3545050" cy="4595567"/>
          </a:xfrm>
          <a:prstGeom prst="rect">
            <a:avLst/>
          </a:prstGeom>
        </p:spPr>
      </p:pic>
      <p:sp>
        <p:nvSpPr>
          <p:cNvPr id="4" name="object 32">
            <a:extLst>
              <a:ext uri="{FF2B5EF4-FFF2-40B4-BE49-F238E27FC236}">
                <a16:creationId xmlns:a16="http://schemas.microsoft.com/office/drawing/2014/main" id="{FD7774C9-F83C-1865-3C56-4C3827BF1FD0}"/>
              </a:ext>
            </a:extLst>
          </p:cNvPr>
          <p:cNvSpPr/>
          <p:nvPr/>
        </p:nvSpPr>
        <p:spPr>
          <a:xfrm>
            <a:off x="1" y="0"/>
            <a:ext cx="1046602" cy="6858000"/>
          </a:xfrm>
          <a:prstGeom prst="rect">
            <a:avLst/>
          </a:prstGeom>
          <a:solidFill>
            <a:srgbClr val="6D52A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1" name="object 38">
            <a:extLst>
              <a:ext uri="{FF2B5EF4-FFF2-40B4-BE49-F238E27FC236}">
                <a16:creationId xmlns:a16="http://schemas.microsoft.com/office/drawing/2014/main" id="{F3C77590-657C-7086-73C3-E9F47BE6E7A8}"/>
              </a:ext>
            </a:extLst>
          </p:cNvPr>
          <p:cNvSpPr txBox="1"/>
          <p:nvPr/>
        </p:nvSpPr>
        <p:spPr>
          <a:xfrm rot="16200000">
            <a:off x="-1452765" y="3152443"/>
            <a:ext cx="3952133" cy="553114"/>
          </a:xfrm>
          <a:prstGeom prst="rect">
            <a:avLst/>
          </a:prstGeom>
        </p:spPr>
        <p:txBody>
          <a:bodyPr vert="horz" wrap="square" lIns="0" tIns="7316" rIns="0" bIns="0" rtlCol="0">
            <a:spAutoFit/>
          </a:bodyPr>
          <a:lstStyle/>
          <a:p>
            <a:pPr marL="7701" marR="3081" lvl="0" indent="-2695" algn="ctr" defTabSz="554492" rtl="0" eaLnBrk="1" fontAlgn="auto" latinLnBrk="0" hangingPunct="1">
              <a:lnSpc>
                <a:spcPct val="101699"/>
              </a:lnSpc>
              <a:spcBef>
                <a:spcPts val="58"/>
              </a:spcBef>
              <a:spcAft>
                <a:spcPts val="0"/>
              </a:spcAft>
              <a:buClrTx/>
              <a:buSzTx/>
              <a:buFontTx/>
              <a:buNone/>
              <a:tabLst/>
              <a:defRPr/>
            </a:pPr>
            <a:r>
              <a:rPr kumimoji="0" lang="en-IE" sz="3600" b="1" i="0" u="none" strike="noStrike" kern="0" cap="none" spc="-6" normalizeH="0" baseline="0" noProof="0">
                <a:ln>
                  <a:noFill/>
                </a:ln>
                <a:solidFill>
                  <a:prstClr val="white"/>
                </a:solidFill>
                <a:effectLst/>
                <a:uLnTx/>
                <a:uFillTx/>
                <a:latin typeface="Z@R18CD.tmp"/>
                <a:ea typeface="+mn-ea"/>
                <a:cs typeface="Z@R18CD.tmp"/>
              </a:rPr>
              <a:t>Leadership</a:t>
            </a:r>
            <a:endParaRPr kumimoji="0" sz="3600" b="0" i="0" u="none" strike="noStrike" kern="0" cap="none" spc="0" normalizeH="0" baseline="0" noProof="0">
              <a:ln>
                <a:noFill/>
              </a:ln>
              <a:solidFill>
                <a:prstClr val="white"/>
              </a:solidFill>
              <a:effectLst/>
              <a:uLnTx/>
              <a:uFillTx/>
              <a:latin typeface="Z@R18CD.tmp"/>
              <a:ea typeface="+mn-ea"/>
              <a:cs typeface="Z@R18CD.tmp"/>
            </a:endParaRPr>
          </a:p>
        </p:txBody>
      </p:sp>
    </p:spTree>
    <p:custDataLst>
      <p:tags r:id="rId1"/>
    </p:custDataLst>
    <p:extLst>
      <p:ext uri="{BB962C8B-B14F-4D97-AF65-F5344CB8AC3E}">
        <p14:creationId xmlns:p14="http://schemas.microsoft.com/office/powerpoint/2010/main" val="787392615"/>
      </p:ext>
    </p:extLst>
  </p:cSld>
  <p:clrMapOvr>
    <a:masterClrMapping/>
  </p:clrMapOvr>
  <mc:AlternateContent xmlns:mc="http://schemas.openxmlformats.org/markup-compatibility/2006" xmlns:p14="http://schemas.microsoft.com/office/powerpoint/2010/main">
    <mc:Choice Requires="p14">
      <p:transition spd="slow" p14:dur="2000" advTm="11406"/>
    </mc:Choice>
    <mc:Fallback xmlns="">
      <p:transition spd="slow" advTm="1140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4D71D-9457-1370-DD07-C475712C4437}"/>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0C856C9-02C5-58D4-0125-02BE6CBAAB65}"/>
              </a:ext>
            </a:extLst>
          </p:cNvPr>
          <p:cNvGraphicFramePr/>
          <p:nvPr/>
        </p:nvGraphicFramePr>
        <p:xfrm>
          <a:off x="404260" y="2048256"/>
          <a:ext cx="11558016" cy="3938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bject 32">
            <a:extLst>
              <a:ext uri="{FF2B5EF4-FFF2-40B4-BE49-F238E27FC236}">
                <a16:creationId xmlns:a16="http://schemas.microsoft.com/office/drawing/2014/main" id="{1CDD8678-654B-2E3A-7EBA-9A3B9C7672BC}"/>
              </a:ext>
            </a:extLst>
          </p:cNvPr>
          <p:cNvSpPr/>
          <p:nvPr/>
        </p:nvSpPr>
        <p:spPr>
          <a:xfrm>
            <a:off x="1" y="0"/>
            <a:ext cx="1046602" cy="6858000"/>
          </a:xfrm>
          <a:prstGeom prst="rect">
            <a:avLst/>
          </a:prstGeom>
          <a:solidFill>
            <a:srgbClr val="6D52A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 name="object 38">
            <a:extLst>
              <a:ext uri="{FF2B5EF4-FFF2-40B4-BE49-F238E27FC236}">
                <a16:creationId xmlns:a16="http://schemas.microsoft.com/office/drawing/2014/main" id="{D44A61AE-075E-2CB0-4376-2CD5003D3C89}"/>
              </a:ext>
            </a:extLst>
          </p:cNvPr>
          <p:cNvSpPr txBox="1"/>
          <p:nvPr/>
        </p:nvSpPr>
        <p:spPr>
          <a:xfrm rot="16200000">
            <a:off x="-1452765" y="3152443"/>
            <a:ext cx="3952133" cy="553114"/>
          </a:xfrm>
          <a:prstGeom prst="rect">
            <a:avLst/>
          </a:prstGeom>
        </p:spPr>
        <p:txBody>
          <a:bodyPr vert="horz" wrap="square" lIns="0" tIns="7316" rIns="0" bIns="0" rtlCol="0">
            <a:spAutoFit/>
          </a:bodyPr>
          <a:lstStyle/>
          <a:p>
            <a:pPr marL="7701" marR="3081" lvl="0" indent="-2695" algn="ctr" defTabSz="554492" rtl="0" eaLnBrk="1" fontAlgn="auto" latinLnBrk="0" hangingPunct="1">
              <a:lnSpc>
                <a:spcPct val="101699"/>
              </a:lnSpc>
              <a:spcBef>
                <a:spcPts val="58"/>
              </a:spcBef>
              <a:spcAft>
                <a:spcPts val="0"/>
              </a:spcAft>
              <a:buClrTx/>
              <a:buSzTx/>
              <a:buFontTx/>
              <a:buNone/>
              <a:tabLst/>
              <a:defRPr/>
            </a:pPr>
            <a:r>
              <a:rPr kumimoji="0" lang="en-IE" sz="3600" b="1" i="0" u="none" strike="noStrike" kern="0" cap="none" spc="-6" normalizeH="0" baseline="0" noProof="0">
                <a:ln>
                  <a:noFill/>
                </a:ln>
                <a:solidFill>
                  <a:prstClr val="white"/>
                </a:solidFill>
                <a:effectLst/>
                <a:uLnTx/>
                <a:uFillTx/>
                <a:latin typeface="Z@R18CD.tmp"/>
                <a:ea typeface="+mn-ea"/>
                <a:cs typeface="Z@R18CD.tmp"/>
              </a:rPr>
              <a:t>Leadership</a:t>
            </a:r>
            <a:endParaRPr kumimoji="0" sz="3600" b="0" i="0" u="none" strike="noStrike" kern="0" cap="none" spc="0" normalizeH="0" baseline="0" noProof="0">
              <a:ln>
                <a:noFill/>
              </a:ln>
              <a:solidFill>
                <a:prstClr val="white"/>
              </a:solidFill>
              <a:effectLst/>
              <a:uLnTx/>
              <a:uFillTx/>
              <a:latin typeface="Z@R18CD.tmp"/>
              <a:ea typeface="+mn-ea"/>
              <a:cs typeface="Z@R18CD.tmp"/>
            </a:endParaRPr>
          </a:p>
        </p:txBody>
      </p:sp>
      <p:sp>
        <p:nvSpPr>
          <p:cNvPr id="9" name="Title 1">
            <a:extLst>
              <a:ext uri="{FF2B5EF4-FFF2-40B4-BE49-F238E27FC236}">
                <a16:creationId xmlns:a16="http://schemas.microsoft.com/office/drawing/2014/main" id="{98E45AC9-21DA-BBD0-1D1D-E95E515D8740}"/>
              </a:ext>
            </a:extLst>
          </p:cNvPr>
          <p:cNvSpPr>
            <a:spLocks noGrp="1"/>
          </p:cNvSpPr>
          <p:nvPr>
            <p:ph type="title"/>
          </p:nvPr>
        </p:nvSpPr>
        <p:spPr>
          <a:xfrm>
            <a:off x="838200" y="2317400"/>
            <a:ext cx="10515600" cy="1325563"/>
          </a:xfrm>
        </p:spPr>
        <p:txBody>
          <a:bodyPr>
            <a:normAutofit/>
          </a:bodyPr>
          <a:lstStyle/>
          <a:p>
            <a:pPr algn="ctr"/>
            <a:r>
              <a:rPr lang="ga-IE" sz="8000" b="1" dirty="0">
                <a:cs typeface="Dreaming Outloud Script Pro"/>
              </a:rPr>
              <a:t>Míle buíochas</a:t>
            </a:r>
          </a:p>
        </p:txBody>
      </p:sp>
    </p:spTree>
    <p:extLst>
      <p:ext uri="{BB962C8B-B14F-4D97-AF65-F5344CB8AC3E}">
        <p14:creationId xmlns:p14="http://schemas.microsoft.com/office/powerpoint/2010/main" val="4092870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9FCC9-8054-5377-CFAA-0DF4FD56D6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82A21F-2771-43E2-0B9F-F62D27304933}"/>
              </a:ext>
            </a:extLst>
          </p:cNvPr>
          <p:cNvSpPr>
            <a:spLocks noGrp="1"/>
          </p:cNvSpPr>
          <p:nvPr>
            <p:ph type="title"/>
          </p:nvPr>
        </p:nvSpPr>
        <p:spPr>
          <a:xfrm>
            <a:off x="1046603" y="0"/>
            <a:ext cx="10515600" cy="1325563"/>
          </a:xfrm>
        </p:spPr>
        <p:txBody>
          <a:bodyPr/>
          <a:lstStyle/>
          <a:p>
            <a:r>
              <a:rPr lang="en-IE" dirty="0">
                <a:solidFill>
                  <a:srgbClr val="1987A8"/>
                </a:solidFill>
              </a:rPr>
              <a:t>Professional Learning Booklet</a:t>
            </a:r>
          </a:p>
        </p:txBody>
      </p:sp>
      <p:pic>
        <p:nvPicPr>
          <p:cNvPr id="6" name="Picture 5">
            <a:extLst>
              <a:ext uri="{FF2B5EF4-FFF2-40B4-BE49-F238E27FC236}">
                <a16:creationId xmlns:a16="http://schemas.microsoft.com/office/drawing/2014/main" id="{9792833D-E64C-1C8E-6BBD-9398C9014C08}"/>
              </a:ext>
            </a:extLst>
          </p:cNvPr>
          <p:cNvPicPr>
            <a:picLocks noChangeAspect="1"/>
          </p:cNvPicPr>
          <p:nvPr/>
        </p:nvPicPr>
        <p:blipFill>
          <a:blip r:embed="rId3"/>
          <a:stretch>
            <a:fillRect/>
          </a:stretch>
        </p:blipFill>
        <p:spPr>
          <a:xfrm>
            <a:off x="2195190" y="1420659"/>
            <a:ext cx="3336808" cy="4718884"/>
          </a:xfrm>
          <a:prstGeom prst="rect">
            <a:avLst/>
          </a:prstGeom>
          <a:solidFill>
            <a:srgbClr val="2A6D86"/>
          </a:solidFill>
          <a:ln w="57150">
            <a:solidFill>
              <a:srgbClr val="1987A8"/>
            </a:solidFill>
          </a:ln>
        </p:spPr>
      </p:pic>
      <p:pic>
        <p:nvPicPr>
          <p:cNvPr id="8" name="Picture 7">
            <a:extLst>
              <a:ext uri="{FF2B5EF4-FFF2-40B4-BE49-F238E27FC236}">
                <a16:creationId xmlns:a16="http://schemas.microsoft.com/office/drawing/2014/main" id="{CF95CE5B-21B6-78AF-BFF5-6606B3E4FEEF}"/>
              </a:ext>
            </a:extLst>
          </p:cNvPr>
          <p:cNvPicPr>
            <a:picLocks noChangeAspect="1"/>
          </p:cNvPicPr>
          <p:nvPr/>
        </p:nvPicPr>
        <p:blipFill>
          <a:blip r:embed="rId4"/>
          <a:stretch>
            <a:fillRect/>
          </a:stretch>
        </p:blipFill>
        <p:spPr>
          <a:xfrm>
            <a:off x="7289038" y="1674786"/>
            <a:ext cx="3108979" cy="4030273"/>
          </a:xfrm>
          <a:prstGeom prst="rect">
            <a:avLst/>
          </a:prstGeom>
        </p:spPr>
      </p:pic>
      <p:sp>
        <p:nvSpPr>
          <p:cNvPr id="3" name="object 32">
            <a:extLst>
              <a:ext uri="{FF2B5EF4-FFF2-40B4-BE49-F238E27FC236}">
                <a16:creationId xmlns:a16="http://schemas.microsoft.com/office/drawing/2014/main" id="{6D9D79A2-9E2C-9EF9-C59D-5B412A76740A}"/>
              </a:ext>
            </a:extLst>
          </p:cNvPr>
          <p:cNvSpPr/>
          <p:nvPr/>
        </p:nvSpPr>
        <p:spPr>
          <a:xfrm>
            <a:off x="1" y="0"/>
            <a:ext cx="1046602" cy="6858000"/>
          </a:xfrm>
          <a:prstGeom prst="rect">
            <a:avLst/>
          </a:prstGeom>
          <a:solidFill>
            <a:srgbClr val="6D52A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 name="object 38">
            <a:extLst>
              <a:ext uri="{FF2B5EF4-FFF2-40B4-BE49-F238E27FC236}">
                <a16:creationId xmlns:a16="http://schemas.microsoft.com/office/drawing/2014/main" id="{5F16BA58-38CC-6702-13B4-4D35230769D9}"/>
              </a:ext>
            </a:extLst>
          </p:cNvPr>
          <p:cNvSpPr txBox="1"/>
          <p:nvPr/>
        </p:nvSpPr>
        <p:spPr>
          <a:xfrm rot="16200000">
            <a:off x="-1452765" y="3152443"/>
            <a:ext cx="3952133" cy="553114"/>
          </a:xfrm>
          <a:prstGeom prst="rect">
            <a:avLst/>
          </a:prstGeom>
        </p:spPr>
        <p:txBody>
          <a:bodyPr vert="horz" wrap="square" lIns="0" tIns="7316" rIns="0" bIns="0" rtlCol="0">
            <a:spAutoFit/>
          </a:bodyPr>
          <a:lstStyle/>
          <a:p>
            <a:pPr marL="7701" marR="3081" lvl="0" indent="-2695" algn="ctr" defTabSz="554492" rtl="0" eaLnBrk="1" fontAlgn="auto" latinLnBrk="0" hangingPunct="1">
              <a:lnSpc>
                <a:spcPct val="101699"/>
              </a:lnSpc>
              <a:spcBef>
                <a:spcPts val="58"/>
              </a:spcBef>
              <a:spcAft>
                <a:spcPts val="0"/>
              </a:spcAft>
              <a:buClrTx/>
              <a:buSzTx/>
              <a:buFontTx/>
              <a:buNone/>
              <a:tabLst/>
              <a:defRPr/>
            </a:pPr>
            <a:r>
              <a:rPr kumimoji="0" lang="en-IE" sz="3600" b="1" i="0" u="none" strike="noStrike" kern="0" cap="none" spc="-6" normalizeH="0" baseline="0" noProof="0">
                <a:ln>
                  <a:noFill/>
                </a:ln>
                <a:solidFill>
                  <a:prstClr val="white"/>
                </a:solidFill>
                <a:effectLst/>
                <a:uLnTx/>
                <a:uFillTx/>
                <a:latin typeface="Z@R18CD.tmp"/>
                <a:ea typeface="+mn-ea"/>
                <a:cs typeface="Z@R18CD.tmp"/>
              </a:rPr>
              <a:t>Leadership</a:t>
            </a:r>
            <a:endParaRPr kumimoji="0" sz="3600" b="0" i="0" u="none" strike="noStrike" kern="0" cap="none" spc="0" normalizeH="0" baseline="0" noProof="0">
              <a:ln>
                <a:noFill/>
              </a:ln>
              <a:solidFill>
                <a:prstClr val="white"/>
              </a:solidFill>
              <a:effectLst/>
              <a:uLnTx/>
              <a:uFillTx/>
              <a:latin typeface="Z@R18CD.tmp"/>
              <a:ea typeface="+mn-ea"/>
              <a:cs typeface="Z@R18CD.tmp"/>
            </a:endParaRPr>
          </a:p>
        </p:txBody>
      </p:sp>
    </p:spTree>
    <p:extLst>
      <p:ext uri="{BB962C8B-B14F-4D97-AF65-F5344CB8AC3E}">
        <p14:creationId xmlns:p14="http://schemas.microsoft.com/office/powerpoint/2010/main" val="318807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9FCC9-8054-5377-CFAA-0DF4FD56D6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82A21F-2771-43E2-0B9F-F62D27304933}"/>
              </a:ext>
            </a:extLst>
          </p:cNvPr>
          <p:cNvSpPr>
            <a:spLocks noGrp="1"/>
          </p:cNvSpPr>
          <p:nvPr>
            <p:ph type="title"/>
          </p:nvPr>
        </p:nvSpPr>
        <p:spPr>
          <a:xfrm>
            <a:off x="1132243" y="95096"/>
            <a:ext cx="10515600" cy="1325563"/>
          </a:xfrm>
        </p:spPr>
        <p:txBody>
          <a:bodyPr/>
          <a:lstStyle/>
          <a:p>
            <a:r>
              <a:rPr lang="en-IE"/>
              <a:t>In this session we will... </a:t>
            </a:r>
          </a:p>
        </p:txBody>
      </p:sp>
      <p:sp>
        <p:nvSpPr>
          <p:cNvPr id="5" name="object 32">
            <a:extLst>
              <a:ext uri="{FF2B5EF4-FFF2-40B4-BE49-F238E27FC236}">
                <a16:creationId xmlns:a16="http://schemas.microsoft.com/office/drawing/2014/main" id="{78DD8515-54A4-2487-6175-8408034A7216}"/>
              </a:ext>
            </a:extLst>
          </p:cNvPr>
          <p:cNvSpPr/>
          <p:nvPr/>
        </p:nvSpPr>
        <p:spPr>
          <a:xfrm>
            <a:off x="1" y="0"/>
            <a:ext cx="1046602" cy="6858000"/>
          </a:xfrm>
          <a:prstGeom prst="rect">
            <a:avLst/>
          </a:prstGeom>
          <a:solidFill>
            <a:srgbClr val="6D52A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6" name="object 38">
            <a:extLst>
              <a:ext uri="{FF2B5EF4-FFF2-40B4-BE49-F238E27FC236}">
                <a16:creationId xmlns:a16="http://schemas.microsoft.com/office/drawing/2014/main" id="{AA569347-8716-E255-06D1-30D7EDABA444}"/>
              </a:ext>
            </a:extLst>
          </p:cNvPr>
          <p:cNvSpPr txBox="1"/>
          <p:nvPr/>
        </p:nvSpPr>
        <p:spPr>
          <a:xfrm rot="16200000">
            <a:off x="-1452765" y="3152443"/>
            <a:ext cx="3952133" cy="553114"/>
          </a:xfrm>
          <a:prstGeom prst="rect">
            <a:avLst/>
          </a:prstGeom>
        </p:spPr>
        <p:txBody>
          <a:bodyPr vert="horz" wrap="square" lIns="0" tIns="7316" rIns="0" bIns="0" rtlCol="0">
            <a:spAutoFit/>
          </a:bodyPr>
          <a:lstStyle/>
          <a:p>
            <a:pPr marL="7701" marR="3081" lvl="0" indent="-2695" algn="ctr" defTabSz="554492" rtl="0" eaLnBrk="1" fontAlgn="auto" latinLnBrk="0" hangingPunct="1">
              <a:lnSpc>
                <a:spcPct val="101699"/>
              </a:lnSpc>
              <a:spcBef>
                <a:spcPts val="58"/>
              </a:spcBef>
              <a:spcAft>
                <a:spcPts val="0"/>
              </a:spcAft>
              <a:buClrTx/>
              <a:buSzTx/>
              <a:buFontTx/>
              <a:buNone/>
              <a:tabLst/>
              <a:defRPr/>
            </a:pPr>
            <a:r>
              <a:rPr kumimoji="0" lang="en-IE" sz="3600" b="1" i="0" u="none" strike="noStrike" kern="0" cap="none" spc="-6" normalizeH="0" baseline="0" noProof="0">
                <a:ln>
                  <a:noFill/>
                </a:ln>
                <a:solidFill>
                  <a:prstClr val="white"/>
                </a:solidFill>
                <a:effectLst/>
                <a:uLnTx/>
                <a:uFillTx/>
                <a:latin typeface="Z@R18CD.tmp"/>
                <a:ea typeface="+mn-ea"/>
                <a:cs typeface="Z@R18CD.tmp"/>
              </a:rPr>
              <a:t>Leadership</a:t>
            </a:r>
            <a:endParaRPr kumimoji="0" sz="3600" b="0" i="0" u="none" strike="noStrike" kern="0" cap="none" spc="0" normalizeH="0" baseline="0" noProof="0">
              <a:ln>
                <a:noFill/>
              </a:ln>
              <a:solidFill>
                <a:prstClr val="white"/>
              </a:solidFill>
              <a:effectLst/>
              <a:uLnTx/>
              <a:uFillTx/>
              <a:latin typeface="Z@R18CD.tmp"/>
              <a:ea typeface="+mn-ea"/>
              <a:cs typeface="Z@R18CD.tmp"/>
            </a:endParaRPr>
          </a:p>
        </p:txBody>
      </p:sp>
      <p:grpSp>
        <p:nvGrpSpPr>
          <p:cNvPr id="7" name="Group 6">
            <a:extLst>
              <a:ext uri="{FF2B5EF4-FFF2-40B4-BE49-F238E27FC236}">
                <a16:creationId xmlns:a16="http://schemas.microsoft.com/office/drawing/2014/main" id="{24AB8D4F-4317-C858-0EDD-47911B7BCA14}"/>
              </a:ext>
            </a:extLst>
          </p:cNvPr>
          <p:cNvGrpSpPr/>
          <p:nvPr/>
        </p:nvGrpSpPr>
        <p:grpSpPr>
          <a:xfrm>
            <a:off x="-3893582" y="452914"/>
            <a:ext cx="15175496" cy="6667172"/>
            <a:chOff x="-4435843" y="601502"/>
            <a:chExt cx="15175496" cy="6667172"/>
          </a:xfrm>
        </p:grpSpPr>
        <p:sp>
          <p:nvSpPr>
            <p:cNvPr id="8" name="Rectangle: Rounded Corners 7">
              <a:extLst>
                <a:ext uri="{FF2B5EF4-FFF2-40B4-BE49-F238E27FC236}">
                  <a16:creationId xmlns:a16="http://schemas.microsoft.com/office/drawing/2014/main" id="{DE8C9C0F-DA00-3397-34C9-5EFDC6ED5835}"/>
                </a:ext>
              </a:extLst>
            </p:cNvPr>
            <p:cNvSpPr/>
            <p:nvPr/>
          </p:nvSpPr>
          <p:spPr>
            <a:xfrm>
              <a:off x="2040432" y="2363413"/>
              <a:ext cx="8699221" cy="1008000"/>
            </a:xfrm>
            <a:prstGeom prst="roundRect">
              <a:avLst/>
            </a:prstGeom>
            <a:solidFill>
              <a:srgbClr val="24647C"/>
            </a:solidFill>
            <a:ln>
              <a:solidFill>
                <a:srgbClr val="24647C"/>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712470" lvl="0"/>
              <a:r>
                <a:rPr lang="en-GB" sz="2800">
                  <a:ea typeface="Calibri"/>
                  <a:cs typeface="Arial"/>
                </a:rPr>
                <a:t>recognise the role of SPHE in supporting student wellbeing and preparation for adulthood.</a:t>
              </a:r>
              <a:endParaRPr lang="en-IE" sz="2800">
                <a:ea typeface="Calibri"/>
                <a:cs typeface="Arial"/>
              </a:endParaRPr>
            </a:p>
          </p:txBody>
        </p:sp>
        <p:sp>
          <p:nvSpPr>
            <p:cNvPr id="9" name="Rectangle: Rounded Corners 8">
              <a:extLst>
                <a:ext uri="{FF2B5EF4-FFF2-40B4-BE49-F238E27FC236}">
                  <a16:creationId xmlns:a16="http://schemas.microsoft.com/office/drawing/2014/main" id="{13B11EA4-343F-9671-9659-233BEA992D34}"/>
                </a:ext>
              </a:extLst>
            </p:cNvPr>
            <p:cNvSpPr/>
            <p:nvPr/>
          </p:nvSpPr>
          <p:spPr>
            <a:xfrm>
              <a:off x="2040432" y="4495430"/>
              <a:ext cx="8699221" cy="1008000"/>
            </a:xfrm>
            <a:prstGeom prst="roundRect">
              <a:avLst/>
            </a:prstGeom>
            <a:solidFill>
              <a:srgbClr val="24647C"/>
            </a:solidFill>
            <a:ln>
              <a:solidFill>
                <a:srgbClr val="24647C"/>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712470" lvl="0"/>
              <a:r>
                <a:rPr lang="en-GB" sz="2800">
                  <a:ea typeface="+mn-lt"/>
                  <a:cs typeface="Arial"/>
                </a:rPr>
                <a:t>consider the role of the school leader in supporting effective planning for SPHE.</a:t>
              </a:r>
              <a:endParaRPr lang="en-IE" sz="2800">
                <a:ea typeface="Calibri"/>
                <a:cs typeface="Arial"/>
              </a:endParaRPr>
            </a:p>
          </p:txBody>
        </p:sp>
        <p:grpSp>
          <p:nvGrpSpPr>
            <p:cNvPr id="10" name="Group 9">
              <a:extLst>
                <a:ext uri="{FF2B5EF4-FFF2-40B4-BE49-F238E27FC236}">
                  <a16:creationId xmlns:a16="http://schemas.microsoft.com/office/drawing/2014/main" id="{3AD00784-F2AC-D5C8-3FC0-5309683C9A1E}"/>
                </a:ext>
              </a:extLst>
            </p:cNvPr>
            <p:cNvGrpSpPr/>
            <p:nvPr/>
          </p:nvGrpSpPr>
          <p:grpSpPr>
            <a:xfrm>
              <a:off x="-4435843" y="601502"/>
              <a:ext cx="7007068" cy="6667172"/>
              <a:chOff x="-4435843" y="601502"/>
              <a:chExt cx="7007068" cy="6667172"/>
            </a:xfrm>
          </p:grpSpPr>
          <p:sp>
            <p:nvSpPr>
              <p:cNvPr id="11" name="Block Arc 10">
                <a:extLst>
                  <a:ext uri="{FF2B5EF4-FFF2-40B4-BE49-F238E27FC236}">
                    <a16:creationId xmlns:a16="http://schemas.microsoft.com/office/drawing/2014/main" id="{2B52B790-5906-E5E2-34EE-2D3093F09A18}"/>
                  </a:ext>
                </a:extLst>
              </p:cNvPr>
              <p:cNvSpPr/>
              <p:nvPr/>
            </p:nvSpPr>
            <p:spPr>
              <a:xfrm>
                <a:off x="-4435843" y="601502"/>
                <a:ext cx="6667172" cy="6667172"/>
              </a:xfrm>
              <a:prstGeom prst="blockArc">
                <a:avLst>
                  <a:gd name="adj1" fmla="val 18900000"/>
                  <a:gd name="adj2" fmla="val 2700000"/>
                  <a:gd name="adj3" fmla="val 324"/>
                </a:avLst>
              </a:prstGeom>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IE"/>
              </a:p>
            </p:txBody>
          </p:sp>
          <p:sp>
            <p:nvSpPr>
              <p:cNvPr id="12" name="Oval 11">
                <a:extLst>
                  <a:ext uri="{FF2B5EF4-FFF2-40B4-BE49-F238E27FC236}">
                    <a16:creationId xmlns:a16="http://schemas.microsoft.com/office/drawing/2014/main" id="{6883B847-CD22-ED21-B803-6E46474ED73B}"/>
                  </a:ext>
                </a:extLst>
              </p:cNvPr>
              <p:cNvSpPr/>
              <p:nvPr/>
            </p:nvSpPr>
            <p:spPr>
              <a:xfrm>
                <a:off x="1491233" y="2333737"/>
                <a:ext cx="1079992" cy="1079992"/>
              </a:xfrm>
              <a:prstGeom prst="ellipse">
                <a:avLst/>
              </a:prstGeom>
              <a:solidFill>
                <a:srgbClr val="0E85A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300000" prstMaterial="metal">
                <a:bevelT w="88900" h="88900"/>
              </a:sp3d>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endParaRPr lang="en-IE"/>
              </a:p>
            </p:txBody>
          </p:sp>
          <p:sp>
            <p:nvSpPr>
              <p:cNvPr id="13" name="Oval 12">
                <a:extLst>
                  <a:ext uri="{FF2B5EF4-FFF2-40B4-BE49-F238E27FC236}">
                    <a16:creationId xmlns:a16="http://schemas.microsoft.com/office/drawing/2014/main" id="{7CEE9C2B-95D3-3328-E7F6-14C6CE10C702}"/>
                  </a:ext>
                </a:extLst>
              </p:cNvPr>
              <p:cNvSpPr/>
              <p:nvPr/>
            </p:nvSpPr>
            <p:spPr>
              <a:xfrm>
                <a:off x="1491233" y="4456446"/>
                <a:ext cx="1079992" cy="1079992"/>
              </a:xfrm>
              <a:prstGeom prst="ellipse">
                <a:avLst/>
              </a:prstGeom>
              <a:solidFill>
                <a:srgbClr val="0E85A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300000" prstMaterial="metal">
                <a:bevelT w="88900" h="88900"/>
              </a:sp3d>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endParaRPr lang="en-IE"/>
              </a:p>
            </p:txBody>
          </p:sp>
        </p:grpSp>
      </p:grpSp>
    </p:spTree>
    <p:extLst>
      <p:ext uri="{BB962C8B-B14F-4D97-AF65-F5344CB8AC3E}">
        <p14:creationId xmlns:p14="http://schemas.microsoft.com/office/powerpoint/2010/main" val="2985930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1E83E-5E76-5001-B8D2-6152D9EFE56B}"/>
              </a:ext>
            </a:extLst>
          </p:cNvPr>
          <p:cNvSpPr>
            <a:spLocks noGrp="1"/>
          </p:cNvSpPr>
          <p:nvPr>
            <p:ph type="title"/>
          </p:nvPr>
        </p:nvSpPr>
        <p:spPr>
          <a:xfrm>
            <a:off x="522627" y="383978"/>
            <a:ext cx="10515600" cy="1325563"/>
          </a:xfrm>
        </p:spPr>
        <p:txBody>
          <a:bodyPr>
            <a:normAutofit/>
          </a:bodyPr>
          <a:lstStyle/>
          <a:p>
            <a:r>
              <a:rPr lang="en-GB" sz="4400">
                <a:solidFill>
                  <a:srgbClr val="1987A8"/>
                </a:solidFill>
              </a:rPr>
              <a:t>Continuum of SPHE</a:t>
            </a:r>
            <a:endParaRPr lang="en-IE">
              <a:solidFill>
                <a:srgbClr val="1987A8"/>
              </a:solidFill>
            </a:endParaRPr>
          </a:p>
        </p:txBody>
      </p:sp>
      <p:pic>
        <p:nvPicPr>
          <p:cNvPr id="10" name="Content Placeholder 4" descr="JC SPHE Short Course Specification ">
            <a:extLst>
              <a:ext uri="{FF2B5EF4-FFF2-40B4-BE49-F238E27FC236}">
                <a16:creationId xmlns:a16="http://schemas.microsoft.com/office/drawing/2014/main" id="{DC0D6C8E-365C-8A10-E237-55E0FD357569}"/>
              </a:ext>
            </a:extLst>
          </p:cNvPr>
          <p:cNvPicPr>
            <a:picLocks noChangeAspect="1"/>
          </p:cNvPicPr>
          <p:nvPr/>
        </p:nvPicPr>
        <p:blipFill>
          <a:blip r:embed="rId3"/>
          <a:stretch>
            <a:fillRect/>
          </a:stretch>
        </p:blipFill>
        <p:spPr>
          <a:xfrm>
            <a:off x="4967744" y="1905032"/>
            <a:ext cx="2228405" cy="3193403"/>
          </a:xfrm>
          <a:prstGeom prst="rect">
            <a:avLst/>
          </a:prstGeom>
          <a:ln w="28575">
            <a:solidFill>
              <a:srgbClr val="0E85AA"/>
            </a:solidFill>
          </a:ln>
          <a:scene3d>
            <a:camera prst="orthographicFront"/>
            <a:lightRig rig="threePt" dir="t"/>
          </a:scene3d>
          <a:sp3d>
            <a:bevelT/>
          </a:sp3d>
        </p:spPr>
      </p:pic>
      <p:pic>
        <p:nvPicPr>
          <p:cNvPr id="12" name="Picture 11">
            <a:extLst>
              <a:ext uri="{FF2B5EF4-FFF2-40B4-BE49-F238E27FC236}">
                <a16:creationId xmlns:a16="http://schemas.microsoft.com/office/drawing/2014/main" id="{DEB155F7-0ADD-8496-56F8-FCD68787F377}"/>
              </a:ext>
            </a:extLst>
          </p:cNvPr>
          <p:cNvPicPr>
            <a:picLocks noChangeAspect="1"/>
          </p:cNvPicPr>
          <p:nvPr/>
        </p:nvPicPr>
        <p:blipFill>
          <a:blip r:embed="rId4"/>
          <a:stretch>
            <a:fillRect/>
          </a:stretch>
        </p:blipFill>
        <p:spPr>
          <a:xfrm>
            <a:off x="9611328" y="1867842"/>
            <a:ext cx="2225416" cy="3199700"/>
          </a:xfrm>
          <a:prstGeom prst="rect">
            <a:avLst/>
          </a:prstGeom>
          <a:ln w="28575">
            <a:solidFill>
              <a:srgbClr val="1987A8"/>
            </a:solidFill>
          </a:ln>
          <a:scene3d>
            <a:camera prst="orthographicFront"/>
            <a:lightRig rig="threePt" dir="t"/>
          </a:scene3d>
          <a:sp3d>
            <a:bevelT/>
          </a:sp3d>
        </p:spPr>
      </p:pic>
      <p:pic>
        <p:nvPicPr>
          <p:cNvPr id="13" name="Picture 12" descr="A cover of a report&#10;&#10;Description automatically generated">
            <a:extLst>
              <a:ext uri="{FF2B5EF4-FFF2-40B4-BE49-F238E27FC236}">
                <a16:creationId xmlns:a16="http://schemas.microsoft.com/office/drawing/2014/main" id="{411726F6-17A6-F308-ED7F-39228180B136}"/>
              </a:ext>
            </a:extLst>
          </p:cNvPr>
          <p:cNvPicPr>
            <a:picLocks noChangeAspect="1"/>
          </p:cNvPicPr>
          <p:nvPr/>
        </p:nvPicPr>
        <p:blipFill>
          <a:blip r:embed="rId5"/>
          <a:stretch>
            <a:fillRect/>
          </a:stretch>
        </p:blipFill>
        <p:spPr>
          <a:xfrm>
            <a:off x="7334655" y="1871397"/>
            <a:ext cx="2133323" cy="3203218"/>
          </a:xfrm>
          <a:prstGeom prst="rect">
            <a:avLst/>
          </a:prstGeom>
          <a:ln w="28575">
            <a:solidFill>
              <a:srgbClr val="0E85AA"/>
            </a:solidFill>
          </a:ln>
          <a:scene3d>
            <a:camera prst="orthographicFront"/>
            <a:lightRig rig="threePt" dir="t"/>
          </a:scene3d>
          <a:sp3d>
            <a:bevelT/>
          </a:sp3d>
        </p:spPr>
      </p:pic>
      <p:pic>
        <p:nvPicPr>
          <p:cNvPr id="14" name="Picture 13" descr="A colorful cover with text&#10;&#10;Description automatically generated">
            <a:extLst>
              <a:ext uri="{FF2B5EF4-FFF2-40B4-BE49-F238E27FC236}">
                <a16:creationId xmlns:a16="http://schemas.microsoft.com/office/drawing/2014/main" id="{96CB2B75-5A6C-3FC4-F485-3FD8C82F11E5}"/>
              </a:ext>
            </a:extLst>
          </p:cNvPr>
          <p:cNvPicPr>
            <a:picLocks noChangeAspect="1"/>
          </p:cNvPicPr>
          <p:nvPr/>
        </p:nvPicPr>
        <p:blipFill>
          <a:blip r:embed="rId6"/>
          <a:stretch>
            <a:fillRect/>
          </a:stretch>
        </p:blipFill>
        <p:spPr>
          <a:xfrm>
            <a:off x="223897" y="1904391"/>
            <a:ext cx="2246320" cy="3198763"/>
          </a:xfrm>
          <a:prstGeom prst="rect">
            <a:avLst/>
          </a:prstGeom>
          <a:ln w="28575">
            <a:solidFill>
              <a:srgbClr val="0E85AA"/>
            </a:solidFill>
          </a:ln>
        </p:spPr>
      </p:pic>
      <p:sp>
        <p:nvSpPr>
          <p:cNvPr id="16" name="Rectangle: Rounded Corners 15">
            <a:extLst>
              <a:ext uri="{FF2B5EF4-FFF2-40B4-BE49-F238E27FC236}">
                <a16:creationId xmlns:a16="http://schemas.microsoft.com/office/drawing/2014/main" id="{A00DA5EA-6CAA-11E2-FF87-7E706DCA9641}"/>
              </a:ext>
            </a:extLst>
          </p:cNvPr>
          <p:cNvSpPr/>
          <p:nvPr/>
        </p:nvSpPr>
        <p:spPr>
          <a:xfrm>
            <a:off x="12526857" y="1317424"/>
            <a:ext cx="7192816" cy="4756726"/>
          </a:xfrm>
          <a:prstGeom prst="roundRect">
            <a:avLst/>
          </a:prstGeom>
          <a:ln w="28575"/>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nSpc>
                <a:spcPct val="170000"/>
              </a:lnSpc>
            </a:pPr>
            <a:r>
              <a:rPr lang="en-GB" sz="2400">
                <a:solidFill>
                  <a:srgbClr val="1987A8"/>
                </a:solidFill>
              </a:rPr>
              <a:t>'Senior Cycle Social, Personal and Health Education (SPHE) provides a dedicated space and time where students can further develop the knowledge, understanding, skills, values and dispositions needed to support their physical, emotional, social and spiritual wellbeing, now and in their future lives.’</a:t>
            </a:r>
            <a:r>
              <a:rPr lang="en-US" sz="2400">
                <a:solidFill>
                  <a:srgbClr val="1987A8"/>
                </a:solidFill>
                <a:cs typeface="Arial"/>
              </a:rPr>
              <a:t> </a:t>
            </a:r>
            <a:endParaRPr lang="en-US" altLang="en-US" sz="1100">
              <a:solidFill>
                <a:srgbClr val="1987A8"/>
              </a:solidFill>
              <a:latin typeface="Google Sans"/>
              <a:cs typeface="Arial"/>
            </a:endParaRPr>
          </a:p>
          <a:p>
            <a:pPr algn="just">
              <a:lnSpc>
                <a:spcPct val="170000"/>
              </a:lnSpc>
            </a:pPr>
            <a:r>
              <a:rPr lang="en-US" sz="1100">
                <a:solidFill>
                  <a:srgbClr val="1987A8"/>
                </a:solidFill>
                <a:cs typeface="Arial"/>
              </a:rPr>
              <a:t>                                                                         (Curriculum Specification for SC SPHE, NCCA, 2024, p.4)</a:t>
            </a:r>
            <a:endParaRPr lang="en-US" altLang="en-US" sz="1100">
              <a:solidFill>
                <a:srgbClr val="1987A8"/>
              </a:solidFill>
              <a:latin typeface="Google Sans"/>
            </a:endParaRPr>
          </a:p>
        </p:txBody>
      </p:sp>
      <p:pic>
        <p:nvPicPr>
          <p:cNvPr id="3" name="Picture 2" descr="A yellow cover with white text&#10;&#10;AI-generated content may be incorrect.">
            <a:extLst>
              <a:ext uri="{FF2B5EF4-FFF2-40B4-BE49-F238E27FC236}">
                <a16:creationId xmlns:a16="http://schemas.microsoft.com/office/drawing/2014/main" id="{2E76FC38-EC1E-5C7F-A0CA-F14DCFE833F6}"/>
              </a:ext>
            </a:extLst>
          </p:cNvPr>
          <p:cNvPicPr>
            <a:picLocks noChangeAspect="1"/>
          </p:cNvPicPr>
          <p:nvPr/>
        </p:nvPicPr>
        <p:blipFill>
          <a:blip r:embed="rId7"/>
          <a:stretch>
            <a:fillRect/>
          </a:stretch>
        </p:blipFill>
        <p:spPr>
          <a:xfrm>
            <a:off x="2600834" y="1900836"/>
            <a:ext cx="2238211" cy="3207188"/>
          </a:xfrm>
          <a:prstGeom prst="rect">
            <a:avLst/>
          </a:prstGeom>
          <a:ln w="28575">
            <a:solidFill>
              <a:srgbClr val="0E85AA"/>
            </a:solidFill>
          </a:ln>
        </p:spPr>
      </p:pic>
      <p:pic>
        <p:nvPicPr>
          <p:cNvPr id="4" name="Picture 3" descr="A cover of a book&#10;&#10;AI-generated content may be incorrect.">
            <a:extLst>
              <a:ext uri="{FF2B5EF4-FFF2-40B4-BE49-F238E27FC236}">
                <a16:creationId xmlns:a16="http://schemas.microsoft.com/office/drawing/2014/main" id="{3E6A3797-5B6D-1AFB-61F0-9744F7122C52}"/>
              </a:ext>
            </a:extLst>
          </p:cNvPr>
          <p:cNvPicPr>
            <a:picLocks noChangeAspect="1"/>
          </p:cNvPicPr>
          <p:nvPr/>
        </p:nvPicPr>
        <p:blipFill>
          <a:blip r:embed="rId8"/>
          <a:stretch>
            <a:fillRect/>
          </a:stretch>
        </p:blipFill>
        <p:spPr>
          <a:xfrm>
            <a:off x="9597955" y="1863969"/>
            <a:ext cx="2245599" cy="3212124"/>
          </a:xfrm>
          <a:prstGeom prst="rect">
            <a:avLst/>
          </a:prstGeom>
          <a:ln w="28575">
            <a:solidFill>
              <a:srgbClr val="1987A8"/>
            </a:solidFill>
          </a:ln>
        </p:spPr>
      </p:pic>
    </p:spTree>
    <p:extLst>
      <p:ext uri="{BB962C8B-B14F-4D97-AF65-F5344CB8AC3E}">
        <p14:creationId xmlns:p14="http://schemas.microsoft.com/office/powerpoint/2010/main" val="3598504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5E-6 4.07407E-6 L -0.75495 -0.00093 " pathEditMode="relative" rAng="0" ptsTypes="AA">
                                      <p:cBhvr>
                                        <p:cTn id="26" dur="2000" fill="hold"/>
                                        <p:tgtEl>
                                          <p:spTgt spid="12"/>
                                        </p:tgtEl>
                                        <p:attrNameLst>
                                          <p:attrName>ppt_x</p:attrName>
                                          <p:attrName>ppt_y</p:attrName>
                                        </p:attrNameLst>
                                      </p:cBhvr>
                                      <p:rCtr x="-37747" y="-46"/>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1.11111E-6 L -0.74245 0.00324 " pathEditMode="relative" rAng="0" ptsTypes="AA">
                                      <p:cBhvr>
                                        <p:cTn id="30" dur="2000" fill="hold"/>
                                        <p:tgtEl>
                                          <p:spTgt spid="16"/>
                                        </p:tgtEl>
                                        <p:attrNameLst>
                                          <p:attrName>ppt_x</p:attrName>
                                          <p:attrName>ppt_y</p:attrName>
                                        </p:attrNameLst>
                                      </p:cBhvr>
                                      <p:rCtr x="-37122"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70CC4-C8E4-D029-4C6C-ED7BEE5A9636}"/>
              </a:ext>
            </a:extLst>
          </p:cNvPr>
          <p:cNvSpPr>
            <a:spLocks noGrp="1"/>
          </p:cNvSpPr>
          <p:nvPr>
            <p:ph type="title"/>
          </p:nvPr>
        </p:nvSpPr>
        <p:spPr>
          <a:xfrm>
            <a:off x="214964" y="275714"/>
            <a:ext cx="10515600" cy="1325563"/>
          </a:xfrm>
        </p:spPr>
        <p:txBody>
          <a:bodyPr>
            <a:normAutofit/>
          </a:bodyPr>
          <a:lstStyle/>
          <a:p>
            <a:r>
              <a:rPr lang="en-IE" sz="4400">
                <a:cs typeface="Arial"/>
              </a:rPr>
              <a:t>Transition Year SPHE </a:t>
            </a:r>
            <a:endParaRPr lang="en-IE" sz="4400">
              <a:solidFill>
                <a:srgbClr val="000000"/>
              </a:solidFill>
              <a:cs typeface="Arial"/>
            </a:endParaRPr>
          </a:p>
          <a:p>
            <a:endParaRPr lang="en-IE">
              <a:cs typeface="Arial"/>
            </a:endParaRPr>
          </a:p>
        </p:txBody>
      </p:sp>
      <p:pic>
        <p:nvPicPr>
          <p:cNvPr id="10" name="Picture 9">
            <a:extLst>
              <a:ext uri="{FF2B5EF4-FFF2-40B4-BE49-F238E27FC236}">
                <a16:creationId xmlns:a16="http://schemas.microsoft.com/office/drawing/2014/main" id="{4D05FFBF-3D41-FC52-61A3-4B0680372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466" y="3777050"/>
            <a:ext cx="1556336" cy="2262914"/>
          </a:xfrm>
          <a:prstGeom prst="rect">
            <a:avLst/>
          </a:prstGeom>
        </p:spPr>
      </p:pic>
      <p:pic>
        <p:nvPicPr>
          <p:cNvPr id="14" name="Picture 13" descr="A cover of a book&#10;&#10;AI-generated content may be incorrect.">
            <a:extLst>
              <a:ext uri="{FF2B5EF4-FFF2-40B4-BE49-F238E27FC236}">
                <a16:creationId xmlns:a16="http://schemas.microsoft.com/office/drawing/2014/main" id="{BFC58C4A-BDF5-38A8-E98B-E9C947705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1188" y="3777050"/>
            <a:ext cx="1554015" cy="2262914"/>
          </a:xfrm>
          <a:prstGeom prst="rect">
            <a:avLst/>
          </a:prstGeom>
        </p:spPr>
      </p:pic>
      <p:pic>
        <p:nvPicPr>
          <p:cNvPr id="3" name="Picture 2" descr="A group of people sitting on the floor&#10;&#10;AI-generated content may be incorrect.">
            <a:hlinkClick r:id="rId5"/>
            <a:extLst>
              <a:ext uri="{FF2B5EF4-FFF2-40B4-BE49-F238E27FC236}">
                <a16:creationId xmlns:a16="http://schemas.microsoft.com/office/drawing/2014/main" id="{64029996-54AC-943A-EDEF-414647C1B714}"/>
              </a:ext>
            </a:extLst>
          </p:cNvPr>
          <p:cNvPicPr>
            <a:picLocks noChangeAspect="1"/>
          </p:cNvPicPr>
          <p:nvPr/>
        </p:nvPicPr>
        <p:blipFill>
          <a:blip r:embed="rId6"/>
          <a:stretch>
            <a:fillRect/>
          </a:stretch>
        </p:blipFill>
        <p:spPr>
          <a:xfrm>
            <a:off x="7463600" y="1812411"/>
            <a:ext cx="4732308" cy="1485886"/>
          </a:xfrm>
          <a:prstGeom prst="rect">
            <a:avLst/>
          </a:prstGeom>
          <a:ln>
            <a:noFill/>
          </a:ln>
        </p:spPr>
      </p:pic>
      <p:sp>
        <p:nvSpPr>
          <p:cNvPr id="6" name="Title 1">
            <a:extLst>
              <a:ext uri="{FF2B5EF4-FFF2-40B4-BE49-F238E27FC236}">
                <a16:creationId xmlns:a16="http://schemas.microsoft.com/office/drawing/2014/main" id="{EABCA7CF-673D-F137-DFA7-B74AD66D62C3}"/>
              </a:ext>
            </a:extLst>
          </p:cNvPr>
          <p:cNvSpPr txBox="1">
            <a:spLocks/>
          </p:cNvSpPr>
          <p:nvPr/>
        </p:nvSpPr>
        <p:spPr>
          <a:xfrm>
            <a:off x="7804711" y="1111040"/>
            <a:ext cx="5154388" cy="690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0E85AA"/>
                </a:solidFill>
                <a:latin typeface="+mj-lt"/>
                <a:ea typeface="+mj-ea"/>
                <a:cs typeface="+mj-cs"/>
              </a:defRPr>
            </a:lvl1pPr>
          </a:lstStyle>
          <a:p>
            <a:r>
              <a:rPr lang="en-US"/>
              <a:t> </a:t>
            </a:r>
            <a:r>
              <a:rPr lang="en-US" sz="2400"/>
              <a:t>NCCA TY SPHE Toolkit</a:t>
            </a:r>
            <a:endParaRPr lang="en-US" sz="2400">
              <a:cs typeface="Arial"/>
            </a:endParaRPr>
          </a:p>
        </p:txBody>
      </p:sp>
      <p:sp>
        <p:nvSpPr>
          <p:cNvPr id="5" name="Rectangle: Rounded Corners 4">
            <a:extLst>
              <a:ext uri="{FF2B5EF4-FFF2-40B4-BE49-F238E27FC236}">
                <a16:creationId xmlns:a16="http://schemas.microsoft.com/office/drawing/2014/main" id="{A683D622-3EC5-B15D-08D8-64AFAD686F33}"/>
              </a:ext>
            </a:extLst>
          </p:cNvPr>
          <p:cNvSpPr/>
          <p:nvPr/>
        </p:nvSpPr>
        <p:spPr>
          <a:xfrm>
            <a:off x="215836" y="1024972"/>
            <a:ext cx="7251174" cy="5240897"/>
          </a:xfrm>
          <a:prstGeom prst="roundRect">
            <a:avLst/>
          </a:prstGeom>
          <a:ln w="28575"/>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nSpc>
                <a:spcPts val="2625"/>
              </a:lnSpc>
            </a:pPr>
            <a:r>
              <a:rPr lang="en-IE" sz="2200" b="1">
                <a:solidFill>
                  <a:srgbClr val="0E85AA"/>
                </a:solidFill>
                <a:latin typeface="Arial"/>
                <a:ea typeface="Segoe UI"/>
                <a:cs typeface="Segoe UI"/>
              </a:rPr>
              <a:t>Requirements</a:t>
            </a:r>
            <a:endParaRPr lang="en-US" sz="2200" b="0" i="0">
              <a:solidFill>
                <a:srgbClr val="000000"/>
              </a:solidFill>
              <a:latin typeface="Arial"/>
              <a:ea typeface="Segoe UI"/>
              <a:cs typeface="Segoe UI"/>
            </a:endParaRPr>
          </a:p>
          <a:p>
            <a:pPr marL="285750" indent="-285750">
              <a:lnSpc>
                <a:spcPts val="2625"/>
              </a:lnSpc>
              <a:buFont typeface="Arial,Sans-Serif"/>
              <a:buChar char="•"/>
            </a:pPr>
            <a:r>
              <a:rPr lang="en-IE" sz="2200">
                <a:solidFill>
                  <a:srgbClr val="0E85AA"/>
                </a:solidFill>
                <a:latin typeface="Arial"/>
                <a:ea typeface="Arial"/>
                <a:cs typeface="Arial"/>
              </a:rPr>
              <a:t>SPHE</a:t>
            </a:r>
            <a:r>
              <a:rPr lang="en-IE" sz="2200" b="0" i="0" u="none" strike="noStrike" baseline="0">
                <a:solidFill>
                  <a:srgbClr val="0E85AA"/>
                </a:solidFill>
                <a:latin typeface="Arial"/>
                <a:ea typeface="Arial"/>
                <a:cs typeface="Arial"/>
              </a:rPr>
              <a:t> </a:t>
            </a:r>
            <a:r>
              <a:rPr lang="en-IE" sz="2200">
                <a:solidFill>
                  <a:srgbClr val="0E85AA"/>
                </a:solidFill>
                <a:latin typeface="Arial"/>
                <a:ea typeface="Arial"/>
                <a:cs typeface="Arial"/>
              </a:rPr>
              <a:t>now timetabled under the new TY Programme dimension 'Personal Growth' </a:t>
            </a:r>
            <a:endParaRPr lang="en-IE" sz="2200" b="0" i="0">
              <a:solidFill>
                <a:srgbClr val="0E85AA"/>
              </a:solidFill>
              <a:latin typeface="Arial"/>
              <a:ea typeface="Arial"/>
              <a:cs typeface="Arial"/>
            </a:endParaRPr>
          </a:p>
          <a:p>
            <a:pPr marL="285750" lvl="0" indent="-285750" algn="l" rtl="0">
              <a:lnSpc>
                <a:spcPts val="2625"/>
              </a:lnSpc>
              <a:buFont typeface="Arial,Sans-Serif"/>
              <a:buChar char="•"/>
            </a:pPr>
            <a:r>
              <a:rPr lang="en-IE" sz="2200" b="0" i="0" u="none" strike="noStrike" baseline="0">
                <a:solidFill>
                  <a:srgbClr val="0E85AA"/>
                </a:solidFill>
                <a:latin typeface="Arial"/>
                <a:ea typeface="Arial"/>
                <a:cs typeface="Arial"/>
              </a:rPr>
              <a:t>One class per week (max. one hour)</a:t>
            </a:r>
            <a:r>
              <a:rPr lang="en-IE" sz="2200" b="0" i="0">
                <a:solidFill>
                  <a:srgbClr val="000000"/>
                </a:solidFill>
                <a:latin typeface="Arial"/>
                <a:ea typeface="Arial"/>
                <a:cs typeface="Arial"/>
              </a:rPr>
              <a:t>​</a:t>
            </a:r>
          </a:p>
          <a:p>
            <a:pPr marL="285750" indent="-285750">
              <a:lnSpc>
                <a:spcPts val="2625"/>
              </a:lnSpc>
              <a:buFont typeface="Arial,Sans-Serif"/>
              <a:buChar char="•"/>
            </a:pPr>
            <a:r>
              <a:rPr lang="en-IE" sz="2200" b="0" i="0" u="none" strike="noStrike" baseline="0">
                <a:solidFill>
                  <a:srgbClr val="0E85AA"/>
                </a:solidFill>
                <a:latin typeface="Arial"/>
                <a:ea typeface="Arial"/>
                <a:cs typeface="Arial"/>
              </a:rPr>
              <a:t>No prescribed curriculum</a:t>
            </a:r>
            <a:r>
              <a:rPr lang="en-IE" sz="2200" b="0" i="0">
                <a:solidFill>
                  <a:srgbClr val="000000"/>
                </a:solidFill>
                <a:latin typeface="Arial"/>
                <a:ea typeface="Arial"/>
                <a:cs typeface="Arial"/>
              </a:rPr>
              <a:t>​</a:t>
            </a:r>
            <a:br>
              <a:rPr lang="en-IE" sz="2200" b="0" i="0">
                <a:latin typeface="Arial"/>
                <a:ea typeface="Arial"/>
                <a:cs typeface="Arial"/>
              </a:rPr>
            </a:br>
            <a:r>
              <a:rPr lang="en-IE" sz="2200" b="0" i="0" u="none" strike="noStrike" baseline="0">
                <a:solidFill>
                  <a:srgbClr val="0E85AA"/>
                </a:solidFill>
                <a:latin typeface="Arial"/>
                <a:ea typeface="Arial"/>
                <a:cs typeface="Arial"/>
              </a:rPr>
              <a:t>– must </a:t>
            </a:r>
            <a:r>
              <a:rPr lang="en-IE" sz="2200">
                <a:solidFill>
                  <a:srgbClr val="0E85AA"/>
                </a:solidFill>
                <a:latin typeface="Arial"/>
                <a:ea typeface="Arial"/>
                <a:cs typeface="Arial"/>
              </a:rPr>
              <a:t>continue to include</a:t>
            </a:r>
            <a:r>
              <a:rPr lang="en-IE" sz="2200" b="0" i="0" u="none" strike="noStrike" baseline="0">
                <a:solidFill>
                  <a:srgbClr val="0E85AA"/>
                </a:solidFill>
                <a:latin typeface="Arial"/>
                <a:ea typeface="Arial"/>
                <a:cs typeface="Arial"/>
              </a:rPr>
              <a:t> RSE (Circular 37/2010)</a:t>
            </a:r>
            <a:r>
              <a:rPr lang="en-IE" sz="2200" b="0" i="0">
                <a:solidFill>
                  <a:srgbClr val="000000"/>
                </a:solidFill>
                <a:latin typeface="Arial"/>
                <a:ea typeface="Arial"/>
                <a:cs typeface="Arial"/>
              </a:rPr>
              <a:t>​</a:t>
            </a:r>
          </a:p>
          <a:p>
            <a:pPr marL="285750" lvl="0" indent="-285750" algn="l" rtl="0">
              <a:lnSpc>
                <a:spcPts val="2625"/>
              </a:lnSpc>
              <a:buFont typeface="Arial,Sans-Serif"/>
              <a:buChar char="•"/>
            </a:pPr>
            <a:r>
              <a:rPr lang="en-IE" sz="2200" b="0" i="0" u="none" strike="noStrike" baseline="0">
                <a:solidFill>
                  <a:srgbClr val="0E85AA"/>
                </a:solidFill>
                <a:latin typeface="Arial"/>
                <a:ea typeface="Arial"/>
                <a:cs typeface="Arial"/>
              </a:rPr>
              <a:t>Student voice is central</a:t>
            </a:r>
            <a:r>
              <a:rPr lang="en-IE" sz="2200" b="0" i="0">
                <a:solidFill>
                  <a:srgbClr val="000000"/>
                </a:solidFill>
                <a:latin typeface="Arial"/>
                <a:ea typeface="Arial"/>
                <a:cs typeface="Arial"/>
              </a:rPr>
              <a:t>​</a:t>
            </a:r>
            <a:br>
              <a:rPr lang="en-IE" sz="2200" b="0" i="0">
                <a:latin typeface="Arial"/>
                <a:ea typeface="Arial"/>
                <a:cs typeface="Arial"/>
              </a:rPr>
            </a:br>
            <a:r>
              <a:rPr lang="en-IE" sz="2200" b="0" i="0" u="none" strike="noStrike" baseline="0">
                <a:solidFill>
                  <a:srgbClr val="0E85AA"/>
                </a:solidFill>
                <a:latin typeface="Arial"/>
                <a:ea typeface="Arial"/>
                <a:cs typeface="Arial"/>
              </a:rPr>
              <a:t>– consultation on prior learning, including:</a:t>
            </a:r>
            <a:r>
              <a:rPr lang="en-IE" sz="2200" b="0" i="0">
                <a:solidFill>
                  <a:srgbClr val="000000"/>
                </a:solidFill>
                <a:latin typeface="Arial"/>
                <a:ea typeface="Arial"/>
                <a:cs typeface="Arial"/>
              </a:rPr>
              <a:t>​</a:t>
            </a:r>
          </a:p>
          <a:p>
            <a:pPr marL="742950" lvl="1" indent="-285750">
              <a:lnSpc>
                <a:spcPts val="2625"/>
              </a:lnSpc>
              <a:buFont typeface="Arial,Sans-Serif"/>
              <a:buChar char="•"/>
            </a:pPr>
            <a:r>
              <a:rPr lang="en-IE" sz="2200" b="0" i="0" u="none" strike="noStrike" baseline="0">
                <a:solidFill>
                  <a:srgbClr val="0E85AA"/>
                </a:solidFill>
                <a:latin typeface="Arial"/>
                <a:ea typeface="Arial"/>
                <a:cs typeface="Arial"/>
              </a:rPr>
              <a:t>Junior Cycle SPHE</a:t>
            </a:r>
            <a:r>
              <a:rPr lang="en-IE" sz="2200" b="0" i="0">
                <a:solidFill>
                  <a:srgbClr val="000000"/>
                </a:solidFill>
                <a:latin typeface="Arial"/>
                <a:ea typeface="Arial"/>
                <a:cs typeface="Arial"/>
              </a:rPr>
              <a:t>​</a:t>
            </a:r>
            <a:endParaRPr lang="en-IE" sz="2200">
              <a:solidFill>
                <a:srgbClr val="000000"/>
              </a:solidFill>
              <a:latin typeface="Arial"/>
              <a:ea typeface="Arial"/>
              <a:cs typeface="Arial"/>
            </a:endParaRPr>
          </a:p>
          <a:p>
            <a:pPr marL="742950" lvl="1" indent="-285750">
              <a:lnSpc>
                <a:spcPts val="2625"/>
              </a:lnSpc>
              <a:buFont typeface="Arial,Sans-Serif"/>
              <a:buChar char="•"/>
            </a:pPr>
            <a:r>
              <a:rPr lang="en-IE" sz="2200">
                <a:solidFill>
                  <a:srgbClr val="0E85AA"/>
                </a:solidFill>
                <a:latin typeface="Arial"/>
                <a:ea typeface="Arial"/>
                <a:cs typeface="Arial"/>
              </a:rPr>
              <a:t>JCL1LP PLU Personal Care and Wellbeing and JCL2LP PLU Personal Care</a:t>
            </a:r>
            <a:endParaRPr lang="en-IE" sz="2200" b="0" i="0">
              <a:solidFill>
                <a:srgbClr val="000000"/>
              </a:solidFill>
              <a:latin typeface="Arial"/>
              <a:ea typeface="Segoe UI"/>
              <a:cs typeface="Segoe UI"/>
            </a:endParaRPr>
          </a:p>
          <a:p>
            <a:pPr>
              <a:lnSpc>
                <a:spcPts val="2625"/>
              </a:lnSpc>
            </a:pPr>
            <a:endParaRPr lang="en-IE" sz="2200" b="1">
              <a:solidFill>
                <a:srgbClr val="1987A8"/>
              </a:solidFill>
              <a:latin typeface="Arial"/>
              <a:ea typeface="Segoe UI"/>
              <a:cs typeface="Segoe UI"/>
            </a:endParaRPr>
          </a:p>
          <a:p>
            <a:pPr algn="l">
              <a:lnSpc>
                <a:spcPts val="2625"/>
              </a:lnSpc>
            </a:pPr>
            <a:r>
              <a:rPr lang="en-IE" sz="2200" b="1" i="0" u="none" strike="noStrike" baseline="0">
                <a:solidFill>
                  <a:srgbClr val="1987A8"/>
                </a:solidFill>
                <a:latin typeface="Arial"/>
                <a:ea typeface="Segoe UI"/>
                <a:cs typeface="Segoe UI"/>
              </a:rPr>
              <a:t>Resources</a:t>
            </a:r>
            <a:r>
              <a:rPr lang="en-US" sz="2200" b="1" i="0" u="none" strike="noStrike" baseline="0">
                <a:solidFill>
                  <a:srgbClr val="000000"/>
                </a:solidFill>
                <a:latin typeface="Arial"/>
                <a:ea typeface="Segoe UI"/>
                <a:cs typeface="Segoe UI"/>
              </a:rPr>
              <a:t>​</a:t>
            </a:r>
            <a:r>
              <a:rPr lang="en-US" sz="2200" b="0" i="0">
                <a:solidFill>
                  <a:srgbClr val="000000"/>
                </a:solidFill>
                <a:latin typeface="Arial"/>
                <a:ea typeface="Segoe UI"/>
                <a:cs typeface="Segoe UI"/>
              </a:rPr>
              <a:t>​</a:t>
            </a:r>
            <a:endParaRPr lang="en-US"/>
          </a:p>
          <a:p>
            <a:pPr marL="342900" lvl="0" indent="-342900" algn="l" rtl="0">
              <a:lnSpc>
                <a:spcPts val="2625"/>
              </a:lnSpc>
              <a:buFont typeface="Arial,Sans-Serif"/>
              <a:buChar char="•"/>
            </a:pPr>
            <a:r>
              <a:rPr lang="en-IE" sz="2200" b="0" i="0" u="none" strike="noStrike" baseline="0">
                <a:solidFill>
                  <a:srgbClr val="1987A8"/>
                </a:solidFill>
                <a:latin typeface="Arial"/>
                <a:ea typeface="Arial"/>
                <a:cs typeface="Arial"/>
              </a:rPr>
              <a:t>NCCA TY SPHE Toolkit</a:t>
            </a:r>
            <a:r>
              <a:rPr lang="en-US" sz="2200" b="0" i="0" u="none" strike="noStrike" baseline="0">
                <a:solidFill>
                  <a:srgbClr val="000000"/>
                </a:solidFill>
                <a:latin typeface="Arial"/>
                <a:ea typeface="Arial"/>
                <a:cs typeface="Arial"/>
              </a:rPr>
              <a:t>​</a:t>
            </a:r>
            <a:r>
              <a:rPr lang="en-US" sz="2200" b="0" i="0">
                <a:solidFill>
                  <a:srgbClr val="000000"/>
                </a:solidFill>
                <a:latin typeface="Arial"/>
                <a:ea typeface="Arial"/>
                <a:cs typeface="Arial"/>
              </a:rPr>
              <a:t>​</a:t>
            </a:r>
          </a:p>
          <a:p>
            <a:pPr marL="342900" lvl="0" indent="-342900" algn="l" rtl="0">
              <a:lnSpc>
                <a:spcPts val="2625"/>
              </a:lnSpc>
              <a:buFont typeface="Arial,Sans-Serif"/>
              <a:buChar char="•"/>
            </a:pPr>
            <a:r>
              <a:rPr lang="en-IE" sz="2200" b="0" i="0" u="none" strike="noStrike" baseline="0">
                <a:solidFill>
                  <a:srgbClr val="1987A8"/>
                </a:solidFill>
                <a:latin typeface="Arial"/>
                <a:ea typeface="Arial"/>
                <a:cs typeface="Arial"/>
              </a:rPr>
              <a:t>NCCA 3 x 10-hour </a:t>
            </a:r>
            <a:r>
              <a:rPr lang="en-IE" sz="2200">
                <a:solidFill>
                  <a:srgbClr val="1987A8"/>
                </a:solidFill>
                <a:latin typeface="Arial"/>
                <a:ea typeface="Arial"/>
                <a:cs typeface="Arial"/>
              </a:rPr>
              <a:t>micro-modules</a:t>
            </a:r>
            <a:endParaRPr lang="en-GB"/>
          </a:p>
        </p:txBody>
      </p:sp>
      <p:sp>
        <p:nvSpPr>
          <p:cNvPr id="4" name="TextBox 3">
            <a:extLst>
              <a:ext uri="{FF2B5EF4-FFF2-40B4-BE49-F238E27FC236}">
                <a16:creationId xmlns:a16="http://schemas.microsoft.com/office/drawing/2014/main" id="{BF8A3D39-4027-4993-FA68-366B16AD64B2}"/>
              </a:ext>
            </a:extLst>
          </p:cNvPr>
          <p:cNvSpPr txBox="1"/>
          <p:nvPr/>
        </p:nvSpPr>
        <p:spPr>
          <a:xfrm>
            <a:off x="544763" y="1460499"/>
            <a:ext cx="6724917"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0" i="0">
                <a:solidFill>
                  <a:srgbClr val="000000"/>
                </a:solidFill>
                <a:latin typeface="Arial"/>
                <a:ea typeface="Arial"/>
                <a:cs typeface="Arial"/>
              </a:rPr>
              <a:t>​</a:t>
            </a:r>
            <a:endParaRPr lang="en-US" sz="2200" b="0" i="0">
              <a:solidFill>
                <a:srgbClr val="0E85AA"/>
              </a:solidFill>
              <a:latin typeface="Arial"/>
              <a:ea typeface="Arial"/>
              <a:cs typeface="Arial"/>
            </a:endParaRPr>
          </a:p>
        </p:txBody>
      </p:sp>
      <p:pic>
        <p:nvPicPr>
          <p:cNvPr id="12" name="Picture 11" descr="A blue outline of a paper&#10;&#10;AI-generated content may be incorrect.">
            <a:extLst>
              <a:ext uri="{FF2B5EF4-FFF2-40B4-BE49-F238E27FC236}">
                <a16:creationId xmlns:a16="http://schemas.microsoft.com/office/drawing/2014/main" id="{FF13F4F1-F39C-0A09-9CF2-7B0433726D64}"/>
              </a:ext>
            </a:extLst>
          </p:cNvPr>
          <p:cNvPicPr>
            <a:picLocks noChangeAspect="1"/>
          </p:cNvPicPr>
          <p:nvPr/>
        </p:nvPicPr>
        <p:blipFill>
          <a:blip r:embed="rId7"/>
          <a:stretch>
            <a:fillRect/>
          </a:stretch>
        </p:blipFill>
        <p:spPr>
          <a:xfrm>
            <a:off x="11243608" y="938032"/>
            <a:ext cx="947314" cy="998448"/>
          </a:xfrm>
          <a:prstGeom prst="rect">
            <a:avLst/>
          </a:prstGeom>
        </p:spPr>
      </p:pic>
      <p:pic>
        <p:nvPicPr>
          <p:cNvPr id="8" name="Picture 7">
            <a:extLst>
              <a:ext uri="{FF2B5EF4-FFF2-40B4-BE49-F238E27FC236}">
                <a16:creationId xmlns:a16="http://schemas.microsoft.com/office/drawing/2014/main" id="{D6EC6470-F6F8-8327-F641-E70AFC076674}"/>
              </a:ext>
            </a:extLst>
          </p:cNvPr>
          <p:cNvPicPr>
            <a:picLocks noChangeAspect="1"/>
          </p:cNvPicPr>
          <p:nvPr/>
        </p:nvPicPr>
        <p:blipFill>
          <a:blip r:embed="rId8"/>
          <a:stretch>
            <a:fillRect/>
          </a:stretch>
        </p:blipFill>
        <p:spPr>
          <a:xfrm>
            <a:off x="9079361" y="3777050"/>
            <a:ext cx="1555753" cy="2262914"/>
          </a:xfrm>
          <a:prstGeom prst="rect">
            <a:avLst/>
          </a:prstGeom>
        </p:spPr>
      </p:pic>
      <p:pic>
        <p:nvPicPr>
          <p:cNvPr id="9" name="Picture 8">
            <a:extLst>
              <a:ext uri="{FF2B5EF4-FFF2-40B4-BE49-F238E27FC236}">
                <a16:creationId xmlns:a16="http://schemas.microsoft.com/office/drawing/2014/main" id="{C48E1727-F19E-68A3-F3DC-CAC1974F694F}"/>
              </a:ext>
            </a:extLst>
          </p:cNvPr>
          <p:cNvPicPr>
            <a:picLocks noChangeAspect="1"/>
          </p:cNvPicPr>
          <p:nvPr/>
        </p:nvPicPr>
        <p:blipFill>
          <a:blip r:embed="rId9"/>
          <a:stretch>
            <a:fillRect/>
          </a:stretch>
        </p:blipFill>
        <p:spPr>
          <a:xfrm>
            <a:off x="3665275" y="1440515"/>
            <a:ext cx="4732308" cy="4206017"/>
          </a:xfrm>
          <a:prstGeom prst="rect">
            <a:avLst/>
          </a:prstGeom>
        </p:spPr>
      </p:pic>
      <p:sp>
        <p:nvSpPr>
          <p:cNvPr id="11" name="Oval 10">
            <a:extLst>
              <a:ext uri="{FF2B5EF4-FFF2-40B4-BE49-F238E27FC236}">
                <a16:creationId xmlns:a16="http://schemas.microsoft.com/office/drawing/2014/main" id="{7336E33B-266D-BF88-77EE-2324FA93C922}"/>
              </a:ext>
            </a:extLst>
          </p:cNvPr>
          <p:cNvSpPr/>
          <p:nvPr/>
        </p:nvSpPr>
        <p:spPr>
          <a:xfrm>
            <a:off x="4789714" y="2555354"/>
            <a:ext cx="1306286" cy="1221696"/>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a:extLst>
              <a:ext uri="{FF2B5EF4-FFF2-40B4-BE49-F238E27FC236}">
                <a16:creationId xmlns:a16="http://schemas.microsoft.com/office/drawing/2014/main" id="{184D3ADD-866F-C8F8-3F02-36358A6BCFC3}"/>
              </a:ext>
            </a:extLst>
          </p:cNvPr>
          <p:cNvSpPr txBox="1"/>
          <p:nvPr/>
        </p:nvSpPr>
        <p:spPr>
          <a:xfrm>
            <a:off x="11467430" y="1111157"/>
            <a:ext cx="2424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solidFill>
                  <a:srgbClr val="115D75"/>
                </a:solidFill>
                <a:cs typeface="Arial"/>
              </a:rPr>
              <a:t>5</a:t>
            </a:r>
            <a:endParaRPr lang="en-GB">
              <a:solidFill>
                <a:srgbClr val="115D75"/>
              </a:solidFill>
            </a:endParaRPr>
          </a:p>
        </p:txBody>
      </p:sp>
    </p:spTree>
    <p:extLst>
      <p:ext uri="{BB962C8B-B14F-4D97-AF65-F5344CB8AC3E}">
        <p14:creationId xmlns:p14="http://schemas.microsoft.com/office/powerpoint/2010/main" val="4170251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6" presetClass="emph" presetSubtype="0" fill="hold" grpId="1" nodeType="withEffect">
                                  <p:stCondLst>
                                    <p:cond delay="1500"/>
                                  </p:stCondLst>
                                  <p:childTnLst>
                                    <p:animEffect transition="out" filter="fade">
                                      <p:cBhvr>
                                        <p:cTn id="8" dur="500" tmFilter="0, 0; .2, .5; .8, .5; 1, 0"/>
                                        <p:tgtEl>
                                          <p:spTgt spid="11"/>
                                        </p:tgtEl>
                                      </p:cBhvr>
                                    </p:animEffect>
                                    <p:animScale>
                                      <p:cBhvr>
                                        <p:cTn id="9" dur="250" autoRev="1" fill="hold"/>
                                        <p:tgtEl>
                                          <p:spTgt spid="11"/>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 presetClass="exit" presetSubtype="0" fill="hold" grpId="2" nodeType="withEffect">
                                  <p:stCondLst>
                                    <p:cond delay="0"/>
                                  </p:stCondLst>
                                  <p:childTnLst>
                                    <p:set>
                                      <p:cBhvr>
                                        <p:cTn id="15" dur="1" fill="hold">
                                          <p:stCondLst>
                                            <p:cond delay="0"/>
                                          </p:stCondLst>
                                        </p:cTn>
                                        <p:tgtEl>
                                          <p:spTgt spid="11"/>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11" grpId="0" animBg="1"/>
      <p:bldP spid="11" grpId="1" animBg="1"/>
      <p:bldP spid="11"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636EB-D219-167F-1721-EEE04EA958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FF4FAF-8FCE-39C1-2F48-9830A54EC57C}"/>
              </a:ext>
            </a:extLst>
          </p:cNvPr>
          <p:cNvSpPr>
            <a:spLocks noGrp="1"/>
          </p:cNvSpPr>
          <p:nvPr>
            <p:ph type="title"/>
          </p:nvPr>
        </p:nvSpPr>
        <p:spPr>
          <a:xfrm>
            <a:off x="534" y="420980"/>
            <a:ext cx="10491625" cy="1109649"/>
          </a:xfrm>
        </p:spPr>
        <p:txBody>
          <a:bodyPr vert="horz" lIns="91440" tIns="45720" rIns="91440" bIns="45720" rtlCol="0" anchor="ctr">
            <a:noAutofit/>
          </a:bodyPr>
          <a:lstStyle/>
          <a:p>
            <a:r>
              <a:rPr lang="en-GB" sz="4400">
                <a:cs typeface="Arial"/>
              </a:rPr>
              <a:t>Specification for Senior Cycle SPHE </a:t>
            </a:r>
          </a:p>
          <a:p>
            <a:endParaRPr lang="en-IE">
              <a:cs typeface="Arial"/>
            </a:endParaRPr>
          </a:p>
        </p:txBody>
      </p:sp>
      <p:pic>
        <p:nvPicPr>
          <p:cNvPr id="9" name="Picture 8" descr="A cover of a book&#10;&#10;AI-generated content may be incorrect.">
            <a:extLst>
              <a:ext uri="{FF2B5EF4-FFF2-40B4-BE49-F238E27FC236}">
                <a16:creationId xmlns:a16="http://schemas.microsoft.com/office/drawing/2014/main" id="{50587D36-E221-5602-E051-6444903C83C5}"/>
              </a:ext>
            </a:extLst>
          </p:cNvPr>
          <p:cNvPicPr>
            <a:picLocks noChangeAspect="1"/>
          </p:cNvPicPr>
          <p:nvPr/>
        </p:nvPicPr>
        <p:blipFill>
          <a:blip r:embed="rId3"/>
          <a:stretch>
            <a:fillRect/>
          </a:stretch>
        </p:blipFill>
        <p:spPr>
          <a:xfrm>
            <a:off x="2096788" y="1544087"/>
            <a:ext cx="3153906" cy="4469591"/>
          </a:xfrm>
          <a:prstGeom prst="rect">
            <a:avLst/>
          </a:prstGeom>
          <a:scene3d>
            <a:camera prst="orthographicFront"/>
            <a:lightRig rig="threePt" dir="t"/>
          </a:scene3d>
          <a:sp3d>
            <a:bevelT/>
          </a:sp3d>
        </p:spPr>
      </p:pic>
      <p:sp>
        <p:nvSpPr>
          <p:cNvPr id="3" name="Rectangle: Rounded Corners 2">
            <a:extLst>
              <a:ext uri="{FF2B5EF4-FFF2-40B4-BE49-F238E27FC236}">
                <a16:creationId xmlns:a16="http://schemas.microsoft.com/office/drawing/2014/main" id="{176071FE-7B53-4F33-3EBE-CB7C195A2D75}"/>
              </a:ext>
            </a:extLst>
          </p:cNvPr>
          <p:cNvSpPr/>
          <p:nvPr/>
        </p:nvSpPr>
        <p:spPr>
          <a:xfrm>
            <a:off x="6097645" y="1534774"/>
            <a:ext cx="3319804" cy="4485564"/>
          </a:xfrm>
          <a:prstGeom prst="roundRect">
            <a:avLst/>
          </a:prstGeom>
          <a:solidFill>
            <a:srgbClr val="1987A8"/>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200">
                <a:cs typeface="Arial"/>
              </a:rPr>
              <a:t>LCE and LCA engage with the same learning in SPHE  </a:t>
            </a:r>
          </a:p>
        </p:txBody>
      </p:sp>
    </p:spTree>
    <p:extLst>
      <p:ext uri="{BB962C8B-B14F-4D97-AF65-F5344CB8AC3E}">
        <p14:creationId xmlns:p14="http://schemas.microsoft.com/office/powerpoint/2010/main" val="3939511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76154-5E62-31D3-141E-D8BC0E2ABC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715578-87C1-CA7D-5060-674AC3AFC8E6}"/>
              </a:ext>
            </a:extLst>
          </p:cNvPr>
          <p:cNvSpPr>
            <a:spLocks noGrp="1"/>
          </p:cNvSpPr>
          <p:nvPr>
            <p:ph type="title"/>
          </p:nvPr>
        </p:nvSpPr>
        <p:spPr>
          <a:xfrm>
            <a:off x="497025" y="130966"/>
            <a:ext cx="10515600" cy="1325563"/>
          </a:xfrm>
        </p:spPr>
        <p:txBody>
          <a:bodyPr>
            <a:normAutofit/>
          </a:bodyPr>
          <a:lstStyle/>
          <a:p>
            <a:r>
              <a:rPr lang="en-IE" sz="4400">
                <a:cs typeface="Arial"/>
              </a:rPr>
              <a:t>Senior Cycle SPHE LCE and LCA</a:t>
            </a:r>
            <a:endParaRPr lang="en-IE" sz="4400">
              <a:solidFill>
                <a:srgbClr val="000000"/>
              </a:solidFill>
              <a:cs typeface="Arial"/>
            </a:endParaRPr>
          </a:p>
        </p:txBody>
      </p:sp>
      <p:sp>
        <p:nvSpPr>
          <p:cNvPr id="6" name="Title 1">
            <a:extLst>
              <a:ext uri="{FF2B5EF4-FFF2-40B4-BE49-F238E27FC236}">
                <a16:creationId xmlns:a16="http://schemas.microsoft.com/office/drawing/2014/main" id="{CF6C6980-67A6-C5A5-D178-1C002DEA1E61}"/>
              </a:ext>
            </a:extLst>
          </p:cNvPr>
          <p:cNvSpPr txBox="1">
            <a:spLocks/>
          </p:cNvSpPr>
          <p:nvPr/>
        </p:nvSpPr>
        <p:spPr>
          <a:xfrm>
            <a:off x="7334288" y="1790235"/>
            <a:ext cx="4646389" cy="690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000" kern="1200">
                <a:solidFill>
                  <a:srgbClr val="0E85AA"/>
                </a:solidFill>
                <a:latin typeface="+mj-lt"/>
                <a:ea typeface="+mj-ea"/>
                <a:cs typeface="+mj-cs"/>
              </a:defRPr>
            </a:lvl1pPr>
          </a:lstStyle>
          <a:p>
            <a:r>
              <a:rPr lang="en-US"/>
              <a:t> </a:t>
            </a:r>
            <a:r>
              <a:rPr lang="en-US" sz="2400"/>
              <a:t>NCCA Senior Cycle SPHE Toolkit</a:t>
            </a:r>
            <a:endParaRPr lang="en-US" sz="2400">
              <a:cs typeface="Arial"/>
            </a:endParaRPr>
          </a:p>
        </p:txBody>
      </p:sp>
      <p:pic>
        <p:nvPicPr>
          <p:cNvPr id="7" name="Picture 6" descr="A group of people sitting on the floor&#10;&#10;Description automatically generated">
            <a:hlinkClick r:id="rId3"/>
            <a:extLst>
              <a:ext uri="{FF2B5EF4-FFF2-40B4-BE49-F238E27FC236}">
                <a16:creationId xmlns:a16="http://schemas.microsoft.com/office/drawing/2014/main" id="{DFEF6284-23B6-F5FF-04CF-59792F8B43C9}"/>
              </a:ext>
            </a:extLst>
          </p:cNvPr>
          <p:cNvPicPr>
            <a:picLocks noChangeAspect="1"/>
          </p:cNvPicPr>
          <p:nvPr/>
        </p:nvPicPr>
        <p:blipFill>
          <a:blip r:embed="rId4"/>
          <a:srcRect b="8029"/>
          <a:stretch>
            <a:fillRect/>
          </a:stretch>
        </p:blipFill>
        <p:spPr>
          <a:xfrm>
            <a:off x="7327226" y="2408911"/>
            <a:ext cx="4615129" cy="1620863"/>
          </a:xfrm>
          <a:prstGeom prst="rect">
            <a:avLst/>
          </a:prstGeom>
          <a:ln>
            <a:noFill/>
          </a:ln>
        </p:spPr>
      </p:pic>
      <p:pic>
        <p:nvPicPr>
          <p:cNvPr id="9" name="Picture 8" descr="A cover of a book&#10;&#10;AI-generated content may be incorrect.">
            <a:extLst>
              <a:ext uri="{FF2B5EF4-FFF2-40B4-BE49-F238E27FC236}">
                <a16:creationId xmlns:a16="http://schemas.microsoft.com/office/drawing/2014/main" id="{C26D736B-AB99-9A03-B378-D55AF8D031D9}"/>
              </a:ext>
            </a:extLst>
          </p:cNvPr>
          <p:cNvPicPr>
            <a:picLocks noChangeAspect="1"/>
          </p:cNvPicPr>
          <p:nvPr/>
        </p:nvPicPr>
        <p:blipFill>
          <a:blip r:embed="rId5"/>
          <a:stretch>
            <a:fillRect/>
          </a:stretch>
        </p:blipFill>
        <p:spPr>
          <a:xfrm>
            <a:off x="8940397" y="3908545"/>
            <a:ext cx="1514769" cy="2267896"/>
          </a:xfrm>
          <a:prstGeom prst="rect">
            <a:avLst/>
          </a:prstGeom>
          <a:scene3d>
            <a:camera prst="orthographicFront"/>
            <a:lightRig rig="threePt" dir="t"/>
          </a:scene3d>
          <a:sp3d>
            <a:bevelT/>
          </a:sp3d>
        </p:spPr>
      </p:pic>
      <p:sp>
        <p:nvSpPr>
          <p:cNvPr id="3" name="Rectangle: Rounded Corners 2">
            <a:extLst>
              <a:ext uri="{FF2B5EF4-FFF2-40B4-BE49-F238E27FC236}">
                <a16:creationId xmlns:a16="http://schemas.microsoft.com/office/drawing/2014/main" id="{263BCF1F-2007-E698-832B-8620A2937BBC}"/>
              </a:ext>
            </a:extLst>
          </p:cNvPr>
          <p:cNvSpPr/>
          <p:nvPr/>
        </p:nvSpPr>
        <p:spPr>
          <a:xfrm>
            <a:off x="499433" y="1310860"/>
            <a:ext cx="6833418" cy="336573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TextBox 3">
            <a:extLst>
              <a:ext uri="{FF2B5EF4-FFF2-40B4-BE49-F238E27FC236}">
                <a16:creationId xmlns:a16="http://schemas.microsoft.com/office/drawing/2014/main" id="{BE0CCFE3-17A2-2368-2AB7-903AC3D4F338}"/>
              </a:ext>
            </a:extLst>
          </p:cNvPr>
          <p:cNvSpPr txBox="1"/>
          <p:nvPr/>
        </p:nvSpPr>
        <p:spPr>
          <a:xfrm>
            <a:off x="986667" y="1463419"/>
            <a:ext cx="6349591" cy="553997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Sans-Serif"/>
              <a:buChar char="•"/>
            </a:pPr>
            <a:r>
              <a:rPr lang="en-US" sz="2600">
                <a:solidFill>
                  <a:srgbClr val="1987A8"/>
                </a:solidFill>
                <a:ea typeface="+mn-lt"/>
                <a:cs typeface="+mn-lt"/>
              </a:rPr>
              <a:t>Mandatory implementation</a:t>
            </a:r>
            <a:br>
              <a:rPr lang="en-US" sz="2600">
                <a:ea typeface="+mn-lt"/>
                <a:cs typeface="+mn-lt"/>
              </a:rPr>
            </a:br>
            <a:r>
              <a:rPr lang="en-US" sz="2600">
                <a:solidFill>
                  <a:srgbClr val="1987A8"/>
                </a:solidFill>
                <a:ea typeface="+mn-lt"/>
                <a:cs typeface="+mn-lt"/>
              </a:rPr>
              <a:t> – LCA from 2025</a:t>
            </a:r>
            <a:br>
              <a:rPr lang="en-US" sz="2600">
                <a:ea typeface="+mn-lt"/>
                <a:cs typeface="+mn-lt"/>
              </a:rPr>
            </a:br>
            <a:r>
              <a:rPr lang="en-US" sz="2600">
                <a:solidFill>
                  <a:srgbClr val="1987A8"/>
                </a:solidFill>
                <a:ea typeface="+mn-lt"/>
                <a:cs typeface="+mn-lt"/>
              </a:rPr>
              <a:t> – LCE from 2027</a:t>
            </a:r>
            <a:endParaRPr lang="en-US" sz="2600" i="0">
              <a:solidFill>
                <a:srgbClr val="1987A8"/>
              </a:solidFill>
              <a:latin typeface="Arial"/>
              <a:ea typeface="Arial"/>
              <a:cs typeface="Arial"/>
            </a:endParaRPr>
          </a:p>
          <a:p>
            <a:pPr marL="342900" indent="-342900">
              <a:buFont typeface="Arial,Sans-Serif"/>
              <a:buChar char="•"/>
            </a:pPr>
            <a:r>
              <a:rPr lang="en-US" sz="2600">
                <a:solidFill>
                  <a:srgbClr val="1987A8"/>
                </a:solidFill>
                <a:latin typeface="Arial"/>
                <a:ea typeface="Arial"/>
                <a:cs typeface="Arial"/>
              </a:rPr>
              <a:t>Standalone subject in LCA</a:t>
            </a:r>
          </a:p>
          <a:p>
            <a:pPr marL="342900" indent="-342900">
              <a:buFont typeface="Arial,Sans-Serif"/>
              <a:buChar char="•"/>
            </a:pPr>
            <a:r>
              <a:rPr lang="en-IE" sz="2600">
                <a:solidFill>
                  <a:srgbClr val="0E85AA"/>
                </a:solidFill>
                <a:ea typeface="+mn-lt"/>
                <a:cs typeface="+mn-lt"/>
              </a:rPr>
              <a:t>60 hours of learning delivered over two years</a:t>
            </a:r>
            <a:endParaRPr lang="en-IE" sz="2600" i="0">
              <a:solidFill>
                <a:srgbClr val="0E85AA"/>
              </a:solidFill>
              <a:latin typeface="Arial"/>
              <a:ea typeface="Arial"/>
              <a:cs typeface="Arial"/>
            </a:endParaRPr>
          </a:p>
          <a:p>
            <a:pPr marL="285750" indent="-285750">
              <a:buFont typeface="Arial"/>
              <a:buChar char="•"/>
            </a:pPr>
            <a:r>
              <a:rPr lang="en-IE" sz="2600">
                <a:solidFill>
                  <a:srgbClr val="0E85AA"/>
                </a:solidFill>
                <a:ea typeface="+mn-lt"/>
                <a:cs typeface="+mn-lt"/>
              </a:rPr>
              <a:t>8 Key Assignments</a:t>
            </a:r>
            <a:endParaRPr lang="en-IE" sz="2600">
              <a:ea typeface="+mn-lt"/>
              <a:cs typeface="+mn-lt"/>
            </a:endParaRPr>
          </a:p>
          <a:p>
            <a:pPr marL="285750" indent="-285750">
              <a:buFont typeface="Arial"/>
              <a:buChar char="•"/>
            </a:pPr>
            <a:endParaRPr lang="en-IE" sz="2400">
              <a:solidFill>
                <a:srgbClr val="0E85AA"/>
              </a:solidFill>
              <a:latin typeface="Arial"/>
              <a:ea typeface="Segoe UI"/>
              <a:cs typeface="Arial"/>
            </a:endParaRPr>
          </a:p>
          <a:p>
            <a:pPr marL="285750" indent="-285750" algn="l">
              <a:buFont typeface="Arial"/>
              <a:buChar char="•"/>
            </a:pPr>
            <a:endParaRPr lang="en-IE" sz="2400" b="0" i="0">
              <a:solidFill>
                <a:srgbClr val="0E85AA"/>
              </a:solidFill>
              <a:latin typeface="Arial"/>
              <a:ea typeface="Arial"/>
              <a:cs typeface="Arial"/>
            </a:endParaRPr>
          </a:p>
          <a:p>
            <a:pPr marL="285750" lvl="0" indent="-285750" algn="l">
              <a:buFont typeface="Arial"/>
              <a:buChar char="•"/>
            </a:pPr>
            <a:endParaRPr lang="en-IE" sz="2400" b="0" i="0" u="none" strike="noStrike" baseline="0">
              <a:solidFill>
                <a:srgbClr val="0E85AA"/>
              </a:solidFill>
              <a:latin typeface="Arial"/>
              <a:ea typeface="Arial"/>
              <a:cs typeface="Arial"/>
            </a:endParaRPr>
          </a:p>
          <a:p>
            <a:endParaRPr lang="en-US" sz="2400">
              <a:latin typeface="Segoe UI"/>
              <a:cs typeface="Arial"/>
            </a:endParaRPr>
          </a:p>
          <a:p>
            <a:endParaRPr lang="en-US" sz="2400">
              <a:cs typeface="Arial" panose="020B0604020202020204"/>
            </a:endParaRPr>
          </a:p>
          <a:p>
            <a:pPr marL="342900" indent="-342900">
              <a:buFont typeface="Arial,Sans-Serif"/>
              <a:buChar char="•"/>
            </a:pPr>
            <a:endParaRPr lang="en-US" sz="2400">
              <a:cs typeface="Arial" panose="020B0604020202020204"/>
            </a:endParaRPr>
          </a:p>
          <a:p>
            <a:pPr algn="ctr"/>
            <a:endParaRPr lang="en-US">
              <a:cs typeface="Arial" panose="020B0604020202020204"/>
            </a:endParaRPr>
          </a:p>
        </p:txBody>
      </p:sp>
      <p:sp>
        <p:nvSpPr>
          <p:cNvPr id="10" name="TextBox 9">
            <a:extLst>
              <a:ext uri="{FF2B5EF4-FFF2-40B4-BE49-F238E27FC236}">
                <a16:creationId xmlns:a16="http://schemas.microsoft.com/office/drawing/2014/main" id="{B5D9BBF6-B8CA-017C-3DAA-C63FBE59AEE0}"/>
              </a:ext>
            </a:extLst>
          </p:cNvPr>
          <p:cNvSpPr txBox="1"/>
          <p:nvPr/>
        </p:nvSpPr>
        <p:spPr>
          <a:xfrm>
            <a:off x="509362" y="5034340"/>
            <a:ext cx="7559243" cy="1200329"/>
          </a:xfrm>
          <a:prstGeom prst="rect">
            <a:avLst/>
          </a:prstGeom>
          <a:noFill/>
          <a:ln w="28575">
            <a:solidFill>
              <a:srgbClr val="0E85AA"/>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rgbClr val="1987A8"/>
                </a:solidFill>
                <a:ea typeface="+mn-lt"/>
                <a:cs typeface="+mn-lt"/>
              </a:rPr>
              <a:t>     Timetabling LCE and LCA students together for SPHE in your school context – What could work well and what could be challenging? </a:t>
            </a:r>
            <a:endParaRPr lang="en-US" sz="2400">
              <a:solidFill>
                <a:srgbClr val="1987A8"/>
              </a:solidFill>
              <a:cs typeface="Arial"/>
            </a:endParaRPr>
          </a:p>
        </p:txBody>
      </p:sp>
      <p:pic>
        <p:nvPicPr>
          <p:cNvPr id="11" name="Graphic 10" descr="Scientific Thought outline">
            <a:extLst>
              <a:ext uri="{FF2B5EF4-FFF2-40B4-BE49-F238E27FC236}">
                <a16:creationId xmlns:a16="http://schemas.microsoft.com/office/drawing/2014/main" id="{AC7D9A83-9C2E-502F-096F-6EC5F09E7D9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24358" y="5038241"/>
            <a:ext cx="475282" cy="475282"/>
          </a:xfrm>
          <a:prstGeom prst="rect">
            <a:avLst/>
          </a:prstGeom>
        </p:spPr>
      </p:pic>
      <p:pic>
        <p:nvPicPr>
          <p:cNvPr id="13" name="Picture 12" descr="A blue outline of a paper&#10;&#10;AI-generated content may be incorrect.">
            <a:extLst>
              <a:ext uri="{FF2B5EF4-FFF2-40B4-BE49-F238E27FC236}">
                <a16:creationId xmlns:a16="http://schemas.microsoft.com/office/drawing/2014/main" id="{95EB9133-702E-6D41-8D6B-877743DB5E8B}"/>
              </a:ext>
            </a:extLst>
          </p:cNvPr>
          <p:cNvPicPr>
            <a:picLocks noChangeAspect="1"/>
          </p:cNvPicPr>
          <p:nvPr/>
        </p:nvPicPr>
        <p:blipFill>
          <a:blip r:embed="rId7"/>
          <a:stretch>
            <a:fillRect/>
          </a:stretch>
        </p:blipFill>
        <p:spPr>
          <a:xfrm>
            <a:off x="11243608" y="938032"/>
            <a:ext cx="947314" cy="998448"/>
          </a:xfrm>
          <a:prstGeom prst="rect">
            <a:avLst/>
          </a:prstGeom>
        </p:spPr>
      </p:pic>
      <p:sp>
        <p:nvSpPr>
          <p:cNvPr id="14" name="TextBox 13">
            <a:extLst>
              <a:ext uri="{FF2B5EF4-FFF2-40B4-BE49-F238E27FC236}">
                <a16:creationId xmlns:a16="http://schemas.microsoft.com/office/drawing/2014/main" id="{E1AED809-E6A3-6526-31AC-44069FE8B224}"/>
              </a:ext>
            </a:extLst>
          </p:cNvPr>
          <p:cNvSpPr txBox="1"/>
          <p:nvPr/>
        </p:nvSpPr>
        <p:spPr>
          <a:xfrm>
            <a:off x="11480799" y="1158239"/>
            <a:ext cx="3408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solidFill>
                  <a:srgbClr val="115D75"/>
                </a:solidFill>
                <a:cs typeface="Arial"/>
              </a:rPr>
              <a:t>6</a:t>
            </a:r>
            <a:endParaRPr lang="en-GB">
              <a:solidFill>
                <a:srgbClr val="115D75"/>
              </a:solidFill>
            </a:endParaRPr>
          </a:p>
        </p:txBody>
      </p:sp>
    </p:spTree>
    <p:extLst>
      <p:ext uri="{BB962C8B-B14F-4D97-AF65-F5344CB8AC3E}">
        <p14:creationId xmlns:p14="http://schemas.microsoft.com/office/powerpoint/2010/main" val="1197757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BB000-7FFB-D46A-D22D-04BA6712CD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F30D54-ADB0-64AF-2CFB-9B4D9F9BC98F}"/>
              </a:ext>
            </a:extLst>
          </p:cNvPr>
          <p:cNvSpPr>
            <a:spLocks noGrp="1"/>
          </p:cNvSpPr>
          <p:nvPr>
            <p:ph type="title"/>
          </p:nvPr>
        </p:nvSpPr>
        <p:spPr>
          <a:xfrm>
            <a:off x="417443" y="-198783"/>
            <a:ext cx="11565231" cy="1941168"/>
          </a:xfrm>
        </p:spPr>
        <p:txBody>
          <a:bodyPr vert="horz" lIns="91440" tIns="45720" rIns="91440" bIns="45720" rtlCol="0" anchor="ctr">
            <a:noAutofit/>
          </a:bodyPr>
          <a:lstStyle/>
          <a:p>
            <a:r>
              <a:rPr lang="en-IE" sz="4400">
                <a:cs typeface="Arial"/>
              </a:rPr>
              <a:t>SPHE in Leaving Cert. Applied</a:t>
            </a:r>
          </a:p>
        </p:txBody>
      </p:sp>
      <p:graphicFrame>
        <p:nvGraphicFramePr>
          <p:cNvPr id="3" name="Table 2">
            <a:extLst>
              <a:ext uri="{FF2B5EF4-FFF2-40B4-BE49-F238E27FC236}">
                <a16:creationId xmlns:a16="http://schemas.microsoft.com/office/drawing/2014/main" id="{51866720-0984-DB8F-7410-49AADF46D278}"/>
              </a:ext>
            </a:extLst>
          </p:cNvPr>
          <p:cNvGraphicFramePr>
            <a:graphicFrameLocks noGrp="1"/>
          </p:cNvGraphicFramePr>
          <p:nvPr/>
        </p:nvGraphicFramePr>
        <p:xfrm>
          <a:off x="4897925" y="2733238"/>
          <a:ext cx="7062231" cy="2304048"/>
        </p:xfrm>
        <a:graphic>
          <a:graphicData uri="http://schemas.openxmlformats.org/drawingml/2006/table">
            <a:tbl>
              <a:tblPr firstRow="1" bandRow="1">
                <a:tableStyleId>{5C22544A-7EE6-4342-B048-85BDC9FD1C3A}</a:tableStyleId>
              </a:tblPr>
              <a:tblGrid>
                <a:gridCol w="1138785">
                  <a:extLst>
                    <a:ext uri="{9D8B030D-6E8A-4147-A177-3AD203B41FA5}">
                      <a16:colId xmlns:a16="http://schemas.microsoft.com/office/drawing/2014/main" val="3048904258"/>
                    </a:ext>
                  </a:extLst>
                </a:gridCol>
                <a:gridCol w="2961723">
                  <a:extLst>
                    <a:ext uri="{9D8B030D-6E8A-4147-A177-3AD203B41FA5}">
                      <a16:colId xmlns:a16="http://schemas.microsoft.com/office/drawing/2014/main" val="439951748"/>
                    </a:ext>
                  </a:extLst>
                </a:gridCol>
                <a:gridCol w="2961723">
                  <a:extLst>
                    <a:ext uri="{9D8B030D-6E8A-4147-A177-3AD203B41FA5}">
                      <a16:colId xmlns:a16="http://schemas.microsoft.com/office/drawing/2014/main" val="3255991892"/>
                    </a:ext>
                  </a:extLst>
                </a:gridCol>
              </a:tblGrid>
              <a:tr h="384008">
                <a:tc>
                  <a:txBody>
                    <a:bodyPr/>
                    <a:lstStyle/>
                    <a:p>
                      <a:pPr algn="l"/>
                      <a:endParaRPr lang="en-IE">
                        <a:solidFill>
                          <a:schemeClr val="bg1"/>
                        </a:solidFill>
                      </a:endParaRPr>
                    </a:p>
                  </a:txBody>
                  <a:tcPr anchor="ct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rgbClr val="36A7C9"/>
                    </a:solidFill>
                  </a:tcPr>
                </a:tc>
                <a:tc>
                  <a:txBody>
                    <a:bodyPr/>
                    <a:lstStyle/>
                    <a:p>
                      <a:pPr algn="ctr"/>
                      <a:r>
                        <a:rPr lang="en-IE">
                          <a:solidFill>
                            <a:schemeClr val="bg1"/>
                          </a:solidFill>
                        </a:rPr>
                        <a:t>Session 1</a:t>
                      </a:r>
                    </a:p>
                  </a:txBody>
                  <a:tcPr anchor="ct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rgbClr val="36A7C9"/>
                    </a:solidFill>
                  </a:tcPr>
                </a:tc>
                <a:tc>
                  <a:txBody>
                    <a:bodyPr/>
                    <a:lstStyle/>
                    <a:p>
                      <a:pPr algn="ctr"/>
                      <a:r>
                        <a:rPr lang="en-IE">
                          <a:solidFill>
                            <a:schemeClr val="bg1"/>
                          </a:solidFill>
                        </a:rPr>
                        <a:t>Session 2</a:t>
                      </a:r>
                    </a:p>
                  </a:txBody>
                  <a:tcPr anchor="ct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rgbClr val="36A7C9"/>
                    </a:solidFill>
                  </a:tcPr>
                </a:tc>
                <a:extLst>
                  <a:ext uri="{0D108BD9-81ED-4DB2-BD59-A6C34878D82A}">
                    <a16:rowId xmlns:a16="http://schemas.microsoft.com/office/drawing/2014/main" val="2572455143"/>
                  </a:ext>
                </a:extLst>
              </a:tr>
              <a:tr h="384008">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solidFill>
                            <a:schemeClr val="bg1"/>
                          </a:solidFill>
                        </a:rPr>
                        <a:t>Year 1</a:t>
                      </a:r>
                    </a:p>
                  </a:txBody>
                  <a:tcPr anchor="ct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rgbClr val="36A7C9"/>
                    </a:solidFill>
                  </a:tcPr>
                </a:tc>
                <a:tc gridSpan="2">
                  <a:txBody>
                    <a:bodyPr/>
                    <a:lstStyle/>
                    <a:p>
                      <a:r>
                        <a:rPr lang="en-IE">
                          <a:solidFill>
                            <a:srgbClr val="24647C"/>
                          </a:solidFill>
                        </a:rPr>
                        <a:t>Social and Health Education 1</a:t>
                      </a:r>
                    </a:p>
                  </a:txBody>
                  <a:tcP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extLst>
                  <a:ext uri="{0D108BD9-81ED-4DB2-BD59-A6C34878D82A}">
                    <a16:rowId xmlns:a16="http://schemas.microsoft.com/office/drawing/2014/main" val="3654493812"/>
                  </a:ext>
                </a:extLst>
              </a:tr>
              <a:tr h="384008">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a:solidFill>
                            <a:srgbClr val="24647C"/>
                          </a:solidFill>
                        </a:rPr>
                        <a:t>My Community</a:t>
                      </a:r>
                    </a:p>
                  </a:txBody>
                  <a:tcP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a:solidFill>
                            <a:srgbClr val="24647C"/>
                          </a:solidFill>
                        </a:rPr>
                        <a:t>Contemporary Issues 1</a:t>
                      </a:r>
                    </a:p>
                  </a:txBody>
                  <a:tcP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0663913"/>
                  </a:ext>
                </a:extLst>
              </a:tr>
              <a:tr h="384008">
                <a:tc>
                  <a:txBody>
                    <a:bodyPr/>
                    <a:lstStyle/>
                    <a:p>
                      <a:pPr algn="l"/>
                      <a:endParaRPr lang="en-IE" b="1">
                        <a:solidFill>
                          <a:schemeClr val="bg1"/>
                        </a:solidFill>
                      </a:endParaRPr>
                    </a:p>
                  </a:txBody>
                  <a:tcPr anchor="ct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rgbClr val="36A7C9"/>
                    </a:solidFill>
                  </a:tcPr>
                </a:tc>
                <a:tc>
                  <a:txBody>
                    <a:bodyPr/>
                    <a:lstStyle/>
                    <a:p>
                      <a:pPr algn="ctr"/>
                      <a:r>
                        <a:rPr lang="en-IE" b="1">
                          <a:solidFill>
                            <a:schemeClr val="bg1"/>
                          </a:solidFill>
                        </a:rPr>
                        <a:t>Session 3</a:t>
                      </a:r>
                    </a:p>
                  </a:txBody>
                  <a:tcPr anchor="ct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rgbClr val="36A7C9"/>
                    </a:solidFill>
                  </a:tcPr>
                </a:tc>
                <a:tc>
                  <a:txBody>
                    <a:bodyPr/>
                    <a:lstStyle/>
                    <a:p>
                      <a:pPr algn="ctr"/>
                      <a:r>
                        <a:rPr lang="en-IE" b="1">
                          <a:solidFill>
                            <a:schemeClr val="bg1"/>
                          </a:solidFill>
                        </a:rPr>
                        <a:t>Session 4</a:t>
                      </a:r>
                    </a:p>
                  </a:txBody>
                  <a:tcPr anchor="ct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rgbClr val="36A7C9"/>
                    </a:solidFill>
                  </a:tcPr>
                </a:tc>
                <a:extLst>
                  <a:ext uri="{0D108BD9-81ED-4DB2-BD59-A6C34878D82A}">
                    <a16:rowId xmlns:a16="http://schemas.microsoft.com/office/drawing/2014/main" val="4159967210"/>
                  </a:ext>
                </a:extLst>
              </a:tr>
              <a:tr h="384008">
                <a:tc rowSpan="2">
                  <a:txBody>
                    <a:bodyPr/>
                    <a:lstStyle/>
                    <a:p>
                      <a:r>
                        <a:rPr lang="en-IE">
                          <a:solidFill>
                            <a:schemeClr val="bg1"/>
                          </a:solidFill>
                        </a:rPr>
                        <a:t>Year 2</a:t>
                      </a:r>
                    </a:p>
                  </a:txBody>
                  <a:tcPr anchor="ct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rgbClr val="36A7C9"/>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solidFill>
                            <a:srgbClr val="24647C"/>
                          </a:solidFill>
                        </a:rPr>
                        <a:t>Social and Health Education 2</a:t>
                      </a:r>
                    </a:p>
                  </a:txBody>
                  <a:tcPr anchor="ct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extLst>
                  <a:ext uri="{0D108BD9-81ED-4DB2-BD59-A6C34878D82A}">
                    <a16:rowId xmlns:a16="http://schemas.microsoft.com/office/drawing/2014/main" val="2468012266"/>
                  </a:ext>
                </a:extLst>
              </a:tr>
              <a:tr h="384008">
                <a:tc vMerge="1">
                  <a:txBody>
                    <a:bodyPr/>
                    <a:lstStyle/>
                    <a:p>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a:solidFill>
                            <a:srgbClr val="24647C"/>
                          </a:solidFill>
                        </a:rPr>
                        <a:t>Contemporary Issues 2</a:t>
                      </a:r>
                    </a:p>
                  </a:txBody>
                  <a:tcP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dirty="0">
                          <a:solidFill>
                            <a:srgbClr val="24647C"/>
                          </a:solidFill>
                        </a:rPr>
                        <a:t>Taking Charge</a:t>
                      </a:r>
                    </a:p>
                  </a:txBody>
                  <a:tcP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051229"/>
                  </a:ext>
                </a:extLst>
              </a:tr>
            </a:tbl>
          </a:graphicData>
        </a:graphic>
      </p:graphicFrame>
      <p:pic>
        <p:nvPicPr>
          <p:cNvPr id="7" name="Picture 6" descr="A cover of a book&#10;&#10;Description automatically generated">
            <a:extLst>
              <a:ext uri="{FF2B5EF4-FFF2-40B4-BE49-F238E27FC236}">
                <a16:creationId xmlns:a16="http://schemas.microsoft.com/office/drawing/2014/main" id="{05EB660B-F1EE-F427-1BD7-9A4F4EA9012D}"/>
              </a:ext>
            </a:extLst>
          </p:cNvPr>
          <p:cNvPicPr>
            <a:picLocks noChangeAspect="1"/>
          </p:cNvPicPr>
          <p:nvPr/>
        </p:nvPicPr>
        <p:blipFill>
          <a:blip r:embed="rId3"/>
          <a:stretch>
            <a:fillRect/>
          </a:stretch>
        </p:blipFill>
        <p:spPr>
          <a:xfrm>
            <a:off x="2450504" y="2206980"/>
            <a:ext cx="2248060" cy="2863813"/>
          </a:xfrm>
          <a:prstGeom prst="rect">
            <a:avLst/>
          </a:prstGeom>
          <a:scene3d>
            <a:camera prst="orthographicFront"/>
            <a:lightRig rig="threePt" dir="t"/>
          </a:scene3d>
          <a:sp3d>
            <a:bevelT/>
          </a:sp3d>
        </p:spPr>
      </p:pic>
      <p:graphicFrame>
        <p:nvGraphicFramePr>
          <p:cNvPr id="6" name="Table 5">
            <a:extLst>
              <a:ext uri="{FF2B5EF4-FFF2-40B4-BE49-F238E27FC236}">
                <a16:creationId xmlns:a16="http://schemas.microsoft.com/office/drawing/2014/main" id="{102F2070-B68E-AD92-24C8-CB36D9A8F6E4}"/>
              </a:ext>
            </a:extLst>
          </p:cNvPr>
          <p:cNvGraphicFramePr>
            <a:graphicFrameLocks noGrp="1"/>
          </p:cNvGraphicFramePr>
          <p:nvPr>
            <p:extLst>
              <p:ext uri="{D42A27DB-BD31-4B8C-83A1-F6EECF244321}">
                <p14:modId xmlns:p14="http://schemas.microsoft.com/office/powerpoint/2010/main" val="239468419"/>
              </p:ext>
            </p:extLst>
          </p:nvPr>
        </p:nvGraphicFramePr>
        <p:xfrm>
          <a:off x="4897925" y="2733238"/>
          <a:ext cx="7062231" cy="2304048"/>
        </p:xfrm>
        <a:graphic>
          <a:graphicData uri="http://schemas.openxmlformats.org/drawingml/2006/table">
            <a:tbl>
              <a:tblPr firstRow="1" bandRow="1">
                <a:tableStyleId>{5C22544A-7EE6-4342-B048-85BDC9FD1C3A}</a:tableStyleId>
              </a:tblPr>
              <a:tblGrid>
                <a:gridCol w="1138785">
                  <a:extLst>
                    <a:ext uri="{9D8B030D-6E8A-4147-A177-3AD203B41FA5}">
                      <a16:colId xmlns:a16="http://schemas.microsoft.com/office/drawing/2014/main" val="3048904258"/>
                    </a:ext>
                  </a:extLst>
                </a:gridCol>
                <a:gridCol w="2961723">
                  <a:extLst>
                    <a:ext uri="{9D8B030D-6E8A-4147-A177-3AD203B41FA5}">
                      <a16:colId xmlns:a16="http://schemas.microsoft.com/office/drawing/2014/main" val="439951748"/>
                    </a:ext>
                  </a:extLst>
                </a:gridCol>
                <a:gridCol w="2961723">
                  <a:extLst>
                    <a:ext uri="{9D8B030D-6E8A-4147-A177-3AD203B41FA5}">
                      <a16:colId xmlns:a16="http://schemas.microsoft.com/office/drawing/2014/main" val="3255991892"/>
                    </a:ext>
                  </a:extLst>
                </a:gridCol>
              </a:tblGrid>
              <a:tr h="384008">
                <a:tc>
                  <a:txBody>
                    <a:bodyPr/>
                    <a:lstStyle/>
                    <a:p>
                      <a:pPr algn="l"/>
                      <a:endParaRPr lang="en-IE">
                        <a:solidFill>
                          <a:schemeClr val="bg1"/>
                        </a:solidFill>
                      </a:endParaRPr>
                    </a:p>
                  </a:txBody>
                  <a:tcPr anchor="ct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rgbClr val="36A7C9"/>
                    </a:solidFill>
                  </a:tcPr>
                </a:tc>
                <a:tc>
                  <a:txBody>
                    <a:bodyPr/>
                    <a:lstStyle/>
                    <a:p>
                      <a:pPr algn="ctr"/>
                      <a:r>
                        <a:rPr lang="en-IE">
                          <a:solidFill>
                            <a:schemeClr val="bg1"/>
                          </a:solidFill>
                        </a:rPr>
                        <a:t>Session 1</a:t>
                      </a:r>
                    </a:p>
                  </a:txBody>
                  <a:tcPr anchor="ct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rgbClr val="36A7C9"/>
                    </a:solidFill>
                  </a:tcPr>
                </a:tc>
                <a:tc>
                  <a:txBody>
                    <a:bodyPr/>
                    <a:lstStyle/>
                    <a:p>
                      <a:pPr algn="ctr"/>
                      <a:r>
                        <a:rPr lang="en-IE">
                          <a:solidFill>
                            <a:schemeClr val="bg1"/>
                          </a:solidFill>
                        </a:rPr>
                        <a:t>Session 2</a:t>
                      </a:r>
                    </a:p>
                  </a:txBody>
                  <a:tcPr anchor="ct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rgbClr val="36A7C9"/>
                    </a:solidFill>
                  </a:tcPr>
                </a:tc>
                <a:extLst>
                  <a:ext uri="{0D108BD9-81ED-4DB2-BD59-A6C34878D82A}">
                    <a16:rowId xmlns:a16="http://schemas.microsoft.com/office/drawing/2014/main" val="2572455143"/>
                  </a:ext>
                </a:extLst>
              </a:tr>
              <a:tr h="384008">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solidFill>
                            <a:schemeClr val="bg1"/>
                          </a:solidFill>
                        </a:rPr>
                        <a:t>Year 1</a:t>
                      </a:r>
                    </a:p>
                  </a:txBody>
                  <a:tcPr anchor="ct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rgbClr val="36A7C9"/>
                    </a:solidFill>
                  </a:tcPr>
                </a:tc>
                <a:tc gridSpan="2">
                  <a:txBody>
                    <a:bodyPr/>
                    <a:lstStyle/>
                    <a:p>
                      <a:r>
                        <a:rPr lang="en-IE" b="1">
                          <a:solidFill>
                            <a:srgbClr val="24647C"/>
                          </a:solidFill>
                        </a:rPr>
                        <a:t>Senior Cycle SPHE</a:t>
                      </a:r>
                    </a:p>
                  </a:txBody>
                  <a:tcP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extLst>
                  <a:ext uri="{0D108BD9-81ED-4DB2-BD59-A6C34878D82A}">
                    <a16:rowId xmlns:a16="http://schemas.microsoft.com/office/drawing/2014/main" val="3654493812"/>
                  </a:ext>
                </a:extLst>
              </a:tr>
              <a:tr h="384008">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a:solidFill>
                            <a:srgbClr val="24647C"/>
                          </a:solidFill>
                        </a:rPr>
                        <a:t>My Community</a:t>
                      </a:r>
                    </a:p>
                  </a:txBody>
                  <a:tcP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a:solidFill>
                            <a:srgbClr val="24647C"/>
                          </a:solidFill>
                        </a:rPr>
                        <a:t>Contemporary Issues 1</a:t>
                      </a:r>
                    </a:p>
                  </a:txBody>
                  <a:tcP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0663913"/>
                  </a:ext>
                </a:extLst>
              </a:tr>
              <a:tr h="384008">
                <a:tc>
                  <a:txBody>
                    <a:bodyPr/>
                    <a:lstStyle/>
                    <a:p>
                      <a:pPr algn="l"/>
                      <a:endParaRPr lang="en-IE" b="1">
                        <a:solidFill>
                          <a:schemeClr val="bg1"/>
                        </a:solidFill>
                      </a:endParaRPr>
                    </a:p>
                  </a:txBody>
                  <a:tcPr anchor="ct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rgbClr val="36A7C9"/>
                    </a:solidFill>
                  </a:tcPr>
                </a:tc>
                <a:tc>
                  <a:txBody>
                    <a:bodyPr/>
                    <a:lstStyle/>
                    <a:p>
                      <a:pPr algn="ctr"/>
                      <a:r>
                        <a:rPr lang="en-IE" b="1">
                          <a:solidFill>
                            <a:schemeClr val="bg1"/>
                          </a:solidFill>
                        </a:rPr>
                        <a:t>Session 3</a:t>
                      </a:r>
                    </a:p>
                  </a:txBody>
                  <a:tcPr anchor="ct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rgbClr val="36A7C9"/>
                    </a:solidFill>
                  </a:tcPr>
                </a:tc>
                <a:tc>
                  <a:txBody>
                    <a:bodyPr/>
                    <a:lstStyle/>
                    <a:p>
                      <a:pPr algn="ctr"/>
                      <a:r>
                        <a:rPr lang="en-IE" b="1">
                          <a:solidFill>
                            <a:schemeClr val="bg1"/>
                          </a:solidFill>
                        </a:rPr>
                        <a:t>Session 4</a:t>
                      </a:r>
                    </a:p>
                  </a:txBody>
                  <a:tcPr anchor="ct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rgbClr val="36A7C9"/>
                    </a:solidFill>
                  </a:tcPr>
                </a:tc>
                <a:extLst>
                  <a:ext uri="{0D108BD9-81ED-4DB2-BD59-A6C34878D82A}">
                    <a16:rowId xmlns:a16="http://schemas.microsoft.com/office/drawing/2014/main" val="2820651124"/>
                  </a:ext>
                </a:extLst>
              </a:tr>
              <a:tr h="384008">
                <a:tc rowSpan="2">
                  <a:txBody>
                    <a:bodyPr/>
                    <a:lstStyle/>
                    <a:p>
                      <a:r>
                        <a:rPr lang="en-IE">
                          <a:solidFill>
                            <a:schemeClr val="bg1"/>
                          </a:solidFill>
                        </a:rPr>
                        <a:t>Year 2</a:t>
                      </a:r>
                    </a:p>
                  </a:txBody>
                  <a:tcPr anchor="ct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rgbClr val="36A7C9"/>
                    </a:solidFill>
                  </a:tcPr>
                </a:tc>
                <a:tc gridSpan="2">
                  <a:txBody>
                    <a:bodyPr/>
                    <a:lstStyle/>
                    <a:p>
                      <a:pPr marL="0" marR="0" lvl="0" indent="0" algn="l" rtl="0" eaLnBrk="1" fontAlgn="auto" latinLnBrk="0" hangingPunct="1">
                        <a:lnSpc>
                          <a:spcPct val="100000"/>
                        </a:lnSpc>
                        <a:spcBef>
                          <a:spcPts val="0"/>
                        </a:spcBef>
                        <a:spcAft>
                          <a:spcPts val="0"/>
                        </a:spcAft>
                        <a:buClrTx/>
                        <a:buSzTx/>
                        <a:buFontTx/>
                        <a:buNone/>
                      </a:pPr>
                      <a:r>
                        <a:rPr lang="en-IE" b="1">
                          <a:solidFill>
                            <a:srgbClr val="24647C"/>
                          </a:solidFill>
                        </a:rPr>
                        <a:t>Senior Cycle SPHE</a:t>
                      </a:r>
                    </a:p>
                  </a:txBody>
                  <a:tcPr anchor="ct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extLst>
                  <a:ext uri="{0D108BD9-81ED-4DB2-BD59-A6C34878D82A}">
                    <a16:rowId xmlns:a16="http://schemas.microsoft.com/office/drawing/2014/main" val="2468012266"/>
                  </a:ext>
                </a:extLst>
              </a:tr>
              <a:tr h="384008">
                <a:tc vMerge="1">
                  <a:txBody>
                    <a:bodyPr/>
                    <a:lstStyle/>
                    <a:p>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a:solidFill>
                            <a:srgbClr val="24647C"/>
                          </a:solidFill>
                        </a:rPr>
                        <a:t>Contemporary Issues 2</a:t>
                      </a:r>
                    </a:p>
                  </a:txBody>
                  <a:tcP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dirty="0">
                          <a:solidFill>
                            <a:srgbClr val="24647C"/>
                          </a:solidFill>
                        </a:rPr>
                        <a:t>Taking Charge</a:t>
                      </a:r>
                    </a:p>
                  </a:txBody>
                  <a:tcPr>
                    <a:lnL w="12700" cap="flat" cmpd="sng" algn="ctr">
                      <a:solidFill>
                        <a:srgbClr val="24647C"/>
                      </a:solidFill>
                      <a:prstDash val="solid"/>
                      <a:round/>
                      <a:headEnd type="none" w="med" len="med"/>
                      <a:tailEnd type="none" w="med" len="med"/>
                    </a:lnL>
                    <a:lnR w="12700" cap="flat" cmpd="sng" algn="ctr">
                      <a:solidFill>
                        <a:srgbClr val="24647C"/>
                      </a:solidFill>
                      <a:prstDash val="solid"/>
                      <a:round/>
                      <a:headEnd type="none" w="med" len="med"/>
                      <a:tailEnd type="none" w="med" len="med"/>
                    </a:lnR>
                    <a:lnT w="12700" cap="flat" cmpd="sng" algn="ctr">
                      <a:solidFill>
                        <a:srgbClr val="24647C"/>
                      </a:solidFill>
                      <a:prstDash val="solid"/>
                      <a:round/>
                      <a:headEnd type="none" w="med" len="med"/>
                      <a:tailEnd type="none" w="med" len="med"/>
                    </a:lnT>
                    <a:lnB w="12700" cap="flat" cmpd="sng" algn="ctr">
                      <a:solidFill>
                        <a:srgbClr val="24647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051229"/>
                  </a:ext>
                </a:extLst>
              </a:tr>
            </a:tbl>
          </a:graphicData>
        </a:graphic>
      </p:graphicFrame>
      <p:sp>
        <p:nvSpPr>
          <p:cNvPr id="4" name="Rectangle 3">
            <a:extLst>
              <a:ext uri="{FF2B5EF4-FFF2-40B4-BE49-F238E27FC236}">
                <a16:creationId xmlns:a16="http://schemas.microsoft.com/office/drawing/2014/main" id="{1AFA8933-7231-B6E6-2F4D-0F89920B13D4}"/>
              </a:ext>
            </a:extLst>
          </p:cNvPr>
          <p:cNvSpPr/>
          <p:nvPr/>
        </p:nvSpPr>
        <p:spPr>
          <a:xfrm>
            <a:off x="1744579" y="5245282"/>
            <a:ext cx="7359315" cy="930927"/>
          </a:xfrm>
          <a:prstGeom prst="rect">
            <a:avLst/>
          </a:prstGeom>
          <a:noFill/>
          <a:ln>
            <a:solidFill>
              <a:srgbClr val="115D7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600" b="1">
              <a:solidFill>
                <a:srgbClr val="0E85AA"/>
              </a:solidFill>
              <a:cs typeface="Arial"/>
            </a:endParaRPr>
          </a:p>
          <a:p>
            <a:pPr algn="ctr"/>
            <a:r>
              <a:rPr lang="en-GB">
                <a:solidFill>
                  <a:srgbClr val="115D75"/>
                </a:solidFill>
                <a:cs typeface="Arial"/>
              </a:rPr>
              <a:t>Year 1 – Four SPHE Key Assignments – 2 Credits</a:t>
            </a:r>
          </a:p>
          <a:p>
            <a:pPr algn="ctr"/>
            <a:r>
              <a:rPr lang="en-GB">
                <a:solidFill>
                  <a:srgbClr val="115D75"/>
                </a:solidFill>
                <a:cs typeface="Arial"/>
              </a:rPr>
              <a:t>Year 2 – Four SPHE Key Assignments – 2 Credits</a:t>
            </a:r>
          </a:p>
          <a:p>
            <a:pPr algn="ctr"/>
            <a:r>
              <a:rPr lang="en-GB">
                <a:solidFill>
                  <a:srgbClr val="115D75"/>
                </a:solidFill>
                <a:cs typeface="Arial"/>
              </a:rPr>
              <a:t>Circular 12/2025</a:t>
            </a:r>
          </a:p>
          <a:p>
            <a:pPr algn="ctr"/>
            <a:endParaRPr lang="en-GB">
              <a:solidFill>
                <a:srgbClr val="0E85AA"/>
              </a:solidFill>
              <a:cs typeface="Arial"/>
            </a:endParaRPr>
          </a:p>
        </p:txBody>
      </p:sp>
      <p:pic>
        <p:nvPicPr>
          <p:cNvPr id="5" name="Picture 4">
            <a:extLst>
              <a:ext uri="{FF2B5EF4-FFF2-40B4-BE49-F238E27FC236}">
                <a16:creationId xmlns:a16="http://schemas.microsoft.com/office/drawing/2014/main" id="{AC00D7A2-43CB-69A7-9815-DECC7712A1A7}"/>
              </a:ext>
            </a:extLst>
          </p:cNvPr>
          <p:cNvPicPr>
            <a:picLocks noChangeAspect="1"/>
          </p:cNvPicPr>
          <p:nvPr/>
        </p:nvPicPr>
        <p:blipFill>
          <a:blip r:embed="rId4"/>
          <a:stretch>
            <a:fillRect/>
          </a:stretch>
        </p:blipFill>
        <p:spPr>
          <a:xfrm>
            <a:off x="246063" y="2207758"/>
            <a:ext cx="2011589" cy="2859768"/>
          </a:xfrm>
          <a:prstGeom prst="rect">
            <a:avLst/>
          </a:prstGeom>
        </p:spPr>
      </p:pic>
      <p:pic>
        <p:nvPicPr>
          <p:cNvPr id="8" name="Picture 7" descr="A document with text on it&#10;&#10;AI-generated content may be incorrect.">
            <a:extLst>
              <a:ext uri="{FF2B5EF4-FFF2-40B4-BE49-F238E27FC236}">
                <a16:creationId xmlns:a16="http://schemas.microsoft.com/office/drawing/2014/main" id="{CB8443D4-2416-012A-9C71-837CF1C31046}"/>
              </a:ext>
            </a:extLst>
          </p:cNvPr>
          <p:cNvPicPr>
            <a:picLocks noChangeAspect="1"/>
          </p:cNvPicPr>
          <p:nvPr/>
        </p:nvPicPr>
        <p:blipFill>
          <a:blip r:embed="rId5"/>
          <a:stretch>
            <a:fillRect/>
          </a:stretch>
        </p:blipFill>
        <p:spPr>
          <a:xfrm>
            <a:off x="231516" y="2212264"/>
            <a:ext cx="2033368" cy="2862726"/>
          </a:xfrm>
          <a:prstGeom prst="rect">
            <a:avLst/>
          </a:prstGeom>
        </p:spPr>
      </p:pic>
      <p:sp>
        <p:nvSpPr>
          <p:cNvPr id="9" name="TextBox 8">
            <a:extLst>
              <a:ext uri="{FF2B5EF4-FFF2-40B4-BE49-F238E27FC236}">
                <a16:creationId xmlns:a16="http://schemas.microsoft.com/office/drawing/2014/main" id="{D7C995EE-89E4-1636-6208-B4F00445DD1E}"/>
              </a:ext>
            </a:extLst>
          </p:cNvPr>
          <p:cNvSpPr txBox="1"/>
          <p:nvPr/>
        </p:nvSpPr>
        <p:spPr>
          <a:xfrm>
            <a:off x="277421" y="4705157"/>
            <a:ext cx="19816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1987A8"/>
                </a:solidFill>
                <a:cs typeface="Arial"/>
              </a:rPr>
              <a:t>Circular 12/2025</a:t>
            </a:r>
            <a:endParaRPr lang="en-GB">
              <a:solidFill>
                <a:srgbClr val="1987A8"/>
              </a:solidFill>
            </a:endParaRPr>
          </a:p>
        </p:txBody>
      </p:sp>
    </p:spTree>
    <p:extLst>
      <p:ext uri="{BB962C8B-B14F-4D97-AF65-F5344CB8AC3E}">
        <p14:creationId xmlns:p14="http://schemas.microsoft.com/office/powerpoint/2010/main" val="3956296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ppt_x"/>
                                          </p:val>
                                        </p:tav>
                                      </p:tavLst>
                                    </p:anim>
                                    <p:anim calcmode="lin" valueType="num">
                                      <p:cBhvr additive="base">
                                        <p:cTn id="11" dur="500"/>
                                        <p:tgtEl>
                                          <p:spTgt spid="5"/>
                                        </p:tgtEl>
                                        <p:attrNameLst>
                                          <p:attrName>ppt_y</p:attrName>
                                        </p:attrNameLst>
                                      </p:cBhvr>
                                      <p:tavLst>
                                        <p:tav tm="0">
                                          <p:val>
                                            <p:strVal val="ppt_y"/>
                                          </p:val>
                                        </p:tav>
                                        <p:tav tm="100000">
                                          <p:val>
                                            <p:strVal val="1+ppt_h/2"/>
                                          </p:val>
                                        </p:tav>
                                      </p:tavLst>
                                    </p:anim>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1BDF6-F402-6588-76DF-BCD6EDEE27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046CD2-89B6-38E4-DFE1-2DA256A57ACE}"/>
              </a:ext>
            </a:extLst>
          </p:cNvPr>
          <p:cNvSpPr>
            <a:spLocks noGrp="1"/>
          </p:cNvSpPr>
          <p:nvPr>
            <p:ph type="title"/>
          </p:nvPr>
        </p:nvSpPr>
        <p:spPr>
          <a:xfrm>
            <a:off x="120581" y="90435"/>
            <a:ext cx="10920800" cy="1696773"/>
          </a:xfrm>
        </p:spPr>
        <p:txBody>
          <a:bodyPr>
            <a:normAutofit/>
          </a:bodyPr>
          <a:lstStyle/>
          <a:p>
            <a:r>
              <a:rPr lang="en-US" sz="4400">
                <a:solidFill>
                  <a:srgbClr val="1987A8"/>
                </a:solidFill>
                <a:cs typeface="Arial"/>
              </a:rPr>
              <a:t>Cross-cutting Elements and Strands </a:t>
            </a:r>
            <a:endParaRPr lang="en-IE" sz="4400">
              <a:cs typeface="Arial"/>
            </a:endParaRPr>
          </a:p>
        </p:txBody>
      </p:sp>
      <p:pic>
        <p:nvPicPr>
          <p:cNvPr id="3" name="Picture 2">
            <a:extLst>
              <a:ext uri="{FF2B5EF4-FFF2-40B4-BE49-F238E27FC236}">
                <a16:creationId xmlns:a16="http://schemas.microsoft.com/office/drawing/2014/main" id="{D461A1B1-FF3D-3BE8-142E-F6597D4993DB}"/>
              </a:ext>
            </a:extLst>
          </p:cNvPr>
          <p:cNvPicPr>
            <a:picLocks noChangeAspect="1"/>
          </p:cNvPicPr>
          <p:nvPr/>
        </p:nvPicPr>
        <p:blipFill>
          <a:blip r:embed="rId3"/>
          <a:stretch>
            <a:fillRect/>
          </a:stretch>
        </p:blipFill>
        <p:spPr>
          <a:xfrm>
            <a:off x="810910" y="2126105"/>
            <a:ext cx="3392355" cy="3353707"/>
          </a:xfrm>
          <a:prstGeom prst="rect">
            <a:avLst/>
          </a:prstGeom>
          <a:ln w="28575">
            <a:solidFill>
              <a:srgbClr val="0E85AA"/>
            </a:solidFill>
          </a:ln>
        </p:spPr>
      </p:pic>
      <p:grpSp>
        <p:nvGrpSpPr>
          <p:cNvPr id="5" name="Group 4">
            <a:extLst>
              <a:ext uri="{FF2B5EF4-FFF2-40B4-BE49-F238E27FC236}">
                <a16:creationId xmlns:a16="http://schemas.microsoft.com/office/drawing/2014/main" id="{5F549CD4-7AB3-B86D-F95F-25B541832EF8}"/>
              </a:ext>
            </a:extLst>
          </p:cNvPr>
          <p:cNvGrpSpPr/>
          <p:nvPr/>
        </p:nvGrpSpPr>
        <p:grpSpPr>
          <a:xfrm>
            <a:off x="12518926" y="1119442"/>
            <a:ext cx="3323093" cy="4601995"/>
            <a:chOff x="1285" y="-1"/>
            <a:chExt cx="3337470" cy="4601995"/>
          </a:xfrm>
        </p:grpSpPr>
        <p:sp>
          <p:nvSpPr>
            <p:cNvPr id="6" name="Flowchart: Manual Operation 5">
              <a:extLst>
                <a:ext uri="{FF2B5EF4-FFF2-40B4-BE49-F238E27FC236}">
                  <a16:creationId xmlns:a16="http://schemas.microsoft.com/office/drawing/2014/main" id="{280D0758-E23A-9492-469E-682DA91C9661}"/>
                </a:ext>
              </a:extLst>
            </p:cNvPr>
            <p:cNvSpPr/>
            <p:nvPr/>
          </p:nvSpPr>
          <p:spPr>
            <a:xfrm rot="16200000">
              <a:off x="-630978" y="632262"/>
              <a:ext cx="4601995" cy="3337470"/>
            </a:xfrm>
            <a:prstGeom prst="roundRect">
              <a:avLst/>
            </a:prstGeom>
            <a:solidFill>
              <a:srgbClr val="F7561E"/>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IE"/>
            </a:p>
          </p:txBody>
        </p:sp>
        <p:sp>
          <p:nvSpPr>
            <p:cNvPr id="7" name="Flowchart: Manual Operation 4">
              <a:extLst>
                <a:ext uri="{FF2B5EF4-FFF2-40B4-BE49-F238E27FC236}">
                  <a16:creationId xmlns:a16="http://schemas.microsoft.com/office/drawing/2014/main" id="{EB2B2FAF-CCF2-6B1C-BE9B-992E268CA014}"/>
                </a:ext>
              </a:extLst>
            </p:cNvPr>
            <p:cNvSpPr txBox="1"/>
            <p:nvPr/>
          </p:nvSpPr>
          <p:spPr>
            <a:xfrm>
              <a:off x="1285" y="203801"/>
              <a:ext cx="3337470" cy="3120630"/>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127000" tIns="0" rIns="127000" bIns="0" numCol="1" spcCol="1270" anchor="t" anchorCtr="0">
              <a:noAutofit/>
            </a:bodyPr>
            <a:lstStyle/>
            <a:p>
              <a:pPr marL="0" lvl="0" indent="0" algn="ctr" defTabSz="1022350" rtl="0">
                <a:lnSpc>
                  <a:spcPct val="90000"/>
                </a:lnSpc>
                <a:spcBef>
                  <a:spcPct val="0"/>
                </a:spcBef>
                <a:spcAft>
                  <a:spcPct val="35000"/>
                </a:spcAft>
                <a:buNone/>
              </a:pPr>
              <a:r>
                <a:rPr lang="en-GB" sz="2300" b="1" kern="1200"/>
                <a:t>Health and Wellbeing</a:t>
              </a:r>
              <a:endParaRPr lang="en-US"/>
            </a:p>
            <a:p>
              <a:pPr marL="228600" lvl="1" indent="-228600" defTabSz="889000">
                <a:lnSpc>
                  <a:spcPct val="90000"/>
                </a:lnSpc>
                <a:spcBef>
                  <a:spcPct val="0"/>
                </a:spcBef>
                <a:spcAft>
                  <a:spcPct val="15000"/>
                </a:spcAft>
                <a:buChar char="•"/>
              </a:pPr>
              <a:r>
                <a:rPr lang="en-GB" sz="2000" kern="1200"/>
                <a:t>Factors influencing</a:t>
              </a:r>
              <a:r>
                <a:rPr lang="en-GB" sz="2000"/>
                <a:t> health and wellbeing</a:t>
              </a:r>
              <a:endParaRPr lang="en-GB" sz="2000" kern="1200">
                <a:latin typeface="Arial" panose="020B0604020202020204"/>
              </a:endParaRPr>
            </a:p>
            <a:p>
              <a:pPr marL="228600" lvl="1" indent="-228600" defTabSz="889000">
                <a:lnSpc>
                  <a:spcPct val="90000"/>
                </a:lnSpc>
                <a:spcBef>
                  <a:spcPct val="0"/>
                </a:spcBef>
                <a:spcAft>
                  <a:spcPct val="15000"/>
                </a:spcAft>
                <a:buChar char="•"/>
              </a:pPr>
              <a:r>
                <a:rPr lang="en-GB" sz="2000"/>
                <a:t>Fostering positive mental health</a:t>
              </a:r>
              <a:endParaRPr lang="en-GB" sz="2000" kern="1200">
                <a:cs typeface="Arial"/>
              </a:endParaRPr>
            </a:p>
            <a:p>
              <a:pPr marL="228600" lvl="1" indent="-228600" defTabSz="889000">
                <a:lnSpc>
                  <a:spcPct val="90000"/>
                </a:lnSpc>
                <a:spcBef>
                  <a:spcPct val="0"/>
                </a:spcBef>
                <a:spcAft>
                  <a:spcPct val="15000"/>
                </a:spcAft>
                <a:buChar char="•"/>
              </a:pPr>
              <a:r>
                <a:rPr lang="en-GB" sz="2000" kern="1200"/>
                <a:t>Coping </a:t>
              </a:r>
              <a:r>
                <a:rPr lang="en-GB" sz="2000"/>
                <a:t>with emotional or mental health challenges</a:t>
              </a:r>
              <a:endParaRPr lang="en-GB" sz="2000" kern="1200">
                <a:cs typeface="Arial"/>
              </a:endParaRPr>
            </a:p>
            <a:p>
              <a:pPr marL="228600" lvl="1" indent="-228600" defTabSz="889000">
                <a:lnSpc>
                  <a:spcPct val="90000"/>
                </a:lnSpc>
                <a:spcBef>
                  <a:spcPct val="0"/>
                </a:spcBef>
                <a:spcAft>
                  <a:spcPct val="15000"/>
                </a:spcAft>
                <a:buChar char="•"/>
              </a:pPr>
              <a:r>
                <a:rPr lang="en-GB" sz="2000"/>
                <a:t>Safely</a:t>
              </a:r>
              <a:r>
                <a:rPr lang="en-GB" sz="2000" kern="1200"/>
                <a:t> </a:t>
              </a:r>
              <a:r>
                <a:rPr lang="en-GB" sz="2000"/>
                <a:t>managing </a:t>
              </a:r>
              <a:r>
                <a:rPr lang="en-GB" sz="2000" kern="1200"/>
                <a:t>social situations</a:t>
              </a:r>
              <a:endParaRPr lang="en-GB" sz="2000" kern="1200">
                <a:cs typeface="Arial"/>
              </a:endParaRPr>
            </a:p>
          </p:txBody>
        </p:sp>
      </p:grpSp>
      <p:pic>
        <p:nvPicPr>
          <p:cNvPr id="10" name="Picture 9">
            <a:extLst>
              <a:ext uri="{FF2B5EF4-FFF2-40B4-BE49-F238E27FC236}">
                <a16:creationId xmlns:a16="http://schemas.microsoft.com/office/drawing/2014/main" id="{6EE0B6AB-0D6C-514C-B7D6-4715047F4E99}"/>
              </a:ext>
            </a:extLst>
          </p:cNvPr>
          <p:cNvPicPr>
            <a:picLocks noChangeAspect="1"/>
          </p:cNvPicPr>
          <p:nvPr/>
        </p:nvPicPr>
        <p:blipFill>
          <a:blip r:embed="rId4"/>
          <a:stretch>
            <a:fillRect/>
          </a:stretch>
        </p:blipFill>
        <p:spPr>
          <a:xfrm>
            <a:off x="4515407" y="2181985"/>
            <a:ext cx="5950212" cy="2987299"/>
          </a:xfrm>
          <a:prstGeom prst="rect">
            <a:avLst/>
          </a:prstGeom>
          <a:solidFill>
            <a:srgbClr val="78C1C3"/>
          </a:solidFill>
          <a:ln w="28575">
            <a:solidFill>
              <a:srgbClr val="0E85AA"/>
            </a:solidFill>
          </a:ln>
          <a:scene3d>
            <a:camera prst="orthographicFront"/>
            <a:lightRig rig="threePt" dir="t"/>
          </a:scene3d>
          <a:sp3d>
            <a:bevelT/>
          </a:sp3d>
        </p:spPr>
      </p:pic>
      <p:pic>
        <p:nvPicPr>
          <p:cNvPr id="9" name="Picture 8" descr="A cover of a book&#10;&#10;AI-generated content may be incorrect.">
            <a:extLst>
              <a:ext uri="{FF2B5EF4-FFF2-40B4-BE49-F238E27FC236}">
                <a16:creationId xmlns:a16="http://schemas.microsoft.com/office/drawing/2014/main" id="{7A57A98D-9819-42DE-42FA-BFAA7B872A1D}"/>
              </a:ext>
            </a:extLst>
          </p:cNvPr>
          <p:cNvPicPr>
            <a:picLocks noChangeAspect="1"/>
          </p:cNvPicPr>
          <p:nvPr/>
        </p:nvPicPr>
        <p:blipFill>
          <a:blip r:embed="rId5"/>
          <a:stretch>
            <a:fillRect/>
          </a:stretch>
        </p:blipFill>
        <p:spPr>
          <a:xfrm>
            <a:off x="10227560" y="3621281"/>
            <a:ext cx="1629787" cy="2354160"/>
          </a:xfrm>
          <a:prstGeom prst="rect">
            <a:avLst/>
          </a:prstGeom>
          <a:scene3d>
            <a:camera prst="orthographicFront"/>
            <a:lightRig rig="threePt" dir="t"/>
          </a:scene3d>
          <a:sp3d>
            <a:bevelT/>
          </a:sp3d>
        </p:spPr>
      </p:pic>
      <p:grpSp>
        <p:nvGrpSpPr>
          <p:cNvPr id="11" name="Group 10">
            <a:extLst>
              <a:ext uri="{FF2B5EF4-FFF2-40B4-BE49-F238E27FC236}">
                <a16:creationId xmlns:a16="http://schemas.microsoft.com/office/drawing/2014/main" id="{516CEDF7-EE0F-78B8-406E-69B0F64AA058}"/>
              </a:ext>
            </a:extLst>
          </p:cNvPr>
          <p:cNvGrpSpPr/>
          <p:nvPr/>
        </p:nvGrpSpPr>
        <p:grpSpPr>
          <a:xfrm>
            <a:off x="15936953" y="1128901"/>
            <a:ext cx="3337470" cy="4601995"/>
            <a:chOff x="3589065" y="-1"/>
            <a:chExt cx="3337470" cy="4601995"/>
          </a:xfrm>
          <a:solidFill>
            <a:srgbClr val="4ACBC8"/>
          </a:solidFill>
        </p:grpSpPr>
        <p:sp>
          <p:nvSpPr>
            <p:cNvPr id="12" name="Flowchart: Manual Operation 11">
              <a:extLst>
                <a:ext uri="{FF2B5EF4-FFF2-40B4-BE49-F238E27FC236}">
                  <a16:creationId xmlns:a16="http://schemas.microsoft.com/office/drawing/2014/main" id="{38315683-BD57-B3CE-52AF-67F0D4E10143}"/>
                </a:ext>
              </a:extLst>
            </p:cNvPr>
            <p:cNvSpPr/>
            <p:nvPr/>
          </p:nvSpPr>
          <p:spPr>
            <a:xfrm rot="16200000">
              <a:off x="2956802" y="632262"/>
              <a:ext cx="4601995" cy="3337470"/>
            </a:xfrm>
            <a:prstGeom prst="roundRect">
              <a:avLst/>
            </a:prstGeom>
            <a:solidFill>
              <a:srgbClr val="78C1C3"/>
            </a:solidFill>
          </p:spPr>
          <p:style>
            <a:lnRef idx="2">
              <a:schemeClr val="lt1">
                <a:hueOff val="0"/>
                <a:satOff val="0"/>
                <a:lumOff val="0"/>
                <a:alphaOff val="0"/>
              </a:schemeClr>
            </a:lnRef>
            <a:fillRef idx="1">
              <a:scrgbClr r="0" g="0" b="0"/>
            </a:fillRef>
            <a:effectRef idx="0">
              <a:schemeClr val="accent5">
                <a:hueOff val="-3379271"/>
                <a:satOff val="-8710"/>
                <a:lumOff val="-5883"/>
                <a:alphaOff val="0"/>
              </a:schemeClr>
            </a:effectRef>
            <a:fontRef idx="minor">
              <a:schemeClr val="lt1"/>
            </a:fontRef>
          </p:style>
          <p:txBody>
            <a:bodyPr/>
            <a:lstStyle/>
            <a:p>
              <a:endParaRPr lang="en-IE"/>
            </a:p>
          </p:txBody>
        </p:sp>
        <p:sp>
          <p:nvSpPr>
            <p:cNvPr id="13" name="Flowchart: Manual Operation 4">
              <a:extLst>
                <a:ext uri="{FF2B5EF4-FFF2-40B4-BE49-F238E27FC236}">
                  <a16:creationId xmlns:a16="http://schemas.microsoft.com/office/drawing/2014/main" id="{5A39647D-FB60-F930-C2E5-4FCA55618D84}"/>
                </a:ext>
              </a:extLst>
            </p:cNvPr>
            <p:cNvSpPr txBox="1"/>
            <p:nvPr/>
          </p:nvSpPr>
          <p:spPr>
            <a:xfrm>
              <a:off x="3699354" y="194342"/>
              <a:ext cx="3126918" cy="3106253"/>
            </a:xfrm>
            <a:prstGeom prst="roundRect">
              <a:avLst/>
            </a:prstGeom>
            <a:solidFill>
              <a:srgbClr val="78C1C3"/>
            </a:solidFill>
          </p:spPr>
          <p:style>
            <a:lnRef idx="0">
              <a:scrgbClr r="0" g="0" b="0"/>
            </a:lnRef>
            <a:fillRef idx="0">
              <a:scrgbClr r="0" g="0" b="0"/>
            </a:fillRef>
            <a:effectRef idx="0">
              <a:scrgbClr r="0" g="0" b="0"/>
            </a:effectRef>
            <a:fontRef idx="minor">
              <a:schemeClr val="lt1"/>
            </a:fontRef>
          </p:style>
          <p:txBody>
            <a:bodyPr spcFirstLastPara="0" vert="horz" wrap="square" lIns="127000" tIns="0" rIns="127000" bIns="0" numCol="1" spcCol="1270" anchor="t" anchorCtr="0">
              <a:noAutofit/>
            </a:bodyPr>
            <a:lstStyle/>
            <a:p>
              <a:pPr marL="0" lvl="0" indent="0" algn="ctr" defTabSz="1155700" rtl="0">
                <a:lnSpc>
                  <a:spcPct val="90000"/>
                </a:lnSpc>
                <a:spcBef>
                  <a:spcPct val="0"/>
                </a:spcBef>
                <a:spcAft>
                  <a:spcPct val="35000"/>
                </a:spcAft>
                <a:buNone/>
              </a:pPr>
              <a:endParaRPr lang="en-GB" sz="2600" b="1" kern="1200">
                <a:latin typeface="Arial" panose="020B0604020202020204"/>
              </a:endParaRPr>
            </a:p>
            <a:p>
              <a:pPr marL="0" lvl="0" indent="0" algn="ctr" defTabSz="1155700" rtl="0">
                <a:lnSpc>
                  <a:spcPct val="90000"/>
                </a:lnSpc>
                <a:spcBef>
                  <a:spcPct val="0"/>
                </a:spcBef>
                <a:spcAft>
                  <a:spcPct val="35000"/>
                </a:spcAft>
                <a:buNone/>
              </a:pPr>
              <a:r>
                <a:rPr lang="en-GB" sz="2600" b="1" kern="1200">
                  <a:latin typeface="Arial" panose="020B0604020202020204"/>
                </a:rPr>
                <a:t>Relationships and Sexuality</a:t>
              </a:r>
              <a:endParaRPr lang="en-GB" sz="2600" b="1" kern="1200">
                <a:cs typeface="Arial" panose="020B0604020202020204"/>
              </a:endParaRPr>
            </a:p>
            <a:p>
              <a:pPr marL="228600" lvl="1" indent="-228600" algn="l" defTabSz="889000" rtl="0">
                <a:lnSpc>
                  <a:spcPct val="90000"/>
                </a:lnSpc>
                <a:spcBef>
                  <a:spcPct val="0"/>
                </a:spcBef>
                <a:spcAft>
                  <a:spcPct val="15000"/>
                </a:spcAft>
                <a:buChar char="•"/>
              </a:pPr>
              <a:r>
                <a:rPr lang="en-GB" sz="2000" kern="1200"/>
                <a:t>Healthy relationships</a:t>
              </a:r>
              <a:endParaRPr lang="en-GB" sz="2000" kern="1200">
                <a:latin typeface="Arial" panose="020B0604020202020204"/>
              </a:endParaRPr>
            </a:p>
            <a:p>
              <a:pPr marL="228600" lvl="1" indent="-228600" algn="l" defTabSz="889000">
                <a:lnSpc>
                  <a:spcPct val="90000"/>
                </a:lnSpc>
                <a:spcBef>
                  <a:spcPct val="0"/>
                </a:spcBef>
                <a:spcAft>
                  <a:spcPct val="15000"/>
                </a:spcAft>
                <a:buChar char="•"/>
              </a:pPr>
              <a:r>
                <a:rPr lang="en-GB" sz="2000" kern="1200"/>
                <a:t>Gender, culture and social norms</a:t>
              </a:r>
            </a:p>
            <a:p>
              <a:pPr marL="228600" lvl="1" indent="-228600" algn="l" defTabSz="889000" rtl="0">
                <a:lnSpc>
                  <a:spcPct val="90000"/>
                </a:lnSpc>
                <a:spcBef>
                  <a:spcPct val="0"/>
                </a:spcBef>
                <a:spcAft>
                  <a:spcPct val="15000"/>
                </a:spcAft>
                <a:buChar char="•"/>
              </a:pPr>
              <a:r>
                <a:rPr lang="en-GB" sz="2000">
                  <a:latin typeface="Arial" panose="020B0604020202020204"/>
                  <a:cs typeface="Arial"/>
                </a:rPr>
                <a:t>Abusive and violent relationships</a:t>
              </a:r>
              <a:endParaRPr lang="en-GB" sz="2000" kern="1200">
                <a:latin typeface="Arial" panose="020B0604020202020204"/>
                <a:cs typeface="Arial"/>
              </a:endParaRPr>
            </a:p>
            <a:p>
              <a:pPr marL="228600" lvl="1" indent="-228600" algn="l" defTabSz="889000" rtl="0">
                <a:lnSpc>
                  <a:spcPct val="90000"/>
                </a:lnSpc>
                <a:spcBef>
                  <a:spcPct val="0"/>
                </a:spcBef>
                <a:spcAft>
                  <a:spcPct val="15000"/>
                </a:spcAft>
                <a:buChar char="•"/>
              </a:pPr>
              <a:r>
                <a:rPr lang="en-GB" sz="2000">
                  <a:latin typeface="Arial" panose="020B0604020202020204"/>
                </a:rPr>
                <a:t>Sexual health</a:t>
              </a:r>
              <a:endParaRPr lang="en-GB" sz="2000" kern="1200"/>
            </a:p>
          </p:txBody>
        </p:sp>
      </p:grpSp>
      <p:sp>
        <p:nvSpPr>
          <p:cNvPr id="19" name="Flowchart: Manual Operation 4">
            <a:extLst>
              <a:ext uri="{FF2B5EF4-FFF2-40B4-BE49-F238E27FC236}">
                <a16:creationId xmlns:a16="http://schemas.microsoft.com/office/drawing/2014/main" id="{1373E2A5-DC78-C1A6-18C2-F9A612BFA88E}"/>
              </a:ext>
            </a:extLst>
          </p:cNvPr>
          <p:cNvSpPr txBox="1"/>
          <p:nvPr/>
        </p:nvSpPr>
        <p:spPr>
          <a:xfrm>
            <a:off x="19634497" y="1227623"/>
            <a:ext cx="3320656" cy="4397292"/>
          </a:xfrm>
          <a:prstGeom prst="roundRect">
            <a:avLst/>
          </a:prstGeom>
          <a:solidFill>
            <a:srgbClr val="ABC658"/>
          </a:solidFill>
        </p:spPr>
        <p:style>
          <a:lnRef idx="0">
            <a:scrgbClr r="0" g="0" b="0"/>
          </a:lnRef>
          <a:fillRef idx="0">
            <a:scrgbClr r="0" g="0" b="0"/>
          </a:fillRef>
          <a:effectRef idx="0">
            <a:scrgbClr r="0" g="0" b="0"/>
          </a:effectRef>
          <a:fontRef idx="minor">
            <a:schemeClr val="lt1"/>
          </a:fontRef>
        </p:style>
        <p:txBody>
          <a:bodyPr spcFirstLastPara="0" vert="horz" wrap="square" lIns="127000" tIns="0" rIns="127000" bIns="0" numCol="1" spcCol="1270" anchor="t" anchorCtr="0">
            <a:noAutofit/>
          </a:bodyPr>
          <a:lstStyle/>
          <a:p>
            <a:pPr algn="ctr" defTabSz="1200150">
              <a:lnSpc>
                <a:spcPct val="90000"/>
              </a:lnSpc>
              <a:spcBef>
                <a:spcPct val="0"/>
              </a:spcBef>
              <a:spcAft>
                <a:spcPct val="35000"/>
              </a:spcAft>
            </a:pPr>
            <a:endParaRPr lang="en-GB" sz="2700" b="1">
              <a:latin typeface="Arial" panose="020B0604020202020204"/>
            </a:endParaRPr>
          </a:p>
          <a:p>
            <a:pPr marL="0" lvl="0" indent="0" algn="ctr" defTabSz="1200150">
              <a:lnSpc>
                <a:spcPct val="90000"/>
              </a:lnSpc>
              <a:spcBef>
                <a:spcPct val="0"/>
              </a:spcBef>
              <a:spcAft>
                <a:spcPct val="35000"/>
              </a:spcAft>
              <a:buNone/>
            </a:pPr>
            <a:r>
              <a:rPr lang="en-GB" sz="2700" b="1" kern="1200">
                <a:latin typeface="Arial" panose="020B0604020202020204"/>
              </a:rPr>
              <a:t>Into Adulthood</a:t>
            </a:r>
            <a:endParaRPr lang="en-GB" sz="2700" b="1" kern="1200">
              <a:cs typeface="Arial" panose="020B0604020202020204"/>
            </a:endParaRPr>
          </a:p>
          <a:p>
            <a:pPr marL="228600" lvl="1" indent="-228600" defTabSz="889000">
              <a:lnSpc>
                <a:spcPct val="90000"/>
              </a:lnSpc>
              <a:spcBef>
                <a:spcPct val="0"/>
              </a:spcBef>
              <a:spcAft>
                <a:spcPct val="15000"/>
              </a:spcAft>
              <a:buChar char="•"/>
            </a:pPr>
            <a:r>
              <a:rPr lang="en-GB" sz="2000">
                <a:latin typeface="Arial" panose="020B0604020202020204"/>
                <a:cs typeface="Arial"/>
              </a:rPr>
              <a:t>Self-management and self-care skills</a:t>
            </a:r>
            <a:endParaRPr lang="en-GB" sz="2000" kern="1200">
              <a:latin typeface="Arial" panose="020B0604020202020204"/>
              <a:cs typeface="Arial"/>
            </a:endParaRPr>
          </a:p>
          <a:p>
            <a:pPr marL="228600" lvl="1" indent="-228600" algn="l" defTabSz="889000" rtl="0">
              <a:lnSpc>
                <a:spcPct val="90000"/>
              </a:lnSpc>
              <a:spcBef>
                <a:spcPct val="0"/>
              </a:spcBef>
              <a:spcAft>
                <a:spcPct val="15000"/>
              </a:spcAft>
              <a:buChar char="•"/>
            </a:pPr>
            <a:r>
              <a:rPr lang="en-GB" sz="2000" kern="1200"/>
              <a:t>Rights and responsibilities</a:t>
            </a:r>
            <a:r>
              <a:rPr lang="en-GB" sz="2000" kern="1200">
                <a:latin typeface="Arial" panose="020B0604020202020204"/>
              </a:rPr>
              <a:t> before the law</a:t>
            </a:r>
            <a:endParaRPr lang="en-GB" sz="2000" kern="1200"/>
          </a:p>
          <a:p>
            <a:pPr marL="228600" lvl="1" indent="-228600" defTabSz="889000">
              <a:lnSpc>
                <a:spcPct val="90000"/>
              </a:lnSpc>
              <a:spcBef>
                <a:spcPct val="0"/>
              </a:spcBef>
              <a:spcAft>
                <a:spcPct val="15000"/>
              </a:spcAft>
              <a:buChar char="•"/>
            </a:pPr>
            <a:r>
              <a:rPr lang="en-GB" sz="2000">
                <a:cs typeface="Arial"/>
              </a:rPr>
              <a:t>Ways to advocate for and create greater equality</a:t>
            </a:r>
            <a:endParaRPr lang="en-GB" sz="2000" kern="1200">
              <a:cs typeface="Arial"/>
            </a:endParaRPr>
          </a:p>
        </p:txBody>
      </p:sp>
    </p:spTree>
    <p:extLst>
      <p:ext uri="{BB962C8B-B14F-4D97-AF65-F5344CB8AC3E}">
        <p14:creationId xmlns:p14="http://schemas.microsoft.com/office/powerpoint/2010/main" val="2975547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4.375E-6 -1.11111E-6 L -0.57812 0.06806 " pathEditMode="relative" rAng="0" ptsTypes="AA">
                                      <p:cBhvr>
                                        <p:cTn id="8" dur="2000" fill="hold"/>
                                        <p:tgtEl>
                                          <p:spTgt spid="5"/>
                                        </p:tgtEl>
                                        <p:attrNameLst>
                                          <p:attrName>ppt_x</p:attrName>
                                          <p:attrName>ppt_y</p:attrName>
                                        </p:attrNameLst>
                                      </p:cBhvr>
                                      <p:rCtr x="-28906" y="3403"/>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42" presetClass="path" presetSubtype="0" accel="50000" decel="50000" fill="hold" nodeType="withEffect">
                                  <p:stCondLst>
                                    <p:cond delay="0"/>
                                  </p:stCondLst>
                                  <p:childTnLst>
                                    <p:animMotion origin="layout" path="M -4.16667E-7 0 L -0.8625 0.07037 " pathEditMode="relative" rAng="0" ptsTypes="AA">
                                      <p:cBhvr>
                                        <p:cTn id="14" dur="2000" fill="hold"/>
                                        <p:tgtEl>
                                          <p:spTgt spid="11"/>
                                        </p:tgtEl>
                                        <p:attrNameLst>
                                          <p:attrName>ppt_x</p:attrName>
                                          <p:attrName>ppt_y</p:attrName>
                                        </p:attrNameLst>
                                      </p:cBhvr>
                                      <p:rCtr x="-43125" y="3519"/>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42" presetClass="path" presetSubtype="0" accel="50000" decel="50000" fill="hold" grpId="0" nodeType="withEffect">
                                  <p:stCondLst>
                                    <p:cond delay="0"/>
                                  </p:stCondLst>
                                  <p:childTnLst>
                                    <p:animMotion origin="layout" path="M -4.58333E-6 2.96296E-6 L -1.1582 0.07083 " pathEditMode="relative" rAng="0" ptsTypes="AA">
                                      <p:cBhvr>
                                        <p:cTn id="20" dur="2000" fill="hold"/>
                                        <p:tgtEl>
                                          <p:spTgt spid="19"/>
                                        </p:tgtEl>
                                        <p:attrNameLst>
                                          <p:attrName>ppt_x</p:attrName>
                                          <p:attrName>ppt_y</p:attrName>
                                        </p:attrNameLst>
                                      </p:cBhvr>
                                      <p:rCtr x="-57917"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
</p:tagLst>
</file>

<file path=ppt/theme/theme1.xml><?xml version="1.0" encoding="utf-8"?>
<a:theme xmlns:a="http://schemas.openxmlformats.org/drawingml/2006/main" name="Oid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4B34030-2DEF-405F-B341-BD1637B4449E}" vid="{236A23D2-F83D-406A-8C48-D6AB70E9DEFB}"/>
    </a:ext>
  </a:extLst>
</a:theme>
</file>

<file path=ppt/theme/theme2.xml><?xml version="1.0" encoding="utf-8"?>
<a:theme xmlns:a="http://schemas.openxmlformats.org/drawingml/2006/main" name="Oide blue theme_mark_state gold_state green_whit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4B34030-2DEF-405F-B341-BD1637B4449E}" vid="{E33B2EFF-8D1D-42C4-A224-CF27826939B8}"/>
    </a:ext>
  </a:extLst>
</a:theme>
</file>

<file path=ppt/theme/theme3.xml><?xml version="1.0" encoding="utf-8"?>
<a:theme xmlns:a="http://schemas.openxmlformats.org/drawingml/2006/main" name="Oide mark with tagline_black_whit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4B34030-2DEF-405F-B341-BD1637B4449E}" vid="{751EB0F2-A979-4924-9E48-BFB4E5BE253C}"/>
    </a:ext>
  </a:extLst>
</a:theme>
</file>

<file path=ppt/theme/theme4.xml><?xml version="1.0" encoding="utf-8"?>
<a:theme xmlns:a="http://schemas.openxmlformats.org/drawingml/2006/main" name="Oide mark_state gold_state green with tagline_whit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4B34030-2DEF-405F-B341-BD1637B4449E}" vid="{6EB0CF5A-38C7-448B-9761-848882E9C68A}"/>
    </a:ext>
  </a:extLst>
</a:theme>
</file>

<file path=ppt/theme/theme5.xml><?xml version="1.0" encoding="utf-8"?>
<a:theme xmlns:a="http://schemas.openxmlformats.org/drawingml/2006/main" name="Oide mark_white_Oide 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4B34030-2DEF-405F-B341-BD1637B4449E}" vid="{F5C4E076-EED8-4D9E-A86B-53E7B31D42FB}"/>
    </a:ext>
  </a:extLst>
</a:theme>
</file>

<file path=ppt/theme/theme6.xml><?xml version="1.0" encoding="utf-8"?>
<a:theme xmlns:a="http://schemas.openxmlformats.org/drawingml/2006/main" name="1_Oide blue theme_mark_state gold_state green_whit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ptx" id="{C5A06A77-7294-465F-AE37-720F180271B2}" vid="{E036CE79-CD5E-4BD1-9A13-1D262CF54053}"/>
    </a:ext>
  </a:extLst>
</a:theme>
</file>

<file path=ppt/theme/theme7.xml><?xml version="1.0" encoding="utf-8"?>
<a:theme xmlns:a="http://schemas.openxmlformats.org/drawingml/2006/main" name="Oide mark_state gold_state green_whit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ptx" id="{C5A06A77-7294-465F-AE37-720F180271B2}" vid="{30FD6475-0C4A-4832-AC20-0D9AA3C5D91C}"/>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e85c2bb-24aa-4508-95a0-794e3aeef4e1">
      <Terms xmlns="http://schemas.microsoft.com/office/infopath/2007/PartnerControls"/>
    </lcf76f155ced4ddcb4097134ff3c332f>
    <TaxCatchAll xmlns="ab796feb-42ac-48bc-801b-e554a12d5f6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6C513CABFE58A4AA9FE939F441CF26B" ma:contentTypeVersion="13" ma:contentTypeDescription="Create a new document." ma:contentTypeScope="" ma:versionID="a39c9d36c0ec572597d54a39bf679b70">
  <xsd:schema xmlns:xsd="http://www.w3.org/2001/XMLSchema" xmlns:xs="http://www.w3.org/2001/XMLSchema" xmlns:p="http://schemas.microsoft.com/office/2006/metadata/properties" xmlns:ns2="8e85c2bb-24aa-4508-95a0-794e3aeef4e1" xmlns:ns3="ab796feb-42ac-48bc-801b-e554a12d5f6b" targetNamespace="http://schemas.microsoft.com/office/2006/metadata/properties" ma:root="true" ma:fieldsID="bebed0502cc188f5c59d3e15da66649d" ns2:_="" ns3:_="">
    <xsd:import namespace="8e85c2bb-24aa-4508-95a0-794e3aeef4e1"/>
    <xsd:import namespace="ab796feb-42ac-48bc-801b-e554a12d5f6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85c2bb-24aa-4508-95a0-794e3aeef4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7c90686-b975-4123-9b95-f27ff4c4f8b7"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796feb-42ac-48bc-801b-e554a12d5f6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82108d7-18f4-46c8-9cf0-a87cc0d8f897}" ma:internalName="TaxCatchAll" ma:showField="CatchAllData" ma:web="ab796feb-42ac-48bc-801b-e554a12d5f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96906F-9810-457F-A894-44A6DB407942}">
  <ds:schemaRefs>
    <ds:schemaRef ds:uri="http://schemas.microsoft.com/office/infopath/2007/PartnerControls"/>
    <ds:schemaRef ds:uri="http://www.w3.org/XML/1998/namespace"/>
    <ds:schemaRef ds:uri="http://schemas.openxmlformats.org/package/2006/metadata/core-properties"/>
    <ds:schemaRef ds:uri="http://purl.org/dc/terms/"/>
    <ds:schemaRef ds:uri="http://purl.org/dc/dcmitype/"/>
    <ds:schemaRef ds:uri="8e85c2bb-24aa-4508-95a0-794e3aeef4e1"/>
    <ds:schemaRef ds:uri="http://schemas.microsoft.com/office/2006/documentManagement/types"/>
    <ds:schemaRef ds:uri="ab796feb-42ac-48bc-801b-e554a12d5f6b"/>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A42FB41E-4F8E-44E1-A233-B292BC5950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85c2bb-24aa-4508-95a0-794e3aeef4e1"/>
    <ds:schemaRef ds:uri="ab796feb-42ac-48bc-801b-e554a12d5f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FF8D8A-06E7-42F2-BEA3-F8942DECD7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 SPHE Workshop New Draft</Template>
  <TotalTime>0</TotalTime>
  <Words>1015</Words>
  <Application>Microsoft Office PowerPoint</Application>
  <PresentationFormat>Widescreen</PresentationFormat>
  <Paragraphs>193</Paragraphs>
  <Slides>18</Slides>
  <Notes>18</Notes>
  <HiddenSlides>0</HiddenSlides>
  <MMClips>1</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18</vt:i4>
      </vt:variant>
    </vt:vector>
  </HeadingPairs>
  <TitlesOfParts>
    <vt:vector size="35" baseType="lpstr">
      <vt:lpstr>Arial</vt:lpstr>
      <vt:lpstr>Arial,Sans-Serif</vt:lpstr>
      <vt:lpstr>Calibri</vt:lpstr>
      <vt:lpstr>Calibri Light</vt:lpstr>
      <vt:lpstr>Dreaming Outloud Script Pro</vt:lpstr>
      <vt:lpstr>Google Sans</vt:lpstr>
      <vt:lpstr>Quicksand</vt:lpstr>
      <vt:lpstr>Quicksand Bold</vt:lpstr>
      <vt:lpstr>Segoe UI</vt:lpstr>
      <vt:lpstr>Z@R18CD.tmp</vt:lpstr>
      <vt:lpstr>Oide title slides</vt:lpstr>
      <vt:lpstr>Oide blue theme_mark_state gold_state green_white tagline</vt:lpstr>
      <vt:lpstr>Oide mark with tagline_black_white background</vt:lpstr>
      <vt:lpstr>Oide mark_state gold_state green with tagline_white background</vt:lpstr>
      <vt:lpstr>Oide mark_white_Oide blue background</vt:lpstr>
      <vt:lpstr>1_Oide blue theme_mark_state gold_state green_white tagline</vt:lpstr>
      <vt:lpstr>Oide mark_state gold_state green_white background</vt:lpstr>
      <vt:lpstr>Senior Cycle  Social Personal and Health Education</vt:lpstr>
      <vt:lpstr>Professional Learning Booklet</vt:lpstr>
      <vt:lpstr>In this session we will... </vt:lpstr>
      <vt:lpstr>Continuum of SPHE</vt:lpstr>
      <vt:lpstr>Transition Year SPHE  </vt:lpstr>
      <vt:lpstr>Specification for Senior Cycle SPHE  </vt:lpstr>
      <vt:lpstr>Senior Cycle SPHE LCE and LCA</vt:lpstr>
      <vt:lpstr>SPHE in Leaving Cert. Applied</vt:lpstr>
      <vt:lpstr>Cross-cutting Elements and Strands </vt:lpstr>
      <vt:lpstr>Guidelines to Support the Completion of Key Assignments</vt:lpstr>
      <vt:lpstr>Guidelines to Support the Completion of Key Assignments</vt:lpstr>
      <vt:lpstr>L1L2LP Personal Care Curriculum Areas</vt:lpstr>
      <vt:lpstr>Supporting the Provision of SPHE in your school for your students</vt:lpstr>
      <vt:lpstr>Senior Cycle SPHE Readiness Audit</vt:lpstr>
      <vt:lpstr>PowerPoint Presentation</vt:lpstr>
      <vt:lpstr>In this session we ... </vt:lpstr>
      <vt:lpstr>PowerPoint Presentation</vt:lpstr>
      <vt:lpstr>Míle buíochas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2026-03-18T09:19:32Z</dcterms:created>
  <dcterms:modified xsi:type="dcterms:W3CDTF">2026-03-18T09:27:17Z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0x01010086C513CABFE58A4AA9FE939F441CF26B</vt:lpwstr>
  </property>
</Properties>
</file>