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674" r:id="rId2"/>
  </p:sldMasterIdLst>
  <p:notesMasterIdLst>
    <p:notesMasterId r:id="rId32"/>
  </p:notesMasterIdLst>
  <p:sldIdLst>
    <p:sldId id="381" r:id="rId3"/>
    <p:sldId id="2937" r:id="rId4"/>
    <p:sldId id="2912" r:id="rId5"/>
    <p:sldId id="2942" r:id="rId6"/>
    <p:sldId id="2938" r:id="rId7"/>
    <p:sldId id="2914" r:id="rId8"/>
    <p:sldId id="392" r:id="rId9"/>
    <p:sldId id="2940" r:id="rId10"/>
    <p:sldId id="376" r:id="rId11"/>
    <p:sldId id="2948" r:id="rId12"/>
    <p:sldId id="2935" r:id="rId13"/>
    <p:sldId id="2936" r:id="rId14"/>
    <p:sldId id="2951" r:id="rId15"/>
    <p:sldId id="370" r:id="rId16"/>
    <p:sldId id="2955" r:id="rId17"/>
    <p:sldId id="2949" r:id="rId18"/>
    <p:sldId id="2918" r:id="rId19"/>
    <p:sldId id="2919" r:id="rId20"/>
    <p:sldId id="2920" r:id="rId21"/>
    <p:sldId id="2921" r:id="rId22"/>
    <p:sldId id="2953" r:id="rId23"/>
    <p:sldId id="2954" r:id="rId24"/>
    <p:sldId id="2950" r:id="rId25"/>
    <p:sldId id="2946" r:id="rId26"/>
    <p:sldId id="2926" r:id="rId27"/>
    <p:sldId id="2927" r:id="rId28"/>
    <p:sldId id="2929" r:id="rId29"/>
    <p:sldId id="2947" r:id="rId30"/>
    <p:sldId id="293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for Use" id="{5A68491F-5C98-44BB-A82F-4C9D3E68519C}">
          <p14:sldIdLst>
            <p14:sldId id="381"/>
            <p14:sldId id="2937"/>
            <p14:sldId id="2912"/>
            <p14:sldId id="2942"/>
            <p14:sldId id="2938"/>
            <p14:sldId id="2914"/>
            <p14:sldId id="392"/>
            <p14:sldId id="2940"/>
            <p14:sldId id="376"/>
            <p14:sldId id="2948"/>
            <p14:sldId id="2935"/>
            <p14:sldId id="2936"/>
            <p14:sldId id="2951"/>
            <p14:sldId id="370"/>
            <p14:sldId id="2955"/>
            <p14:sldId id="2949"/>
            <p14:sldId id="2918"/>
            <p14:sldId id="2919"/>
            <p14:sldId id="2920"/>
            <p14:sldId id="2921"/>
            <p14:sldId id="2953"/>
            <p14:sldId id="2954"/>
            <p14:sldId id="2950"/>
            <p14:sldId id="2946"/>
            <p14:sldId id="2926"/>
            <p14:sldId id="2927"/>
            <p14:sldId id="2929"/>
            <p14:sldId id="2947"/>
            <p14:sldId id="2931"/>
          </p14:sldIdLst>
        </p14:section>
        <p14:section name="Bin 🚮 " id="{DC74B430-ED91-49F9-96D1-35E197BEBBF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E201-5898-C12D-7EBE-D5E79D99CB3A}" name="Gerard Duff" initials="GD" userId="S::Gerard.Duff@oide.ie::54ba17ce-6301-4c39-b986-d494641753a4" providerId="AD"/>
  <p188:author id="{9DD2E914-B6DC-1DD7-F22F-A94E2515C7B2}" name="Daniel Hyland" initials="DH" userId="S::daniel.hyland@oide.ie::924a6c0c-83af-418c-abcd-ebbc4f012850" providerId="AD"/>
  <p188:author id="{15D6AF17-9794-FAAC-EC42-16BD9CAD7D55}" name="Marcus Ó'Floinn" initials="MÓ" userId="S::marcus.ofloinn@oide.ie::1ad80753-1821-4715-9143-47d54306c8e1" providerId="AD"/>
  <p188:author id="{C875B143-676B-1864-3962-312DE1D62100}" name="Caitríona Ní Mhurchú" initials="CM" userId="S::caitriona.nimhurchu@oide.ie::c610abca-25c4-4de0-94c7-1655a04761f0" providerId="AD"/>
  <p188:author id="{122E7F47-1305-AF12-BA0A-25E30EF750C3}" name="Gerard Duff" initials="GD" userId="S::gerard.duff@oide.ie::54ba17ce-6301-4c39-b986-d494641753a4" providerId="AD"/>
  <p188:author id="{CD0FC15E-86CD-A02F-4F63-DF93F12A8421}" name="Sharon Mooney" initials="SM" userId="S::sharon.mooney@oide.ie::033903fe-dc0a-4d52-9b3a-4c955929f5be" providerId="AD"/>
  <p188:author id="{D3F53774-5009-985C-D081-43475B5450D5}" name="Aoife Ní Mhaille" initials="AN" userId="S::aoife.nimhaille@oide.ie::c05a1f71-e511-4bdf-966d-c1e575c67e10" providerId="AD"/>
  <p188:author id="{8B1774A2-A83B-358E-36DA-61818BF2C68F}" name="Darren Murphy" initials="DM" userId="S::darren.murphy@oide.ie::2b75116f-3c75-4ee4-a5bf-250309d4f28a" providerId="AD"/>
  <p188:author id="{EB42EAAD-E243-C6CC-23D7-D7AFB75B1388}" name="Ciara Ní Chuilinn" initials="CN" userId="S::ciara.nichuilinn@oide.ie::996735ed-b723-4d9a-a5ac-d00d9b47f8c0" providerId="AD"/>
  <p188:author id="{43F300C3-7A6F-E87E-DFCC-94459C3B1DA0}" name="Mona Metcalfe" initials="MM" userId="S::mona.metcalfe@oide.ie::47083377-7f96-451f-bd20-3341c0b968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53A2"/>
    <a:srgbClr val="BAE1ED"/>
    <a:srgbClr val="872B05"/>
    <a:srgbClr val="E89C0E"/>
    <a:srgbClr val="F2B544"/>
    <a:srgbClr val="3EA064"/>
    <a:srgbClr val="1A87A8"/>
    <a:srgbClr val="F34022"/>
    <a:srgbClr val="F8A324"/>
    <a:srgbClr val="2464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22FF6-7207-88A4-4540-E4619E057658}" v="1" dt="2024-09-09T14:37:43.639"/>
    <p1510:client id="{2AE2AC35-B0CE-4B7F-A801-3CFB2A9A1B54}" v="776" dt="2024-09-09T16:03:13.515"/>
    <p1510:client id="{3576B1B6-5BA5-1D99-9FF5-67B1C576E8D9}" v="32" dt="2024-09-09T16:35:14.555"/>
    <p1510:client id="{493A3BC1-6455-D03E-E362-7122D7722F1E}" v="1" dt="2024-09-09T15:13:12.577"/>
    <p1510:client id="{64130076-FD98-AD9E-E510-6707EA2CA488}" v="2" dt="2024-09-09T15:05:35.057"/>
    <p1510:client id="{89A60840-62C2-2623-2DA4-7C5E74111305}" v="105" dt="2024-09-09T16:25:22.534"/>
    <p1510:client id="{A02550D1-4818-D44F-B3FD-55253C653EAE}" v="1" dt="2024-09-09T14:41:13.216"/>
    <p1510:client id="{B8B8B57B-4DEA-3B7F-3FC4-51DB2CC22C12}" v="8" dt="2024-09-09T14:57:46.951"/>
    <p1510:client id="{C2969707-4349-5E73-351A-34C23F98AEA5}" v="1" dt="2024-09-09T15:29:56.536"/>
    <p1510:client id="{CA572C29-D357-4791-B91B-3CA78D6892E3}" v="1386" dt="2024-09-09T21:39:53.285"/>
    <p1510:client id="{D13C4CD1-3F1D-4972-8652-87A2DEE18ABE}" v="52" dt="2024-09-10T09:16:32.278"/>
    <p1510:client id="{E98E7802-3041-86B9-3F2B-1F332BC2AAEE}" v="1" dt="2024-09-09T14:39:08.962"/>
    <p1510:client id="{F041E09D-2AF9-5992-CB7D-3622AD69A27D}" v="1" dt="2024-09-09T13:27:56.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37" autoAdjust="0"/>
  </p:normalViewPr>
  <p:slideViewPr>
    <p:cSldViewPr snapToGrid="0">
      <p:cViewPr varScale="1">
        <p:scale>
          <a:sx n="77" d="100"/>
          <a:sy n="77" d="100"/>
        </p:scale>
        <p:origin x="883" y="72"/>
      </p:cViewPr>
      <p:guideLst/>
    </p:cSldViewPr>
  </p:slideViewPr>
  <p:notesTextViewPr>
    <p:cViewPr>
      <p:scale>
        <a:sx n="1" d="1"/>
        <a:sy n="1" d="1"/>
      </p:scale>
      <p:origin x="0" y="-30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0B0DC1-7858-4AF7-B0EC-A713C24929E8}" type="doc">
      <dgm:prSet loTypeId="urn:microsoft.com/office/officeart/2005/8/layout/matrix1" loCatId="matrix"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n-IE"/>
        </a:p>
      </dgm:t>
    </dgm:pt>
    <dgm:pt modelId="{B373895D-2B00-4D74-BA06-4F19440F07FD}">
      <dgm:prSet phldrT="[Text]" custT="1"/>
      <dgm:spPr/>
      <dgm:t>
        <a:bodyPr/>
        <a:lstStyle/>
        <a:p>
          <a:r>
            <a:rPr lang="ga-IE" sz="2500" kern="1200">
              <a:solidFill>
                <a:srgbClr val="24647C">
                  <a:hueOff val="0"/>
                  <a:satOff val="0"/>
                  <a:lumOff val="0"/>
                  <a:alphaOff val="0"/>
                </a:srgbClr>
              </a:solidFill>
              <a:latin typeface="Arial"/>
              <a:ea typeface="+mn-ea"/>
              <a:cs typeface="+mn-cs"/>
            </a:rPr>
            <a:t>Gnéithe Curaclaim</a:t>
          </a:r>
          <a:endParaRPr lang="en-IE" sz="2500" kern="1200">
            <a:solidFill>
              <a:srgbClr val="24647C">
                <a:hueOff val="0"/>
                <a:satOff val="0"/>
                <a:lumOff val="0"/>
                <a:alphaOff val="0"/>
              </a:srgbClr>
            </a:solidFill>
            <a:latin typeface="Arial"/>
            <a:ea typeface="+mn-ea"/>
            <a:cs typeface="+mn-cs"/>
          </a:endParaRPr>
        </a:p>
      </dgm:t>
    </dgm:pt>
    <dgm:pt modelId="{1A4A1160-FB36-4036-8094-95667C63A4A8}" type="parTrans" cxnId="{E1C6FE08-C358-407F-8DFA-D297AF4D5237}">
      <dgm:prSet/>
      <dgm:spPr/>
      <dgm:t>
        <a:bodyPr/>
        <a:lstStyle/>
        <a:p>
          <a:endParaRPr lang="en-IE"/>
        </a:p>
      </dgm:t>
    </dgm:pt>
    <dgm:pt modelId="{B950A51A-C545-4F93-8E4F-5D57A6662FFB}" type="sibTrans" cxnId="{E1C6FE08-C358-407F-8DFA-D297AF4D5237}">
      <dgm:prSet/>
      <dgm:spPr/>
      <dgm:t>
        <a:bodyPr/>
        <a:lstStyle/>
        <a:p>
          <a:endParaRPr lang="en-IE"/>
        </a:p>
      </dgm:t>
    </dgm:pt>
    <dgm:pt modelId="{47969AC7-5B9E-4FAC-9509-EF01FB64E739}">
      <dgm:prSet phldrT="[Text]"/>
      <dgm:spPr/>
      <dgm:t>
        <a:bodyPr/>
        <a:lstStyle/>
        <a:p>
          <a:r>
            <a:rPr lang="ga-IE" noProof="0"/>
            <a:t>Comhpháirteanna</a:t>
          </a:r>
        </a:p>
      </dgm:t>
    </dgm:pt>
    <dgm:pt modelId="{3113F0CB-F27C-4107-8AF2-1B36E732EE01}" type="parTrans" cxnId="{41877C62-6240-4F26-87EA-9AEB9884F098}">
      <dgm:prSet/>
      <dgm:spPr/>
      <dgm:t>
        <a:bodyPr/>
        <a:lstStyle/>
        <a:p>
          <a:endParaRPr lang="en-IE"/>
        </a:p>
      </dgm:t>
    </dgm:pt>
    <dgm:pt modelId="{D2C28D7B-CDBB-4FB9-B853-68CFFBD3FD76}" type="sibTrans" cxnId="{41877C62-6240-4F26-87EA-9AEB9884F098}">
      <dgm:prSet/>
      <dgm:spPr/>
      <dgm:t>
        <a:bodyPr/>
        <a:lstStyle/>
        <a:p>
          <a:endParaRPr lang="en-IE"/>
        </a:p>
      </dgm:t>
    </dgm:pt>
    <dgm:pt modelId="{68212775-8631-4E84-9E8E-2A2189102216}">
      <dgm:prSet phldrT="[Text]"/>
      <dgm:spPr/>
      <dgm:t>
        <a:bodyPr/>
        <a:lstStyle/>
        <a:p>
          <a:r>
            <a:rPr lang="ga-IE" noProof="0"/>
            <a:t>Teagasc agus Measúnú</a:t>
          </a:r>
        </a:p>
      </dgm:t>
    </dgm:pt>
    <dgm:pt modelId="{97828B61-5081-4C92-BACF-6CAD14FAE3E1}" type="parTrans" cxnId="{BC71296E-CC11-46B5-987C-C31589C559CD}">
      <dgm:prSet/>
      <dgm:spPr/>
      <dgm:t>
        <a:bodyPr/>
        <a:lstStyle/>
        <a:p>
          <a:endParaRPr lang="en-IE"/>
        </a:p>
      </dgm:t>
    </dgm:pt>
    <dgm:pt modelId="{FD68619D-EA7A-4C23-A751-D861D712A463}" type="sibTrans" cxnId="{BC71296E-CC11-46B5-987C-C31589C559CD}">
      <dgm:prSet/>
      <dgm:spPr/>
      <dgm:t>
        <a:bodyPr/>
        <a:lstStyle/>
        <a:p>
          <a:endParaRPr lang="en-IE"/>
        </a:p>
      </dgm:t>
    </dgm:pt>
    <dgm:pt modelId="{6EA161C7-2316-464C-9004-B1974E7A2BF2}">
      <dgm:prSet phldrT="[Text]"/>
      <dgm:spPr/>
      <dgm:t>
        <a:bodyPr/>
        <a:lstStyle/>
        <a:p>
          <a:r>
            <a:rPr lang="ga-IE" noProof="0"/>
            <a:t>Aithint agus Tuairisciú</a:t>
          </a:r>
        </a:p>
      </dgm:t>
    </dgm:pt>
    <dgm:pt modelId="{66BB2E7E-3D57-4725-8308-C695DF927599}" type="parTrans" cxnId="{B6371823-9D70-4158-B4FE-9E19E108B199}">
      <dgm:prSet/>
      <dgm:spPr/>
      <dgm:t>
        <a:bodyPr/>
        <a:lstStyle/>
        <a:p>
          <a:endParaRPr lang="en-IE"/>
        </a:p>
      </dgm:t>
    </dgm:pt>
    <dgm:pt modelId="{8B60310F-3F5A-461B-B71E-BCD2A0D8D882}" type="sibTrans" cxnId="{B6371823-9D70-4158-B4FE-9E19E108B199}">
      <dgm:prSet/>
      <dgm:spPr/>
      <dgm:t>
        <a:bodyPr/>
        <a:lstStyle/>
        <a:p>
          <a:endParaRPr lang="en-IE"/>
        </a:p>
      </dgm:t>
    </dgm:pt>
    <dgm:pt modelId="{4833FE32-CDE0-4857-A30F-0DD64AC1284A}">
      <dgm:prSet phldrT="[Text]"/>
      <dgm:spPr/>
      <dgm:t>
        <a:bodyPr/>
        <a:lstStyle/>
        <a:p>
          <a:r>
            <a:rPr lang="ga-IE" noProof="0"/>
            <a:t>Machnamh agus Athnuachan</a:t>
          </a:r>
        </a:p>
      </dgm:t>
    </dgm:pt>
    <dgm:pt modelId="{8C4325E1-F774-427F-8876-B64D143A38D2}" type="parTrans" cxnId="{1F218F44-BE82-42C2-A5A5-102DD3DD00A2}">
      <dgm:prSet/>
      <dgm:spPr/>
      <dgm:t>
        <a:bodyPr/>
        <a:lstStyle/>
        <a:p>
          <a:endParaRPr lang="en-IE"/>
        </a:p>
      </dgm:t>
    </dgm:pt>
    <dgm:pt modelId="{017BF656-7E20-4A94-933A-BF987252FBB3}" type="sibTrans" cxnId="{1F218F44-BE82-42C2-A5A5-102DD3DD00A2}">
      <dgm:prSet/>
      <dgm:spPr/>
      <dgm:t>
        <a:bodyPr/>
        <a:lstStyle/>
        <a:p>
          <a:endParaRPr lang="en-IE"/>
        </a:p>
      </dgm:t>
    </dgm:pt>
    <dgm:pt modelId="{19149156-0280-4861-9BCC-8E5073972EE7}" type="pres">
      <dgm:prSet presAssocID="{C40B0DC1-7858-4AF7-B0EC-A713C24929E8}" presName="diagram" presStyleCnt="0">
        <dgm:presLayoutVars>
          <dgm:chMax val="1"/>
          <dgm:dir/>
          <dgm:animLvl val="ctr"/>
          <dgm:resizeHandles val="exact"/>
        </dgm:presLayoutVars>
      </dgm:prSet>
      <dgm:spPr/>
    </dgm:pt>
    <dgm:pt modelId="{E99F2850-279E-4D35-B46A-D23ED04084B2}" type="pres">
      <dgm:prSet presAssocID="{C40B0DC1-7858-4AF7-B0EC-A713C24929E8}" presName="matrix" presStyleCnt="0"/>
      <dgm:spPr/>
    </dgm:pt>
    <dgm:pt modelId="{95A336BA-69BB-49B1-B41F-2D86B81EE78E}" type="pres">
      <dgm:prSet presAssocID="{C40B0DC1-7858-4AF7-B0EC-A713C24929E8}" presName="tile1" presStyleLbl="node1" presStyleIdx="0" presStyleCnt="4"/>
      <dgm:spPr/>
    </dgm:pt>
    <dgm:pt modelId="{275F50F9-9212-4334-BAC3-0BB56EA657FC}" type="pres">
      <dgm:prSet presAssocID="{C40B0DC1-7858-4AF7-B0EC-A713C24929E8}" presName="tile1text" presStyleLbl="node1" presStyleIdx="0" presStyleCnt="4">
        <dgm:presLayoutVars>
          <dgm:chMax val="0"/>
          <dgm:chPref val="0"/>
          <dgm:bulletEnabled val="1"/>
        </dgm:presLayoutVars>
      </dgm:prSet>
      <dgm:spPr/>
    </dgm:pt>
    <dgm:pt modelId="{D732D9A1-DB9C-4F31-93C4-24D3361225A4}" type="pres">
      <dgm:prSet presAssocID="{C40B0DC1-7858-4AF7-B0EC-A713C24929E8}" presName="tile2" presStyleLbl="node1" presStyleIdx="1" presStyleCnt="4"/>
      <dgm:spPr/>
    </dgm:pt>
    <dgm:pt modelId="{C257572C-E94C-4CD0-89C4-A83DC98DCF27}" type="pres">
      <dgm:prSet presAssocID="{C40B0DC1-7858-4AF7-B0EC-A713C24929E8}" presName="tile2text" presStyleLbl="node1" presStyleIdx="1" presStyleCnt="4">
        <dgm:presLayoutVars>
          <dgm:chMax val="0"/>
          <dgm:chPref val="0"/>
          <dgm:bulletEnabled val="1"/>
        </dgm:presLayoutVars>
      </dgm:prSet>
      <dgm:spPr/>
    </dgm:pt>
    <dgm:pt modelId="{A00F0ED7-A3F6-4255-B1AC-686BC23F1778}" type="pres">
      <dgm:prSet presAssocID="{C40B0DC1-7858-4AF7-B0EC-A713C24929E8}" presName="tile3" presStyleLbl="node1" presStyleIdx="2" presStyleCnt="4"/>
      <dgm:spPr/>
    </dgm:pt>
    <dgm:pt modelId="{76F09139-91AC-4FEC-928F-FC87DA660509}" type="pres">
      <dgm:prSet presAssocID="{C40B0DC1-7858-4AF7-B0EC-A713C24929E8}" presName="tile3text" presStyleLbl="node1" presStyleIdx="2" presStyleCnt="4">
        <dgm:presLayoutVars>
          <dgm:chMax val="0"/>
          <dgm:chPref val="0"/>
          <dgm:bulletEnabled val="1"/>
        </dgm:presLayoutVars>
      </dgm:prSet>
      <dgm:spPr/>
    </dgm:pt>
    <dgm:pt modelId="{A8543AEE-0ABA-4ED1-8EAC-D619C4FF7E8F}" type="pres">
      <dgm:prSet presAssocID="{C40B0DC1-7858-4AF7-B0EC-A713C24929E8}" presName="tile4" presStyleLbl="node1" presStyleIdx="3" presStyleCnt="4"/>
      <dgm:spPr/>
    </dgm:pt>
    <dgm:pt modelId="{36BB8C19-DFA7-4790-A09E-0F009538CBDB}" type="pres">
      <dgm:prSet presAssocID="{C40B0DC1-7858-4AF7-B0EC-A713C24929E8}" presName="tile4text" presStyleLbl="node1" presStyleIdx="3" presStyleCnt="4">
        <dgm:presLayoutVars>
          <dgm:chMax val="0"/>
          <dgm:chPref val="0"/>
          <dgm:bulletEnabled val="1"/>
        </dgm:presLayoutVars>
      </dgm:prSet>
      <dgm:spPr/>
    </dgm:pt>
    <dgm:pt modelId="{C0421989-A309-45E1-80D8-EA54662E622A}" type="pres">
      <dgm:prSet presAssocID="{C40B0DC1-7858-4AF7-B0EC-A713C24929E8}" presName="centerTile" presStyleLbl="fgShp" presStyleIdx="0" presStyleCnt="1" custScaleX="116004" custScaleY="105480">
        <dgm:presLayoutVars>
          <dgm:chMax val="0"/>
          <dgm:chPref val="0"/>
        </dgm:presLayoutVars>
      </dgm:prSet>
      <dgm:spPr/>
    </dgm:pt>
  </dgm:ptLst>
  <dgm:cxnLst>
    <dgm:cxn modelId="{E1C6FE08-C358-407F-8DFA-D297AF4D5237}" srcId="{C40B0DC1-7858-4AF7-B0EC-A713C24929E8}" destId="{B373895D-2B00-4D74-BA06-4F19440F07FD}" srcOrd="0" destOrd="0" parTransId="{1A4A1160-FB36-4036-8094-95667C63A4A8}" sibTransId="{B950A51A-C545-4F93-8E4F-5D57A6662FFB}"/>
    <dgm:cxn modelId="{B5AF1E12-6AB7-4774-9668-79200941577A}" type="presOf" srcId="{68212775-8631-4E84-9E8E-2A2189102216}" destId="{D732D9A1-DB9C-4F31-93C4-24D3361225A4}" srcOrd="0" destOrd="0" presId="urn:microsoft.com/office/officeart/2005/8/layout/matrix1"/>
    <dgm:cxn modelId="{BD1B6F1C-65FD-4DA0-ABC8-683F4BB16143}" type="presOf" srcId="{47969AC7-5B9E-4FAC-9509-EF01FB64E739}" destId="{95A336BA-69BB-49B1-B41F-2D86B81EE78E}" srcOrd="0" destOrd="0" presId="urn:microsoft.com/office/officeart/2005/8/layout/matrix1"/>
    <dgm:cxn modelId="{95E6E01F-4507-474E-A63B-510A05C93389}" type="presOf" srcId="{B373895D-2B00-4D74-BA06-4F19440F07FD}" destId="{C0421989-A309-45E1-80D8-EA54662E622A}" srcOrd="0" destOrd="0" presId="urn:microsoft.com/office/officeart/2005/8/layout/matrix1"/>
    <dgm:cxn modelId="{B6371823-9D70-4158-B4FE-9E19E108B199}" srcId="{B373895D-2B00-4D74-BA06-4F19440F07FD}" destId="{6EA161C7-2316-464C-9004-B1974E7A2BF2}" srcOrd="2" destOrd="0" parTransId="{66BB2E7E-3D57-4725-8308-C695DF927599}" sibTransId="{8B60310F-3F5A-461B-B71E-BCD2A0D8D882}"/>
    <dgm:cxn modelId="{19CA4C2F-CF3D-4101-85CB-6477397B53F3}" type="presOf" srcId="{4833FE32-CDE0-4857-A30F-0DD64AC1284A}" destId="{A8543AEE-0ABA-4ED1-8EAC-D619C4FF7E8F}" srcOrd="0" destOrd="0" presId="urn:microsoft.com/office/officeart/2005/8/layout/matrix1"/>
    <dgm:cxn modelId="{41877C62-6240-4F26-87EA-9AEB9884F098}" srcId="{B373895D-2B00-4D74-BA06-4F19440F07FD}" destId="{47969AC7-5B9E-4FAC-9509-EF01FB64E739}" srcOrd="0" destOrd="0" parTransId="{3113F0CB-F27C-4107-8AF2-1B36E732EE01}" sibTransId="{D2C28D7B-CDBB-4FB9-B853-68CFFBD3FD76}"/>
    <dgm:cxn modelId="{BF048B42-15BA-4390-9A9D-683CD8A3FFD7}" type="presOf" srcId="{4833FE32-CDE0-4857-A30F-0DD64AC1284A}" destId="{36BB8C19-DFA7-4790-A09E-0F009538CBDB}" srcOrd="1" destOrd="0" presId="urn:microsoft.com/office/officeart/2005/8/layout/matrix1"/>
    <dgm:cxn modelId="{1F218F44-BE82-42C2-A5A5-102DD3DD00A2}" srcId="{B373895D-2B00-4D74-BA06-4F19440F07FD}" destId="{4833FE32-CDE0-4857-A30F-0DD64AC1284A}" srcOrd="3" destOrd="0" parTransId="{8C4325E1-F774-427F-8876-B64D143A38D2}" sibTransId="{017BF656-7E20-4A94-933A-BF987252FBB3}"/>
    <dgm:cxn modelId="{BC71296E-CC11-46B5-987C-C31589C559CD}" srcId="{B373895D-2B00-4D74-BA06-4F19440F07FD}" destId="{68212775-8631-4E84-9E8E-2A2189102216}" srcOrd="1" destOrd="0" parTransId="{97828B61-5081-4C92-BACF-6CAD14FAE3E1}" sibTransId="{FD68619D-EA7A-4C23-A751-D861D712A463}"/>
    <dgm:cxn modelId="{D9F39283-6E35-4C41-87F3-BCF827B90D58}" type="presOf" srcId="{6EA161C7-2316-464C-9004-B1974E7A2BF2}" destId="{76F09139-91AC-4FEC-928F-FC87DA660509}" srcOrd="1" destOrd="0" presId="urn:microsoft.com/office/officeart/2005/8/layout/matrix1"/>
    <dgm:cxn modelId="{C9B15998-6CAE-4CF9-B78D-08494D065399}" type="presOf" srcId="{68212775-8631-4E84-9E8E-2A2189102216}" destId="{C257572C-E94C-4CD0-89C4-A83DC98DCF27}" srcOrd="1" destOrd="0" presId="urn:microsoft.com/office/officeart/2005/8/layout/matrix1"/>
    <dgm:cxn modelId="{DFFAD19E-1A22-42C8-95CE-B0A28DBBD0B7}" type="presOf" srcId="{6EA161C7-2316-464C-9004-B1974E7A2BF2}" destId="{A00F0ED7-A3F6-4255-B1AC-686BC23F1778}" srcOrd="0" destOrd="0" presId="urn:microsoft.com/office/officeart/2005/8/layout/matrix1"/>
    <dgm:cxn modelId="{D357CAAC-3B2C-46C2-9894-B138D0206FA3}" type="presOf" srcId="{47969AC7-5B9E-4FAC-9509-EF01FB64E739}" destId="{275F50F9-9212-4334-BAC3-0BB56EA657FC}" srcOrd="1" destOrd="0" presId="urn:microsoft.com/office/officeart/2005/8/layout/matrix1"/>
    <dgm:cxn modelId="{0F2745DA-146A-453E-B034-AE9E5FF564F5}" type="presOf" srcId="{C40B0DC1-7858-4AF7-B0EC-A713C24929E8}" destId="{19149156-0280-4861-9BCC-8E5073972EE7}" srcOrd="0" destOrd="0" presId="urn:microsoft.com/office/officeart/2005/8/layout/matrix1"/>
    <dgm:cxn modelId="{1EBB5CF7-47C9-4D39-BCE3-F7A4AE3B886E}" type="presParOf" srcId="{19149156-0280-4861-9BCC-8E5073972EE7}" destId="{E99F2850-279E-4D35-B46A-D23ED04084B2}" srcOrd="0" destOrd="0" presId="urn:microsoft.com/office/officeart/2005/8/layout/matrix1"/>
    <dgm:cxn modelId="{7B0993F0-52B9-4248-BA7F-3E02AFFF97C8}" type="presParOf" srcId="{E99F2850-279E-4D35-B46A-D23ED04084B2}" destId="{95A336BA-69BB-49B1-B41F-2D86B81EE78E}" srcOrd="0" destOrd="0" presId="urn:microsoft.com/office/officeart/2005/8/layout/matrix1"/>
    <dgm:cxn modelId="{4CDD5391-AD77-404D-BED8-B6E3419F7152}" type="presParOf" srcId="{E99F2850-279E-4D35-B46A-D23ED04084B2}" destId="{275F50F9-9212-4334-BAC3-0BB56EA657FC}" srcOrd="1" destOrd="0" presId="urn:microsoft.com/office/officeart/2005/8/layout/matrix1"/>
    <dgm:cxn modelId="{F7859FCE-0710-423B-A965-E48B727C1EEB}" type="presParOf" srcId="{E99F2850-279E-4D35-B46A-D23ED04084B2}" destId="{D732D9A1-DB9C-4F31-93C4-24D3361225A4}" srcOrd="2" destOrd="0" presId="urn:microsoft.com/office/officeart/2005/8/layout/matrix1"/>
    <dgm:cxn modelId="{1FA4A5E2-6D3B-47EC-8995-2E6ABFDF6562}" type="presParOf" srcId="{E99F2850-279E-4D35-B46A-D23ED04084B2}" destId="{C257572C-E94C-4CD0-89C4-A83DC98DCF27}" srcOrd="3" destOrd="0" presId="urn:microsoft.com/office/officeart/2005/8/layout/matrix1"/>
    <dgm:cxn modelId="{34E882BE-EBB9-4E7E-902C-CE37804CF67A}" type="presParOf" srcId="{E99F2850-279E-4D35-B46A-D23ED04084B2}" destId="{A00F0ED7-A3F6-4255-B1AC-686BC23F1778}" srcOrd="4" destOrd="0" presId="urn:microsoft.com/office/officeart/2005/8/layout/matrix1"/>
    <dgm:cxn modelId="{2644C8CD-D8C8-4D54-A3BE-FB896AD6CF5B}" type="presParOf" srcId="{E99F2850-279E-4D35-B46A-D23ED04084B2}" destId="{76F09139-91AC-4FEC-928F-FC87DA660509}" srcOrd="5" destOrd="0" presId="urn:microsoft.com/office/officeart/2005/8/layout/matrix1"/>
    <dgm:cxn modelId="{DDC387BC-21DD-43D5-95B6-64F2ACC7B44E}" type="presParOf" srcId="{E99F2850-279E-4D35-B46A-D23ED04084B2}" destId="{A8543AEE-0ABA-4ED1-8EAC-D619C4FF7E8F}" srcOrd="6" destOrd="0" presId="urn:microsoft.com/office/officeart/2005/8/layout/matrix1"/>
    <dgm:cxn modelId="{A2BB9411-9D5D-4BD3-911F-4D65761375A4}" type="presParOf" srcId="{E99F2850-279E-4D35-B46A-D23ED04084B2}" destId="{36BB8C19-DFA7-4790-A09E-0F009538CBDB}" srcOrd="7" destOrd="0" presId="urn:microsoft.com/office/officeart/2005/8/layout/matrix1"/>
    <dgm:cxn modelId="{8FCA53C6-3AD9-4C77-8FE1-BDE6098F5980}" type="presParOf" srcId="{19149156-0280-4861-9BCC-8E5073972EE7}" destId="{C0421989-A309-45E1-80D8-EA54662E622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B0DC1-7858-4AF7-B0EC-A713C24929E8}" type="doc">
      <dgm:prSet loTypeId="urn:microsoft.com/office/officeart/2005/8/layout/matrix1" loCatId="matrix"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n-IE"/>
        </a:p>
      </dgm:t>
    </dgm:pt>
    <dgm:pt modelId="{B373895D-2B00-4D74-BA06-4F19440F07FD}">
      <dgm:prSet phldrT="[Text]" custT="1"/>
      <dgm:spPr/>
      <dgm:t>
        <a:bodyPr/>
        <a:lstStyle/>
        <a:p>
          <a:pPr rtl="0"/>
          <a:r>
            <a:rPr lang="ga-IE" sz="2500" kern="1200">
              <a:solidFill>
                <a:srgbClr val="24647C">
                  <a:hueOff val="0"/>
                  <a:satOff val="0"/>
                  <a:lumOff val="0"/>
                  <a:alphaOff val="0"/>
                </a:srgbClr>
              </a:solidFill>
              <a:latin typeface="Arial"/>
              <a:ea typeface="+mn-ea"/>
              <a:cs typeface="+mn-cs"/>
            </a:rPr>
            <a:t>Gnéithe Scoláire</a:t>
          </a:r>
          <a:endParaRPr lang="en-IE" sz="2500" kern="1200">
            <a:solidFill>
              <a:srgbClr val="24647C">
                <a:hueOff val="0"/>
                <a:satOff val="0"/>
                <a:lumOff val="0"/>
                <a:alphaOff val="0"/>
              </a:srgbClr>
            </a:solidFill>
            <a:latin typeface="Arial"/>
            <a:ea typeface="+mn-ea"/>
            <a:cs typeface="+mn-cs"/>
          </a:endParaRPr>
        </a:p>
      </dgm:t>
    </dgm:pt>
    <dgm:pt modelId="{1A4A1160-FB36-4036-8094-95667C63A4A8}" type="parTrans" cxnId="{E1C6FE08-C358-407F-8DFA-D297AF4D5237}">
      <dgm:prSet/>
      <dgm:spPr/>
      <dgm:t>
        <a:bodyPr/>
        <a:lstStyle/>
        <a:p>
          <a:endParaRPr lang="en-IE"/>
        </a:p>
      </dgm:t>
    </dgm:pt>
    <dgm:pt modelId="{B950A51A-C545-4F93-8E4F-5D57A6662FFB}" type="sibTrans" cxnId="{E1C6FE08-C358-407F-8DFA-D297AF4D5237}">
      <dgm:prSet/>
      <dgm:spPr/>
      <dgm:t>
        <a:bodyPr/>
        <a:lstStyle/>
        <a:p>
          <a:endParaRPr lang="en-IE"/>
        </a:p>
      </dgm:t>
    </dgm:pt>
    <dgm:pt modelId="{47969AC7-5B9E-4FAC-9509-EF01FB64E739}">
      <dgm:prSet phldrT="[Text]"/>
      <dgm:spPr/>
      <dgm:t>
        <a:bodyPr/>
        <a:lstStyle/>
        <a:p>
          <a:pPr rtl="0"/>
          <a:r>
            <a:rPr lang="ga-IE" noProof="0">
              <a:latin typeface="Arial"/>
            </a:rPr>
            <a:t>Fás Pearsanta</a:t>
          </a:r>
          <a:endParaRPr lang="ga-IE" noProof="0"/>
        </a:p>
      </dgm:t>
    </dgm:pt>
    <dgm:pt modelId="{3113F0CB-F27C-4107-8AF2-1B36E732EE01}" type="parTrans" cxnId="{41877C62-6240-4F26-87EA-9AEB9884F098}">
      <dgm:prSet/>
      <dgm:spPr/>
      <dgm:t>
        <a:bodyPr/>
        <a:lstStyle/>
        <a:p>
          <a:endParaRPr lang="en-IE"/>
        </a:p>
      </dgm:t>
    </dgm:pt>
    <dgm:pt modelId="{D2C28D7B-CDBB-4FB9-B853-68CFFBD3FD76}" type="sibTrans" cxnId="{41877C62-6240-4F26-87EA-9AEB9884F098}">
      <dgm:prSet/>
      <dgm:spPr/>
      <dgm:t>
        <a:bodyPr/>
        <a:lstStyle/>
        <a:p>
          <a:endParaRPr lang="en-IE"/>
        </a:p>
      </dgm:t>
    </dgm:pt>
    <dgm:pt modelId="{68212775-8631-4E84-9E8E-2A2189102216}">
      <dgm:prSet phldrT="[Text]"/>
      <dgm:spPr/>
      <dgm:t>
        <a:bodyPr/>
        <a:lstStyle/>
        <a:p>
          <a:pPr rtl="0"/>
          <a:r>
            <a:rPr lang="ga-IE" noProof="0" dirty="0">
              <a:latin typeface="Arial"/>
            </a:rPr>
            <a:t>A bheith i </a:t>
          </a:r>
          <a:r>
            <a:rPr lang="ga-IE" noProof="1">
              <a:latin typeface="Arial"/>
            </a:rPr>
            <a:t>d’Fhoghlaimeoir</a:t>
          </a:r>
          <a:endParaRPr lang="ga-IE" noProof="1"/>
        </a:p>
      </dgm:t>
    </dgm:pt>
    <dgm:pt modelId="{97828B61-5081-4C92-BACF-6CAD14FAE3E1}" type="parTrans" cxnId="{BC71296E-CC11-46B5-987C-C31589C559CD}">
      <dgm:prSet/>
      <dgm:spPr/>
      <dgm:t>
        <a:bodyPr/>
        <a:lstStyle/>
        <a:p>
          <a:endParaRPr lang="en-IE"/>
        </a:p>
      </dgm:t>
    </dgm:pt>
    <dgm:pt modelId="{FD68619D-EA7A-4C23-A751-D861D712A463}" type="sibTrans" cxnId="{BC71296E-CC11-46B5-987C-C31589C559CD}">
      <dgm:prSet/>
      <dgm:spPr/>
      <dgm:t>
        <a:bodyPr/>
        <a:lstStyle/>
        <a:p>
          <a:endParaRPr lang="en-IE"/>
        </a:p>
      </dgm:t>
    </dgm:pt>
    <dgm:pt modelId="{6EA161C7-2316-464C-9004-B1974E7A2BF2}">
      <dgm:prSet phldrT="[Text]" phldr="0"/>
      <dgm:spPr/>
      <dgm:t>
        <a:bodyPr/>
        <a:lstStyle/>
        <a:p>
          <a:pPr rtl="0"/>
          <a:r>
            <a:rPr lang="ga-IE" noProof="0">
              <a:latin typeface="Arial"/>
            </a:rPr>
            <a:t>Rannpháirtíocht Shibhialta agus Phobail</a:t>
          </a:r>
          <a:endParaRPr lang="ga-IE" noProof="0"/>
        </a:p>
      </dgm:t>
    </dgm:pt>
    <dgm:pt modelId="{66BB2E7E-3D57-4725-8308-C695DF927599}" type="parTrans" cxnId="{B6371823-9D70-4158-B4FE-9E19E108B199}">
      <dgm:prSet/>
      <dgm:spPr/>
      <dgm:t>
        <a:bodyPr/>
        <a:lstStyle/>
        <a:p>
          <a:endParaRPr lang="en-IE"/>
        </a:p>
      </dgm:t>
    </dgm:pt>
    <dgm:pt modelId="{8B60310F-3F5A-461B-B71E-BCD2A0D8D882}" type="sibTrans" cxnId="{B6371823-9D70-4158-B4FE-9E19E108B199}">
      <dgm:prSet/>
      <dgm:spPr/>
      <dgm:t>
        <a:bodyPr/>
        <a:lstStyle/>
        <a:p>
          <a:endParaRPr lang="en-IE"/>
        </a:p>
      </dgm:t>
    </dgm:pt>
    <dgm:pt modelId="{4833FE32-CDE0-4857-A30F-0DD64AC1284A}">
      <dgm:prSet phldrT="[Text]"/>
      <dgm:spPr/>
      <dgm:t>
        <a:bodyPr/>
        <a:lstStyle/>
        <a:p>
          <a:pPr rtl="0"/>
          <a:r>
            <a:rPr lang="ga-IE" noProof="0">
              <a:latin typeface="Arial"/>
            </a:rPr>
            <a:t>Taighde Gairme</a:t>
          </a:r>
          <a:endParaRPr lang="ga-IE" noProof="0"/>
        </a:p>
      </dgm:t>
    </dgm:pt>
    <dgm:pt modelId="{8C4325E1-F774-427F-8876-B64D143A38D2}" type="parTrans" cxnId="{1F218F44-BE82-42C2-A5A5-102DD3DD00A2}">
      <dgm:prSet/>
      <dgm:spPr/>
      <dgm:t>
        <a:bodyPr/>
        <a:lstStyle/>
        <a:p>
          <a:endParaRPr lang="en-IE"/>
        </a:p>
      </dgm:t>
    </dgm:pt>
    <dgm:pt modelId="{017BF656-7E20-4A94-933A-BF987252FBB3}" type="sibTrans" cxnId="{1F218F44-BE82-42C2-A5A5-102DD3DD00A2}">
      <dgm:prSet/>
      <dgm:spPr/>
      <dgm:t>
        <a:bodyPr/>
        <a:lstStyle/>
        <a:p>
          <a:endParaRPr lang="en-IE"/>
        </a:p>
      </dgm:t>
    </dgm:pt>
    <dgm:pt modelId="{19149156-0280-4861-9BCC-8E5073972EE7}" type="pres">
      <dgm:prSet presAssocID="{C40B0DC1-7858-4AF7-B0EC-A713C24929E8}" presName="diagram" presStyleCnt="0">
        <dgm:presLayoutVars>
          <dgm:chMax val="1"/>
          <dgm:dir/>
          <dgm:animLvl val="ctr"/>
          <dgm:resizeHandles val="exact"/>
        </dgm:presLayoutVars>
      </dgm:prSet>
      <dgm:spPr/>
    </dgm:pt>
    <dgm:pt modelId="{E99F2850-279E-4D35-B46A-D23ED04084B2}" type="pres">
      <dgm:prSet presAssocID="{C40B0DC1-7858-4AF7-B0EC-A713C24929E8}" presName="matrix" presStyleCnt="0"/>
      <dgm:spPr/>
    </dgm:pt>
    <dgm:pt modelId="{95A336BA-69BB-49B1-B41F-2D86B81EE78E}" type="pres">
      <dgm:prSet presAssocID="{C40B0DC1-7858-4AF7-B0EC-A713C24929E8}" presName="tile1" presStyleLbl="node1" presStyleIdx="0" presStyleCnt="4"/>
      <dgm:spPr/>
    </dgm:pt>
    <dgm:pt modelId="{275F50F9-9212-4334-BAC3-0BB56EA657FC}" type="pres">
      <dgm:prSet presAssocID="{C40B0DC1-7858-4AF7-B0EC-A713C24929E8}" presName="tile1text" presStyleLbl="node1" presStyleIdx="0" presStyleCnt="4">
        <dgm:presLayoutVars>
          <dgm:chMax val="0"/>
          <dgm:chPref val="0"/>
          <dgm:bulletEnabled val="1"/>
        </dgm:presLayoutVars>
      </dgm:prSet>
      <dgm:spPr/>
    </dgm:pt>
    <dgm:pt modelId="{D732D9A1-DB9C-4F31-93C4-24D3361225A4}" type="pres">
      <dgm:prSet presAssocID="{C40B0DC1-7858-4AF7-B0EC-A713C24929E8}" presName="tile2" presStyleLbl="node1" presStyleIdx="1" presStyleCnt="4"/>
      <dgm:spPr/>
    </dgm:pt>
    <dgm:pt modelId="{C257572C-E94C-4CD0-89C4-A83DC98DCF27}" type="pres">
      <dgm:prSet presAssocID="{C40B0DC1-7858-4AF7-B0EC-A713C24929E8}" presName="tile2text" presStyleLbl="node1" presStyleIdx="1" presStyleCnt="4">
        <dgm:presLayoutVars>
          <dgm:chMax val="0"/>
          <dgm:chPref val="0"/>
          <dgm:bulletEnabled val="1"/>
        </dgm:presLayoutVars>
      </dgm:prSet>
      <dgm:spPr/>
    </dgm:pt>
    <dgm:pt modelId="{A00F0ED7-A3F6-4255-B1AC-686BC23F1778}" type="pres">
      <dgm:prSet presAssocID="{C40B0DC1-7858-4AF7-B0EC-A713C24929E8}" presName="tile3" presStyleLbl="node1" presStyleIdx="2" presStyleCnt="4"/>
      <dgm:spPr/>
    </dgm:pt>
    <dgm:pt modelId="{76F09139-91AC-4FEC-928F-FC87DA660509}" type="pres">
      <dgm:prSet presAssocID="{C40B0DC1-7858-4AF7-B0EC-A713C24929E8}" presName="tile3text" presStyleLbl="node1" presStyleIdx="2" presStyleCnt="4">
        <dgm:presLayoutVars>
          <dgm:chMax val="0"/>
          <dgm:chPref val="0"/>
          <dgm:bulletEnabled val="1"/>
        </dgm:presLayoutVars>
      </dgm:prSet>
      <dgm:spPr/>
    </dgm:pt>
    <dgm:pt modelId="{A8543AEE-0ABA-4ED1-8EAC-D619C4FF7E8F}" type="pres">
      <dgm:prSet presAssocID="{C40B0DC1-7858-4AF7-B0EC-A713C24929E8}" presName="tile4" presStyleLbl="node1" presStyleIdx="3" presStyleCnt="4"/>
      <dgm:spPr/>
    </dgm:pt>
    <dgm:pt modelId="{36BB8C19-DFA7-4790-A09E-0F009538CBDB}" type="pres">
      <dgm:prSet presAssocID="{C40B0DC1-7858-4AF7-B0EC-A713C24929E8}" presName="tile4text" presStyleLbl="node1" presStyleIdx="3" presStyleCnt="4">
        <dgm:presLayoutVars>
          <dgm:chMax val="0"/>
          <dgm:chPref val="0"/>
          <dgm:bulletEnabled val="1"/>
        </dgm:presLayoutVars>
      </dgm:prSet>
      <dgm:spPr/>
    </dgm:pt>
    <dgm:pt modelId="{C0421989-A309-45E1-80D8-EA54662E622A}" type="pres">
      <dgm:prSet presAssocID="{C40B0DC1-7858-4AF7-B0EC-A713C24929E8}" presName="centerTile" presStyleLbl="fgShp" presStyleIdx="0" presStyleCnt="1" custScaleX="116004" custScaleY="105480">
        <dgm:presLayoutVars>
          <dgm:chMax val="0"/>
          <dgm:chPref val="0"/>
        </dgm:presLayoutVars>
      </dgm:prSet>
      <dgm:spPr/>
    </dgm:pt>
  </dgm:ptLst>
  <dgm:cxnLst>
    <dgm:cxn modelId="{E1C6FE08-C358-407F-8DFA-D297AF4D5237}" srcId="{C40B0DC1-7858-4AF7-B0EC-A713C24929E8}" destId="{B373895D-2B00-4D74-BA06-4F19440F07FD}" srcOrd="0" destOrd="0" parTransId="{1A4A1160-FB36-4036-8094-95667C63A4A8}" sibTransId="{B950A51A-C545-4F93-8E4F-5D57A6662FFB}"/>
    <dgm:cxn modelId="{B5AF1E12-6AB7-4774-9668-79200941577A}" type="presOf" srcId="{68212775-8631-4E84-9E8E-2A2189102216}" destId="{D732D9A1-DB9C-4F31-93C4-24D3361225A4}" srcOrd="0" destOrd="0" presId="urn:microsoft.com/office/officeart/2005/8/layout/matrix1"/>
    <dgm:cxn modelId="{BD1B6F1C-65FD-4DA0-ABC8-683F4BB16143}" type="presOf" srcId="{47969AC7-5B9E-4FAC-9509-EF01FB64E739}" destId="{95A336BA-69BB-49B1-B41F-2D86B81EE78E}" srcOrd="0" destOrd="0" presId="urn:microsoft.com/office/officeart/2005/8/layout/matrix1"/>
    <dgm:cxn modelId="{95E6E01F-4507-474E-A63B-510A05C93389}" type="presOf" srcId="{B373895D-2B00-4D74-BA06-4F19440F07FD}" destId="{C0421989-A309-45E1-80D8-EA54662E622A}" srcOrd="0" destOrd="0" presId="urn:microsoft.com/office/officeart/2005/8/layout/matrix1"/>
    <dgm:cxn modelId="{B6371823-9D70-4158-B4FE-9E19E108B199}" srcId="{B373895D-2B00-4D74-BA06-4F19440F07FD}" destId="{6EA161C7-2316-464C-9004-B1974E7A2BF2}" srcOrd="2" destOrd="0" parTransId="{66BB2E7E-3D57-4725-8308-C695DF927599}" sibTransId="{8B60310F-3F5A-461B-B71E-BCD2A0D8D882}"/>
    <dgm:cxn modelId="{19CA4C2F-CF3D-4101-85CB-6477397B53F3}" type="presOf" srcId="{4833FE32-CDE0-4857-A30F-0DD64AC1284A}" destId="{A8543AEE-0ABA-4ED1-8EAC-D619C4FF7E8F}" srcOrd="0" destOrd="0" presId="urn:microsoft.com/office/officeart/2005/8/layout/matrix1"/>
    <dgm:cxn modelId="{41877C62-6240-4F26-87EA-9AEB9884F098}" srcId="{B373895D-2B00-4D74-BA06-4F19440F07FD}" destId="{47969AC7-5B9E-4FAC-9509-EF01FB64E739}" srcOrd="0" destOrd="0" parTransId="{3113F0CB-F27C-4107-8AF2-1B36E732EE01}" sibTransId="{D2C28D7B-CDBB-4FB9-B853-68CFFBD3FD76}"/>
    <dgm:cxn modelId="{BF048B42-15BA-4390-9A9D-683CD8A3FFD7}" type="presOf" srcId="{4833FE32-CDE0-4857-A30F-0DD64AC1284A}" destId="{36BB8C19-DFA7-4790-A09E-0F009538CBDB}" srcOrd="1" destOrd="0" presId="urn:microsoft.com/office/officeart/2005/8/layout/matrix1"/>
    <dgm:cxn modelId="{1F218F44-BE82-42C2-A5A5-102DD3DD00A2}" srcId="{B373895D-2B00-4D74-BA06-4F19440F07FD}" destId="{4833FE32-CDE0-4857-A30F-0DD64AC1284A}" srcOrd="3" destOrd="0" parTransId="{8C4325E1-F774-427F-8876-B64D143A38D2}" sibTransId="{017BF656-7E20-4A94-933A-BF987252FBB3}"/>
    <dgm:cxn modelId="{BC71296E-CC11-46B5-987C-C31589C559CD}" srcId="{B373895D-2B00-4D74-BA06-4F19440F07FD}" destId="{68212775-8631-4E84-9E8E-2A2189102216}" srcOrd="1" destOrd="0" parTransId="{97828B61-5081-4C92-BACF-6CAD14FAE3E1}" sibTransId="{FD68619D-EA7A-4C23-A751-D861D712A463}"/>
    <dgm:cxn modelId="{D9F39283-6E35-4C41-87F3-BCF827B90D58}" type="presOf" srcId="{6EA161C7-2316-464C-9004-B1974E7A2BF2}" destId="{76F09139-91AC-4FEC-928F-FC87DA660509}" srcOrd="1" destOrd="0" presId="urn:microsoft.com/office/officeart/2005/8/layout/matrix1"/>
    <dgm:cxn modelId="{C9B15998-6CAE-4CF9-B78D-08494D065399}" type="presOf" srcId="{68212775-8631-4E84-9E8E-2A2189102216}" destId="{C257572C-E94C-4CD0-89C4-A83DC98DCF27}" srcOrd="1" destOrd="0" presId="urn:microsoft.com/office/officeart/2005/8/layout/matrix1"/>
    <dgm:cxn modelId="{DFFAD19E-1A22-42C8-95CE-B0A28DBBD0B7}" type="presOf" srcId="{6EA161C7-2316-464C-9004-B1974E7A2BF2}" destId="{A00F0ED7-A3F6-4255-B1AC-686BC23F1778}" srcOrd="0" destOrd="0" presId="urn:microsoft.com/office/officeart/2005/8/layout/matrix1"/>
    <dgm:cxn modelId="{D357CAAC-3B2C-46C2-9894-B138D0206FA3}" type="presOf" srcId="{47969AC7-5B9E-4FAC-9509-EF01FB64E739}" destId="{275F50F9-9212-4334-BAC3-0BB56EA657FC}" srcOrd="1" destOrd="0" presId="urn:microsoft.com/office/officeart/2005/8/layout/matrix1"/>
    <dgm:cxn modelId="{0F2745DA-146A-453E-B034-AE9E5FF564F5}" type="presOf" srcId="{C40B0DC1-7858-4AF7-B0EC-A713C24929E8}" destId="{19149156-0280-4861-9BCC-8E5073972EE7}" srcOrd="0" destOrd="0" presId="urn:microsoft.com/office/officeart/2005/8/layout/matrix1"/>
    <dgm:cxn modelId="{1EBB5CF7-47C9-4D39-BCE3-F7A4AE3B886E}" type="presParOf" srcId="{19149156-0280-4861-9BCC-8E5073972EE7}" destId="{E99F2850-279E-4D35-B46A-D23ED04084B2}" srcOrd="0" destOrd="0" presId="urn:microsoft.com/office/officeart/2005/8/layout/matrix1"/>
    <dgm:cxn modelId="{7B0993F0-52B9-4248-BA7F-3E02AFFF97C8}" type="presParOf" srcId="{E99F2850-279E-4D35-B46A-D23ED04084B2}" destId="{95A336BA-69BB-49B1-B41F-2D86B81EE78E}" srcOrd="0" destOrd="0" presId="urn:microsoft.com/office/officeart/2005/8/layout/matrix1"/>
    <dgm:cxn modelId="{4CDD5391-AD77-404D-BED8-B6E3419F7152}" type="presParOf" srcId="{E99F2850-279E-4D35-B46A-D23ED04084B2}" destId="{275F50F9-9212-4334-BAC3-0BB56EA657FC}" srcOrd="1" destOrd="0" presId="urn:microsoft.com/office/officeart/2005/8/layout/matrix1"/>
    <dgm:cxn modelId="{F7859FCE-0710-423B-A965-E48B727C1EEB}" type="presParOf" srcId="{E99F2850-279E-4D35-B46A-D23ED04084B2}" destId="{D732D9A1-DB9C-4F31-93C4-24D3361225A4}" srcOrd="2" destOrd="0" presId="urn:microsoft.com/office/officeart/2005/8/layout/matrix1"/>
    <dgm:cxn modelId="{1FA4A5E2-6D3B-47EC-8995-2E6ABFDF6562}" type="presParOf" srcId="{E99F2850-279E-4D35-B46A-D23ED04084B2}" destId="{C257572C-E94C-4CD0-89C4-A83DC98DCF27}" srcOrd="3" destOrd="0" presId="urn:microsoft.com/office/officeart/2005/8/layout/matrix1"/>
    <dgm:cxn modelId="{34E882BE-EBB9-4E7E-902C-CE37804CF67A}" type="presParOf" srcId="{E99F2850-279E-4D35-B46A-D23ED04084B2}" destId="{A00F0ED7-A3F6-4255-B1AC-686BC23F1778}" srcOrd="4" destOrd="0" presId="urn:microsoft.com/office/officeart/2005/8/layout/matrix1"/>
    <dgm:cxn modelId="{2644C8CD-D8C8-4D54-A3BE-FB896AD6CF5B}" type="presParOf" srcId="{E99F2850-279E-4D35-B46A-D23ED04084B2}" destId="{76F09139-91AC-4FEC-928F-FC87DA660509}" srcOrd="5" destOrd="0" presId="urn:microsoft.com/office/officeart/2005/8/layout/matrix1"/>
    <dgm:cxn modelId="{DDC387BC-21DD-43D5-95B6-64F2ACC7B44E}" type="presParOf" srcId="{E99F2850-279E-4D35-B46A-D23ED04084B2}" destId="{A8543AEE-0ABA-4ED1-8EAC-D619C4FF7E8F}" srcOrd="6" destOrd="0" presId="urn:microsoft.com/office/officeart/2005/8/layout/matrix1"/>
    <dgm:cxn modelId="{A2BB9411-9D5D-4BD3-911F-4D65761375A4}" type="presParOf" srcId="{E99F2850-279E-4D35-B46A-D23ED04084B2}" destId="{36BB8C19-DFA7-4790-A09E-0F009538CBDB}" srcOrd="7" destOrd="0" presId="urn:microsoft.com/office/officeart/2005/8/layout/matrix1"/>
    <dgm:cxn modelId="{8FCA53C6-3AD9-4C77-8FE1-BDE6098F5980}" type="presParOf" srcId="{19149156-0280-4861-9BCC-8E5073972EE7}" destId="{C0421989-A309-45E1-80D8-EA54662E622A}"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336BA-69BB-49B1-B41F-2D86B81EE78E}">
      <dsp:nvSpPr>
        <dsp:cNvPr id="0" name=""/>
        <dsp:cNvSpPr/>
      </dsp:nvSpPr>
      <dsp:spPr>
        <a:xfrm rot="16200000">
          <a:off x="510642" y="-510642"/>
          <a:ext cx="1808180" cy="282946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ga-IE" sz="2400" kern="1200" noProof="0"/>
            <a:t>Comhpháirteanna</a:t>
          </a:r>
        </a:p>
      </dsp:txBody>
      <dsp:txXfrm rot="5400000">
        <a:off x="0" y="0"/>
        <a:ext cx="2829465" cy="1356135"/>
      </dsp:txXfrm>
    </dsp:sp>
    <dsp:sp modelId="{D732D9A1-DB9C-4F31-93C4-24D3361225A4}">
      <dsp:nvSpPr>
        <dsp:cNvPr id="0" name=""/>
        <dsp:cNvSpPr/>
      </dsp:nvSpPr>
      <dsp:spPr>
        <a:xfrm>
          <a:off x="2829465" y="0"/>
          <a:ext cx="2829465" cy="180818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ga-IE" sz="2400" kern="1200" noProof="0"/>
            <a:t>Teagasc agus Measúnú</a:t>
          </a:r>
        </a:p>
      </dsp:txBody>
      <dsp:txXfrm>
        <a:off x="2829465" y="0"/>
        <a:ext cx="2829465" cy="1356135"/>
      </dsp:txXfrm>
    </dsp:sp>
    <dsp:sp modelId="{A00F0ED7-A3F6-4255-B1AC-686BC23F1778}">
      <dsp:nvSpPr>
        <dsp:cNvPr id="0" name=""/>
        <dsp:cNvSpPr/>
      </dsp:nvSpPr>
      <dsp:spPr>
        <a:xfrm rot="10800000">
          <a:off x="0" y="1808180"/>
          <a:ext cx="2829465" cy="180818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ga-IE" sz="2400" kern="1200" noProof="0"/>
            <a:t>Aithint agus Tuairisciú</a:t>
          </a:r>
        </a:p>
      </dsp:txBody>
      <dsp:txXfrm rot="10800000">
        <a:off x="0" y="2260225"/>
        <a:ext cx="2829465" cy="1356135"/>
      </dsp:txXfrm>
    </dsp:sp>
    <dsp:sp modelId="{A8543AEE-0ABA-4ED1-8EAC-D619C4FF7E8F}">
      <dsp:nvSpPr>
        <dsp:cNvPr id="0" name=""/>
        <dsp:cNvSpPr/>
      </dsp:nvSpPr>
      <dsp:spPr>
        <a:xfrm rot="5400000">
          <a:off x="3340107" y="1297538"/>
          <a:ext cx="1808180" cy="282946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ga-IE" sz="2400" kern="1200" noProof="0"/>
            <a:t>Machnamh agus Athnuachan</a:t>
          </a:r>
        </a:p>
      </dsp:txBody>
      <dsp:txXfrm rot="-5400000">
        <a:off x="2829465" y="2260225"/>
        <a:ext cx="2829465" cy="1356135"/>
      </dsp:txXfrm>
    </dsp:sp>
    <dsp:sp modelId="{C0421989-A309-45E1-80D8-EA54662E622A}">
      <dsp:nvSpPr>
        <dsp:cNvPr id="0" name=""/>
        <dsp:cNvSpPr/>
      </dsp:nvSpPr>
      <dsp:spPr>
        <a:xfrm>
          <a:off x="1844777" y="1331363"/>
          <a:ext cx="1969375" cy="95363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ga-IE" sz="2500" kern="1200">
              <a:solidFill>
                <a:srgbClr val="24647C">
                  <a:hueOff val="0"/>
                  <a:satOff val="0"/>
                  <a:lumOff val="0"/>
                  <a:alphaOff val="0"/>
                </a:srgbClr>
              </a:solidFill>
              <a:latin typeface="Arial"/>
              <a:ea typeface="+mn-ea"/>
              <a:cs typeface="+mn-cs"/>
            </a:rPr>
            <a:t>Gnéithe Curaclaim</a:t>
          </a:r>
          <a:endParaRPr lang="en-IE" sz="2500" kern="1200">
            <a:solidFill>
              <a:srgbClr val="24647C">
                <a:hueOff val="0"/>
                <a:satOff val="0"/>
                <a:lumOff val="0"/>
                <a:alphaOff val="0"/>
              </a:srgbClr>
            </a:solidFill>
            <a:latin typeface="Arial"/>
            <a:ea typeface="+mn-ea"/>
            <a:cs typeface="+mn-cs"/>
          </a:endParaRPr>
        </a:p>
      </dsp:txBody>
      <dsp:txXfrm>
        <a:off x="1891330" y="1377916"/>
        <a:ext cx="1876269" cy="860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336BA-69BB-49B1-B41F-2D86B81EE78E}">
      <dsp:nvSpPr>
        <dsp:cNvPr id="0" name=""/>
        <dsp:cNvSpPr/>
      </dsp:nvSpPr>
      <dsp:spPr>
        <a:xfrm rot="16200000">
          <a:off x="510642" y="-510642"/>
          <a:ext cx="1808180" cy="282946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ga-IE" sz="2500" kern="1200" noProof="0">
              <a:latin typeface="Arial"/>
            </a:rPr>
            <a:t>Fás Pearsanta</a:t>
          </a:r>
          <a:endParaRPr lang="ga-IE" sz="2500" kern="1200" noProof="0"/>
        </a:p>
      </dsp:txBody>
      <dsp:txXfrm rot="5400000">
        <a:off x="0" y="0"/>
        <a:ext cx="2829465" cy="1356135"/>
      </dsp:txXfrm>
    </dsp:sp>
    <dsp:sp modelId="{D732D9A1-DB9C-4F31-93C4-24D3361225A4}">
      <dsp:nvSpPr>
        <dsp:cNvPr id="0" name=""/>
        <dsp:cNvSpPr/>
      </dsp:nvSpPr>
      <dsp:spPr>
        <a:xfrm>
          <a:off x="2829465" y="0"/>
          <a:ext cx="2829465" cy="180818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ga-IE" sz="2500" kern="1200" noProof="0" dirty="0">
              <a:latin typeface="Arial"/>
            </a:rPr>
            <a:t>A bheith i </a:t>
          </a:r>
          <a:r>
            <a:rPr lang="ga-IE" sz="2500" kern="1200" noProof="1">
              <a:latin typeface="Arial"/>
            </a:rPr>
            <a:t>d’Fhoghlaimeoir</a:t>
          </a:r>
          <a:endParaRPr lang="ga-IE" sz="2500" kern="1200" noProof="1"/>
        </a:p>
      </dsp:txBody>
      <dsp:txXfrm>
        <a:off x="2829465" y="0"/>
        <a:ext cx="2829465" cy="1356135"/>
      </dsp:txXfrm>
    </dsp:sp>
    <dsp:sp modelId="{A00F0ED7-A3F6-4255-B1AC-686BC23F1778}">
      <dsp:nvSpPr>
        <dsp:cNvPr id="0" name=""/>
        <dsp:cNvSpPr/>
      </dsp:nvSpPr>
      <dsp:spPr>
        <a:xfrm rot="10800000">
          <a:off x="0" y="1808180"/>
          <a:ext cx="2829465" cy="180818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ga-IE" sz="2500" kern="1200" noProof="0">
              <a:latin typeface="Arial"/>
            </a:rPr>
            <a:t>Rannpháirtíocht Shibhialta agus Phobail</a:t>
          </a:r>
          <a:endParaRPr lang="ga-IE" sz="2500" kern="1200" noProof="0"/>
        </a:p>
      </dsp:txBody>
      <dsp:txXfrm rot="10800000">
        <a:off x="0" y="2260225"/>
        <a:ext cx="2829465" cy="1356135"/>
      </dsp:txXfrm>
    </dsp:sp>
    <dsp:sp modelId="{A8543AEE-0ABA-4ED1-8EAC-D619C4FF7E8F}">
      <dsp:nvSpPr>
        <dsp:cNvPr id="0" name=""/>
        <dsp:cNvSpPr/>
      </dsp:nvSpPr>
      <dsp:spPr>
        <a:xfrm rot="5400000">
          <a:off x="3340107" y="1297538"/>
          <a:ext cx="1808180" cy="282946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ga-IE" sz="2500" kern="1200" noProof="0">
              <a:latin typeface="Arial"/>
            </a:rPr>
            <a:t>Taighde Gairme</a:t>
          </a:r>
          <a:endParaRPr lang="ga-IE" sz="2500" kern="1200" noProof="0"/>
        </a:p>
      </dsp:txBody>
      <dsp:txXfrm rot="-5400000">
        <a:off x="2829465" y="2260225"/>
        <a:ext cx="2829465" cy="1356135"/>
      </dsp:txXfrm>
    </dsp:sp>
    <dsp:sp modelId="{C0421989-A309-45E1-80D8-EA54662E622A}">
      <dsp:nvSpPr>
        <dsp:cNvPr id="0" name=""/>
        <dsp:cNvSpPr/>
      </dsp:nvSpPr>
      <dsp:spPr>
        <a:xfrm>
          <a:off x="1844777" y="1331363"/>
          <a:ext cx="1969375" cy="95363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ga-IE" sz="2500" kern="1200">
              <a:solidFill>
                <a:srgbClr val="24647C">
                  <a:hueOff val="0"/>
                  <a:satOff val="0"/>
                  <a:lumOff val="0"/>
                  <a:alphaOff val="0"/>
                </a:srgbClr>
              </a:solidFill>
              <a:latin typeface="Arial"/>
              <a:ea typeface="+mn-ea"/>
              <a:cs typeface="+mn-cs"/>
            </a:rPr>
            <a:t>Gnéithe Scoláire</a:t>
          </a:r>
          <a:endParaRPr lang="en-IE" sz="2500" kern="1200">
            <a:solidFill>
              <a:srgbClr val="24647C">
                <a:hueOff val="0"/>
                <a:satOff val="0"/>
                <a:lumOff val="0"/>
                <a:alphaOff val="0"/>
              </a:srgbClr>
            </a:solidFill>
            <a:latin typeface="Arial"/>
            <a:ea typeface="+mn-ea"/>
            <a:cs typeface="+mn-cs"/>
          </a:endParaRPr>
        </a:p>
      </dsp:txBody>
      <dsp:txXfrm>
        <a:off x="1891330" y="1377916"/>
        <a:ext cx="1876269" cy="86052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CF690-5FA6-42EC-B5B9-BC5336529660}" type="datetimeFigureOut">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80833-5479-4D09-957A-0D3DEADA967F}" type="slidenum">
              <a:t>‹#›</a:t>
            </a:fld>
            <a:endParaRPr lang="en-US"/>
          </a:p>
        </p:txBody>
      </p:sp>
    </p:spTree>
    <p:extLst>
      <p:ext uri="{BB962C8B-B14F-4D97-AF65-F5344CB8AC3E}">
        <p14:creationId xmlns:p14="http://schemas.microsoft.com/office/powerpoint/2010/main" val="5427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ncca.i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cca.ie/media/5400/scr-advisory-report_ga.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cca.ie/media/6194/key_competencies_report-senior-cycle_2023_ga.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a:p>
        </p:txBody>
      </p:sp>
      <p:sp>
        <p:nvSpPr>
          <p:cNvPr id="4" name="Slide Number Placeholder 3"/>
          <p:cNvSpPr>
            <a:spLocks noGrp="1"/>
          </p:cNvSpPr>
          <p:nvPr>
            <p:ph type="sldNum" sz="quarter" idx="5"/>
          </p:nvPr>
        </p:nvSpPr>
        <p:spPr/>
        <p:txBody>
          <a:bodyPr/>
          <a:lstStyle/>
          <a:p>
            <a:fld id="{15B80833-5479-4D09-957A-0D3DEADA967F}" type="slidenum">
              <a:rPr lang="ga-IE" smtClean="0"/>
              <a:t>1</a:t>
            </a:fld>
            <a:endParaRPr lang="ga-IE"/>
          </a:p>
        </p:txBody>
      </p:sp>
    </p:spTree>
    <p:extLst>
      <p:ext uri="{BB962C8B-B14F-4D97-AF65-F5344CB8AC3E}">
        <p14:creationId xmlns:p14="http://schemas.microsoft.com/office/powerpoint/2010/main" val="3463798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46b96cf2a2_0_6: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146b96cf2a2_0_6:notes"/>
          <p:cNvSpPr txBox="1">
            <a:spLocks noGrp="1"/>
          </p:cNvSpPr>
          <p:nvPr>
            <p:ph type="body" idx="1"/>
          </p:nvPr>
        </p:nvSpPr>
        <p:spPr>
          <a:xfrm>
            <a:off x="685801" y="4724203"/>
            <a:ext cx="5486400" cy="4475560"/>
          </a:xfrm>
          <a:prstGeom prst="rect">
            <a:avLst/>
          </a:prstGeom>
        </p:spPr>
        <p:txBody>
          <a:bodyPr spcFirstLastPara="1" wrap="square" lIns="91864" tIns="91864" rIns="91864" bIns="91864" anchor="t" anchorCtr="0">
            <a:noAutofit/>
          </a:bodyPr>
          <a:lstStyle/>
          <a:p>
            <a:pPr algn="l">
              <a:lnSpc>
                <a:spcPct val="107000"/>
              </a:lnSpc>
              <a:spcAft>
                <a:spcPts val="800"/>
              </a:spcAft>
              <a:tabLst>
                <a:tab pos="2221230" algn="l"/>
              </a:tabLst>
            </a:pPr>
            <a:r>
              <a:rPr lang="ga-IE" sz="1800" b="1" kern="100" dirty="0">
                <a:effectLst/>
                <a:latin typeface="Arial" panose="020B0604020202020204" pitchFamily="34" charset="0"/>
                <a:ea typeface="Calibri" panose="020F0502020204030204" pitchFamily="34" charset="0"/>
              </a:rPr>
              <a:t>Cuspóir</a:t>
            </a:r>
            <a:r>
              <a:rPr lang="ga-IE" sz="1800" kern="100" dirty="0">
                <a:effectLst/>
                <a:latin typeface="Arial" panose="020B0604020202020204" pitchFamily="34" charset="0"/>
                <a:ea typeface="Calibri" panose="020F0502020204030204" pitchFamily="34" charset="0"/>
              </a:rPr>
              <a:t>: Forléargas a thabhairt </a:t>
            </a:r>
            <a:r>
              <a:rPr lang="en-GB" sz="1800" kern="100" dirty="0">
                <a:effectLst/>
                <a:latin typeface="Arial" panose="020B0604020202020204" pitchFamily="34" charset="0"/>
                <a:ea typeface="Calibri" panose="020F0502020204030204" pitchFamily="34" charset="0"/>
              </a:rPr>
              <a:t>do na múinteoirí machnamh a dhéanamh ar na hathruithe a bheidh ag teacht agus na gnéithe de na hathruithe a mbeidh tionchar acu orthu.</a:t>
            </a:r>
          </a:p>
          <a:p>
            <a:pPr algn="l">
              <a:lnSpc>
                <a:spcPct val="107000"/>
              </a:lnSpc>
              <a:spcAft>
                <a:spcPts val="800"/>
              </a:spcAft>
              <a:tabLst>
                <a:tab pos="2221230" algn="l"/>
              </a:tabLst>
            </a:pPr>
            <a:endParaRPr lang="en-IE" sz="1800" kern="100" dirty="0">
              <a:effectLst/>
              <a:latin typeface="Arial" panose="020B0604020202020204" pitchFamily="34" charset="0"/>
              <a:ea typeface="Calibri" panose="020F0502020204030204" pitchFamily="34" charset="0"/>
            </a:endParaRPr>
          </a:p>
          <a:p>
            <a:pPr algn="l">
              <a:lnSpc>
                <a:spcPct val="107000"/>
              </a:lnSpc>
              <a:spcAft>
                <a:spcPts val="800"/>
              </a:spcAft>
              <a:tabLst>
                <a:tab pos="2221230" algn="l"/>
              </a:tabLst>
            </a:pPr>
            <a:endParaRPr lang="ga-IE" sz="1800" kern="100" dirty="0">
              <a:effectLst/>
              <a:latin typeface="Arial" panose="020B0604020202020204" pitchFamily="34" charset="0"/>
              <a:ea typeface="Calibri" panose="020F0502020204030204" pitchFamily="34" charset="0"/>
            </a:endParaRPr>
          </a:p>
          <a:p>
            <a:pPr algn="l">
              <a:lnSpc>
                <a:spcPct val="107000"/>
              </a:lnSpc>
              <a:spcAft>
                <a:spcPts val="800"/>
              </a:spcAft>
              <a:tabLst>
                <a:tab pos="2221230" algn="l"/>
              </a:tabLst>
            </a:pPr>
            <a:r>
              <a:rPr lang="ga-IE" sz="1800" b="1" kern="100" dirty="0">
                <a:effectLst/>
                <a:latin typeface="Arial" panose="020B0604020202020204" pitchFamily="34" charset="0"/>
                <a:ea typeface="Calibri" panose="020F0502020204030204" pitchFamily="34" charset="0"/>
              </a:rPr>
              <a:t>Nótaí:</a:t>
            </a:r>
            <a:r>
              <a:rPr lang="en-GB" sz="1800" b="1" kern="100" dirty="0">
                <a:effectLst/>
                <a:latin typeface="Arial" panose="020B0604020202020204" pitchFamily="34" charset="0"/>
                <a:ea typeface="Calibri" panose="020F0502020204030204" pitchFamily="34" charset="0"/>
              </a:rPr>
              <a:t> </a:t>
            </a:r>
            <a:r>
              <a:rPr lang="en-GB" sz="1800" b="0" kern="100" dirty="0">
                <a:effectLst/>
                <a:latin typeface="Arial" panose="020B0604020202020204" pitchFamily="34" charset="0"/>
                <a:ea typeface="Calibri" panose="020F0502020204030204" pitchFamily="34" charset="0"/>
              </a:rPr>
              <a:t>Is é an sprioc ná chun cinntiú nach bhfuil na múinteoirí caochta le barraíocht eolais mar go bhfuil deis acu a thuiscint go mbaineann roinnt de na gnéithe seo leo ach nach mbaineann said ar fad leo.</a:t>
            </a:r>
            <a:endParaRPr lang="ga-IE" sz="1800" b="0" kern="1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421210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ga-IE" sz="1800" b="1" kern="100">
                <a:effectLst/>
                <a:latin typeface="Arial" panose="020B0604020202020204" pitchFamily="34" charset="0"/>
                <a:ea typeface="Calibri" panose="020F0502020204030204" pitchFamily="34" charset="0"/>
              </a:rPr>
              <a:t>Cuspóir: </a:t>
            </a:r>
            <a:r>
              <a:rPr lang="ga-IE" sz="1800" kern="100">
                <a:effectLst/>
                <a:latin typeface="Arial" panose="020B0604020202020204" pitchFamily="34" charset="0"/>
                <a:ea typeface="Calibri" panose="020F0502020204030204" pitchFamily="34" charset="0"/>
              </a:rPr>
              <a:t>Soiléireacht a thabhairt ar a mbeidh ag tarlú ó Mheán Fómhair 2024</a:t>
            </a:r>
            <a:endParaRPr lang="en-IE" sz="1800" kern="100">
              <a:effectLst/>
              <a:latin typeface="Arial" panose="020B0604020202020204" pitchFamily="34" charset="0"/>
              <a:ea typeface="Calibri" panose="020F0502020204030204" pitchFamily="34" charset="0"/>
            </a:endParaRPr>
          </a:p>
          <a:p>
            <a:pPr algn="l">
              <a:lnSpc>
                <a:spcPct val="107000"/>
              </a:lnSpc>
              <a:spcAft>
                <a:spcPts val="800"/>
              </a:spcAft>
            </a:pPr>
            <a:endParaRPr lang="ga-IE" sz="1800" kern="100">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a:effectLst/>
                <a:latin typeface="Arial" panose="020B0604020202020204" pitchFamily="34" charset="0"/>
                <a:ea typeface="Calibri" panose="020F0502020204030204" pitchFamily="34" charset="0"/>
              </a:rPr>
              <a:t>Soiléireacht: </a:t>
            </a:r>
            <a:r>
              <a:rPr lang="ga-IE" sz="1800" kern="100">
                <a:effectLst/>
                <a:latin typeface="Arial" panose="020B0604020202020204" pitchFamily="34" charset="0"/>
                <a:ea typeface="Calibri" panose="020F0502020204030204" pitchFamily="34" charset="0"/>
              </a:rPr>
              <a:t> Is féidir cláir foghlama Leibhéal 1 agus Leibhéal 2 na Sraithe Sinsearaí a thabhairt isteach i scoileanna ó Mheán Fómhair 2024. (Soiléireacht de dhíth maidir leis an Idirbhliain)</a:t>
            </a:r>
          </a:p>
          <a:p>
            <a:pPr algn="l">
              <a:lnSpc>
                <a:spcPct val="107000"/>
              </a:lnSpc>
              <a:spcAft>
                <a:spcPts val="800"/>
              </a:spcAft>
            </a:pPr>
            <a:r>
              <a:rPr lang="ga-IE" sz="1800" kern="100">
                <a:effectLst/>
                <a:latin typeface="Arial" panose="020B0604020202020204" pitchFamily="34" charset="0"/>
                <a:ea typeface="Calibri" panose="020F0502020204030204" pitchFamily="34" charset="0"/>
              </a:rPr>
              <a:t>Cuirfear tús le tacaíocht ó Oide i mí Mheán Fómhair d’ábhair Thráinse 1, lena n-áirítear an dá ábhar nua. Beidh an tacaíocht sin ar siúl ar feadh roinnt blianta chun tacú leis na céimeanna éagsúla d'fhorbairt an ábhair</a:t>
            </a:r>
          </a:p>
          <a:p>
            <a:endParaRPr lang="en-US">
              <a:cs typeface="Calibri"/>
            </a:endParaRPr>
          </a:p>
        </p:txBody>
      </p:sp>
      <p:sp>
        <p:nvSpPr>
          <p:cNvPr id="4" name="Slide Number Placeholder 3"/>
          <p:cNvSpPr>
            <a:spLocks noGrp="1"/>
          </p:cNvSpPr>
          <p:nvPr>
            <p:ph type="sldNum" sz="quarter" idx="5"/>
          </p:nvPr>
        </p:nvSpPr>
        <p:spPr/>
        <p:txBody>
          <a:bodyPr/>
          <a:lstStyle/>
          <a:p>
            <a:fld id="{15B80833-5479-4D09-957A-0D3DEADA967F}" type="slidenum">
              <a:rPr lang="en-US"/>
              <a:t>11</a:t>
            </a:fld>
            <a:endParaRPr lang="en-US"/>
          </a:p>
        </p:txBody>
      </p:sp>
    </p:spTree>
    <p:extLst>
      <p:ext uri="{BB962C8B-B14F-4D97-AF65-F5344CB8AC3E}">
        <p14:creationId xmlns:p14="http://schemas.microsoft.com/office/powerpoint/2010/main" val="1121857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ga-IE" sz="1800" b="1" kern="100">
                <a:effectLst/>
                <a:latin typeface="Arial" panose="020B0604020202020204" pitchFamily="34" charset="0"/>
                <a:ea typeface="Calibri" panose="020F0502020204030204" pitchFamily="34" charset="0"/>
              </a:rPr>
              <a:t>Cuspóir: </a:t>
            </a:r>
            <a:r>
              <a:rPr lang="ga-IE" sz="1800" kern="100">
                <a:effectLst/>
                <a:latin typeface="Arial" panose="020B0604020202020204" pitchFamily="34" charset="0"/>
                <a:ea typeface="Calibri" panose="020F0502020204030204" pitchFamily="34" charset="0"/>
              </a:rPr>
              <a:t>Am a chur ar fáil do scoil chun an tionchar agus na chéad chéimeanna eile do Thráinse 1 a phlé ag trí leibhéal éagsúla na scoile, Múinteoir, roinn ábhair agus pobal uile na scoile. </a:t>
            </a:r>
          </a:p>
          <a:p>
            <a:endParaRPr lang="en-GB"/>
          </a:p>
        </p:txBody>
      </p:sp>
      <p:sp>
        <p:nvSpPr>
          <p:cNvPr id="4" name="Slide Number Placeholder 3"/>
          <p:cNvSpPr>
            <a:spLocks noGrp="1"/>
          </p:cNvSpPr>
          <p:nvPr>
            <p:ph type="sldNum" sz="quarter" idx="5"/>
          </p:nvPr>
        </p:nvSpPr>
        <p:spPr/>
        <p:txBody>
          <a:bodyPr/>
          <a:lstStyle/>
          <a:p>
            <a:fld id="{15B80833-5479-4D09-957A-0D3DEADA967F}" type="slidenum">
              <a:rPr lang="en-US"/>
              <a:t>12</a:t>
            </a:fld>
            <a:endParaRPr lang="en-US"/>
          </a:p>
        </p:txBody>
      </p:sp>
    </p:spTree>
    <p:extLst>
      <p:ext uri="{BB962C8B-B14F-4D97-AF65-F5344CB8AC3E}">
        <p14:creationId xmlns:p14="http://schemas.microsoft.com/office/powerpoint/2010/main" val="2267963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a:xfrm>
            <a:off x="685801" y="4786363"/>
            <a:ext cx="5486400" cy="5159327"/>
          </a:xfrm>
        </p:spPr>
        <p:txBody>
          <a:bodyPr/>
          <a:lstStyle/>
          <a:p>
            <a:pPr algn="l">
              <a:lnSpc>
                <a:spcPct val="107000"/>
              </a:lnSpc>
              <a:spcAft>
                <a:spcPts val="800"/>
              </a:spcAft>
            </a:pPr>
            <a:r>
              <a:rPr lang="ga-IE" sz="1800" b="1" kern="100" dirty="0">
                <a:effectLst/>
                <a:latin typeface="Arial" panose="020B0604020202020204" pitchFamily="34" charset="0"/>
                <a:ea typeface="Calibri" panose="020F0502020204030204" pitchFamily="34" charset="0"/>
              </a:rPr>
              <a:t>Cuspóir: </a:t>
            </a:r>
            <a:r>
              <a:rPr lang="ga-IE" sz="1800" kern="100" dirty="0">
                <a:effectLst/>
                <a:latin typeface="Arial" panose="020B0604020202020204" pitchFamily="34" charset="0"/>
                <a:ea typeface="Calibri" panose="020F0502020204030204" pitchFamily="34" charset="0"/>
              </a:rPr>
              <a:t>Múinteoirí agus ceannairí scoile a chur ar an eolas faoi na tacaíochtaí ar féidir leo a bheith ag súil leo ó Oide. Is forléargas cineálach é seo agus beidh feidhm aige maidir le gach ábhar de réir mar a thugtar isteach a shonraíocht nua.</a:t>
            </a:r>
            <a:endParaRPr lang="en-IE" sz="1800" kern="100" dirty="0">
              <a:effectLst/>
              <a:latin typeface="Arial" panose="020B0604020202020204" pitchFamily="34" charset="0"/>
              <a:ea typeface="Calibri" panose="020F0502020204030204" pitchFamily="34" charset="0"/>
            </a:endParaRPr>
          </a:p>
          <a:p>
            <a:pPr algn="l">
              <a:lnSpc>
                <a:spcPct val="107000"/>
              </a:lnSpc>
              <a:spcAft>
                <a:spcPts val="800"/>
              </a:spcAft>
            </a:pPr>
            <a:endParaRPr lang="ga-IE" sz="1800" kern="100" dirty="0">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dirty="0">
                <a:effectLst/>
                <a:latin typeface="Arial" panose="020B0604020202020204" pitchFamily="34" charset="0"/>
                <a:ea typeface="Calibri" panose="020F0502020204030204" pitchFamily="34" charset="0"/>
              </a:rPr>
              <a:t>Nótaí:</a:t>
            </a:r>
            <a:r>
              <a:rPr lang="ga-IE" sz="1800" kern="100" dirty="0">
                <a:effectLst/>
                <a:latin typeface="Arial" panose="020B0604020202020204" pitchFamily="34" charset="0"/>
                <a:ea typeface="Calibri" panose="020F0502020204030204" pitchFamily="34" charset="0"/>
              </a:rPr>
              <a:t> Cuirfear tús le tacaíocht ó Oide san Fhómhar sula dtabharfar isteach an t-ábhar.</a:t>
            </a:r>
          </a:p>
          <a:p>
            <a:pPr algn="l">
              <a:lnSpc>
                <a:spcPct val="107000"/>
              </a:lnSpc>
              <a:spcAft>
                <a:spcPts val="800"/>
              </a:spcAft>
            </a:pPr>
            <a:r>
              <a:rPr lang="ga-IE" sz="1800" kern="100" dirty="0">
                <a:effectLst/>
                <a:latin typeface="Arial" panose="020B0604020202020204" pitchFamily="34" charset="0"/>
                <a:ea typeface="Calibri" panose="020F0502020204030204" pitchFamily="34" charset="0"/>
              </a:rPr>
              <a:t>Mar shampla, tá Gnó i dTráinse 1 le tabhairt isteach i scoileanna i Meán Fómhair 2025. Cuirfear tús leis na tacaíochtaí ó Oide i bhFómhar, 2024 agus leanfaidh siad ar aghaidh ar feadh tréimhse 4 bliana. I measc na dtacaíochtaí beidh imeachtaí lae duine le duine, seimineáir ghréasáin agus </a:t>
            </a:r>
            <a:r>
              <a:rPr lang="en-GB" sz="1800" kern="100" dirty="0">
                <a:effectLst/>
                <a:latin typeface="Arial" panose="020B0604020202020204" pitchFamily="34" charset="0"/>
                <a:ea typeface="Calibri" panose="020F0502020204030204" pitchFamily="34" charset="0"/>
              </a:rPr>
              <a:t>seisiúin </a:t>
            </a:r>
            <a:r>
              <a:rPr lang="ga-IE" sz="1800" kern="100" dirty="0">
                <a:effectLst/>
                <a:latin typeface="Arial" panose="020B0604020202020204" pitchFamily="34" charset="0"/>
                <a:ea typeface="Calibri" panose="020F0502020204030204" pitchFamily="34" charset="0"/>
              </a:rPr>
              <a:t>c</a:t>
            </a:r>
            <a:r>
              <a:rPr lang="en-GB" sz="1800" kern="100" dirty="0">
                <a:effectLst/>
                <a:latin typeface="Arial" panose="020B0604020202020204" pitchFamily="34" charset="0"/>
                <a:ea typeface="Calibri" panose="020F0502020204030204" pitchFamily="34" charset="0"/>
              </a:rPr>
              <a:t>h</a:t>
            </a:r>
            <a:r>
              <a:rPr lang="ga-IE" sz="1800" kern="100" dirty="0">
                <a:effectLst/>
                <a:latin typeface="Arial" panose="020B0604020202020204" pitchFamily="34" charset="0"/>
                <a:ea typeface="Calibri" panose="020F0502020204030204" pitchFamily="34" charset="0"/>
              </a:rPr>
              <a:t>omhoibríocha. Beidh Oide ar fáil freisin le haghaidh tacaíochtaí saincheaptha inscoile agus clinicí buail isteach.</a:t>
            </a:r>
          </a:p>
          <a:p>
            <a:pPr algn="l">
              <a:lnSpc>
                <a:spcPct val="107000"/>
              </a:lnSpc>
              <a:spcAft>
                <a:spcPts val="800"/>
              </a:spcAft>
            </a:pPr>
            <a:r>
              <a:rPr lang="ga-IE" sz="1800" kern="100" dirty="0">
                <a:effectLst/>
                <a:latin typeface="Arial" panose="020B0604020202020204" pitchFamily="34" charset="0"/>
                <a:ea typeface="Calibri" panose="020F0502020204030204" pitchFamily="34" charset="0"/>
              </a:rPr>
              <a:t>I gcás gach ábhair tá plean i</a:t>
            </a:r>
            <a:r>
              <a:rPr lang="en-IE" sz="1800" kern="100" dirty="0">
                <a:effectLst/>
                <a:latin typeface="Arial" panose="020B0604020202020204" pitchFamily="34" charset="0"/>
                <a:ea typeface="Calibri" panose="020F0502020204030204" pitchFamily="34" charset="0"/>
              </a:rPr>
              <a:t>dir</a:t>
            </a:r>
            <a:r>
              <a:rPr lang="ga-IE" sz="1800" kern="100" dirty="0">
                <a:effectLst/>
                <a:latin typeface="Arial" panose="020B0604020202020204" pitchFamily="34" charset="0"/>
                <a:ea typeface="Calibri" panose="020F0502020204030204" pitchFamily="34" charset="0"/>
              </a:rPr>
              <a:t>bhliana ann d</a:t>
            </a:r>
            <a:r>
              <a:rPr lang="en-IE" sz="1800" kern="100" dirty="0">
                <a:effectLst/>
                <a:latin typeface="Arial" panose="020B0604020202020204" pitchFamily="34" charset="0"/>
                <a:ea typeface="Calibri" panose="020F0502020204030204" pitchFamily="34" charset="0"/>
              </a:rPr>
              <a:t>’</a:t>
            </a:r>
            <a:r>
              <a:rPr lang="ga-IE" sz="1800" kern="100" dirty="0">
                <a:effectLst/>
                <a:latin typeface="Arial" panose="020B0604020202020204" pitchFamily="34" charset="0"/>
                <a:ea typeface="Calibri" panose="020F0502020204030204" pitchFamily="34" charset="0"/>
              </a:rPr>
              <a:t>EFGnna. Tá sé beartaithe  inneachar na n-imeachtaí sin a chur ar fáil ag an tráth a bheidh tuilleadh eolais á eisiúint maidir leis an ábhar.</a:t>
            </a:r>
          </a:p>
          <a:p>
            <a:pPr algn="l">
              <a:lnSpc>
                <a:spcPct val="107000"/>
              </a:lnSpc>
              <a:spcAft>
                <a:spcPts val="800"/>
              </a:spcAft>
            </a:pPr>
            <a:endParaRPr lang="ga-IE" sz="1800" kern="100" dirty="0">
              <a:effectLst/>
              <a:latin typeface="Arial" panose="020B0604020202020204" pitchFamily="34" charset="0"/>
              <a:ea typeface="Calibri" panose="020F0502020204030204" pitchFamily="34" charset="0"/>
            </a:endParaRPr>
          </a:p>
          <a:p>
            <a:endParaRPr lang="en-GB" dirty="0">
              <a:solidFill>
                <a:srgbClr val="138EB6"/>
              </a:solidFill>
              <a:cs typeface="Calibri"/>
            </a:endParaRPr>
          </a:p>
        </p:txBody>
      </p:sp>
      <p:sp>
        <p:nvSpPr>
          <p:cNvPr id="4" name="Slide Number Placeholder 3"/>
          <p:cNvSpPr>
            <a:spLocks noGrp="1"/>
          </p:cNvSpPr>
          <p:nvPr>
            <p:ph type="sldNum" sz="quarter" idx="4294967295"/>
          </p:nvPr>
        </p:nvSpPr>
        <p:spPr/>
        <p:txBody>
          <a:bodyPr lIns="91879" tIns="45939" rIns="91879" bIns="45939"/>
          <a:lstStyle/>
          <a:p>
            <a:fld id="{F4B27F17-31A8-4877-B718-D306516D8F8C}" type="slidenum">
              <a:rPr lang="en-IE" smtClean="0"/>
              <a:t>14</a:t>
            </a:fld>
            <a:endParaRPr lang="en-IE"/>
          </a:p>
        </p:txBody>
      </p:sp>
    </p:spTree>
    <p:extLst>
      <p:ext uri="{BB962C8B-B14F-4D97-AF65-F5344CB8AC3E}">
        <p14:creationId xmlns:p14="http://schemas.microsoft.com/office/powerpoint/2010/main" val="1415534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a:xfrm>
            <a:off x="685801" y="4786363"/>
            <a:ext cx="5486400" cy="5159327"/>
          </a:xfrm>
        </p:spPr>
        <p:txBody>
          <a:bodyPr/>
          <a:lstStyle/>
          <a:p>
            <a:endParaRPr lang="en-GB" dirty="0">
              <a:solidFill>
                <a:srgbClr val="138EB6"/>
              </a:solidFill>
              <a:cs typeface="Calibri"/>
            </a:endParaRPr>
          </a:p>
        </p:txBody>
      </p:sp>
      <p:sp>
        <p:nvSpPr>
          <p:cNvPr id="4" name="Slide Number Placeholder 3"/>
          <p:cNvSpPr>
            <a:spLocks noGrp="1"/>
          </p:cNvSpPr>
          <p:nvPr>
            <p:ph type="sldNum" sz="quarter" idx="4294967295"/>
          </p:nvPr>
        </p:nvSpPr>
        <p:spPr/>
        <p:txBody>
          <a:bodyPr lIns="91879" tIns="45939" rIns="91879" bIns="45939"/>
          <a:lstStyle/>
          <a:p>
            <a:fld id="{F4B27F17-31A8-4877-B718-D306516D8F8C}" type="slidenum">
              <a:rPr lang="en-IE" smtClean="0"/>
              <a:t>16</a:t>
            </a:fld>
            <a:endParaRPr lang="en-IE"/>
          </a:p>
        </p:txBody>
      </p:sp>
    </p:spTree>
    <p:extLst>
      <p:ext uri="{BB962C8B-B14F-4D97-AF65-F5344CB8AC3E}">
        <p14:creationId xmlns:p14="http://schemas.microsoft.com/office/powerpoint/2010/main" val="3477403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4"/>
        <p:cNvGrpSpPr/>
        <p:nvPr/>
      </p:nvGrpSpPr>
      <p:grpSpPr>
        <a:xfrm>
          <a:off x="0" y="0"/>
          <a:ext cx="0" cy="0"/>
          <a:chOff x="0" y="0"/>
          <a:chExt cx="0" cy="0"/>
        </a:xfrm>
      </p:grpSpPr>
      <p:sp>
        <p:nvSpPr>
          <p:cNvPr id="6185" name="Google Shape;6185;g16444a24490_0_8: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6" name="Google Shape;6186;g16444a24490_0_8:notes"/>
          <p:cNvSpPr txBox="1">
            <a:spLocks noGrp="1"/>
          </p:cNvSpPr>
          <p:nvPr>
            <p:ph type="body" idx="1"/>
          </p:nvPr>
        </p:nvSpPr>
        <p:spPr>
          <a:xfrm>
            <a:off x="685801" y="4786364"/>
            <a:ext cx="5486400" cy="3916278"/>
          </a:xfrm>
          <a:prstGeom prst="rect">
            <a:avLst/>
          </a:prstGeom>
        </p:spPr>
        <p:txBody>
          <a:bodyPr spcFirstLastPara="1" wrap="square" lIns="91864" tIns="45919" rIns="91864" bIns="45919" anchor="t" anchorCtr="0">
            <a:noAutofit/>
          </a:bodyPr>
          <a:lstStyle/>
          <a:p>
            <a:pPr marL="0" indent="0" defTabSz="918789">
              <a:buNone/>
              <a:defRPr/>
            </a:pPr>
            <a:endParaRPr lang="en-GB"/>
          </a:p>
          <a:p>
            <a:pPr marL="0" indent="0">
              <a:buNone/>
            </a:pPr>
            <a:endParaRPr/>
          </a:p>
        </p:txBody>
      </p:sp>
      <p:sp>
        <p:nvSpPr>
          <p:cNvPr id="6187" name="Google Shape;6187;g16444a24490_0_8:notes"/>
          <p:cNvSpPr txBox="1">
            <a:spLocks noGrp="1"/>
          </p:cNvSpPr>
          <p:nvPr>
            <p:ph type="sldNum" idx="4294967295"/>
          </p:nvPr>
        </p:nvSpPr>
        <p:spPr>
          <a:xfrm>
            <a:off x="3884614" y="9446679"/>
            <a:ext cx="2971800" cy="498916"/>
          </a:xfrm>
          <a:prstGeom prst="rect">
            <a:avLst/>
          </a:prstGeom>
        </p:spPr>
        <p:txBody>
          <a:bodyPr spcFirstLastPara="1" wrap="square" lIns="91864" tIns="45919" rIns="91864" bIns="45919" anchor="b" anchorCtr="0">
            <a:noAutofit/>
          </a:bodyPr>
          <a:lstStyle/>
          <a:p>
            <a:pPr algn="r"/>
            <a:fld id="{00000000-1234-1234-1234-123412341234}" type="slidenum">
              <a:rPr lang="en-IE"/>
              <a:pPr algn="r"/>
              <a:t>17</a:t>
            </a:fld>
            <a:endParaRPr/>
          </a:p>
        </p:txBody>
      </p:sp>
    </p:spTree>
    <p:extLst>
      <p:ext uri="{BB962C8B-B14F-4D97-AF65-F5344CB8AC3E}">
        <p14:creationId xmlns:p14="http://schemas.microsoft.com/office/powerpoint/2010/main" val="1574933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46b96cf2a2_0_6: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146b96cf2a2_0_6:notes"/>
          <p:cNvSpPr txBox="1">
            <a:spLocks noGrp="1"/>
          </p:cNvSpPr>
          <p:nvPr>
            <p:ph type="body" idx="1"/>
          </p:nvPr>
        </p:nvSpPr>
        <p:spPr>
          <a:xfrm>
            <a:off x="685801" y="4724203"/>
            <a:ext cx="5486400" cy="4475560"/>
          </a:xfrm>
          <a:prstGeom prst="rect">
            <a:avLst/>
          </a:prstGeom>
        </p:spPr>
        <p:txBody>
          <a:bodyPr spcFirstLastPara="1" wrap="square" lIns="91864" tIns="91864" rIns="91864" bIns="91864" anchor="t" anchorCtr="0">
            <a:noAutofit/>
          </a:bodyPr>
          <a:lstStyle/>
          <a:p>
            <a:pPr algn="l">
              <a:lnSpc>
                <a:spcPct val="107000"/>
              </a:lnSpc>
              <a:spcAft>
                <a:spcPts val="800"/>
              </a:spcAft>
            </a:pPr>
            <a:r>
              <a:rPr lang="ga-IE" sz="1800" b="1" kern="100" dirty="0">
                <a:effectLst/>
                <a:latin typeface="Arial"/>
                <a:ea typeface="Calibri"/>
                <a:cs typeface="Arial"/>
              </a:rPr>
              <a:t>Cuspóir: </a:t>
            </a:r>
            <a:r>
              <a:rPr lang="ga-IE" sz="1800" dirty="0">
                <a:solidFill>
                  <a:srgbClr val="1987A8"/>
                </a:solidFill>
              </a:rPr>
              <a:t>Ráiteas </a:t>
            </a:r>
            <a:r>
              <a:rPr lang="en-IE" sz="1800" dirty="0">
                <a:solidFill>
                  <a:srgbClr val="1987A8"/>
                </a:solidFill>
              </a:rPr>
              <a:t>an </a:t>
            </a:r>
            <a:r>
              <a:rPr lang="en-IE" sz="1800" noProof="1">
                <a:solidFill>
                  <a:srgbClr val="1987A8"/>
                </a:solidFill>
              </a:rPr>
              <a:t>Chláir </a:t>
            </a:r>
            <a:r>
              <a:rPr lang="ga-IE" sz="1800" dirty="0">
                <a:solidFill>
                  <a:srgbClr val="1987A8"/>
                </a:solidFill>
              </a:rPr>
              <a:t>Idirbhliana</a:t>
            </a:r>
            <a:r>
              <a:rPr lang="en-IE" sz="1800" dirty="0">
                <a:solidFill>
                  <a:srgbClr val="1987A8"/>
                </a:solidFill>
              </a:rPr>
              <a:t> </a:t>
            </a:r>
            <a:r>
              <a:rPr lang="ga-IE" sz="1800" kern="100" dirty="0">
                <a:effectLst/>
                <a:latin typeface="Arial"/>
                <a:ea typeface="Calibri"/>
                <a:cs typeface="Arial"/>
              </a:rPr>
              <a:t>a thabhairt isteach</a:t>
            </a:r>
            <a:endParaRPr lang="en-IE" sz="1800" kern="100" dirty="0">
              <a:effectLst/>
              <a:latin typeface="Arial"/>
              <a:ea typeface="Calibri"/>
              <a:cs typeface="Arial"/>
            </a:endParaRPr>
          </a:p>
          <a:p>
            <a:pPr algn="l">
              <a:lnSpc>
                <a:spcPct val="107000"/>
              </a:lnSpc>
              <a:spcAft>
                <a:spcPts val="800"/>
              </a:spcAft>
            </a:pPr>
            <a:endParaRPr lang="ga-IE" sz="1800" kern="100" dirty="0">
              <a:effectLst/>
              <a:latin typeface="Arial" panose="020B0604020202020204" pitchFamily="34" charset="0"/>
              <a:ea typeface="Calibri" panose="020F0502020204030204" pitchFamily="34" charset="0"/>
            </a:endParaRPr>
          </a:p>
          <a:p>
            <a:pPr algn="l">
              <a:lnSpc>
                <a:spcPct val="107000"/>
              </a:lnSpc>
              <a:spcAft>
                <a:spcPts val="800"/>
              </a:spcAft>
            </a:pPr>
            <a:r>
              <a:rPr lang="ga-IE" sz="1800" kern="100" dirty="0">
                <a:effectLst/>
                <a:latin typeface="Arial"/>
                <a:ea typeface="Calibri"/>
                <a:cs typeface="Arial"/>
              </a:rPr>
              <a:t>Acmhainn: </a:t>
            </a:r>
            <a:r>
              <a:rPr lang="en-IE" sz="1800" kern="100" dirty="0">
                <a:effectLst/>
                <a:latin typeface="Arial"/>
                <a:ea typeface="Calibri"/>
                <a:cs typeface="Arial"/>
              </a:rPr>
              <a:t>R</a:t>
            </a:r>
            <a:r>
              <a:rPr lang="ga-IE" sz="1800" kern="100" dirty="0" err="1">
                <a:effectLst/>
                <a:latin typeface="Arial"/>
                <a:ea typeface="Calibri"/>
                <a:cs typeface="Arial"/>
              </a:rPr>
              <a:t>áiteas</a:t>
            </a:r>
            <a:r>
              <a:rPr lang="ga-IE" sz="1800" kern="100" dirty="0">
                <a:effectLst/>
                <a:latin typeface="Arial"/>
                <a:ea typeface="Calibri"/>
                <a:cs typeface="Arial"/>
              </a:rPr>
              <a:t> Chlár na hIdirbhliana: </a:t>
            </a:r>
            <a:r>
              <a:rPr lang="ga-IE" sz="1800" u="sng" kern="100" dirty="0">
                <a:solidFill>
                  <a:srgbClr val="0563C1"/>
                </a:solidFill>
                <a:effectLst/>
                <a:latin typeface="Arial"/>
                <a:ea typeface="Calibri"/>
                <a:cs typeface="Arial"/>
              </a:rPr>
              <a:t>https://www.curriculumonline.ie/getmedia/5a5c7025-840d-498d-92b5-d109a461e812/IB-Raiteas-an-Chlair-GA-INT.pdf</a:t>
            </a:r>
            <a:endParaRPr lang="en-IE" sz="1800" u="sng" kern="100" dirty="0">
              <a:solidFill>
                <a:srgbClr val="0563C1"/>
              </a:solidFill>
              <a:effectLst/>
              <a:latin typeface="Arial"/>
              <a:ea typeface="Calibri"/>
              <a:cs typeface="Arial"/>
            </a:endParaRPr>
          </a:p>
          <a:p>
            <a:pPr algn="l">
              <a:lnSpc>
                <a:spcPct val="107000"/>
              </a:lnSpc>
              <a:spcAft>
                <a:spcPts val="800"/>
              </a:spcAft>
            </a:pPr>
            <a:endParaRPr lang="en-IE" sz="1800" u="sng" kern="100" dirty="0">
              <a:solidFill>
                <a:srgbClr val="0563C1"/>
              </a:solidFill>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dirty="0">
                <a:effectLst/>
                <a:latin typeface="Arial"/>
                <a:ea typeface="Calibri"/>
                <a:cs typeface="Arial"/>
              </a:rPr>
              <a:t>Nótaí:</a:t>
            </a:r>
            <a:r>
              <a:rPr lang="ga-IE" sz="1800" kern="100" dirty="0">
                <a:effectLst/>
                <a:latin typeface="Arial"/>
                <a:ea typeface="Calibri"/>
                <a:cs typeface="Arial"/>
              </a:rPr>
              <a:t> Réamhrá ar </a:t>
            </a:r>
            <a:r>
              <a:rPr lang="ga-IE" sz="1800" dirty="0">
                <a:solidFill>
                  <a:srgbClr val="1987A8"/>
                </a:solidFill>
              </a:rPr>
              <a:t>Ráiteas </a:t>
            </a:r>
            <a:r>
              <a:rPr lang="en-IE" sz="1800" dirty="0">
                <a:solidFill>
                  <a:srgbClr val="1987A8"/>
                </a:solidFill>
              </a:rPr>
              <a:t>an </a:t>
            </a:r>
            <a:r>
              <a:rPr lang="en-IE" sz="1800" noProof="1">
                <a:solidFill>
                  <a:srgbClr val="1987A8"/>
                </a:solidFill>
              </a:rPr>
              <a:t>Chláir </a:t>
            </a:r>
            <a:r>
              <a:rPr lang="ga-IE" sz="1800" dirty="0">
                <a:solidFill>
                  <a:srgbClr val="1987A8"/>
                </a:solidFill>
              </a:rPr>
              <a:t>Idirbhliana</a:t>
            </a:r>
            <a:r>
              <a:rPr lang="ga-IE" sz="1800" kern="100" dirty="0">
                <a:effectLst/>
                <a:latin typeface="Arial"/>
                <a:ea typeface="Calibri"/>
                <a:cs typeface="Arial"/>
              </a:rPr>
              <a:t>.</a:t>
            </a:r>
          </a:p>
          <a:p>
            <a:pPr algn="l">
              <a:lnSpc>
                <a:spcPct val="107000"/>
              </a:lnSpc>
              <a:spcAft>
                <a:spcPts val="800"/>
              </a:spcAft>
            </a:pPr>
            <a:r>
              <a:rPr lang="ga-IE" sz="1800" kern="100" dirty="0">
                <a:effectLst/>
                <a:latin typeface="Arial"/>
                <a:ea typeface="Calibri"/>
                <a:cs typeface="Arial"/>
              </a:rPr>
              <a:t>Tá cúpla príomhphointe le déanamh maidir leis an gcáipéis seo a thabhairt isteach:</a:t>
            </a:r>
          </a:p>
          <a:p>
            <a:pPr marL="285750" indent="-285750" algn="l">
              <a:lnSpc>
                <a:spcPct val="107000"/>
              </a:lnSpc>
              <a:spcAft>
                <a:spcPts val="800"/>
              </a:spcAft>
              <a:buFont typeface="Arial"/>
              <a:buChar char="•"/>
            </a:pPr>
            <a:r>
              <a:rPr lang="ga-IE" sz="1800" kern="100" dirty="0">
                <a:effectLst/>
                <a:latin typeface="Arial"/>
                <a:ea typeface="Calibri"/>
                <a:cs typeface="Arial"/>
              </a:rPr>
              <a:t>An fócas ar riachtanais forbartha agus foghlama na scoláirí agus iad ag bogadh ón tsraith shóisearach go dtí an tsraith shinsearach.</a:t>
            </a:r>
          </a:p>
          <a:p>
            <a:pPr marL="285750" indent="-285750" algn="l">
              <a:lnSpc>
                <a:spcPct val="107000"/>
              </a:lnSpc>
              <a:spcAft>
                <a:spcPts val="800"/>
              </a:spcAft>
              <a:buFont typeface="Arial"/>
              <a:buChar char="•"/>
            </a:pPr>
            <a:r>
              <a:rPr lang="ga-IE" sz="1800" kern="100" dirty="0">
                <a:effectLst/>
                <a:latin typeface="Arial"/>
                <a:ea typeface="Calibri"/>
                <a:cs typeface="Arial"/>
              </a:rPr>
              <a:t>Neamhspleáchas na scoileanna agus a gclár féin á dhearadh acu chun aghaidh a thabhairt ar riachtanais a gcuid scoláirí.</a:t>
            </a:r>
          </a:p>
          <a:p>
            <a:pPr marL="285750" indent="-285750" algn="l">
              <a:lnSpc>
                <a:spcPct val="107000"/>
              </a:lnSpc>
              <a:spcAft>
                <a:spcPts val="800"/>
              </a:spcAft>
              <a:buFont typeface="Arial"/>
              <a:buChar char="•"/>
            </a:pPr>
            <a:r>
              <a:rPr lang="ga-IE" sz="1800" kern="100" dirty="0">
                <a:effectLst/>
                <a:latin typeface="Arial"/>
                <a:ea typeface="Calibri"/>
                <a:cs typeface="Arial"/>
              </a:rPr>
              <a:t>An tábhacht a bhaineann leis an doiciméad ráitis a úsáid mar chreat chun an clár sin a dhearadh</a:t>
            </a:r>
          </a:p>
          <a:p>
            <a:pPr>
              <a:lnSpc>
                <a:spcPct val="107000"/>
              </a:lnSpc>
              <a:spcAft>
                <a:spcPts val="800"/>
              </a:spcAft>
            </a:pPr>
            <a:r>
              <a:rPr lang="ga-IE" sz="1800" i="1" kern="100" dirty="0">
                <a:effectLst/>
                <a:latin typeface="Arial"/>
                <a:ea typeface="Calibri"/>
                <a:cs typeface="Arial"/>
              </a:rPr>
              <a:t>**Bheadh sé tábhachtach go mbeadh cur amach ag an té a bheadh </a:t>
            </a:r>
            <a:r>
              <a:rPr lang="ga-IE" sz="1800" i="1" kern="100" dirty="0">
                <a:latin typeface="Arial"/>
                <a:ea typeface="Calibri"/>
                <a:cs typeface="Arial"/>
              </a:rPr>
              <a:t>i mbun an chuir i láthair ar</a:t>
            </a:r>
            <a:r>
              <a:rPr lang="ga-IE" sz="1800" i="1" kern="100" dirty="0">
                <a:effectLst/>
                <a:latin typeface="Arial"/>
                <a:ea typeface="Calibri"/>
                <a:cs typeface="Arial"/>
              </a:rPr>
              <a:t> an réimse seo ar cháipéis ráitis na hIdirbhliana.</a:t>
            </a:r>
            <a:endParaRPr lang="ga-IE" sz="1800" kern="100" dirty="0">
              <a:effectLst/>
              <a:latin typeface="Arial"/>
              <a:ea typeface="Calibri"/>
              <a:cs typeface="Arial"/>
            </a:endParaRPr>
          </a:p>
          <a:p>
            <a:pPr marL="171450" indent="-171450"/>
            <a:endParaRPr lang="en-GB" b="1" dirty="0">
              <a:solidFill>
                <a:srgbClr val="138EB6"/>
              </a:solidFill>
              <a:latin typeface="+mn-lt"/>
            </a:endParaRPr>
          </a:p>
        </p:txBody>
      </p:sp>
    </p:spTree>
    <p:extLst>
      <p:ext uri="{BB962C8B-B14F-4D97-AF65-F5344CB8AC3E}">
        <p14:creationId xmlns:p14="http://schemas.microsoft.com/office/powerpoint/2010/main" val="841453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46b96cf2a2_0_6: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146b96cf2a2_0_6:notes"/>
          <p:cNvSpPr txBox="1">
            <a:spLocks noGrp="1"/>
          </p:cNvSpPr>
          <p:nvPr>
            <p:ph type="body" idx="1"/>
          </p:nvPr>
        </p:nvSpPr>
        <p:spPr>
          <a:xfrm>
            <a:off x="685801" y="4724203"/>
            <a:ext cx="5486400" cy="4475560"/>
          </a:xfrm>
          <a:prstGeom prst="rect">
            <a:avLst/>
          </a:prstGeom>
        </p:spPr>
        <p:txBody>
          <a:bodyPr spcFirstLastPara="1" wrap="square" lIns="91864" tIns="91864" rIns="91864" bIns="91864" anchor="t" anchorCtr="0">
            <a:noAutofit/>
          </a:bodyPr>
          <a:lstStyle/>
          <a:p>
            <a:pPr algn="l">
              <a:lnSpc>
                <a:spcPct val="107000"/>
              </a:lnSpc>
              <a:spcAft>
                <a:spcPts val="800"/>
              </a:spcAft>
            </a:pPr>
            <a:r>
              <a:rPr lang="ga-IE" sz="1800" b="1" kern="100">
                <a:effectLst/>
                <a:latin typeface="Arial"/>
                <a:ea typeface="Calibri"/>
                <a:cs typeface="Arial"/>
              </a:rPr>
              <a:t>Cuspóir: </a:t>
            </a:r>
            <a:r>
              <a:rPr lang="ga-IE" sz="1800" kern="100">
                <a:effectLst/>
                <a:latin typeface="Arial"/>
                <a:ea typeface="Calibri"/>
                <a:cs typeface="Arial"/>
              </a:rPr>
              <a:t>Forléargas a thabhairt ar </a:t>
            </a:r>
            <a:r>
              <a:rPr lang="ga-IE" sz="1800" kern="100" err="1">
                <a:effectLst/>
                <a:latin typeface="Arial"/>
                <a:ea typeface="Calibri"/>
                <a:cs typeface="Arial"/>
              </a:rPr>
              <a:t>phríomhfhócas</a:t>
            </a:r>
            <a:r>
              <a:rPr lang="ga-IE" sz="1800" kern="100">
                <a:effectLst/>
                <a:latin typeface="Arial"/>
                <a:ea typeface="Calibri"/>
                <a:cs typeface="Arial"/>
              </a:rPr>
              <a:t> </a:t>
            </a:r>
            <a:r>
              <a:rPr lang="ga-IE" sz="1800">
                <a:solidFill>
                  <a:srgbClr val="1987A8"/>
                </a:solidFill>
              </a:rPr>
              <a:t>Ráiteas </a:t>
            </a:r>
            <a:r>
              <a:rPr lang="en-IE" sz="1800">
                <a:solidFill>
                  <a:srgbClr val="1987A8"/>
                </a:solidFill>
              </a:rPr>
              <a:t>an </a:t>
            </a:r>
            <a:r>
              <a:rPr lang="en-IE" sz="1800" noProof="1">
                <a:solidFill>
                  <a:srgbClr val="1987A8"/>
                </a:solidFill>
              </a:rPr>
              <a:t>Chláir </a:t>
            </a:r>
            <a:r>
              <a:rPr lang="ga-IE" sz="1800">
                <a:solidFill>
                  <a:srgbClr val="1987A8"/>
                </a:solidFill>
              </a:rPr>
              <a:t>Idirbhliana</a:t>
            </a:r>
            <a:r>
              <a:rPr lang="en-IE" sz="1800">
                <a:solidFill>
                  <a:srgbClr val="1987A8"/>
                </a:solidFill>
              </a:rPr>
              <a:t> </a:t>
            </a:r>
            <a:r>
              <a:rPr lang="en-IE" sz="1800" kern="100">
                <a:effectLst/>
                <a:latin typeface="Arial"/>
                <a:ea typeface="Calibri"/>
                <a:cs typeface="Arial"/>
              </a:rPr>
              <a:t>m.sh.</a:t>
            </a:r>
            <a:r>
              <a:rPr lang="ga-IE" sz="1800" kern="100">
                <a:effectLst/>
                <a:latin typeface="Arial"/>
                <a:ea typeface="Calibri"/>
                <a:cs typeface="Arial"/>
              </a:rPr>
              <a:t> </a:t>
            </a:r>
            <a:r>
              <a:rPr lang="ga-IE" sz="1800" kern="100">
                <a:latin typeface="Arial"/>
                <a:ea typeface="Calibri"/>
                <a:cs typeface="Arial"/>
              </a:rPr>
              <a:t>gnéithe</a:t>
            </a:r>
            <a:r>
              <a:rPr lang="ga-IE" sz="1800" kern="100">
                <a:effectLst/>
                <a:latin typeface="Arial"/>
                <a:ea typeface="Calibri"/>
                <a:cs typeface="Arial"/>
              </a:rPr>
              <a:t> an Scoláire agus an Churaclaim, agus an chaoi a </a:t>
            </a:r>
            <a:r>
              <a:rPr lang="ga-IE" sz="1800" kern="100">
                <a:latin typeface="Arial"/>
                <a:ea typeface="Calibri"/>
                <a:cs typeface="Arial"/>
              </a:rPr>
              <a:t>réitíonn</a:t>
            </a:r>
            <a:r>
              <a:rPr lang="ga-IE" sz="1800" kern="100">
                <a:effectLst/>
                <a:latin typeface="Arial"/>
                <a:ea typeface="Calibri"/>
                <a:cs typeface="Arial"/>
              </a:rPr>
              <a:t> siad le Creat foriomlán na Sraithe Sinsearaí</a:t>
            </a:r>
          </a:p>
          <a:p>
            <a:pPr algn="l">
              <a:lnSpc>
                <a:spcPct val="107000"/>
              </a:lnSpc>
              <a:spcAft>
                <a:spcPts val="800"/>
              </a:spcAft>
            </a:pPr>
            <a:endParaRPr lang="en-IE" sz="1800" kern="100">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a:effectLst/>
                <a:latin typeface="Arial"/>
                <a:ea typeface="Calibri"/>
                <a:cs typeface="Arial"/>
              </a:rPr>
              <a:t>Acmhainn:</a:t>
            </a:r>
            <a:r>
              <a:rPr lang="ga-IE" sz="1800" kern="100">
                <a:effectLst/>
                <a:latin typeface="Arial"/>
                <a:ea typeface="Calibri"/>
                <a:cs typeface="Arial"/>
              </a:rPr>
              <a:t> </a:t>
            </a:r>
            <a:r>
              <a:rPr lang="ga-IE" sz="1800">
                <a:solidFill>
                  <a:srgbClr val="1987A8"/>
                </a:solidFill>
              </a:rPr>
              <a:t>Ráiteas</a:t>
            </a:r>
            <a:r>
              <a:rPr lang="en-IE" sz="1800">
                <a:solidFill>
                  <a:srgbClr val="1987A8"/>
                </a:solidFill>
              </a:rPr>
              <a:t> an </a:t>
            </a:r>
            <a:r>
              <a:rPr lang="en-IE" sz="1800" noProof="1">
                <a:solidFill>
                  <a:srgbClr val="1987A8"/>
                </a:solidFill>
              </a:rPr>
              <a:t>Chláir </a:t>
            </a:r>
            <a:r>
              <a:rPr lang="ga-IE" sz="1800">
                <a:solidFill>
                  <a:srgbClr val="1987A8"/>
                </a:solidFill>
              </a:rPr>
              <a:t>Idirbhliana</a:t>
            </a:r>
            <a:r>
              <a:rPr lang="ga-IE" sz="1800" kern="100">
                <a:effectLst/>
                <a:latin typeface="Arial"/>
                <a:ea typeface="Calibri"/>
                <a:cs typeface="Arial"/>
              </a:rPr>
              <a:t>: </a:t>
            </a:r>
            <a:r>
              <a:rPr lang="ga-IE" sz="1800" u="sng" kern="100">
                <a:solidFill>
                  <a:srgbClr val="0563C1"/>
                </a:solidFill>
                <a:effectLst/>
                <a:latin typeface="Arial"/>
                <a:ea typeface="Calibri"/>
                <a:cs typeface="Arial"/>
              </a:rPr>
              <a:t>https://www.curriculumonline.ie/getmedia/5a5c7025-840d-498d-92b5-d109a461e812/IB-Raiteas-an-Chlair-GA-INT.pdf</a:t>
            </a:r>
            <a:endParaRPr lang="en-IE" sz="1800" u="sng" kern="100">
              <a:solidFill>
                <a:srgbClr val="0563C1"/>
              </a:solidFill>
              <a:effectLst/>
              <a:latin typeface="Arial"/>
              <a:ea typeface="Calibri"/>
              <a:cs typeface="Arial"/>
            </a:endParaRPr>
          </a:p>
          <a:p>
            <a:pPr algn="l">
              <a:lnSpc>
                <a:spcPct val="107000"/>
              </a:lnSpc>
              <a:spcAft>
                <a:spcPts val="800"/>
              </a:spcAft>
            </a:pPr>
            <a:r>
              <a:rPr lang="ga-IE" sz="1800" kern="100">
                <a:effectLst/>
                <a:latin typeface="Arial"/>
                <a:ea typeface="Calibri"/>
                <a:cs typeface="Arial"/>
              </a:rPr>
              <a:t> </a:t>
            </a:r>
          </a:p>
          <a:p>
            <a:pPr algn="l">
              <a:lnSpc>
                <a:spcPct val="107000"/>
              </a:lnSpc>
              <a:spcAft>
                <a:spcPts val="800"/>
              </a:spcAft>
            </a:pPr>
            <a:r>
              <a:rPr lang="ga-IE" sz="1800" b="1" kern="100">
                <a:effectLst/>
                <a:latin typeface="Arial"/>
                <a:ea typeface="Calibri"/>
                <a:cs typeface="Arial"/>
              </a:rPr>
              <a:t>Nótaí: </a:t>
            </a:r>
            <a:r>
              <a:rPr lang="ga-IE" sz="1800" kern="100">
                <a:effectLst/>
                <a:latin typeface="Arial"/>
                <a:ea typeface="Calibri"/>
                <a:cs typeface="Arial"/>
              </a:rPr>
              <a:t>Is iad seo na </a:t>
            </a:r>
            <a:r>
              <a:rPr lang="ga-IE" sz="1800" kern="100" err="1">
                <a:effectLst/>
                <a:latin typeface="Arial"/>
                <a:ea typeface="Calibri"/>
                <a:cs typeface="Arial"/>
              </a:rPr>
              <a:t>príomhnithe</a:t>
            </a:r>
            <a:r>
              <a:rPr lang="ga-IE" sz="1800" kern="100">
                <a:effectLst/>
                <a:latin typeface="Arial"/>
                <a:ea typeface="Calibri"/>
                <a:cs typeface="Arial"/>
              </a:rPr>
              <a:t> le cur san áireamh agus clár Idirbhliana á fhorbairt de réir ráiteas nua an chláir.  Déantar cur síos ar na paraiméadair chun tacú le scoileanna é seo a dhéanamh trí </a:t>
            </a:r>
            <a:r>
              <a:rPr lang="ga-IE" sz="1800" kern="100">
                <a:latin typeface="Arial"/>
                <a:ea typeface="Calibri"/>
                <a:cs typeface="Arial"/>
              </a:rPr>
              <a:t>ghnéithe</a:t>
            </a:r>
            <a:r>
              <a:rPr lang="ga-IE" sz="1800" kern="100">
                <a:effectLst/>
                <a:latin typeface="Arial"/>
                <a:ea typeface="Calibri"/>
                <a:cs typeface="Arial"/>
              </a:rPr>
              <a:t> an Scoláire agus trí </a:t>
            </a:r>
            <a:r>
              <a:rPr lang="ga-IE" sz="1800" kern="100">
                <a:latin typeface="Arial"/>
                <a:ea typeface="Calibri"/>
                <a:cs typeface="Arial"/>
              </a:rPr>
              <a:t>ghnéithe</a:t>
            </a:r>
            <a:r>
              <a:rPr lang="ga-IE" sz="1800" kern="100">
                <a:effectLst/>
                <a:latin typeface="Arial"/>
                <a:ea typeface="Calibri"/>
                <a:cs typeface="Arial"/>
              </a:rPr>
              <a:t> an Churaclaim i gclár na hIdirbhliana (lch.8).</a:t>
            </a:r>
          </a:p>
          <a:p>
            <a:pPr algn="l">
              <a:lnSpc>
                <a:spcPct val="107000"/>
              </a:lnSpc>
              <a:spcAft>
                <a:spcPts val="800"/>
              </a:spcAft>
            </a:pPr>
            <a:r>
              <a:rPr lang="ga-IE" sz="1800" kern="100">
                <a:effectLst/>
                <a:latin typeface="Arial"/>
                <a:ea typeface="Calibri"/>
                <a:cs typeface="Arial"/>
              </a:rPr>
              <a:t>Léiríonn an léaráid ar an sleamhnán na gnéithe seo faoi mar a luíonn siad le creat foriomlán na Sraithe Sinsearaí.</a:t>
            </a:r>
          </a:p>
          <a:p>
            <a:pPr algn="l">
              <a:lnSpc>
                <a:spcPct val="107000"/>
              </a:lnSpc>
              <a:spcAft>
                <a:spcPts val="800"/>
              </a:spcAft>
            </a:pPr>
            <a:r>
              <a:rPr lang="ga-IE" sz="1800" kern="100">
                <a:effectLst/>
                <a:latin typeface="Arial"/>
                <a:ea typeface="Calibri"/>
                <a:cs typeface="Arial"/>
              </a:rPr>
              <a:t>Déantar cur síos i gceithre Ghné an Scoláire ar na bealaí inar féidir le scoláirí forbairt san Idirbhliain agus ar na heispéiris atá in ann tacú leis an bhforbairt sin.</a:t>
            </a:r>
          </a:p>
          <a:p>
            <a:pPr>
              <a:lnSpc>
                <a:spcPct val="107000"/>
              </a:lnSpc>
              <a:spcAft>
                <a:spcPts val="800"/>
              </a:spcAft>
            </a:pPr>
            <a:r>
              <a:rPr lang="ga-IE" sz="1800" kern="100">
                <a:effectLst/>
                <a:latin typeface="Arial"/>
                <a:ea typeface="Calibri"/>
                <a:cs typeface="Arial"/>
              </a:rPr>
              <a:t>Is iad na gnéithe sin </a:t>
            </a:r>
            <a:r>
              <a:rPr lang="ga-IE" sz="1800" kern="100">
                <a:latin typeface="Arial"/>
                <a:ea typeface="Calibri"/>
                <a:cs typeface="Arial"/>
              </a:rPr>
              <a:t>ná </a:t>
            </a:r>
            <a:r>
              <a:rPr lang="ga-IE" sz="1800" kern="100">
                <a:effectLst/>
                <a:latin typeface="Arial"/>
                <a:ea typeface="Calibri"/>
                <a:cs typeface="Arial"/>
              </a:rPr>
              <a:t>fás pearsanta; a bheith i d'fhoghlaimeoir; rannpháirtíocht shibhialta agus phobail; ullmhacht ghairme. Is iad sin na bunchlocha lárnacha ar a ndeartar cláir idirbhliana. (lch.9)</a:t>
            </a:r>
          </a:p>
          <a:p>
            <a:pPr algn="l">
              <a:lnSpc>
                <a:spcPct val="107000"/>
              </a:lnSpc>
              <a:spcAft>
                <a:spcPts val="800"/>
              </a:spcAft>
            </a:pPr>
            <a:r>
              <a:rPr lang="ga-IE" sz="1800" kern="100">
                <a:effectLst/>
                <a:latin typeface="Arial"/>
                <a:ea typeface="Calibri"/>
                <a:cs typeface="Arial"/>
              </a:rPr>
              <a:t>Cuireann </a:t>
            </a:r>
            <a:r>
              <a:rPr lang="ga-IE" sz="1800">
                <a:solidFill>
                  <a:srgbClr val="1987A8"/>
                </a:solidFill>
              </a:rPr>
              <a:t>Ráiteas</a:t>
            </a:r>
            <a:r>
              <a:rPr lang="en-IE" sz="1800">
                <a:solidFill>
                  <a:srgbClr val="1987A8"/>
                </a:solidFill>
              </a:rPr>
              <a:t> an </a:t>
            </a:r>
            <a:r>
              <a:rPr lang="en-IE" sz="1800" noProof="1">
                <a:solidFill>
                  <a:srgbClr val="1987A8"/>
                </a:solidFill>
              </a:rPr>
              <a:t>Chláir </a:t>
            </a:r>
            <a:r>
              <a:rPr lang="ga-IE" sz="1800">
                <a:solidFill>
                  <a:srgbClr val="1987A8"/>
                </a:solidFill>
              </a:rPr>
              <a:t>Idirbhliana</a:t>
            </a:r>
            <a:r>
              <a:rPr lang="en-IE" sz="1800">
                <a:solidFill>
                  <a:srgbClr val="1987A8"/>
                </a:solidFill>
              </a:rPr>
              <a:t> </a:t>
            </a:r>
            <a:r>
              <a:rPr lang="ga-IE" sz="1800" kern="100">
                <a:effectLst/>
                <a:latin typeface="Arial"/>
                <a:ea typeface="Calibri"/>
                <a:cs typeface="Arial"/>
              </a:rPr>
              <a:t>liosta táscairí forbartha ar fáil do gach ceann de na gnéithe seo ina ndéantar cur síos ar an gcuma atá orthu i ndáiríre do scoláirí, chomh maith le heispéiris scoláirí a chruthaíonn modhanna féideartha trínar féidir le scoláirí na táscairí forbartha sin a bhaint amach. (b'fhiú an doiciméad seo a bheith ar láimh chun roinnt samplaí a thabhairt).</a:t>
            </a:r>
          </a:p>
          <a:p>
            <a:pPr algn="l">
              <a:lnSpc>
                <a:spcPct val="107000"/>
              </a:lnSpc>
              <a:spcAft>
                <a:spcPts val="800"/>
              </a:spcAft>
            </a:pPr>
            <a:r>
              <a:rPr lang="ga-IE" sz="1800" kern="100">
                <a:effectLst/>
                <a:latin typeface="Arial"/>
                <a:ea typeface="Calibri"/>
                <a:cs typeface="Arial"/>
              </a:rPr>
              <a:t>Soláthraíonn ceithre Ghné an Churaclaim na paraiméadair deartha chun cabhrú le scoileanna a gclár Idirbhliana a fhorbairt, a mheas agus a athnuachan.</a:t>
            </a:r>
          </a:p>
          <a:p>
            <a:pPr algn="l">
              <a:lnSpc>
                <a:spcPct val="107000"/>
              </a:lnSpc>
              <a:spcAft>
                <a:spcPts val="800"/>
              </a:spcAft>
            </a:pPr>
            <a:r>
              <a:rPr lang="ga-IE" sz="1800" kern="100">
                <a:effectLst/>
                <a:latin typeface="Arial"/>
                <a:ea typeface="Calibri"/>
                <a:cs typeface="Arial"/>
              </a:rPr>
              <a:t>Ina measc tá:</a:t>
            </a:r>
          </a:p>
          <a:p>
            <a:pPr marL="342900" lvl="0" indent="-342900" algn="l">
              <a:lnSpc>
                <a:spcPct val="107000"/>
              </a:lnSpc>
              <a:spcAft>
                <a:spcPts val="800"/>
              </a:spcAft>
              <a:buFont typeface="Arial" panose="020B0604020202020204" pitchFamily="34" charset="0"/>
              <a:buChar char="•"/>
              <a:tabLst>
                <a:tab pos="457200" algn="l"/>
              </a:tabLst>
            </a:pPr>
            <a:r>
              <a:rPr lang="ga-IE" sz="1800" kern="100">
                <a:effectLst/>
                <a:latin typeface="Arial"/>
                <a:ea typeface="Calibri"/>
                <a:cs typeface="Arial"/>
              </a:rPr>
              <a:t>Comhpháirteanna, ar meascán iad de chroí</a:t>
            </a:r>
            <a:r>
              <a:rPr lang="en-IE" sz="1800" kern="100">
                <a:effectLst/>
                <a:latin typeface="Arial"/>
                <a:ea typeface="Calibri"/>
                <a:cs typeface="Arial"/>
              </a:rPr>
              <a:t>-</a:t>
            </a:r>
            <a:r>
              <a:rPr lang="ga-IE" sz="1800" kern="100">
                <a:effectLst/>
                <a:latin typeface="Arial"/>
                <a:ea typeface="Calibri"/>
                <a:cs typeface="Arial"/>
              </a:rPr>
              <a:t>fhoghlaim, sampláil ábhair, modúil shonracha idirbhliana agus comhpháirteanna eile atá deartha chun sraith chothrom leathan eispéireas a sholáthar a chuimsíonn Gnéithe an Scoláire.</a:t>
            </a:r>
          </a:p>
          <a:p>
            <a:pPr marL="342900" lvl="0" indent="-342900" algn="l">
              <a:lnSpc>
                <a:spcPct val="107000"/>
              </a:lnSpc>
              <a:spcAft>
                <a:spcPts val="800"/>
              </a:spcAft>
              <a:buFont typeface="Arial" panose="020B0604020202020204" pitchFamily="34" charset="0"/>
              <a:buChar char="•"/>
              <a:tabLst>
                <a:tab pos="457200" algn="l"/>
              </a:tabLst>
            </a:pPr>
            <a:r>
              <a:rPr lang="ga-IE" sz="1800" kern="100">
                <a:effectLst/>
                <a:latin typeface="Arial"/>
                <a:ea typeface="Calibri"/>
                <a:cs typeface="Arial"/>
              </a:rPr>
              <a:t>Teagasc agus measúnú</a:t>
            </a:r>
          </a:p>
          <a:p>
            <a:pPr marL="342900" lvl="0" indent="-342900" algn="l">
              <a:lnSpc>
                <a:spcPct val="107000"/>
              </a:lnSpc>
              <a:spcAft>
                <a:spcPts val="800"/>
              </a:spcAft>
              <a:buFont typeface="Arial" panose="020B0604020202020204" pitchFamily="34" charset="0"/>
              <a:buChar char="•"/>
              <a:tabLst>
                <a:tab pos="457200" algn="l"/>
              </a:tabLst>
            </a:pPr>
            <a:r>
              <a:rPr lang="ga-IE" sz="1800" kern="100">
                <a:effectLst/>
                <a:latin typeface="Arial"/>
                <a:ea typeface="Calibri"/>
                <a:cs typeface="Arial"/>
              </a:rPr>
              <a:t>Aithint agus tuairisciú</a:t>
            </a:r>
          </a:p>
          <a:p>
            <a:pPr marL="342900" lvl="0" indent="-342900" algn="l">
              <a:lnSpc>
                <a:spcPct val="107000"/>
              </a:lnSpc>
              <a:spcAft>
                <a:spcPts val="800"/>
              </a:spcAft>
              <a:buFont typeface="Arial" panose="020B0604020202020204" pitchFamily="34" charset="0"/>
              <a:buChar char="•"/>
              <a:tabLst>
                <a:tab pos="457200" algn="l"/>
              </a:tabLst>
            </a:pPr>
            <a:r>
              <a:rPr lang="ga-IE" sz="1800" kern="100">
                <a:effectLst/>
                <a:latin typeface="Arial"/>
                <a:ea typeface="Calibri"/>
                <a:cs typeface="Arial"/>
              </a:rPr>
              <a:t>Machnamh agus athnuachan</a:t>
            </a:r>
          </a:p>
          <a:p>
            <a:pPr algn="l">
              <a:lnSpc>
                <a:spcPct val="107000"/>
              </a:lnSpc>
              <a:spcAft>
                <a:spcPts val="800"/>
              </a:spcAft>
            </a:pPr>
            <a:r>
              <a:rPr lang="ga-IE" sz="1800" kern="100">
                <a:effectLst/>
                <a:latin typeface="Arial"/>
                <a:ea typeface="Calibri"/>
                <a:cs typeface="Arial"/>
              </a:rPr>
              <a:t>Tá neamhspleáchas ag scoileanna clár a dhearadh a oireann do chultúr, féiniúlacht agus comhthéacs a scoile, agus ag an am céanna a bheith ag iarraidh oibriú ar bhealaí samhlaíocha agus cruthaitheacha chun cur ar chumas gach scoláire forbairt a dhéanamh thar cheithre Ghné an Scoláire</a:t>
            </a:r>
            <a:r>
              <a:rPr lang="ga-IE" sz="1800" b="1" kern="100">
                <a:effectLst/>
                <a:latin typeface="Arial"/>
                <a:ea typeface="Calibri"/>
                <a:cs typeface="Arial"/>
              </a:rPr>
              <a:t>.</a:t>
            </a:r>
            <a:endParaRPr lang="ga-IE" sz="1800" kern="100">
              <a:effectLst/>
              <a:latin typeface="Arial"/>
              <a:ea typeface="Calibri"/>
              <a:cs typeface="Arial"/>
            </a:endParaRPr>
          </a:p>
          <a:p>
            <a:pPr marL="976213" lvl="1" indent="-516819"/>
            <a:endParaRPr lang="en-GB" sz="2800" b="1">
              <a:solidFill>
                <a:srgbClr val="138EB6"/>
              </a:solidFill>
            </a:endParaRPr>
          </a:p>
        </p:txBody>
      </p:sp>
    </p:spTree>
    <p:extLst>
      <p:ext uri="{BB962C8B-B14F-4D97-AF65-F5344CB8AC3E}">
        <p14:creationId xmlns:p14="http://schemas.microsoft.com/office/powerpoint/2010/main" val="34022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46b96cf2a2_0_6: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146b96cf2a2_0_6:notes"/>
          <p:cNvSpPr txBox="1">
            <a:spLocks noGrp="1"/>
          </p:cNvSpPr>
          <p:nvPr>
            <p:ph type="body" idx="1"/>
          </p:nvPr>
        </p:nvSpPr>
        <p:spPr>
          <a:xfrm>
            <a:off x="685801" y="4724203"/>
            <a:ext cx="5486400" cy="4475560"/>
          </a:xfrm>
          <a:prstGeom prst="rect">
            <a:avLst/>
          </a:prstGeom>
        </p:spPr>
        <p:txBody>
          <a:bodyPr spcFirstLastPara="1" wrap="square" lIns="91864" tIns="91864" rIns="91864" bIns="91864" anchor="t" anchorCtr="0">
            <a:noAutofit/>
          </a:bodyPr>
          <a:lstStyle/>
          <a:p>
            <a:pPr algn="l">
              <a:lnSpc>
                <a:spcPct val="107000"/>
              </a:lnSpc>
              <a:spcAft>
                <a:spcPts val="800"/>
              </a:spcAft>
            </a:pPr>
            <a:r>
              <a:rPr lang="ga-IE" sz="1800" b="1" kern="100" dirty="0">
                <a:effectLst/>
                <a:latin typeface="Arial"/>
                <a:ea typeface="Calibri"/>
                <a:cs typeface="Arial"/>
              </a:rPr>
              <a:t>Cuspóir</a:t>
            </a:r>
            <a:r>
              <a:rPr lang="ga-IE" sz="1800" kern="100" dirty="0">
                <a:effectLst/>
                <a:latin typeface="Arial"/>
                <a:ea typeface="Calibri"/>
                <a:cs typeface="Arial"/>
              </a:rPr>
              <a:t>: Forléargas a thabhairt ar struchtúr chlár na hIdirbhliana mar atá leagtha amach i ráiteas na hIdirbhliana.</a:t>
            </a:r>
            <a:endParaRPr lang="en-IE" sz="1800" kern="100" dirty="0">
              <a:effectLst/>
              <a:latin typeface="Arial"/>
              <a:ea typeface="Calibri"/>
              <a:cs typeface="Arial"/>
            </a:endParaRPr>
          </a:p>
          <a:p>
            <a:pPr algn="l">
              <a:lnSpc>
                <a:spcPct val="107000"/>
              </a:lnSpc>
              <a:spcAft>
                <a:spcPts val="800"/>
              </a:spcAft>
            </a:pPr>
            <a:endParaRPr lang="ga-IE" sz="1800" kern="100" dirty="0">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dirty="0">
                <a:effectLst/>
                <a:latin typeface="Arial"/>
                <a:ea typeface="Calibri"/>
                <a:cs typeface="Arial"/>
              </a:rPr>
              <a:t>Acmhainn: </a:t>
            </a:r>
            <a:r>
              <a:rPr lang="ga-IE" sz="1800" dirty="0">
                <a:solidFill>
                  <a:srgbClr val="1987A8"/>
                </a:solidFill>
              </a:rPr>
              <a:t>Ráiteas</a:t>
            </a:r>
            <a:r>
              <a:rPr lang="en-IE" sz="1800" dirty="0">
                <a:solidFill>
                  <a:srgbClr val="1987A8"/>
                </a:solidFill>
              </a:rPr>
              <a:t> an </a:t>
            </a:r>
            <a:r>
              <a:rPr lang="en-IE" sz="1800" noProof="1">
                <a:solidFill>
                  <a:srgbClr val="1987A8"/>
                </a:solidFill>
              </a:rPr>
              <a:t>Chláir </a:t>
            </a:r>
            <a:r>
              <a:rPr lang="ga-IE" sz="1800" dirty="0">
                <a:solidFill>
                  <a:srgbClr val="1987A8"/>
                </a:solidFill>
              </a:rPr>
              <a:t>Idirbhliana</a:t>
            </a:r>
            <a:r>
              <a:rPr lang="ga-IE" sz="1800" kern="100" dirty="0">
                <a:effectLst/>
                <a:latin typeface="Arial"/>
                <a:ea typeface="Calibri"/>
                <a:cs typeface="Arial"/>
              </a:rPr>
              <a:t>: </a:t>
            </a:r>
            <a:r>
              <a:rPr lang="ga-IE" sz="1800" u="sng" kern="100" dirty="0">
                <a:solidFill>
                  <a:srgbClr val="0563C1"/>
                </a:solidFill>
                <a:effectLst/>
                <a:latin typeface="Arial"/>
                <a:ea typeface="Calibri"/>
                <a:cs typeface="Arial"/>
              </a:rPr>
              <a:t>https://www.curriculumonline.ie/getmedia/5a5c7025-840d-498d-92b5-d109a461e812/IB-Raiteas-an-Chlair-GA-INT.pdf</a:t>
            </a:r>
            <a:endParaRPr lang="en-IE" sz="1800" u="sng" kern="100" dirty="0">
              <a:solidFill>
                <a:srgbClr val="0563C1"/>
              </a:solidFill>
              <a:effectLst/>
              <a:latin typeface="Arial"/>
              <a:ea typeface="Calibri"/>
              <a:cs typeface="Arial"/>
            </a:endParaRPr>
          </a:p>
          <a:p>
            <a:pPr algn="l">
              <a:lnSpc>
                <a:spcPct val="107000"/>
              </a:lnSpc>
              <a:spcAft>
                <a:spcPts val="800"/>
              </a:spcAft>
            </a:pPr>
            <a:endParaRPr lang="en-IE" sz="1800" kern="100" dirty="0">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dirty="0">
                <a:effectLst/>
                <a:latin typeface="Arial"/>
                <a:ea typeface="Calibri"/>
                <a:cs typeface="Arial"/>
              </a:rPr>
              <a:t>Nótaí:</a:t>
            </a:r>
            <a:r>
              <a:rPr lang="ga-IE" sz="1800" kern="100" dirty="0">
                <a:effectLst/>
                <a:latin typeface="Arial"/>
                <a:ea typeface="Calibri"/>
                <a:cs typeface="Arial"/>
              </a:rPr>
              <a:t> Tugtar treoir úsáideach sa tábla ar leathanaigh 16 agus 17 </a:t>
            </a:r>
            <a:r>
              <a:rPr lang="en-IE" sz="1800" kern="100" dirty="0">
                <a:effectLst/>
                <a:latin typeface="Arial"/>
                <a:ea typeface="Calibri"/>
                <a:cs typeface="Arial"/>
              </a:rPr>
              <a:t>de </a:t>
            </a:r>
            <a:r>
              <a:rPr lang="ga-IE" sz="1800" dirty="0">
                <a:solidFill>
                  <a:srgbClr val="1987A8"/>
                </a:solidFill>
              </a:rPr>
              <a:t>Ráiteas </a:t>
            </a:r>
            <a:r>
              <a:rPr lang="en-IE" sz="1800" dirty="0">
                <a:solidFill>
                  <a:srgbClr val="1987A8"/>
                </a:solidFill>
              </a:rPr>
              <a:t>an </a:t>
            </a:r>
            <a:r>
              <a:rPr lang="en-IE" sz="1800" noProof="1">
                <a:solidFill>
                  <a:srgbClr val="1987A8"/>
                </a:solidFill>
              </a:rPr>
              <a:t>Chláir </a:t>
            </a:r>
            <a:r>
              <a:rPr lang="ga-IE" sz="1800" dirty="0">
                <a:solidFill>
                  <a:srgbClr val="1987A8"/>
                </a:solidFill>
              </a:rPr>
              <a:t>Idirbhliana</a:t>
            </a:r>
            <a:r>
              <a:rPr lang="en-IE" sz="1800" dirty="0">
                <a:solidFill>
                  <a:srgbClr val="1987A8"/>
                </a:solidFill>
              </a:rPr>
              <a:t> </a:t>
            </a:r>
            <a:r>
              <a:rPr lang="ga-IE" sz="1800" kern="100" dirty="0">
                <a:latin typeface="Arial"/>
                <a:ea typeface="Calibri"/>
                <a:cs typeface="Arial"/>
              </a:rPr>
              <a:t>ar</a:t>
            </a:r>
            <a:r>
              <a:rPr lang="ga-IE" sz="1800" kern="100" dirty="0">
                <a:effectLst/>
                <a:latin typeface="Arial"/>
                <a:ea typeface="Calibri"/>
                <a:cs typeface="Arial"/>
              </a:rPr>
              <a:t> dhearadh agus </a:t>
            </a:r>
            <a:r>
              <a:rPr lang="ga-IE" sz="1800" kern="100" dirty="0">
                <a:latin typeface="Arial"/>
                <a:ea typeface="Calibri"/>
                <a:cs typeface="Arial"/>
              </a:rPr>
              <a:t>ar</a:t>
            </a:r>
            <a:r>
              <a:rPr lang="ga-IE" sz="1800" kern="100" dirty="0">
                <a:effectLst/>
                <a:latin typeface="Arial"/>
                <a:ea typeface="Calibri"/>
                <a:cs typeface="Arial"/>
              </a:rPr>
              <a:t> sceidealú agus tugtar le fios ann an áit a bhféadfadh na comhpháirteanna éagsúla deiseanna forbartha agus foghlama a chur ar fáil thar gach ceann de cheithre ghné an scoláire.  Soláthraíonn sé treoir thábhachtach freisin maidir leis an leithdháileadh ama do chomhpháirteanna éagsúla. Tuigtear go háirithe nár chóir go mbeadh níos mó ná 2 uair an chloig sa tseachtain ag croí-ábhair (i.e. Mata, Béarla, Gaeilge, Corpoideachas agus OSPS).</a:t>
            </a:r>
          </a:p>
          <a:p>
            <a:pPr algn="l">
              <a:lnSpc>
                <a:spcPct val="107000"/>
              </a:lnSpc>
              <a:spcAft>
                <a:spcPts val="800"/>
              </a:spcAft>
            </a:pPr>
            <a:r>
              <a:rPr lang="ga-IE" sz="1800" kern="100" dirty="0">
                <a:effectLst/>
                <a:latin typeface="Arial"/>
                <a:ea typeface="Calibri"/>
                <a:cs typeface="Arial"/>
              </a:rPr>
              <a:t>Tá sé tábhachtach a thabhairt faoi deara nach gá iad sin a chur ar an gclár ama don dá uair an chloig – OSPS go háirithe.</a:t>
            </a:r>
          </a:p>
          <a:p>
            <a:pPr>
              <a:lnSpc>
                <a:spcPct val="107000"/>
              </a:lnSpc>
              <a:spcAft>
                <a:spcPts val="800"/>
              </a:spcAft>
            </a:pPr>
            <a:r>
              <a:rPr lang="ga-IE" sz="1800" kern="100" dirty="0">
                <a:effectLst/>
                <a:latin typeface="Arial"/>
                <a:ea typeface="Calibri"/>
                <a:cs typeface="Arial"/>
              </a:rPr>
              <a:t>Chomh maith leis sin, ní mór dúinn cuimhneamh, mar a mheabhraigh an Chigireacht dúinn le déanaí, go luaitear i gciorclán 0054/2023 gur chóir go mbeadh </a:t>
            </a:r>
            <a:r>
              <a:rPr lang="ga-IE" sz="1800" kern="100" dirty="0">
                <a:latin typeface="Arial"/>
                <a:ea typeface="Calibri"/>
                <a:cs typeface="Arial"/>
              </a:rPr>
              <a:t>soláthar 80 nóiméad in aghaidh na seachtaine ar a laghad do Chorpoideachas</a:t>
            </a:r>
            <a:r>
              <a:rPr lang="ga-IE" sz="1800" kern="100" dirty="0">
                <a:effectLst/>
                <a:latin typeface="Arial"/>
                <a:ea typeface="Calibri"/>
                <a:cs typeface="Arial"/>
              </a:rPr>
              <a:t> na sraithe sinsearaí.</a:t>
            </a:r>
          </a:p>
          <a:p>
            <a:pPr marL="0" indent="0">
              <a:buNone/>
            </a:pPr>
            <a:endParaRPr lang="en-GB" sz="2800" dirty="0">
              <a:solidFill>
                <a:srgbClr val="138EB6"/>
              </a:solidFill>
            </a:endParaRPr>
          </a:p>
          <a:p>
            <a:pPr marL="0" indent="0">
              <a:buNone/>
            </a:pPr>
            <a:endParaRPr lang="en-GB" sz="2800" dirty="0">
              <a:solidFill>
                <a:srgbClr val="138EB6"/>
              </a:solidFill>
            </a:endParaRPr>
          </a:p>
          <a:p>
            <a:pPr marL="976213" lvl="1" indent="-516819"/>
            <a:endParaRPr lang="en-GB" sz="2800" b="1" dirty="0">
              <a:solidFill>
                <a:srgbClr val="138EB6"/>
              </a:solidFill>
            </a:endParaRPr>
          </a:p>
        </p:txBody>
      </p:sp>
    </p:spTree>
    <p:extLst>
      <p:ext uri="{BB962C8B-B14F-4D97-AF65-F5344CB8AC3E}">
        <p14:creationId xmlns:p14="http://schemas.microsoft.com/office/powerpoint/2010/main" val="2377860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46b96cf2a2_0_6: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146b96cf2a2_0_6:notes"/>
          <p:cNvSpPr txBox="1">
            <a:spLocks noGrp="1"/>
          </p:cNvSpPr>
          <p:nvPr>
            <p:ph type="body" idx="1"/>
          </p:nvPr>
        </p:nvSpPr>
        <p:spPr>
          <a:xfrm>
            <a:off x="685801" y="4724203"/>
            <a:ext cx="5486400" cy="4475560"/>
          </a:xfrm>
          <a:prstGeom prst="rect">
            <a:avLst/>
          </a:prstGeom>
        </p:spPr>
        <p:txBody>
          <a:bodyPr spcFirstLastPara="1" wrap="square" lIns="91864" tIns="91864" rIns="91864" bIns="91864" anchor="t" anchorCtr="0">
            <a:noAutofit/>
          </a:bodyPr>
          <a:lstStyle/>
          <a:p>
            <a:pPr algn="l">
              <a:lnSpc>
                <a:spcPct val="107000"/>
              </a:lnSpc>
              <a:spcAft>
                <a:spcPts val="800"/>
              </a:spcAft>
            </a:pPr>
            <a:r>
              <a:rPr lang="ga-IE" sz="1800" b="1" kern="100">
                <a:effectLst/>
                <a:latin typeface="Arial"/>
                <a:ea typeface="Calibri"/>
                <a:cs typeface="Arial"/>
              </a:rPr>
              <a:t>Cuspóir</a:t>
            </a:r>
            <a:r>
              <a:rPr lang="ga-IE" sz="1800" kern="100">
                <a:effectLst/>
                <a:latin typeface="Arial"/>
                <a:ea typeface="Calibri"/>
                <a:cs typeface="Arial"/>
              </a:rPr>
              <a:t>: Forléargas a thabhairt ar struchtúr chlár na hIdirbhliana mar atá leagtha amach i ráiteas na hIdirbhliana.</a:t>
            </a:r>
            <a:endParaRPr lang="en-IE" sz="1800" kern="100">
              <a:effectLst/>
              <a:latin typeface="Arial"/>
              <a:ea typeface="Calibri"/>
              <a:cs typeface="Arial"/>
            </a:endParaRPr>
          </a:p>
          <a:p>
            <a:pPr algn="l">
              <a:lnSpc>
                <a:spcPct val="107000"/>
              </a:lnSpc>
              <a:spcAft>
                <a:spcPts val="800"/>
              </a:spcAft>
            </a:pPr>
            <a:endParaRPr lang="ga-IE" sz="1800" kern="100">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a:effectLst/>
                <a:latin typeface="Arial"/>
                <a:ea typeface="Calibri"/>
                <a:cs typeface="Arial"/>
              </a:rPr>
              <a:t>Acmhainn: </a:t>
            </a:r>
            <a:r>
              <a:rPr lang="ga-IE" sz="1800">
                <a:solidFill>
                  <a:srgbClr val="1987A8"/>
                </a:solidFill>
              </a:rPr>
              <a:t>Ráiteas</a:t>
            </a:r>
            <a:r>
              <a:rPr lang="en-IE" sz="1800">
                <a:solidFill>
                  <a:srgbClr val="1987A8"/>
                </a:solidFill>
              </a:rPr>
              <a:t> an </a:t>
            </a:r>
            <a:r>
              <a:rPr lang="en-IE" sz="1800" noProof="1">
                <a:solidFill>
                  <a:srgbClr val="1987A8"/>
                </a:solidFill>
              </a:rPr>
              <a:t>Chláir </a:t>
            </a:r>
            <a:r>
              <a:rPr lang="ga-IE" sz="1800">
                <a:solidFill>
                  <a:srgbClr val="1987A8"/>
                </a:solidFill>
              </a:rPr>
              <a:t>Idirbhliana</a:t>
            </a:r>
            <a:r>
              <a:rPr lang="ga-IE" sz="1800" kern="100">
                <a:effectLst/>
                <a:latin typeface="Arial"/>
                <a:ea typeface="Calibri"/>
                <a:cs typeface="Arial"/>
              </a:rPr>
              <a:t>: </a:t>
            </a:r>
            <a:r>
              <a:rPr lang="ga-IE" sz="1800" u="sng" kern="100">
                <a:solidFill>
                  <a:srgbClr val="0563C1"/>
                </a:solidFill>
                <a:effectLst/>
                <a:latin typeface="Arial"/>
                <a:ea typeface="Calibri"/>
                <a:cs typeface="Arial"/>
              </a:rPr>
              <a:t>https://www.curriculumonline.ie/getmedia/5a5c7025-840d-498d-92b5-d109a461e812/IB-Raiteas-an-Chlair-GA-INT.pdf</a:t>
            </a:r>
            <a:endParaRPr lang="en-IE" sz="1800" u="sng" kern="100">
              <a:solidFill>
                <a:srgbClr val="0563C1"/>
              </a:solidFill>
              <a:effectLst/>
              <a:latin typeface="Arial"/>
              <a:ea typeface="Calibri"/>
              <a:cs typeface="Arial"/>
            </a:endParaRPr>
          </a:p>
          <a:p>
            <a:pPr algn="l">
              <a:lnSpc>
                <a:spcPct val="107000"/>
              </a:lnSpc>
              <a:spcAft>
                <a:spcPts val="800"/>
              </a:spcAft>
            </a:pPr>
            <a:endParaRPr lang="en-IE" sz="1800" kern="100">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a:effectLst/>
                <a:latin typeface="Arial"/>
                <a:ea typeface="Calibri"/>
                <a:cs typeface="Arial"/>
              </a:rPr>
              <a:t>Nótaí:</a:t>
            </a:r>
            <a:r>
              <a:rPr lang="ga-IE" sz="1800" kern="100">
                <a:effectLst/>
                <a:latin typeface="Arial"/>
                <a:ea typeface="Calibri"/>
                <a:cs typeface="Arial"/>
              </a:rPr>
              <a:t> Tugtar treoir úsáideach sa tábla ar leathanaigh 16 agus 17 </a:t>
            </a:r>
            <a:r>
              <a:rPr lang="en-IE" sz="1800" kern="100">
                <a:effectLst/>
                <a:latin typeface="Arial"/>
                <a:ea typeface="Calibri"/>
                <a:cs typeface="Arial"/>
              </a:rPr>
              <a:t>de </a:t>
            </a:r>
            <a:r>
              <a:rPr lang="ga-IE" sz="1800">
                <a:solidFill>
                  <a:srgbClr val="1987A8"/>
                </a:solidFill>
              </a:rPr>
              <a:t>Ráiteas </a:t>
            </a:r>
            <a:r>
              <a:rPr lang="en-IE" sz="1800">
                <a:solidFill>
                  <a:srgbClr val="1987A8"/>
                </a:solidFill>
              </a:rPr>
              <a:t>an </a:t>
            </a:r>
            <a:r>
              <a:rPr lang="en-IE" sz="1800" noProof="1">
                <a:solidFill>
                  <a:srgbClr val="1987A8"/>
                </a:solidFill>
              </a:rPr>
              <a:t>Chláir </a:t>
            </a:r>
            <a:r>
              <a:rPr lang="ga-IE" sz="1800">
                <a:solidFill>
                  <a:srgbClr val="1987A8"/>
                </a:solidFill>
              </a:rPr>
              <a:t>Idirbhliana</a:t>
            </a:r>
            <a:r>
              <a:rPr lang="en-IE" sz="1800">
                <a:solidFill>
                  <a:srgbClr val="1987A8"/>
                </a:solidFill>
              </a:rPr>
              <a:t> </a:t>
            </a:r>
            <a:r>
              <a:rPr lang="ga-IE" sz="1800" kern="100">
                <a:effectLst/>
                <a:latin typeface="Arial"/>
                <a:ea typeface="Calibri"/>
                <a:cs typeface="Arial"/>
              </a:rPr>
              <a:t>a dhearadh agus a sceidealú agus tugtar le fios ann an áit a bhféadfadh na comhpháirteanna éagsúla deiseanna forbartha agus foghlama a chur ar fáil thar gach ceann de cheithre ghné an scoláire.  Soláthraíonn sé treoir thábhachtach freisin maidir leis an leithdháileadh ama do chomhpháirteanna éagsúla. Tuigtear go háirithe nár chóir go mbeadh níos mó ná 2 uair an chloig sa tseachtain ag croí-ábhair (i.e. Mata, Béarla, Gaeilge, Corpoideachas agus OSPS).</a:t>
            </a:r>
          </a:p>
          <a:p>
            <a:pPr algn="l">
              <a:lnSpc>
                <a:spcPct val="107000"/>
              </a:lnSpc>
              <a:spcAft>
                <a:spcPts val="800"/>
              </a:spcAft>
            </a:pPr>
            <a:r>
              <a:rPr lang="ga-IE" sz="1800" kern="100">
                <a:effectLst/>
                <a:latin typeface="Arial"/>
                <a:ea typeface="Calibri"/>
                <a:cs typeface="Arial"/>
              </a:rPr>
              <a:t>Tá sé tábhachtach a thabhairt faoi deara nach gá iad sin a chur ar an gclár ama don dá uair an chloig – OSPS go háirithe.</a:t>
            </a:r>
          </a:p>
          <a:p>
            <a:pPr>
              <a:lnSpc>
                <a:spcPct val="107000"/>
              </a:lnSpc>
              <a:spcAft>
                <a:spcPts val="800"/>
              </a:spcAft>
            </a:pPr>
            <a:r>
              <a:rPr lang="ga-IE" sz="1800" kern="100">
                <a:effectLst/>
                <a:latin typeface="Arial"/>
                <a:ea typeface="Calibri"/>
                <a:cs typeface="Arial"/>
              </a:rPr>
              <a:t>Chomh maith leis sin, ní mór dúinn cuimhneamh, mar a mheabhraigh an Chigirea</a:t>
            </a:r>
            <a:r>
              <a:rPr lang="ga-IE" sz="1800" kern="100">
                <a:latin typeface="Arial"/>
                <a:ea typeface="Calibri"/>
                <a:cs typeface="Arial"/>
              </a:rPr>
              <a:t>cht dúinn le déanaí, go luaitear i gciorclán 0054/2023 gur chóir go mbeadh soláthar 80 nóiméad in aghaidh na seachtaine ar a laghad do Chorpoideachas na sraithe sinsearaí.</a:t>
            </a:r>
            <a:endParaRPr lang="en-US" sz="1800" kern="100">
              <a:latin typeface="Arial"/>
              <a:ea typeface="Calibri"/>
              <a:cs typeface="Arial"/>
            </a:endParaRPr>
          </a:p>
          <a:p>
            <a:endParaRPr lang="en-GB" kern="100"/>
          </a:p>
          <a:p>
            <a:pPr algn="l"/>
            <a:endParaRPr lang="en-GB" kern="100">
              <a:effectLst/>
            </a:endParaRPr>
          </a:p>
          <a:p>
            <a:pPr marL="0" indent="0">
              <a:lnSpc>
                <a:spcPct val="107000"/>
              </a:lnSpc>
              <a:spcAft>
                <a:spcPts val="800"/>
              </a:spcAft>
              <a:buNone/>
            </a:pPr>
            <a:endParaRPr lang="ga-IE" sz="1800" kern="100">
              <a:solidFill>
                <a:srgbClr val="000000"/>
              </a:solidFill>
              <a:latin typeface="Arial"/>
              <a:ea typeface="Calibri"/>
              <a:cs typeface="Arial"/>
            </a:endParaRPr>
          </a:p>
          <a:p>
            <a:pPr marL="0" indent="0">
              <a:buNone/>
            </a:pPr>
            <a:endParaRPr lang="en-GB" sz="2800">
              <a:solidFill>
                <a:srgbClr val="138EB6"/>
              </a:solidFill>
            </a:endParaRPr>
          </a:p>
          <a:p>
            <a:pPr marL="976213" lvl="1" indent="-516819"/>
            <a:endParaRPr lang="en-GB" sz="2800" b="1">
              <a:solidFill>
                <a:srgbClr val="138EB6"/>
              </a:solidFill>
            </a:endParaRPr>
          </a:p>
        </p:txBody>
      </p:sp>
    </p:spTree>
    <p:extLst>
      <p:ext uri="{BB962C8B-B14F-4D97-AF65-F5344CB8AC3E}">
        <p14:creationId xmlns:p14="http://schemas.microsoft.com/office/powerpoint/2010/main" val="2971999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ga-IE" sz="1800" kern="100" dirty="0">
                <a:effectLst/>
                <a:latin typeface="Arial" panose="020B0604020202020204" pitchFamily="34" charset="0"/>
                <a:ea typeface="Calibri" panose="020F0502020204030204" pitchFamily="34" charset="0"/>
              </a:rPr>
              <a:t>Modhanna molta chun aiseolas a ghabháil:</a:t>
            </a:r>
          </a:p>
          <a:p>
            <a:pPr marL="342900" lvl="0" indent="-342900" algn="l">
              <a:lnSpc>
                <a:spcPct val="107000"/>
              </a:lnSpc>
              <a:spcAft>
                <a:spcPts val="800"/>
              </a:spcAft>
              <a:buFont typeface="Calibri" panose="020F0502020204030204" pitchFamily="34" charset="0"/>
              <a:buChar char="-"/>
              <a:tabLst>
                <a:tab pos="457200" algn="l"/>
              </a:tabLs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Néal Focal </a:t>
            </a:r>
            <a:r>
              <a:rPr lang="ga-IE" sz="1800" kern="100" dirty="0">
                <a:effectLst/>
                <a:latin typeface="Arial" panose="020B0604020202020204" pitchFamily="34" charset="0"/>
                <a:ea typeface="Calibri" panose="020F0502020204030204" pitchFamily="34" charset="0"/>
                <a:cs typeface="Times New Roman" panose="02020603050405020304" pitchFamily="18" charset="0"/>
              </a:rPr>
              <a:t>Mentimeter / freagra oscailte</a:t>
            </a:r>
          </a:p>
          <a:p>
            <a:pPr marL="342900" lvl="0" indent="-342900" algn="l">
              <a:lnSpc>
                <a:spcPct val="107000"/>
              </a:lnSpc>
              <a:spcAft>
                <a:spcPts val="800"/>
              </a:spcAft>
              <a:buFont typeface="Calibri" panose="020F0502020204030204" pitchFamily="34" charset="0"/>
              <a:buChar char="-"/>
              <a:tabLst>
                <a:tab pos="457200" algn="l"/>
              </a:tabLst>
            </a:pPr>
            <a:r>
              <a:rPr lang="ga-IE" sz="1800" kern="100" dirty="0">
                <a:effectLst/>
                <a:latin typeface="Arial" panose="020B0604020202020204" pitchFamily="34" charset="0"/>
                <a:ea typeface="Calibri" panose="020F0502020204030204" pitchFamily="34" charset="0"/>
                <a:cs typeface="Times New Roman" panose="02020603050405020304" pitchFamily="18" charset="0"/>
              </a:rPr>
              <a:t>Padlet</a:t>
            </a:r>
          </a:p>
          <a:p>
            <a:pPr marL="342900" lvl="0" indent="-342900" algn="l">
              <a:lnSpc>
                <a:spcPct val="107000"/>
              </a:lnSpc>
              <a:spcAft>
                <a:spcPts val="800"/>
              </a:spcAft>
              <a:buFont typeface="Calibri" panose="020F0502020204030204" pitchFamily="34" charset="0"/>
              <a:buChar char="-"/>
              <a:tabLst>
                <a:tab pos="457200" algn="l"/>
              </a:tabLst>
            </a:pPr>
            <a:r>
              <a:rPr lang="ga-IE" sz="1800" kern="100" dirty="0">
                <a:effectLst/>
                <a:latin typeface="Arial" panose="020B0604020202020204" pitchFamily="34" charset="0"/>
                <a:ea typeface="Calibri" panose="020F0502020204030204" pitchFamily="34" charset="0"/>
                <a:cs typeface="Times New Roman" panose="02020603050405020304" pitchFamily="18" charset="0"/>
              </a:rPr>
              <a:t>Smeach-chairt</a:t>
            </a:r>
          </a:p>
        </p:txBody>
      </p:sp>
      <p:sp>
        <p:nvSpPr>
          <p:cNvPr id="4" name="Slide Number Placeholder 3"/>
          <p:cNvSpPr>
            <a:spLocks noGrp="1"/>
          </p:cNvSpPr>
          <p:nvPr>
            <p:ph type="sldNum" sz="quarter" idx="5"/>
          </p:nvPr>
        </p:nvSpPr>
        <p:spPr/>
        <p:txBody>
          <a:bodyPr/>
          <a:lstStyle/>
          <a:p>
            <a:fld id="{15B80833-5479-4D09-957A-0D3DEADA967F}" type="slidenum">
              <a:rPr lang="en-US"/>
              <a:t>2</a:t>
            </a:fld>
            <a:endParaRPr lang="en-US"/>
          </a:p>
        </p:txBody>
      </p:sp>
    </p:spTree>
    <p:extLst>
      <p:ext uri="{BB962C8B-B14F-4D97-AF65-F5344CB8AC3E}">
        <p14:creationId xmlns:p14="http://schemas.microsoft.com/office/powerpoint/2010/main" val="3649231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46b96cf2a2_0_6: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146b96cf2a2_0_6:notes"/>
          <p:cNvSpPr txBox="1">
            <a:spLocks noGrp="1"/>
          </p:cNvSpPr>
          <p:nvPr>
            <p:ph type="body" idx="1"/>
          </p:nvPr>
        </p:nvSpPr>
        <p:spPr>
          <a:xfrm>
            <a:off x="685801" y="4724203"/>
            <a:ext cx="5486400" cy="4475560"/>
          </a:xfrm>
          <a:prstGeom prst="rect">
            <a:avLst/>
          </a:prstGeom>
        </p:spPr>
        <p:txBody>
          <a:bodyPr spcFirstLastPara="1" wrap="square" lIns="91864" tIns="91864" rIns="91864" bIns="91864" anchor="t" anchorCtr="0">
            <a:noAutofit/>
          </a:bodyPr>
          <a:lstStyle/>
          <a:p>
            <a:pPr algn="l">
              <a:lnSpc>
                <a:spcPct val="107000"/>
              </a:lnSpc>
              <a:spcAft>
                <a:spcPts val="800"/>
              </a:spcAft>
            </a:pPr>
            <a:r>
              <a:rPr lang="ga-IE" sz="1800" b="1" kern="100" dirty="0">
                <a:effectLst/>
                <a:latin typeface="Arial"/>
                <a:ea typeface="Calibri"/>
                <a:cs typeface="Arial"/>
              </a:rPr>
              <a:t>Cuspóir</a:t>
            </a:r>
            <a:r>
              <a:rPr lang="ga-IE" sz="1800" kern="100" dirty="0">
                <a:effectLst/>
                <a:latin typeface="Arial"/>
                <a:ea typeface="Calibri"/>
                <a:cs typeface="Arial"/>
              </a:rPr>
              <a:t>: Forléargas a thabhairt ar struchtúr chlár na hIdirbhliana mar atá leagtha amach i ráiteas na hIdirbhliana.</a:t>
            </a:r>
            <a:endParaRPr lang="en-IE" sz="1800" kern="100" dirty="0">
              <a:effectLst/>
              <a:latin typeface="Arial"/>
              <a:ea typeface="Calibri"/>
              <a:cs typeface="Arial"/>
            </a:endParaRPr>
          </a:p>
          <a:p>
            <a:pPr algn="l">
              <a:lnSpc>
                <a:spcPct val="107000"/>
              </a:lnSpc>
              <a:spcAft>
                <a:spcPts val="800"/>
              </a:spcAft>
            </a:pPr>
            <a:endParaRPr lang="ga-IE" sz="1800" kern="100" dirty="0">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dirty="0">
                <a:effectLst/>
                <a:latin typeface="Arial"/>
                <a:ea typeface="Calibri"/>
                <a:cs typeface="Arial"/>
              </a:rPr>
              <a:t>Acmhainn: </a:t>
            </a:r>
            <a:r>
              <a:rPr lang="ga-IE" sz="1800" dirty="0">
                <a:solidFill>
                  <a:srgbClr val="1987A8"/>
                </a:solidFill>
              </a:rPr>
              <a:t>Ráiteas</a:t>
            </a:r>
            <a:r>
              <a:rPr lang="en-IE" sz="1800" dirty="0">
                <a:solidFill>
                  <a:srgbClr val="1987A8"/>
                </a:solidFill>
              </a:rPr>
              <a:t> an </a:t>
            </a:r>
            <a:r>
              <a:rPr lang="en-IE" sz="1800" noProof="1">
                <a:solidFill>
                  <a:srgbClr val="1987A8"/>
                </a:solidFill>
              </a:rPr>
              <a:t>Chláir </a:t>
            </a:r>
            <a:r>
              <a:rPr lang="ga-IE" sz="1800" dirty="0">
                <a:solidFill>
                  <a:srgbClr val="1987A8"/>
                </a:solidFill>
              </a:rPr>
              <a:t>Idirbhliana</a:t>
            </a:r>
            <a:r>
              <a:rPr lang="ga-IE" sz="1800" kern="100" dirty="0">
                <a:effectLst/>
                <a:latin typeface="Arial"/>
                <a:ea typeface="Calibri"/>
                <a:cs typeface="Arial"/>
              </a:rPr>
              <a:t>: </a:t>
            </a:r>
            <a:r>
              <a:rPr lang="ga-IE" sz="1800" u="sng" kern="100" dirty="0">
                <a:solidFill>
                  <a:srgbClr val="0563C1"/>
                </a:solidFill>
                <a:effectLst/>
                <a:latin typeface="Arial"/>
                <a:ea typeface="Calibri"/>
                <a:cs typeface="Arial"/>
              </a:rPr>
              <a:t>https://www.curriculumonline.ie/getmedia/5a5c7025-840d-498d-92b5-d109a461e812/IB-Raiteas-an-Chlair-GA-INT.pdf</a:t>
            </a:r>
            <a:endParaRPr lang="en-IE" sz="1800" u="sng" kern="100" dirty="0">
              <a:solidFill>
                <a:srgbClr val="0563C1"/>
              </a:solidFill>
              <a:effectLst/>
              <a:latin typeface="Arial"/>
              <a:ea typeface="Calibri"/>
              <a:cs typeface="Arial"/>
            </a:endParaRPr>
          </a:p>
          <a:p>
            <a:pPr algn="l">
              <a:lnSpc>
                <a:spcPct val="107000"/>
              </a:lnSpc>
              <a:spcAft>
                <a:spcPts val="800"/>
              </a:spcAft>
            </a:pPr>
            <a:endParaRPr lang="en-IE" sz="1800" kern="100" dirty="0">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dirty="0">
                <a:effectLst/>
                <a:latin typeface="Arial"/>
                <a:ea typeface="Calibri"/>
                <a:cs typeface="Arial"/>
              </a:rPr>
              <a:t>Nótaí:</a:t>
            </a:r>
            <a:r>
              <a:rPr lang="ga-IE" sz="1800" kern="100" dirty="0">
                <a:effectLst/>
                <a:latin typeface="Arial"/>
                <a:ea typeface="Calibri"/>
                <a:cs typeface="Arial"/>
              </a:rPr>
              <a:t> Tugtar treoir úsáideach sa tábla ar leathanaigh 1</a:t>
            </a:r>
            <a:r>
              <a:rPr lang="en-IE" sz="1800" kern="100" dirty="0">
                <a:effectLst/>
                <a:latin typeface="Arial"/>
                <a:ea typeface="Calibri"/>
                <a:cs typeface="Arial"/>
              </a:rPr>
              <a:t>8</a:t>
            </a:r>
            <a:r>
              <a:rPr lang="ga-IE" sz="1800" kern="100" dirty="0">
                <a:effectLst/>
                <a:latin typeface="Arial"/>
                <a:ea typeface="Calibri"/>
                <a:cs typeface="Arial"/>
              </a:rPr>
              <a:t> agus 1</a:t>
            </a:r>
            <a:r>
              <a:rPr lang="en-IE" sz="1800" kern="100" dirty="0">
                <a:effectLst/>
                <a:latin typeface="Arial"/>
                <a:ea typeface="Calibri"/>
                <a:cs typeface="Arial"/>
              </a:rPr>
              <a:t>9</a:t>
            </a:r>
            <a:r>
              <a:rPr lang="ga-IE" sz="1800" kern="100" dirty="0">
                <a:effectLst/>
                <a:latin typeface="Arial"/>
                <a:ea typeface="Calibri"/>
                <a:cs typeface="Arial"/>
              </a:rPr>
              <a:t> </a:t>
            </a:r>
            <a:r>
              <a:rPr lang="en-IE" sz="1800" kern="100" dirty="0">
                <a:effectLst/>
                <a:latin typeface="Arial"/>
                <a:ea typeface="Calibri"/>
                <a:cs typeface="Arial"/>
              </a:rPr>
              <a:t>de </a:t>
            </a:r>
            <a:r>
              <a:rPr lang="ga-IE" sz="1800" dirty="0">
                <a:solidFill>
                  <a:srgbClr val="1987A8"/>
                </a:solidFill>
              </a:rPr>
              <a:t>Ráiteas </a:t>
            </a:r>
            <a:r>
              <a:rPr lang="en-IE" sz="1800" dirty="0">
                <a:solidFill>
                  <a:srgbClr val="1987A8"/>
                </a:solidFill>
              </a:rPr>
              <a:t>an </a:t>
            </a:r>
            <a:r>
              <a:rPr lang="en-IE" sz="1800" noProof="1">
                <a:solidFill>
                  <a:srgbClr val="1987A8"/>
                </a:solidFill>
              </a:rPr>
              <a:t>Chláir </a:t>
            </a:r>
            <a:r>
              <a:rPr lang="ga-IE" sz="1800" dirty="0">
                <a:solidFill>
                  <a:srgbClr val="1987A8"/>
                </a:solidFill>
              </a:rPr>
              <a:t>Idirbhliana</a:t>
            </a:r>
            <a:r>
              <a:rPr lang="en-IE" sz="1800" dirty="0">
                <a:solidFill>
                  <a:srgbClr val="1987A8"/>
                </a:solidFill>
              </a:rPr>
              <a:t> </a:t>
            </a:r>
            <a:r>
              <a:rPr lang="ga-IE" sz="1800" kern="100" dirty="0">
                <a:effectLst/>
                <a:latin typeface="Arial"/>
                <a:ea typeface="Calibri"/>
                <a:cs typeface="Arial"/>
              </a:rPr>
              <a:t>a dhearadh agus a sceidealú agus tugtar le fios ann an áit a bhféadfadh na comhpháirteanna éagsúla deiseanna forbartha agus foghlama a chur ar fáil thar gach ceann de cheithre ghné an scoláire.  Soláthraíonn sé treoir thábhachtach freisin maidir leis an leithdháileadh ama do chomhpháirteanna éagsúla. Tuigtear go háirithe nár chóir go mbeadh níos mó ná 2 uair an chloig sa tseachtain ag croí-ábhair (i.e. Mata, Béarla, Gaeilge, Corpoideachas agus OSPS).</a:t>
            </a:r>
          </a:p>
          <a:p>
            <a:pPr algn="l">
              <a:lnSpc>
                <a:spcPct val="107000"/>
              </a:lnSpc>
              <a:spcAft>
                <a:spcPts val="800"/>
              </a:spcAft>
            </a:pPr>
            <a:r>
              <a:rPr lang="ga-IE" sz="1800" kern="100" dirty="0">
                <a:effectLst/>
                <a:latin typeface="Arial"/>
                <a:ea typeface="Calibri"/>
                <a:cs typeface="Arial"/>
              </a:rPr>
              <a:t>Tá sé tábhachtach a thabhairt faoi deara nach gá iad sin a chur ar an gclár ama don dá uair an chloig – OSPS go háirithe.</a:t>
            </a:r>
          </a:p>
          <a:p>
            <a:pPr>
              <a:lnSpc>
                <a:spcPct val="107000"/>
              </a:lnSpc>
              <a:spcAft>
                <a:spcPts val="800"/>
              </a:spcAft>
            </a:pPr>
            <a:r>
              <a:rPr lang="ga-IE" sz="1800" kern="100" dirty="0">
                <a:effectLst/>
                <a:latin typeface="Arial"/>
                <a:ea typeface="Calibri"/>
                <a:cs typeface="Arial"/>
              </a:rPr>
              <a:t>Chomh maith leis sin, ní mór dúinn cuimhneamh, mar a mheabhraigh </a:t>
            </a:r>
            <a:r>
              <a:rPr lang="ga-IE" sz="1800" kern="100" dirty="0">
                <a:latin typeface="Arial"/>
                <a:ea typeface="Calibri"/>
                <a:cs typeface="Arial"/>
              </a:rPr>
              <a:t>an Chigireacht dúinn le déanaí, go luaitear i gciorclán 0054/2023 gur chóir go mbeadh soláthar 80 nóiméad in aghaidh na seachtaine ar a laghad do Chorpoideachas na sraithe sinsearaí.</a:t>
            </a:r>
            <a:endParaRPr lang="en-IE" sz="1800" kern="100" dirty="0">
              <a:latin typeface="Arial"/>
              <a:ea typeface="Calibri"/>
              <a:cs typeface="Arial"/>
            </a:endParaRPr>
          </a:p>
          <a:p>
            <a:pPr>
              <a:lnSpc>
                <a:spcPct val="107000"/>
              </a:lnSpc>
              <a:spcAft>
                <a:spcPts val="800"/>
              </a:spcAft>
            </a:pPr>
            <a:endParaRPr lang="en-US" sz="1800" kern="100" dirty="0">
              <a:latin typeface="Arial"/>
              <a:ea typeface="Calibri"/>
              <a:cs typeface="Arial"/>
            </a:endParaRPr>
          </a:p>
          <a:p>
            <a:r>
              <a:rPr lang="ga-IE" sz="1800" kern="100" noProof="0" dirty="0">
                <a:latin typeface="Arial"/>
                <a:ea typeface="Calibri"/>
                <a:cs typeface="Arial"/>
              </a:rPr>
              <a:t>Ba cheart do scoileanna a chinntiú go gcuirtear tréimhse ranga dúbailte (80 nóiméad in aghaidh na seachtaine san iomlán), nó a chomhluach, de Chorpoideachas </a:t>
            </a:r>
            <a:r>
              <a:rPr lang="en-GB" sz="1800" kern="100" noProof="0" dirty="0">
                <a:latin typeface="Arial"/>
                <a:ea typeface="Calibri"/>
                <a:cs typeface="Arial"/>
              </a:rPr>
              <a:t>ar an gc</a:t>
            </a:r>
            <a:r>
              <a:rPr lang="ga-IE" sz="1800" kern="100" noProof="0" dirty="0">
                <a:latin typeface="Arial"/>
                <a:ea typeface="Calibri"/>
                <a:cs typeface="Arial"/>
              </a:rPr>
              <a:t>lár ama do dhaltaí na sraithe sinsearaí uile. Ní mór do scoileanna a bhaineann úsáid as clár ama de threimhsí ama aon uair an chloig a chinntiú go ndéantar an leithdháileadh cuí ama a chur ar fáil.</a:t>
            </a:r>
          </a:p>
          <a:p>
            <a:pPr marL="0" indent="0">
              <a:lnSpc>
                <a:spcPct val="107000"/>
              </a:lnSpc>
              <a:spcAft>
                <a:spcPts val="800"/>
              </a:spcAft>
              <a:buNone/>
            </a:pPr>
            <a:endParaRPr lang="ga-IE" sz="1800" kern="100" dirty="0">
              <a:latin typeface="Arial"/>
              <a:ea typeface="Calibri"/>
              <a:cs typeface="Arial"/>
            </a:endParaRPr>
          </a:p>
          <a:p>
            <a:pPr marL="0" indent="0">
              <a:buNone/>
            </a:pPr>
            <a:endParaRPr lang="en-GB" sz="1800" kern="100" dirty="0">
              <a:latin typeface="Arial"/>
              <a:ea typeface="Calibri"/>
              <a:cs typeface="Arial"/>
            </a:endParaRPr>
          </a:p>
          <a:p>
            <a:pPr marL="976213" lvl="1" indent="-516819"/>
            <a:endParaRPr lang="en-GB" sz="2800" b="1" dirty="0">
              <a:solidFill>
                <a:srgbClr val="138EB6"/>
              </a:solidFill>
            </a:endParaRPr>
          </a:p>
        </p:txBody>
      </p:sp>
    </p:spTree>
    <p:extLst>
      <p:ext uri="{BB962C8B-B14F-4D97-AF65-F5344CB8AC3E}">
        <p14:creationId xmlns:p14="http://schemas.microsoft.com/office/powerpoint/2010/main" val="1924349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46b96cf2a2_0_6: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146b96cf2a2_0_6:notes"/>
          <p:cNvSpPr txBox="1">
            <a:spLocks noGrp="1"/>
          </p:cNvSpPr>
          <p:nvPr>
            <p:ph type="body" idx="1"/>
          </p:nvPr>
        </p:nvSpPr>
        <p:spPr>
          <a:xfrm>
            <a:off x="685801" y="4724203"/>
            <a:ext cx="5486400" cy="4475560"/>
          </a:xfrm>
          <a:prstGeom prst="rect">
            <a:avLst/>
          </a:prstGeom>
        </p:spPr>
        <p:txBody>
          <a:bodyPr spcFirstLastPara="1" wrap="square" lIns="91864" tIns="91864" rIns="91864" bIns="91864" anchor="t" anchorCtr="0">
            <a:noAutofit/>
          </a:bodyPr>
          <a:lstStyle/>
          <a:p>
            <a:pPr algn="l">
              <a:lnSpc>
                <a:spcPct val="107000"/>
              </a:lnSpc>
              <a:spcAft>
                <a:spcPts val="800"/>
              </a:spcAft>
            </a:pPr>
            <a:r>
              <a:rPr lang="ga-IE" sz="1800" b="1" dirty="0">
                <a:effectLst/>
                <a:latin typeface="Segoe UI" panose="020B0502040204020203" pitchFamily="34" charset="0"/>
              </a:rPr>
              <a:t>Cuspóir</a:t>
            </a:r>
            <a:r>
              <a:rPr lang="ga-IE" sz="1800" dirty="0">
                <a:effectLst/>
                <a:latin typeface="Segoe UI" panose="020B0502040204020203" pitchFamily="34" charset="0"/>
              </a:rPr>
              <a:t>: na chéad chéimeanna eile don scoil maidir leis an Idirbhliain a iniúchadh</a:t>
            </a:r>
            <a:endParaRPr lang="en-GB" sz="2800" b="1" dirty="0">
              <a:solidFill>
                <a:srgbClr val="138EB6"/>
              </a:solidFill>
            </a:endParaRPr>
          </a:p>
        </p:txBody>
      </p:sp>
    </p:spTree>
    <p:extLst>
      <p:ext uri="{BB962C8B-B14F-4D97-AF65-F5344CB8AC3E}">
        <p14:creationId xmlns:p14="http://schemas.microsoft.com/office/powerpoint/2010/main" val="2718044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a:xfrm>
            <a:off x="685801" y="4786363"/>
            <a:ext cx="5486400" cy="5159327"/>
          </a:xfrm>
        </p:spPr>
        <p:txBody>
          <a:bodyPr/>
          <a:lstStyle/>
          <a:p>
            <a:pPr algn="l">
              <a:lnSpc>
                <a:spcPct val="107000"/>
              </a:lnSpc>
              <a:spcAft>
                <a:spcPts val="800"/>
              </a:spcAft>
            </a:pPr>
            <a:r>
              <a:rPr lang="ga-IE" sz="1800" b="1" kern="100" dirty="0">
                <a:effectLst/>
                <a:latin typeface="Arial"/>
                <a:ea typeface="Calibri"/>
                <a:cs typeface="Arial"/>
              </a:rPr>
              <a:t>Cuspóir</a:t>
            </a:r>
            <a:r>
              <a:rPr lang="ga-IE" sz="1800" kern="100" dirty="0">
                <a:effectLst/>
                <a:latin typeface="Arial"/>
                <a:ea typeface="Calibri"/>
                <a:cs typeface="Arial"/>
              </a:rPr>
              <a:t>: Forléargas a thabhairt ar na tacaíochtaí a bheidh ar fáil do scoileanna i leith na hIdirbhliana le linn na scoilbhliana 2024/25</a:t>
            </a:r>
            <a:endParaRPr lang="en-IE" sz="1800" kern="100" dirty="0">
              <a:effectLst/>
              <a:latin typeface="Arial"/>
              <a:ea typeface="Calibri"/>
              <a:cs typeface="Arial"/>
            </a:endParaRPr>
          </a:p>
          <a:p>
            <a:pPr algn="l">
              <a:lnSpc>
                <a:spcPct val="107000"/>
              </a:lnSpc>
              <a:spcAft>
                <a:spcPts val="800"/>
              </a:spcAft>
            </a:pPr>
            <a:endParaRPr lang="ga-IE" sz="1800" kern="100" dirty="0">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dirty="0">
                <a:effectLst/>
                <a:latin typeface="Arial"/>
                <a:ea typeface="Calibri"/>
                <a:cs typeface="Arial"/>
              </a:rPr>
              <a:t>Acmhainn: </a:t>
            </a:r>
            <a:r>
              <a:rPr lang="ga-IE" sz="1800" kern="100" dirty="0">
                <a:effectLst/>
                <a:latin typeface="Arial"/>
                <a:ea typeface="Calibri"/>
                <a:cs typeface="Arial"/>
              </a:rPr>
              <a:t>Rannán na hIdirbhliana de shuíomh gréasáin Oide: </a:t>
            </a:r>
            <a:r>
              <a:rPr lang="ga-IE" sz="1800" u="sng" kern="100" dirty="0">
                <a:solidFill>
                  <a:srgbClr val="0563C1"/>
                </a:solidFill>
                <a:effectLst/>
                <a:latin typeface="Arial"/>
                <a:ea typeface="Calibri"/>
                <a:cs typeface="Arial"/>
              </a:rPr>
              <a:t>https://oide.ie/ga/post-primary/baile/tacaiocht-chlair/an-idirbhliain/</a:t>
            </a:r>
            <a:endParaRPr lang="en-IE" sz="1800" u="sng" kern="100" dirty="0">
              <a:solidFill>
                <a:srgbClr val="0563C1"/>
              </a:solidFill>
              <a:effectLst/>
              <a:latin typeface="Arial"/>
              <a:ea typeface="Calibri"/>
              <a:cs typeface="Arial"/>
            </a:endParaRPr>
          </a:p>
          <a:p>
            <a:pPr algn="l">
              <a:lnSpc>
                <a:spcPct val="107000"/>
              </a:lnSpc>
              <a:spcAft>
                <a:spcPts val="800"/>
              </a:spcAft>
            </a:pPr>
            <a:endParaRPr lang="en-IE" sz="1800" u="sng" kern="100" dirty="0">
              <a:solidFill>
                <a:srgbClr val="0563C1"/>
              </a:solidFill>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dirty="0">
                <a:effectLst/>
                <a:latin typeface="Arial"/>
                <a:ea typeface="Calibri"/>
                <a:cs typeface="Arial"/>
              </a:rPr>
              <a:t>Soiléireacht:</a:t>
            </a:r>
            <a:r>
              <a:rPr lang="ga-IE" sz="1800" kern="100" dirty="0">
                <a:effectLst/>
                <a:latin typeface="Arial"/>
                <a:ea typeface="Calibri"/>
                <a:cs typeface="Arial"/>
              </a:rPr>
              <a:t> Beidh réimse tacaíochtaí ar fáil do scoileanna chun ráiteas nua chlár na hIdirbhliana a chur i bhfeidhm</a:t>
            </a:r>
          </a:p>
          <a:p>
            <a:pPr algn="l">
              <a:lnSpc>
                <a:spcPct val="107000"/>
              </a:lnSpc>
              <a:spcAft>
                <a:spcPts val="800"/>
              </a:spcAft>
            </a:pPr>
            <a:r>
              <a:rPr lang="ga-IE" sz="1800" kern="100" dirty="0">
                <a:effectLst/>
                <a:latin typeface="Arial"/>
                <a:ea typeface="Calibri"/>
                <a:cs typeface="Arial"/>
              </a:rPr>
              <a:t>Beidh siad seo ar fáil do mhúinteoirí na hIdirbhliana, comhordaitheoirí Idirbhliana agus ceannairí scoile</a:t>
            </a:r>
          </a:p>
          <a:p>
            <a:pPr>
              <a:lnSpc>
                <a:spcPct val="107000"/>
              </a:lnSpc>
              <a:spcAft>
                <a:spcPts val="800"/>
              </a:spcAft>
            </a:pPr>
            <a:r>
              <a:rPr lang="ga-IE" sz="1800" kern="100" dirty="0">
                <a:effectLst/>
                <a:latin typeface="Arial"/>
                <a:ea typeface="Calibri"/>
                <a:cs typeface="Arial"/>
              </a:rPr>
              <a:t>Beidh réimse </a:t>
            </a:r>
            <a:r>
              <a:rPr lang="ga-IE" sz="1800" kern="100" dirty="0">
                <a:latin typeface="Arial"/>
                <a:ea typeface="Calibri"/>
                <a:cs typeface="Arial"/>
              </a:rPr>
              <a:t>de sheimineáir</a:t>
            </a:r>
            <a:r>
              <a:rPr lang="ga-IE" sz="1800" kern="100" dirty="0">
                <a:effectLst/>
                <a:latin typeface="Arial"/>
                <a:ea typeface="Calibri"/>
                <a:cs typeface="Arial"/>
              </a:rPr>
              <a:t> ghréasáin ar fáil. - do cheannairí scoile agus do Chomhordaitheoirí idirbhliana, i rith an lae scoile agus do mhúinteoirí </a:t>
            </a:r>
            <a:r>
              <a:rPr lang="ga-IE" sz="1800" kern="100" dirty="0">
                <a:latin typeface="Arial"/>
                <a:ea typeface="Calibri"/>
                <a:cs typeface="Arial"/>
              </a:rPr>
              <a:t>um thráthnóna</a:t>
            </a:r>
            <a:r>
              <a:rPr lang="ga-IE" sz="1800" kern="100" dirty="0">
                <a:effectLst/>
                <a:latin typeface="Arial"/>
                <a:ea typeface="Calibri"/>
                <a:cs typeface="Arial"/>
              </a:rPr>
              <a:t>.</a:t>
            </a:r>
          </a:p>
          <a:p>
            <a:pPr algn="l">
              <a:lnSpc>
                <a:spcPct val="107000"/>
              </a:lnSpc>
              <a:spcAft>
                <a:spcPts val="800"/>
              </a:spcAft>
            </a:pPr>
            <a:r>
              <a:rPr lang="ga-IE" sz="1800" kern="100" dirty="0">
                <a:effectLst/>
                <a:latin typeface="Arial"/>
                <a:ea typeface="Calibri"/>
                <a:cs typeface="Arial"/>
              </a:rPr>
              <a:t>Laethanta iomlána na foghlama gairmiúla i rith an lae scoile. Is feidhmiú céimneach náisiúnta a bheidh i gceist agus cuirfear maoirseacht agus ionadaíocht ar fáil</a:t>
            </a:r>
            <a:r>
              <a:rPr lang="ga-IE" sz="1800" kern="100" dirty="0">
                <a:latin typeface="Arial"/>
                <a:ea typeface="Calibri"/>
                <a:cs typeface="Arial"/>
              </a:rPr>
              <a:t>:</a:t>
            </a:r>
            <a:endParaRPr lang="ga-IE" sz="1800" kern="100" dirty="0">
              <a:effectLst/>
              <a:latin typeface="Arial"/>
              <a:ea typeface="Calibri"/>
              <a:cs typeface="Arial"/>
            </a:endParaRPr>
          </a:p>
          <a:p>
            <a:pPr>
              <a:lnSpc>
                <a:spcPct val="107000"/>
              </a:lnSpc>
              <a:spcAft>
                <a:spcPts val="800"/>
              </a:spcAft>
            </a:pPr>
            <a:r>
              <a:rPr lang="ga-IE" sz="1800" kern="100" dirty="0">
                <a:effectLst/>
                <a:latin typeface="Arial"/>
                <a:ea typeface="Calibri"/>
                <a:cs typeface="Arial"/>
              </a:rPr>
              <a:t>Tabharfaidh sraith </a:t>
            </a:r>
            <a:r>
              <a:rPr lang="ga-IE" sz="1800" kern="100" dirty="0">
                <a:latin typeface="Arial"/>
                <a:ea typeface="Calibri"/>
                <a:cs typeface="Arial"/>
              </a:rPr>
              <a:t>de cheardlanna</a:t>
            </a:r>
            <a:r>
              <a:rPr lang="ga-IE" sz="1800" kern="100" dirty="0">
                <a:effectLst/>
                <a:latin typeface="Arial"/>
                <a:ea typeface="Calibri"/>
                <a:cs typeface="Arial"/>
              </a:rPr>
              <a:t> ar líne do mhúinteoirí tacaíocht bhreise do mhúinteoirí agus iad ag pleanáil le </a:t>
            </a:r>
            <a:r>
              <a:rPr lang="ga-IE" sz="1800" kern="100" dirty="0">
                <a:latin typeface="Arial"/>
                <a:ea typeface="Calibri"/>
                <a:cs typeface="Arial"/>
              </a:rPr>
              <a:t>gnéithe</a:t>
            </a:r>
            <a:r>
              <a:rPr lang="ga-IE" sz="1800" kern="100" dirty="0">
                <a:effectLst/>
                <a:latin typeface="Arial"/>
                <a:ea typeface="Calibri"/>
                <a:cs typeface="Arial"/>
              </a:rPr>
              <a:t> an scoláire agus le </a:t>
            </a:r>
            <a:r>
              <a:rPr lang="ga-IE" sz="1800" kern="100" dirty="0">
                <a:latin typeface="Arial"/>
                <a:ea typeface="Calibri"/>
                <a:cs typeface="Arial"/>
              </a:rPr>
              <a:t>gnéithe</a:t>
            </a:r>
            <a:r>
              <a:rPr lang="ga-IE" sz="1800" kern="100" dirty="0">
                <a:effectLst/>
                <a:latin typeface="Arial"/>
                <a:ea typeface="Calibri"/>
                <a:cs typeface="Arial"/>
              </a:rPr>
              <a:t> an </a:t>
            </a:r>
            <a:r>
              <a:rPr lang="ga-IE" sz="1800" kern="100" dirty="0">
                <a:latin typeface="Arial"/>
                <a:ea typeface="Calibri"/>
                <a:cs typeface="Arial"/>
              </a:rPr>
              <a:t>churaclaim.</a:t>
            </a:r>
            <a:r>
              <a:rPr lang="ga-IE" sz="1800" kern="100" dirty="0">
                <a:effectLst/>
                <a:latin typeface="Arial"/>
                <a:ea typeface="Calibri"/>
                <a:cs typeface="Arial"/>
              </a:rPr>
              <a:t> </a:t>
            </a:r>
            <a:r>
              <a:rPr lang="ga-IE" sz="1800" kern="100" dirty="0">
                <a:latin typeface="Arial"/>
                <a:ea typeface="Calibri"/>
                <a:cs typeface="Arial"/>
              </a:rPr>
              <a:t>Eagrófar</a:t>
            </a:r>
            <a:r>
              <a:rPr lang="ga-IE" sz="1800" kern="100" dirty="0">
                <a:effectLst/>
                <a:latin typeface="Arial"/>
                <a:ea typeface="Calibri"/>
                <a:cs typeface="Arial"/>
              </a:rPr>
              <a:t> </a:t>
            </a:r>
            <a:r>
              <a:rPr lang="ga-IE" sz="1800" kern="100" dirty="0">
                <a:latin typeface="Arial"/>
                <a:ea typeface="Calibri"/>
                <a:cs typeface="Arial"/>
              </a:rPr>
              <a:t>na ceardlanna seo </a:t>
            </a:r>
            <a:r>
              <a:rPr lang="ga-IE" sz="1800" kern="100" dirty="0">
                <a:effectLst/>
                <a:latin typeface="Arial"/>
                <a:ea typeface="Calibri"/>
                <a:cs typeface="Arial"/>
              </a:rPr>
              <a:t>in éineacht leis an tacaíocht a chuirtear ar fáil le linn Lá Tacaíochta na gClár.</a:t>
            </a:r>
          </a:p>
          <a:p>
            <a:pPr algn="l">
              <a:lnSpc>
                <a:spcPct val="107000"/>
              </a:lnSpc>
              <a:spcAft>
                <a:spcPts val="800"/>
              </a:spcAft>
            </a:pPr>
            <a:r>
              <a:rPr lang="ga-IE" sz="1800" kern="100" dirty="0">
                <a:effectLst/>
                <a:latin typeface="Arial"/>
                <a:ea typeface="Calibri"/>
                <a:cs typeface="Arial"/>
              </a:rPr>
              <a:t>Tá sé i gceist againn clinicí ar líne a chur ar fáil do cheannairí scoile, Comhordaitheoirí Idirbhliana agus múinteoirí i rith an lae scoile agus um thráthnóna chun roghanna a thabhairt do gach duine clárú agus freastal má bhíonn ceisteanna acu. Is féidir na ceisteanna seo a chur isteach le linn am cláraithe, agus tá súil againn iad a fhreagairt i suíomh ceisteanna agus freagraí ar líne. Tarlóidh siad sin go rialta sna céimeanna tosaigh luatha.</a:t>
            </a:r>
          </a:p>
          <a:p>
            <a:pPr algn="l">
              <a:lnSpc>
                <a:spcPct val="107000"/>
              </a:lnSpc>
              <a:spcAft>
                <a:spcPts val="800"/>
              </a:spcAft>
            </a:pPr>
            <a:r>
              <a:rPr lang="ga-IE" sz="1800" kern="100" dirty="0">
                <a:effectLst/>
                <a:latin typeface="Arial"/>
                <a:ea typeface="Calibri"/>
                <a:cs typeface="Arial"/>
              </a:rPr>
              <a:t>Cuirfidh seisiúin chomhoibríocha ar líne (pobail chleachtais) deiseanna ar fáil do phobail Chomhordaitheoirí na hIdirbhliana teacht le chéile chuig imeachtaí ar líne ar fud na tíre le bheith ag obair i ngrúpaí ar réimsí ar leith, agus ar dheiseanna agus dúshláin.</a:t>
            </a:r>
          </a:p>
          <a:p>
            <a:pPr algn="l">
              <a:lnSpc>
                <a:spcPct val="107000"/>
              </a:lnSpc>
              <a:spcAft>
                <a:spcPts val="800"/>
              </a:spcAft>
            </a:pPr>
            <a:r>
              <a:rPr lang="ga-IE" sz="1800" kern="100" dirty="0">
                <a:effectLst/>
                <a:latin typeface="Arial"/>
                <a:ea typeface="Calibri"/>
                <a:cs typeface="Arial"/>
              </a:rPr>
              <a:t>Beidh rannán de shuíomh gréasáin Oide tiomnaithe don Idirbhliain ar leathanach Tacaíochta na gClár. Beidh iarratais ar thacaíocht scoile ar fáil i dTéarma 3 de 2024/2025.</a:t>
            </a:r>
          </a:p>
          <a:p>
            <a:pPr algn="l">
              <a:lnSpc>
                <a:spcPct val="107000"/>
              </a:lnSpc>
              <a:spcAft>
                <a:spcPts val="800"/>
              </a:spcAft>
            </a:pPr>
            <a:r>
              <a:rPr lang="ga-IE" sz="1800" kern="100" dirty="0">
                <a:effectLst/>
                <a:latin typeface="Arial"/>
                <a:ea typeface="Calibri"/>
                <a:cs typeface="Arial"/>
              </a:rPr>
              <a:t>Tar éis do scoileanna páirt a ghlacadh sa réimse tacaíochtaí atá ar fáil, beidh deis ann dóibh níos déanaí sa scoilbhliain tacaíocht scoile ar leith a iarraidh i gcúrsaí na hIdirbhliana.</a:t>
            </a:r>
          </a:p>
          <a:p>
            <a:endParaRPr lang="en-GB" dirty="0"/>
          </a:p>
        </p:txBody>
      </p:sp>
      <p:sp>
        <p:nvSpPr>
          <p:cNvPr id="4" name="Slide Number Placeholder 3"/>
          <p:cNvSpPr>
            <a:spLocks noGrp="1"/>
          </p:cNvSpPr>
          <p:nvPr>
            <p:ph type="sldNum" sz="quarter" idx="4294967295"/>
          </p:nvPr>
        </p:nvSpPr>
        <p:spPr/>
        <p:txBody>
          <a:bodyPr lIns="91879" tIns="45939" rIns="91879" bIns="45939"/>
          <a:lstStyle/>
          <a:p>
            <a:fld id="{F4B27F17-31A8-4877-B718-D306516D8F8C}" type="slidenum">
              <a:rPr lang="en-IE" smtClean="0"/>
              <a:t>24</a:t>
            </a:fld>
            <a:endParaRPr lang="en-IE"/>
          </a:p>
        </p:txBody>
      </p:sp>
    </p:spTree>
    <p:extLst>
      <p:ext uri="{BB962C8B-B14F-4D97-AF65-F5344CB8AC3E}">
        <p14:creationId xmlns:p14="http://schemas.microsoft.com/office/powerpoint/2010/main" val="1989898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4"/>
        <p:cNvGrpSpPr/>
        <p:nvPr/>
      </p:nvGrpSpPr>
      <p:grpSpPr>
        <a:xfrm>
          <a:off x="0" y="0"/>
          <a:ext cx="0" cy="0"/>
          <a:chOff x="0" y="0"/>
          <a:chExt cx="0" cy="0"/>
        </a:xfrm>
      </p:grpSpPr>
      <p:sp>
        <p:nvSpPr>
          <p:cNvPr id="6185" name="Google Shape;6185;g16444a24490_0_8: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6" name="Google Shape;6186;g16444a24490_0_8:notes"/>
          <p:cNvSpPr txBox="1">
            <a:spLocks noGrp="1"/>
          </p:cNvSpPr>
          <p:nvPr>
            <p:ph type="body" idx="1"/>
          </p:nvPr>
        </p:nvSpPr>
        <p:spPr>
          <a:xfrm>
            <a:off x="685801" y="4786364"/>
            <a:ext cx="5486400" cy="3916278"/>
          </a:xfrm>
          <a:prstGeom prst="rect">
            <a:avLst/>
          </a:prstGeom>
        </p:spPr>
        <p:txBody>
          <a:bodyPr spcFirstLastPara="1" wrap="square" lIns="91864" tIns="45919" rIns="91864" bIns="45919" anchor="t" anchorCtr="0">
            <a:noAutofit/>
          </a:bodyPr>
          <a:lstStyle/>
          <a:p>
            <a:pPr marL="0" indent="0" defTabSz="918789">
              <a:buNone/>
              <a:defRPr/>
            </a:pPr>
            <a:endParaRPr lang="en-GB"/>
          </a:p>
          <a:p>
            <a:pPr marL="0" indent="0">
              <a:buNone/>
            </a:pPr>
            <a:endParaRPr/>
          </a:p>
        </p:txBody>
      </p:sp>
      <p:sp>
        <p:nvSpPr>
          <p:cNvPr id="6187" name="Google Shape;6187;g16444a24490_0_8:notes"/>
          <p:cNvSpPr txBox="1">
            <a:spLocks noGrp="1"/>
          </p:cNvSpPr>
          <p:nvPr>
            <p:ph type="sldNum" idx="4294967295"/>
          </p:nvPr>
        </p:nvSpPr>
        <p:spPr>
          <a:xfrm>
            <a:off x="3884614" y="9446679"/>
            <a:ext cx="2971800" cy="498916"/>
          </a:xfrm>
          <a:prstGeom prst="rect">
            <a:avLst/>
          </a:prstGeom>
        </p:spPr>
        <p:txBody>
          <a:bodyPr spcFirstLastPara="1" wrap="square" lIns="91864" tIns="45919" rIns="91864" bIns="45919" anchor="b" anchorCtr="0">
            <a:noAutofit/>
          </a:bodyPr>
          <a:lstStyle/>
          <a:p>
            <a:pPr algn="r"/>
            <a:fld id="{00000000-1234-1234-1234-123412341234}" type="slidenum">
              <a:rPr lang="en-IE"/>
              <a:pPr algn="r"/>
              <a:t>25</a:t>
            </a:fld>
            <a:endParaRPr/>
          </a:p>
        </p:txBody>
      </p:sp>
    </p:spTree>
    <p:extLst>
      <p:ext uri="{BB962C8B-B14F-4D97-AF65-F5344CB8AC3E}">
        <p14:creationId xmlns:p14="http://schemas.microsoft.com/office/powerpoint/2010/main" val="3225106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a:xfrm>
            <a:off x="685801" y="4786363"/>
            <a:ext cx="5486400" cy="5159327"/>
          </a:xfrm>
        </p:spPr>
        <p:txBody>
          <a:bodyPr/>
          <a:lstStyle/>
          <a:p>
            <a:pPr algn="l">
              <a:lnSpc>
                <a:spcPct val="107000"/>
              </a:lnSpc>
              <a:spcAft>
                <a:spcPts val="800"/>
              </a:spcAft>
            </a:pPr>
            <a:r>
              <a:rPr lang="ga-IE" sz="1800" b="1" kern="100" dirty="0">
                <a:effectLst/>
                <a:latin typeface="Arial" panose="020B0604020202020204" pitchFamily="34" charset="0"/>
                <a:ea typeface="Calibri" panose="020F0502020204030204" pitchFamily="34" charset="0"/>
              </a:rPr>
              <a:t>Cuspóir:</a:t>
            </a:r>
            <a:r>
              <a:rPr lang="ga-IE" sz="1800" kern="100" dirty="0">
                <a:effectLst/>
                <a:latin typeface="Arial" panose="020B0604020202020204" pitchFamily="34" charset="0"/>
                <a:ea typeface="Calibri" panose="020F0502020204030204" pitchFamily="34" charset="0"/>
              </a:rPr>
              <a:t> Intreoir a thabhairt ar chlár OSPS na Sraithe Sinsearaí</a:t>
            </a:r>
            <a:endParaRPr lang="en-IE" sz="1800" kern="100" dirty="0">
              <a:effectLst/>
              <a:latin typeface="Arial" panose="020B0604020202020204" pitchFamily="34" charset="0"/>
              <a:ea typeface="Calibri" panose="020F0502020204030204" pitchFamily="34" charset="0"/>
            </a:endParaRPr>
          </a:p>
          <a:p>
            <a:pPr algn="l">
              <a:lnSpc>
                <a:spcPct val="107000"/>
              </a:lnSpc>
              <a:spcAft>
                <a:spcPts val="800"/>
              </a:spcAft>
            </a:pPr>
            <a:endParaRPr lang="ga-IE" sz="1800" kern="100" dirty="0">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dirty="0">
                <a:effectLst/>
                <a:latin typeface="Arial" panose="020B0604020202020204" pitchFamily="34" charset="0"/>
                <a:ea typeface="Calibri" panose="020F0502020204030204" pitchFamily="34" charset="0"/>
              </a:rPr>
              <a:t>Acmhainn:</a:t>
            </a:r>
            <a:r>
              <a:rPr lang="en-IE" sz="1800" b="1" kern="100" dirty="0">
                <a:effectLst/>
                <a:latin typeface="Arial" panose="020B0604020202020204" pitchFamily="34" charset="0"/>
                <a:ea typeface="Calibri" panose="020F0502020204030204" pitchFamily="34" charset="0"/>
              </a:rPr>
              <a:t> </a:t>
            </a:r>
            <a:r>
              <a:rPr lang="en-IE" sz="1800" b="0" kern="100" dirty="0">
                <a:effectLst/>
                <a:latin typeface="Arial" panose="020B0604020202020204" pitchFamily="34" charset="0"/>
                <a:ea typeface="Calibri" panose="020F0502020204030204" pitchFamily="34" charset="0"/>
              </a:rPr>
              <a:t>https://www.curriculumonline.ie/getmedia/0f4ee733-510d-4cd9-a0b9-c50a9c619fee/SC-SPHE-Spec-June-24-GA-p7.pdf</a:t>
            </a:r>
            <a:endParaRPr lang="ga-IE" sz="1800" b="0" kern="100" dirty="0">
              <a:effectLst/>
              <a:latin typeface="Arial" panose="020B0604020202020204" pitchFamily="34" charset="0"/>
              <a:ea typeface="Calibri" panose="020F0502020204030204" pitchFamily="34" charset="0"/>
            </a:endParaRPr>
          </a:p>
          <a:p>
            <a:pPr marL="0" lvl="0" indent="0" algn="l">
              <a:lnSpc>
                <a:spcPct val="107000"/>
              </a:lnSpc>
              <a:spcAft>
                <a:spcPts val="800"/>
              </a:spcAft>
              <a:buFont typeface="Arial" panose="020B0604020202020204" pitchFamily="34" charset="0"/>
              <a:buNone/>
              <a:tabLst>
                <a:tab pos="457200" algn="l"/>
              </a:tabLst>
            </a:pPr>
            <a:r>
              <a:rPr lang="ga-IE" sz="1800" kern="100" dirty="0">
                <a:effectLst/>
                <a:latin typeface="Arial" panose="020B0604020202020204" pitchFamily="34" charset="0"/>
                <a:ea typeface="Calibri" panose="020F0502020204030204" pitchFamily="34" charset="0"/>
                <a:cs typeface="Times New Roman" panose="02020603050405020304" pitchFamily="18" charset="0"/>
              </a:rPr>
              <a:t>Nóta Eolais do Scoileanna ar Athfhorbairt na Sraithe Sinsearaí Bealtaine 2024, Eagrán </a:t>
            </a:r>
            <a:r>
              <a:rPr lang="en-IE" sz="1800" kern="100" dirty="0">
                <a:effectLst/>
                <a:latin typeface="Arial" panose="020B0604020202020204" pitchFamily="34" charset="0"/>
                <a:ea typeface="Calibri" panose="020F0502020204030204" pitchFamily="34" charset="0"/>
                <a:cs typeface="Times New Roman" panose="02020603050405020304" pitchFamily="18" charset="0"/>
              </a:rPr>
              <a:t>6</a:t>
            </a:r>
            <a:r>
              <a:rPr lang="ga-IE" sz="1800" kern="100" dirty="0">
                <a:effectLst/>
                <a:latin typeface="Arial" panose="020B0604020202020204" pitchFamily="34" charset="0"/>
                <a:ea typeface="Calibri" panose="020F0502020204030204" pitchFamily="34" charset="0"/>
                <a:cs typeface="Times New Roman" panose="02020603050405020304" pitchFamily="18" charset="0"/>
              </a:rPr>
              <a:t> (</a:t>
            </a:r>
            <a:r>
              <a:rPr lang="ga-IE"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https://www.gov.ie/ga/foilsiuchan/athchoiriu-na-sraithe-shinsearach/?#:~:text=N%C3%B3ta%20Faisn%C3%A9ise%20do%20Scoileanna%20Me%C3%A1n%20F%C3%B3mhair</a:t>
            </a:r>
            <a:r>
              <a:rPr lang="ga-IE"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l">
              <a:lnSpc>
                <a:spcPct val="107000"/>
              </a:lnSpc>
              <a:spcAft>
                <a:spcPts val="800"/>
              </a:spcAft>
              <a:buFont typeface="Arial" panose="020B0604020202020204" pitchFamily="34" charset="0"/>
              <a:buNone/>
              <a:tabLst>
                <a:tab pos="457200" algn="l"/>
              </a:tabLst>
            </a:pPr>
            <a:endParaRPr lang="en-IE"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l">
              <a:lnSpc>
                <a:spcPct val="107000"/>
              </a:lnSpc>
              <a:spcAft>
                <a:spcPts val="800"/>
              </a:spcAft>
              <a:buFont typeface="Arial" panose="020B0604020202020204" pitchFamily="34" charset="0"/>
              <a:buNone/>
              <a:tabLst>
                <a:tab pos="457200" algn="l"/>
              </a:tabLst>
            </a:pPr>
            <a:r>
              <a:rPr lang="en-IE" sz="1800" dirty="0">
                <a:effectLst/>
                <a:latin typeface="Segoe UI" panose="020B0502040204020203" pitchFamily="34" charset="0"/>
              </a:rPr>
              <a:t>T</a:t>
            </a:r>
            <a:r>
              <a:rPr lang="ga-IE" sz="1800" dirty="0">
                <a:effectLst/>
                <a:latin typeface="Segoe UI" panose="020B0502040204020203" pitchFamily="34" charset="0"/>
              </a:rPr>
              <a:t>á go dtí Meán Fómhair 2027 ag scoileanna (nó níos luaithe ná sin más mian leo) tús a chur leis an tsonraíocht do dhaltaí ag tosú sa chúigiú bliain, gan daltaí a thugann faoin Ardteist Fheidhmeach san áireamh.</a:t>
            </a:r>
            <a:br>
              <a:rPr lang="ga-IE" sz="1800" dirty="0">
                <a:effectLst/>
                <a:latin typeface="Segoe UI" panose="020B0502040204020203" pitchFamily="34" charset="0"/>
              </a:rPr>
            </a:br>
            <a:br>
              <a:rPr lang="ga-IE" sz="1800" dirty="0">
                <a:effectLst/>
                <a:latin typeface="Segoe UI" panose="020B0502040204020203" pitchFamily="34" charset="0"/>
              </a:rPr>
            </a:br>
            <a:r>
              <a:rPr lang="ga-IE" sz="1800" dirty="0">
                <a:effectLst/>
                <a:latin typeface="Segoe UI" panose="020B0502040204020203" pitchFamily="34" charset="0"/>
              </a:rPr>
              <a:t>Tabharfar an tsonraíocht nua isteach in áit na modúl don Oideachas Sóisialta I agus II san Ardteist Fheidhmeach.</a:t>
            </a:r>
            <a:br>
              <a:rPr lang="ga-IE" sz="1800" dirty="0">
                <a:effectLst/>
                <a:latin typeface="Segoe UI" panose="020B0502040204020203" pitchFamily="34" charset="0"/>
              </a:rPr>
            </a:br>
            <a:br>
              <a:rPr lang="ga-IE" sz="1800" dirty="0">
                <a:effectLst/>
                <a:latin typeface="Segoe UI" panose="020B0502040204020203" pitchFamily="34" charset="0"/>
              </a:rPr>
            </a:br>
            <a:r>
              <a:rPr lang="ga-IE" sz="1800" dirty="0">
                <a:effectLst/>
                <a:latin typeface="Segoe UI" panose="020B0502040204020203" pitchFamily="34" charset="0"/>
              </a:rPr>
              <a:t>Tá sé i gceist go mbeidh an t-athrú seo bainteach le gach dalta sa chúigiú bliain a thabharfaidh faoin Ardteist Fheidhmeach ó 2025 ar aghaidh.</a:t>
            </a:r>
            <a:endParaRPr lang="en-IE"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l">
              <a:lnSpc>
                <a:spcPct val="107000"/>
              </a:lnSpc>
              <a:spcAft>
                <a:spcPts val="800"/>
              </a:spcAft>
              <a:buFont typeface="Arial" panose="020B0604020202020204" pitchFamily="34" charset="0"/>
              <a:buNone/>
              <a:tabLst>
                <a:tab pos="457200" algn="l"/>
              </a:tabLst>
            </a:pPr>
            <a:endParaRPr lang="ga-IE" sz="1800" kern="1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ga-IE" sz="1800" b="1" kern="100" dirty="0">
                <a:effectLst/>
                <a:latin typeface="Arial" panose="020B0604020202020204" pitchFamily="34" charset="0"/>
                <a:ea typeface="Calibri" panose="020F0502020204030204" pitchFamily="34" charset="0"/>
              </a:rPr>
              <a:t>Nótaí:</a:t>
            </a:r>
          </a:p>
          <a:p>
            <a:pPr algn="l">
              <a:lnSpc>
                <a:spcPct val="107000"/>
              </a:lnSpc>
              <a:spcAft>
                <a:spcPts val="800"/>
              </a:spcAft>
            </a:pPr>
            <a:r>
              <a:rPr lang="ga-IE" sz="1800" kern="100" dirty="0">
                <a:effectLst/>
                <a:latin typeface="Arial" panose="020B0604020202020204" pitchFamily="34" charset="0"/>
                <a:ea typeface="Calibri" panose="020F0502020204030204" pitchFamily="34" charset="0"/>
              </a:rPr>
              <a:t>Cén fáth ar gá an cur chuige a athrú i leith OSPS sa tSraith Shinsearach?</a:t>
            </a:r>
          </a:p>
          <a:p>
            <a:pPr algn="l">
              <a:lnSpc>
                <a:spcPct val="107000"/>
              </a:lnSpc>
              <a:spcAft>
                <a:spcPts val="800"/>
              </a:spcAft>
            </a:pPr>
            <a:r>
              <a:rPr lang="ga-IE" sz="1800" kern="100" dirty="0">
                <a:effectLst/>
                <a:latin typeface="Arial" panose="020B0604020202020204" pitchFamily="34" charset="0"/>
                <a:ea typeface="Calibri" panose="020F0502020204030204" pitchFamily="34" charset="0"/>
              </a:rPr>
              <a:t>Is féidir achoimre a dhéanamh ar na príomhchúiseanna leis an athrú i gcuraclam an OSPS mar seo a leanas:</a:t>
            </a:r>
          </a:p>
          <a:p>
            <a:pPr algn="l">
              <a:lnSpc>
                <a:spcPct val="107000"/>
              </a:lnSpc>
              <a:spcAft>
                <a:spcPts val="800"/>
              </a:spcAft>
            </a:pPr>
            <a:r>
              <a:rPr lang="ga-IE" sz="1800" kern="100" dirty="0">
                <a:effectLst/>
                <a:latin typeface="Arial" panose="020B0604020202020204" pitchFamily="34" charset="0"/>
                <a:ea typeface="Calibri" panose="020F0502020204030204" pitchFamily="34" charset="0"/>
              </a:rPr>
              <a:t>fianaise mhéadaitheach ar na dúshláin atá roimh dhaoine óga in Éirinn agus iad ag fás aníos sa lá atá inniu ann, mar aon le fianaise ar an ról tábhachtach is féidir a bheith ag cláir oideachais sláinte scoilbhunaithe chun tacú le folláine shóisialta, mhothúchánach agus fhisiciúil daoine óga.</a:t>
            </a:r>
          </a:p>
          <a:p>
            <a:pPr algn="l">
              <a:lnSpc>
                <a:spcPct val="107000"/>
              </a:lnSpc>
              <a:spcAft>
                <a:spcPts val="800"/>
              </a:spcAft>
            </a:pPr>
            <a:r>
              <a:rPr lang="ga-IE" sz="1800" kern="100" dirty="0">
                <a:effectLst/>
                <a:latin typeface="Arial" panose="020B0604020202020204" pitchFamily="34" charset="0"/>
                <a:ea typeface="Calibri" panose="020F0502020204030204" pitchFamily="34" charset="0"/>
              </a:rPr>
              <a:t>aiseolas fairsing a bailíodh trí chomhairliúcháin le blianta beaga anuas inar chomhroinn scoláirí, múinteoirí agus ceannairí scoile a dtaithí ar OSPS i scoileanna. Foilsíodh tuarascálacha ar an gcomhairliúchán sin ar </a:t>
            </a:r>
            <a:r>
              <a:rPr lang="ga-IE" sz="1800" u="sng" kern="100" dirty="0">
                <a:solidFill>
                  <a:srgbClr val="0563C1"/>
                </a:solidFill>
                <a:effectLst/>
                <a:latin typeface="Arial" panose="020B0604020202020204" pitchFamily="34" charset="0"/>
                <a:ea typeface="Calibri" panose="020F0502020204030204" pitchFamily="34" charset="0"/>
                <a:hlinkClick r:id="rId3"/>
              </a:rPr>
              <a:t>www.ncca.ie</a:t>
            </a:r>
            <a:r>
              <a:rPr lang="ga-IE" sz="1800" kern="100" dirty="0">
                <a:effectLst/>
                <a:latin typeface="Arial" panose="020B0604020202020204" pitchFamily="34" charset="0"/>
                <a:ea typeface="Calibri" panose="020F0502020204030204" pitchFamily="34" charset="0"/>
              </a:rPr>
              <a:t> agus leagadh béim shoiléir ar threo an athraithe a theastaíonn chun Oideachas Sóisialta, Pearsanta agus Sláinte níos éifeachtaí a chur ar fáil do gach leanbh agus duine óg. Tá tábhacht ar leith ag baint leis - An Tuarascáil ar an Athbhreithniú ar Chaidrimh agus Gnéasacht i mBunscoileanna agus in Iar-bhunscoileanna (2019); an páipéar cúlra agus an achoimre d'athfhorbairt OSPS na Sraithe Sóisearaí (2021) agus an páipéar cúlra agus an achoimre d'athfhorbairt OSPS na Sraithe Sinsearaí (2022).</a:t>
            </a:r>
          </a:p>
          <a:p>
            <a:pPr algn="l">
              <a:lnSpc>
                <a:spcPct val="107000"/>
              </a:lnSpc>
              <a:spcAft>
                <a:spcPts val="800"/>
              </a:spcAft>
            </a:pPr>
            <a:r>
              <a:rPr lang="ga-IE" sz="1800" kern="100" dirty="0">
                <a:effectLst/>
                <a:latin typeface="Arial" panose="020B0604020202020204" pitchFamily="34" charset="0"/>
                <a:ea typeface="Calibri" panose="020F0502020204030204" pitchFamily="34" charset="0"/>
              </a:rPr>
              <a:t>beartas náisiúnta a thacaíonn le curaclam OSPS nuashonraithe a fhorbairt atá cuimsitheach, agus oiriúnach ó thaobh aoise agus céime de ar fud na mbunscoileanna agus na n-iar-bhunscoileanna. Luaitear i mbeartais den sórt sin gur cheart do churaclam athfhorbartha aghaidh a thabhairt go sonrach ar chomhionannas inscne; caidreamh sláintiúil agus míshláintiúil; toiliú; agus foréigean baile, gnéasach agus </a:t>
            </a:r>
            <a:r>
              <a:rPr lang="ga-IE" sz="1800" kern="100" dirty="0" err="1">
                <a:effectLst/>
                <a:latin typeface="Arial" panose="020B0604020202020204" pitchFamily="34" charset="0"/>
                <a:ea typeface="Calibri" panose="020F0502020204030204" pitchFamily="34" charset="0"/>
              </a:rPr>
              <a:t>inscnebhunaithe</a:t>
            </a:r>
            <a:r>
              <a:rPr lang="ga-IE" sz="1800" kern="100" dirty="0">
                <a:effectLst/>
                <a:latin typeface="Arial" panose="020B0604020202020204" pitchFamily="34" charset="0"/>
                <a:ea typeface="Calibri" panose="020F0502020204030204" pitchFamily="34" charset="0"/>
              </a:rPr>
              <a:t>.</a:t>
            </a:r>
          </a:p>
          <a:p>
            <a:pPr algn="l">
              <a:lnSpc>
                <a:spcPct val="107000"/>
              </a:lnSpc>
              <a:spcAft>
                <a:spcPts val="800"/>
              </a:spcAft>
            </a:pPr>
            <a:r>
              <a:rPr lang="en-IE" sz="1800" kern="100" dirty="0">
                <a:effectLst/>
                <a:latin typeface="Arial" panose="020B0604020202020204" pitchFamily="34" charset="0"/>
                <a:ea typeface="Calibri" panose="020F0502020204030204" pitchFamily="34" charset="0"/>
              </a:rPr>
              <a:t>T</a:t>
            </a:r>
            <a:r>
              <a:rPr lang="ga-IE" sz="1800" kern="100" dirty="0">
                <a:effectLst/>
                <a:latin typeface="Arial" panose="020B0604020202020204" pitchFamily="34" charset="0"/>
                <a:ea typeface="Calibri" panose="020F0502020204030204" pitchFamily="34" charset="0"/>
              </a:rPr>
              <a:t>á baint ag tiomantais idirnáisiúnta a bhfuil Éire ina sínitheoir leo freisin maidir le hobair forbartha curaclaim OSPS. Tá Coinbhinsiún na Náisiún Aontaithe um Chearta an Linbh agus Coinbhinsiún Chomhairle na hEorpa chun Foréigean in aghaidh na mBan agus Foréigean Baile a Chosc agus a Chomhrac (Coinbhinsiún Iostanbúl) ábhartha, go háirithe.</a:t>
            </a:r>
          </a:p>
          <a:p>
            <a:pPr algn="l">
              <a:lnSpc>
                <a:spcPct val="107000"/>
              </a:lnSpc>
              <a:spcAft>
                <a:spcPts val="800"/>
              </a:spcAft>
            </a:pPr>
            <a:endParaRPr lang="en-IE" sz="1800" kern="100" dirty="0">
              <a:effectLst/>
              <a:latin typeface="Arial" panose="020B0604020202020204" pitchFamily="34" charset="0"/>
              <a:ea typeface="Calibri" panose="020F0502020204030204" pitchFamily="34" charset="0"/>
            </a:endParaRPr>
          </a:p>
          <a:p>
            <a:pPr algn="l">
              <a:lnSpc>
                <a:spcPct val="107000"/>
              </a:lnSpc>
              <a:spcAft>
                <a:spcPts val="800"/>
              </a:spcAft>
            </a:pPr>
            <a:r>
              <a:rPr lang="ga-IE" sz="1800" kern="100" dirty="0">
                <a:effectLst/>
                <a:latin typeface="Arial" panose="020B0604020202020204" pitchFamily="34" charset="0"/>
                <a:ea typeface="Calibri" panose="020F0502020204030204" pitchFamily="34" charset="0"/>
              </a:rPr>
              <a:t>Na Trí Shnáithe:</a:t>
            </a:r>
          </a:p>
          <a:p>
            <a:pPr algn="l">
              <a:lnSpc>
                <a:spcPct val="107000"/>
              </a:lnSpc>
              <a:spcAft>
                <a:spcPts val="800"/>
              </a:spcAft>
            </a:pPr>
            <a:r>
              <a:rPr lang="ga-IE" sz="1800" kern="100" dirty="0">
                <a:effectLst/>
                <a:latin typeface="Arial" panose="020B0604020202020204" pitchFamily="34" charset="0"/>
                <a:ea typeface="Calibri" panose="020F0502020204030204" pitchFamily="34" charset="0"/>
              </a:rPr>
              <a:t>Snáithe 1: Sláinte agus Folláine - Laistigh den snáithe seo, fiosróidh an scoláire na tosca a imríonn tionchar ar a sláinte fhisiciúil, shóisialta, mhothúchánach agus mheabhrach. Foghlaimeoidh siad bealaí chun fanacht chomh sláintiúil agus is féidir, le béim ar leith ar fheasacht, scileanna, teicnící agus faisnéis a fháil chun a meabhairshláinte agus a bhfolláine a chosaint.</a:t>
            </a:r>
          </a:p>
          <a:p>
            <a:pPr algn="l">
              <a:lnSpc>
                <a:spcPct val="107000"/>
              </a:lnSpc>
              <a:spcAft>
                <a:spcPts val="800"/>
              </a:spcAft>
            </a:pPr>
            <a:endParaRPr lang="en-IE" sz="1800" kern="100" dirty="0">
              <a:effectLst/>
              <a:latin typeface="Arial" panose="020B0604020202020204" pitchFamily="34" charset="0"/>
              <a:ea typeface="Calibri" panose="020F0502020204030204" pitchFamily="34" charset="0"/>
            </a:endParaRPr>
          </a:p>
          <a:p>
            <a:pPr algn="l">
              <a:lnSpc>
                <a:spcPct val="107000"/>
              </a:lnSpc>
              <a:spcAft>
                <a:spcPts val="800"/>
              </a:spcAft>
            </a:pPr>
            <a:r>
              <a:rPr lang="ga-IE" sz="1800" kern="100" dirty="0">
                <a:effectLst/>
                <a:latin typeface="Arial" panose="020B0604020202020204" pitchFamily="34" charset="0"/>
                <a:ea typeface="Calibri" panose="020F0502020204030204" pitchFamily="34" charset="0"/>
              </a:rPr>
              <a:t>Snáithe 2: Caidrimh agus Gnéasacht - Laistigh den snáithe seo, fiosróidh an scoláire an réimse leathan caidrimh atá tábhachtach dá saol, le béim ar leith ar fhoghlaim conas caidrimh mheasúla, </a:t>
            </a:r>
            <a:r>
              <a:rPr lang="ga-IE" sz="1800" kern="100" dirty="0" err="1">
                <a:effectLst/>
                <a:latin typeface="Arial" panose="020B0604020202020204" pitchFamily="34" charset="0"/>
                <a:ea typeface="Calibri" panose="020F0502020204030204" pitchFamily="34" charset="0"/>
              </a:rPr>
              <a:t>chomhbhácha</a:t>
            </a:r>
            <a:r>
              <a:rPr lang="ga-IE" sz="1800" kern="100" dirty="0">
                <a:effectLst/>
                <a:latin typeface="Arial" panose="020B0604020202020204" pitchFamily="34" charset="0"/>
                <a:ea typeface="Calibri" panose="020F0502020204030204" pitchFamily="34" charset="0"/>
              </a:rPr>
              <a:t> agus shláintiúla a chruthú agus a chothabháil. Tacaíonn an snáithe seo freisin le scoláirí a bheith in ann cásanna mí-úsáide nó foréigin i gcaidreamh a aithint agus freagairt dóibh.</a:t>
            </a:r>
            <a:endParaRPr lang="en-IE" sz="1800" kern="1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800" kern="1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ga-IE" sz="1800" kern="100" dirty="0">
                <a:effectLst/>
                <a:latin typeface="Arial" panose="020B0604020202020204" pitchFamily="34" charset="0"/>
                <a:ea typeface="Calibri" panose="020F0502020204030204" pitchFamily="34" charset="0"/>
              </a:rPr>
              <a:t>Snáithe 3: Go dtí an Aosacht - Laistigh den snáithe seo gheobhaidh na scoláirí eolas agus scileanna ar leith chun tacú leo agus iad ag aistriú go dtí an aosacht agus ag foghlaim conas freagracht níos mó a ghlacadh astu féin. Áirítear leis sin a bheith in ann roghanna a bhainistiú, scileanna a fhorbairt a theastaíonn chun pleanáil don todhchaí, dea-nósanna a bhunú agus a chothabháil, agus spriocanna a leagan síos. Cabhraíonn sé freisin le scoláirí foghlaim conas aire a thabhairt dóibh féin in am an athraithe nó an dúshláin, tuiscint a fháil ar a gcearta agus a bhfreagrachtaí faoin dlí, agus na scileanna is gá a fhorbairt chun a bheith ina cheann maith acu siúd a bhíonn thíos le hidirdhealú nó le neamhionannas.</a:t>
            </a:r>
          </a:p>
          <a:p>
            <a:pPr algn="l">
              <a:lnSpc>
                <a:spcPct val="107000"/>
              </a:lnSpc>
              <a:spcAft>
                <a:spcPts val="800"/>
              </a:spcAft>
            </a:pPr>
            <a:endParaRPr lang="ga-IE" sz="1800" kern="100" dirty="0">
              <a:effectLst/>
              <a:latin typeface="Arial" panose="020B0604020202020204" pitchFamily="34" charset="0"/>
              <a:ea typeface="Calibri" panose="020F0502020204030204" pitchFamily="34" charset="0"/>
            </a:endParaRPr>
          </a:p>
          <a:p>
            <a:pPr marL="158750" indent="0">
              <a:buNone/>
            </a:pPr>
            <a:endParaRPr lang="en-IE" dirty="0">
              <a:effectLst/>
              <a:latin typeface="Helvetica Neue" panose="02000503000000020004" pitchFamily="2" charset="0"/>
            </a:endParaRPr>
          </a:p>
        </p:txBody>
      </p:sp>
      <p:sp>
        <p:nvSpPr>
          <p:cNvPr id="4" name="Slide Number Placeholder 3"/>
          <p:cNvSpPr>
            <a:spLocks noGrp="1"/>
          </p:cNvSpPr>
          <p:nvPr>
            <p:ph type="sldNum" sz="quarter" idx="4294967295"/>
          </p:nvPr>
        </p:nvSpPr>
        <p:spPr/>
        <p:txBody>
          <a:bodyPr lIns="91879" tIns="45939" rIns="91879" bIns="45939"/>
          <a:lstStyle/>
          <a:p>
            <a:fld id="{F4B27F17-31A8-4877-B718-D306516D8F8C}" type="slidenum">
              <a:rPr lang="en-IE" smtClean="0"/>
              <a:t>26</a:t>
            </a:fld>
            <a:endParaRPr lang="en-IE"/>
          </a:p>
        </p:txBody>
      </p:sp>
    </p:spTree>
    <p:extLst>
      <p:ext uri="{BB962C8B-B14F-4D97-AF65-F5344CB8AC3E}">
        <p14:creationId xmlns:p14="http://schemas.microsoft.com/office/powerpoint/2010/main" val="319456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4"/>
        <p:cNvGrpSpPr/>
        <p:nvPr/>
      </p:nvGrpSpPr>
      <p:grpSpPr>
        <a:xfrm>
          <a:off x="0" y="0"/>
          <a:ext cx="0" cy="0"/>
          <a:chOff x="0" y="0"/>
          <a:chExt cx="0" cy="0"/>
        </a:xfrm>
      </p:grpSpPr>
      <p:sp>
        <p:nvSpPr>
          <p:cNvPr id="6185" name="Google Shape;6185;g16444a24490_0_8: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6" name="Google Shape;6186;g16444a24490_0_8:notes"/>
          <p:cNvSpPr txBox="1">
            <a:spLocks noGrp="1"/>
          </p:cNvSpPr>
          <p:nvPr>
            <p:ph type="body" idx="1"/>
          </p:nvPr>
        </p:nvSpPr>
        <p:spPr>
          <a:xfrm>
            <a:off x="685801" y="4786364"/>
            <a:ext cx="5486400" cy="3916278"/>
          </a:xfrm>
          <a:prstGeom prst="rect">
            <a:avLst/>
          </a:prstGeom>
        </p:spPr>
        <p:txBody>
          <a:bodyPr spcFirstLastPara="1" wrap="square" lIns="91864" tIns="45919" rIns="91864" bIns="45919" anchor="t" anchorCtr="0">
            <a:noAutofit/>
          </a:bodyPr>
          <a:lstStyle/>
          <a:p>
            <a:pPr marL="0" indent="0" defTabSz="918789">
              <a:buNone/>
              <a:defRPr/>
            </a:pPr>
            <a:endParaRPr lang="en-GB"/>
          </a:p>
          <a:p>
            <a:pPr marL="0" indent="0">
              <a:buNone/>
            </a:pPr>
            <a:endParaRPr/>
          </a:p>
        </p:txBody>
      </p:sp>
      <p:sp>
        <p:nvSpPr>
          <p:cNvPr id="6187" name="Google Shape;6187;g16444a24490_0_8:notes"/>
          <p:cNvSpPr txBox="1">
            <a:spLocks noGrp="1"/>
          </p:cNvSpPr>
          <p:nvPr>
            <p:ph type="sldNum" idx="4294967295"/>
          </p:nvPr>
        </p:nvSpPr>
        <p:spPr>
          <a:xfrm>
            <a:off x="3884614" y="9446679"/>
            <a:ext cx="2971800" cy="498916"/>
          </a:xfrm>
          <a:prstGeom prst="rect">
            <a:avLst/>
          </a:prstGeom>
        </p:spPr>
        <p:txBody>
          <a:bodyPr spcFirstLastPara="1" wrap="square" lIns="91864" tIns="45919" rIns="91864" bIns="45919" anchor="b" anchorCtr="0">
            <a:noAutofit/>
          </a:bodyPr>
          <a:lstStyle/>
          <a:p>
            <a:pPr algn="r"/>
            <a:fld id="{00000000-1234-1234-1234-123412341234}" type="slidenum">
              <a:rPr lang="en-IE"/>
              <a:pPr algn="r"/>
              <a:t>27</a:t>
            </a:fld>
            <a:endParaRPr/>
          </a:p>
        </p:txBody>
      </p:sp>
    </p:spTree>
    <p:extLst>
      <p:ext uri="{BB962C8B-B14F-4D97-AF65-F5344CB8AC3E}">
        <p14:creationId xmlns:p14="http://schemas.microsoft.com/office/powerpoint/2010/main" val="1908130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a:xfrm>
            <a:off x="685801" y="4786363"/>
            <a:ext cx="5486400" cy="5159327"/>
          </a:xfrm>
        </p:spPr>
        <p:txBody>
          <a:bodyPr/>
          <a:lstStyle/>
          <a:p>
            <a:pPr algn="l">
              <a:lnSpc>
                <a:spcPct val="107000"/>
              </a:lnSpc>
              <a:spcAft>
                <a:spcPts val="800"/>
              </a:spcAft>
            </a:pPr>
            <a:r>
              <a:rPr lang="ga-IE" sz="1800" b="1" kern="100" dirty="0">
                <a:effectLst/>
                <a:latin typeface="Arial" panose="020B0604020202020204" pitchFamily="34" charset="0"/>
                <a:ea typeface="Calibri" panose="020F0502020204030204" pitchFamily="34" charset="0"/>
              </a:rPr>
              <a:t>Cuspóir: </a:t>
            </a:r>
            <a:r>
              <a:rPr lang="ga-IE" sz="1800" kern="100" dirty="0">
                <a:effectLst/>
                <a:latin typeface="Arial" panose="020B0604020202020204" pitchFamily="34" charset="0"/>
                <a:ea typeface="Calibri" panose="020F0502020204030204" pitchFamily="34" charset="0"/>
              </a:rPr>
              <a:t>Réamhrá a chur ar fáil do na tacaíochtaí do chláir foghlama L1 agus L2 na Sraithe Sinsearaí</a:t>
            </a:r>
            <a:endParaRPr lang="en-IE" sz="1800" kern="100" dirty="0">
              <a:effectLst/>
              <a:latin typeface="Arial" panose="020B0604020202020204" pitchFamily="34" charset="0"/>
              <a:ea typeface="Calibri" panose="020F0502020204030204" pitchFamily="34" charset="0"/>
            </a:endParaRPr>
          </a:p>
          <a:p>
            <a:pPr algn="l">
              <a:lnSpc>
                <a:spcPct val="107000"/>
              </a:lnSpc>
              <a:spcAft>
                <a:spcPts val="800"/>
              </a:spcAft>
            </a:pPr>
            <a:endParaRPr lang="ga-IE" sz="1800" kern="100" dirty="0">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dirty="0">
                <a:effectLst/>
                <a:latin typeface="Arial" panose="020B0604020202020204" pitchFamily="34" charset="0"/>
                <a:ea typeface="Calibri" panose="020F0502020204030204" pitchFamily="34" charset="0"/>
              </a:rPr>
              <a:t>Acmhainn:</a:t>
            </a:r>
            <a:r>
              <a:rPr lang="en-IE" sz="1800" b="1" kern="100" dirty="0">
                <a:effectLst/>
                <a:latin typeface="Arial" panose="020B0604020202020204" pitchFamily="34" charset="0"/>
                <a:ea typeface="Calibri" panose="020F0502020204030204" pitchFamily="34" charset="0"/>
              </a:rPr>
              <a:t> </a:t>
            </a:r>
            <a:r>
              <a:rPr lang="en-IE" sz="1800" b="0" kern="100" dirty="0">
                <a:effectLst/>
                <a:latin typeface="Arial" panose="020B0604020202020204" pitchFamily="34" charset="0"/>
                <a:ea typeface="Calibri" panose="020F0502020204030204" pitchFamily="34" charset="0"/>
              </a:rPr>
              <a:t>https://www.curriculumonline.ie/getmedia/41141a7c-9d7e-488c-89dc-d743fbdce0bf/SC-L1-L2-Programme-Statement-GA_09.24.pdf</a:t>
            </a:r>
          </a:p>
          <a:p>
            <a:pPr algn="l">
              <a:lnSpc>
                <a:spcPct val="107000"/>
              </a:lnSpc>
              <a:spcAft>
                <a:spcPts val="800"/>
              </a:spcAft>
            </a:pPr>
            <a:endParaRPr lang="ga-IE" sz="1800" b="0" kern="100" dirty="0">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dirty="0">
                <a:effectLst/>
                <a:latin typeface="Arial" panose="020B0604020202020204" pitchFamily="34" charset="0"/>
                <a:ea typeface="Calibri" panose="020F0502020204030204" pitchFamily="34" charset="0"/>
              </a:rPr>
              <a:t>Nótaí: </a:t>
            </a:r>
            <a:r>
              <a:rPr lang="ga-IE" sz="1800" kern="100" dirty="0">
                <a:effectLst/>
                <a:latin typeface="Arial" panose="020B0604020202020204" pitchFamily="34" charset="0"/>
                <a:ea typeface="Calibri" panose="020F0502020204030204" pitchFamily="34" charset="0"/>
              </a:rPr>
              <a:t>Mar chuid d'fhorbairt na Sraithe Sinsearaí, d'iarr an tAire ar CNCM Cláir Foghlama Leibhéal 1 agus Leibhéal 2 na Sraithe Sinsearaí a fhorbairt. Meastar go dtabharfar isteach modúil do scoláirí atá ag leanúint Chlár Foghlama Leibhéal 1 nó Leibhéal 2 sa tSraith Shóisearach faoi láthair i scoileanna ó Mheán Fómhair 2024 ar aghaidh.</a:t>
            </a:r>
          </a:p>
          <a:p>
            <a:pPr algn="l">
              <a:lnSpc>
                <a:spcPct val="107000"/>
              </a:lnSpc>
              <a:spcAft>
                <a:spcPts val="800"/>
              </a:spcAft>
            </a:pPr>
            <a:r>
              <a:rPr lang="ga-IE" sz="1800" kern="100" dirty="0">
                <a:effectLst/>
                <a:latin typeface="Arial" panose="020B0604020202020204" pitchFamily="34" charset="0"/>
                <a:ea typeface="Calibri" panose="020F0502020204030204" pitchFamily="34" charset="0"/>
              </a:rPr>
              <a:t>Is céim mhór é tabhairt isteach na gclár seo sa tSraith Shinsearach chun cothromas a sholáthar do gach scoláire ar fud na Sraithe Sinsearaí maidir le rochtain ar churaclam agus ar cháilíocht.</a:t>
            </a:r>
          </a:p>
          <a:p>
            <a:pPr algn="l">
              <a:lnSpc>
                <a:spcPct val="107000"/>
              </a:lnSpc>
              <a:spcAft>
                <a:spcPts val="800"/>
              </a:spcAft>
            </a:pPr>
            <a:r>
              <a:rPr lang="ga-IE" sz="1800" kern="100" dirty="0">
                <a:effectLst/>
                <a:latin typeface="Arial" panose="020B0604020202020204" pitchFamily="34" charset="0"/>
                <a:ea typeface="Calibri" panose="020F0502020204030204" pitchFamily="34" charset="0"/>
              </a:rPr>
              <a:t>Ba chóir go gcuimseodh an t-eispéireas oideachais sa tsraith shinsearach gach scoláire, go bhfreagródh sé dá láidreachtaí agus dá riachtanais foghlama, agus go ndéanfadh sé an éagsúlacht a cheiliúradh, a mhóradh agus a urramú.</a:t>
            </a:r>
          </a:p>
          <a:p>
            <a:pPr algn="l">
              <a:lnSpc>
                <a:spcPct val="107000"/>
              </a:lnSpc>
              <a:spcAft>
                <a:spcPts val="800"/>
              </a:spcAft>
            </a:pPr>
            <a:r>
              <a:rPr lang="ga-IE" sz="1800" kern="100" dirty="0">
                <a:effectLst/>
                <a:latin typeface="Arial" panose="020B0604020202020204" pitchFamily="34" charset="0"/>
                <a:ea typeface="Calibri" panose="020F0502020204030204" pitchFamily="34" charset="0"/>
              </a:rPr>
              <a:t>Bíonn scoláirí difriúil i dtaca lena gcúlra teaghlaigh agus cultúrtha, teanga, aois, stádas eitneach, creideamh, inscne, agus féiniúlacht ghnéasach chomh maith lena láidreachtaí, riachtanais, ábhair spéise, inniúlachtaí agus réamheolas, scileanna, luachanna agus meonta.</a:t>
            </a:r>
          </a:p>
          <a:p>
            <a:pPr algn="l">
              <a:lnSpc>
                <a:spcPct val="107000"/>
              </a:lnSpc>
              <a:spcAft>
                <a:spcPts val="800"/>
              </a:spcAft>
            </a:pPr>
            <a:r>
              <a:rPr lang="ga-IE" sz="1800" kern="100" dirty="0">
                <a:effectLst/>
                <a:latin typeface="Arial" panose="020B0604020202020204" pitchFamily="34" charset="0"/>
                <a:ea typeface="Calibri" panose="020F0502020204030204" pitchFamily="34" charset="0"/>
              </a:rPr>
              <a:t>Ba chóir féiniúlacht gach scoláire a cheiliúradh, meas a léiriú orthu agus freagairt dóibh le linn a gcuid ama sa tsraith shinsearach.</a:t>
            </a:r>
          </a:p>
          <a:p>
            <a:pPr algn="l">
              <a:lnSpc>
                <a:spcPct val="107000"/>
              </a:lnSpc>
              <a:spcAft>
                <a:spcPts val="800"/>
              </a:spcAft>
            </a:pPr>
            <a:r>
              <a:rPr lang="ga-IE" sz="1800" kern="100" dirty="0">
                <a:effectLst/>
                <a:latin typeface="Arial" panose="020B0604020202020204" pitchFamily="34" charset="0"/>
                <a:ea typeface="Calibri" panose="020F0502020204030204" pitchFamily="34" charset="0"/>
              </a:rPr>
              <a:t>Is é sprioc chlár na sraithe sinsearaí scoláirí a ullmhú don saol lasmuigh den scoil, rud a chuirfidh ar a gcumas a bheith ina bhfoghlaimeoirí ar feadh an tsaoil agus maireachtáil ar bhealach níos neamhspleáiche. Is cláir </a:t>
            </a:r>
            <a:r>
              <a:rPr lang="ga-IE" sz="1800" kern="100" dirty="0" err="1">
                <a:effectLst/>
                <a:latin typeface="Arial" panose="020B0604020202020204" pitchFamily="34" charset="0"/>
                <a:ea typeface="Calibri" panose="020F0502020204030204" pitchFamily="34" charset="0"/>
              </a:rPr>
              <a:t>phearsantaithe</a:t>
            </a:r>
            <a:r>
              <a:rPr lang="ga-IE" sz="1800" kern="100" dirty="0">
                <a:effectLst/>
                <a:latin typeface="Arial" panose="020B0604020202020204" pitchFamily="34" charset="0"/>
                <a:ea typeface="Calibri" panose="020F0502020204030204" pitchFamily="34" charset="0"/>
              </a:rPr>
              <a:t> iad cláir foghlama Leibhéal 1 agus Leibhéal 2 sa tsraith shinsearach atá curtha in oiriúint do riachtanais foghlama aonair an scoláire, agus tá sé sin riachtanach chun na torthaí is fearr is féidir a bhaint amach don scoláire.</a:t>
            </a:r>
          </a:p>
          <a:p>
            <a:endParaRPr lang="en-GB" dirty="0"/>
          </a:p>
        </p:txBody>
      </p:sp>
      <p:sp>
        <p:nvSpPr>
          <p:cNvPr id="4" name="Slide Number Placeholder 3"/>
          <p:cNvSpPr>
            <a:spLocks noGrp="1"/>
          </p:cNvSpPr>
          <p:nvPr>
            <p:ph type="sldNum" sz="quarter" idx="4294967295"/>
          </p:nvPr>
        </p:nvSpPr>
        <p:spPr/>
        <p:txBody>
          <a:bodyPr lIns="91879" tIns="45939" rIns="91879" bIns="45939"/>
          <a:lstStyle/>
          <a:p>
            <a:fld id="{F4B27F17-31A8-4877-B718-D306516D8F8C}" type="slidenum">
              <a:rPr lang="en-IE" smtClean="0"/>
              <a:t>28</a:t>
            </a:fld>
            <a:endParaRPr lang="en-IE"/>
          </a:p>
        </p:txBody>
      </p:sp>
    </p:spTree>
    <p:extLst>
      <p:ext uri="{BB962C8B-B14F-4D97-AF65-F5344CB8AC3E}">
        <p14:creationId xmlns:p14="http://schemas.microsoft.com/office/powerpoint/2010/main" val="3397975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a:xfrm>
            <a:off x="685801" y="4786363"/>
            <a:ext cx="5486400" cy="5159327"/>
          </a:xfrm>
        </p:spPr>
        <p:txBody>
          <a:bodyPr/>
          <a:lstStyle/>
          <a:p>
            <a:pPr marL="172273" indent="-172273">
              <a:buFont typeface="Arial" panose="020B0604020202020204" pitchFamily="34" charset="0"/>
              <a:buChar char="•"/>
            </a:pPr>
            <a:endParaRPr lang="en-GB"/>
          </a:p>
          <a:p>
            <a:pPr algn="l">
              <a:lnSpc>
                <a:spcPct val="107000"/>
              </a:lnSpc>
              <a:spcAft>
                <a:spcPts val="800"/>
              </a:spcAft>
            </a:pPr>
            <a:r>
              <a:rPr lang="ga-IE" sz="1800" b="1" kern="100">
                <a:effectLst/>
                <a:latin typeface="Arial" panose="020B0604020202020204" pitchFamily="34" charset="0"/>
                <a:ea typeface="Calibri" panose="020F0502020204030204" pitchFamily="34" charset="0"/>
              </a:rPr>
              <a:t>Cuspóir: </a:t>
            </a:r>
            <a:r>
              <a:rPr lang="ga-IE" sz="1800" kern="100">
                <a:effectLst/>
                <a:latin typeface="Arial" panose="020B0604020202020204" pitchFamily="34" charset="0"/>
                <a:ea typeface="Calibri" panose="020F0502020204030204" pitchFamily="34" charset="0"/>
              </a:rPr>
              <a:t>A léiriú do mhúinteoirí cé na háiteanna chun tuilleadh eolais a fháil</a:t>
            </a:r>
          </a:p>
        </p:txBody>
      </p:sp>
      <p:sp>
        <p:nvSpPr>
          <p:cNvPr id="4" name="Slide Number Placeholder 3"/>
          <p:cNvSpPr>
            <a:spLocks noGrp="1"/>
          </p:cNvSpPr>
          <p:nvPr>
            <p:ph type="sldNum" sz="quarter" idx="4294967295"/>
          </p:nvPr>
        </p:nvSpPr>
        <p:spPr/>
        <p:txBody>
          <a:bodyPr lIns="91879" tIns="45939" rIns="91879" bIns="45939"/>
          <a:lstStyle/>
          <a:p>
            <a:fld id="{F4B27F17-31A8-4877-B718-D306516D8F8C}" type="slidenum">
              <a:rPr lang="en-IE" smtClean="0"/>
              <a:t>29</a:t>
            </a:fld>
            <a:endParaRPr lang="en-IE"/>
          </a:p>
        </p:txBody>
      </p:sp>
    </p:spTree>
    <p:extLst>
      <p:ext uri="{BB962C8B-B14F-4D97-AF65-F5344CB8AC3E}">
        <p14:creationId xmlns:p14="http://schemas.microsoft.com/office/powerpoint/2010/main" val="279399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ga-IE" sz="1800" b="1" kern="100">
                <a:effectLst/>
                <a:latin typeface="Arial" panose="020B0604020202020204" pitchFamily="34" charset="0"/>
                <a:ea typeface="Calibri" panose="020F0502020204030204" pitchFamily="34" charset="0"/>
              </a:rPr>
              <a:t>Cuspóir:</a:t>
            </a:r>
            <a:r>
              <a:rPr lang="ga-IE" sz="1800" kern="100">
                <a:effectLst/>
                <a:latin typeface="Arial" panose="020B0604020202020204" pitchFamily="34" charset="0"/>
                <a:ea typeface="Calibri" panose="020F0502020204030204" pitchFamily="34" charset="0"/>
              </a:rPr>
              <a:t> An doiciméad a chuireann síos ar phróiseas fada an Athbhreithnithe ar an tSraith Shinsearach</a:t>
            </a:r>
            <a:r>
              <a:rPr lang="en-GB" sz="1800" kern="100">
                <a:effectLst/>
                <a:latin typeface="Arial" panose="020B0604020202020204" pitchFamily="34" charset="0"/>
                <a:ea typeface="Calibri" panose="020F0502020204030204" pitchFamily="34" charset="0"/>
              </a:rPr>
              <a:t> </a:t>
            </a:r>
            <a:r>
              <a:rPr lang="ga-IE" sz="1800" kern="100">
                <a:effectLst/>
                <a:latin typeface="Arial" panose="020B0604020202020204" pitchFamily="34" charset="0"/>
                <a:ea typeface="Calibri" panose="020F0502020204030204" pitchFamily="34" charset="0"/>
              </a:rPr>
              <a:t>a chur i láthair </a:t>
            </a:r>
            <a:endParaRPr lang="en-IE" sz="1800" kern="100">
              <a:effectLst/>
              <a:latin typeface="Arial" panose="020B0604020202020204" pitchFamily="34" charset="0"/>
              <a:ea typeface="Calibri" panose="020F0502020204030204" pitchFamily="34" charset="0"/>
            </a:endParaRPr>
          </a:p>
          <a:p>
            <a:pPr algn="l">
              <a:lnSpc>
                <a:spcPct val="107000"/>
              </a:lnSpc>
              <a:spcAft>
                <a:spcPts val="800"/>
              </a:spcAft>
            </a:pPr>
            <a:endParaRPr lang="ga-IE" sz="1800" kern="100">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a:effectLst/>
                <a:latin typeface="Arial" panose="020B0604020202020204" pitchFamily="34" charset="0"/>
                <a:ea typeface="Calibri" panose="020F0502020204030204" pitchFamily="34" charset="0"/>
              </a:rPr>
              <a:t>Acmhainn: </a:t>
            </a:r>
            <a:r>
              <a:rPr lang="ga-IE" sz="1800" kern="100">
                <a:effectLst/>
                <a:latin typeface="Arial" panose="020B0604020202020204" pitchFamily="34" charset="0"/>
                <a:ea typeface="Calibri" panose="020F0502020204030204" pitchFamily="34" charset="0"/>
              </a:rPr>
              <a:t>Tuarascáil Chomhairleach na Sraithe Sinsearaí (2022) </a:t>
            </a:r>
            <a:r>
              <a:rPr lang="ga-IE" sz="1800" u="sng" kern="100">
                <a:solidFill>
                  <a:srgbClr val="0563C1"/>
                </a:solidFill>
                <a:effectLst/>
                <a:latin typeface="Arial" panose="020B0604020202020204" pitchFamily="34" charset="0"/>
                <a:ea typeface="Calibri" panose="020F0502020204030204" pitchFamily="34" charset="0"/>
                <a:hlinkClick r:id="rId3"/>
              </a:rPr>
              <a:t>https://ncca.ie/media/5400/scr-advisory-report_ga.pdf</a:t>
            </a:r>
            <a:endParaRPr lang="ga-IE" sz="1800" kern="1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992456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ga-IE" sz="1800" b="1" kern="100" dirty="0">
                <a:solidFill>
                  <a:srgbClr val="000000"/>
                </a:solidFill>
                <a:effectLst/>
                <a:latin typeface="Arial" panose="020B0604020202020204" pitchFamily="34" charset="0"/>
                <a:ea typeface="Calibri" panose="020F0502020204030204" pitchFamily="34" charset="0"/>
              </a:rPr>
              <a:t>Cuspóir: </a:t>
            </a:r>
            <a:r>
              <a:rPr lang="ga-IE" sz="1800" kern="100" dirty="0">
                <a:solidFill>
                  <a:srgbClr val="000000"/>
                </a:solidFill>
                <a:effectLst/>
                <a:latin typeface="Arial" panose="020B0604020202020204" pitchFamily="34" charset="0"/>
                <a:ea typeface="Calibri" panose="020F0502020204030204" pitchFamily="34" charset="0"/>
              </a:rPr>
              <a:t>Is é cuspóir an tsleamhnáin seo an tSraith Shinsearach athfhorbartha a shuíomh i gcomhthéacs an phróisis athbhreithnithe agus athfhorbartha atá ar siúl le roinnt blianta anuas.</a:t>
            </a:r>
            <a:endParaRPr lang="en-IE" sz="1800" kern="100" dirty="0">
              <a:solidFill>
                <a:srgbClr val="000000"/>
              </a:solidFill>
              <a:effectLst/>
              <a:latin typeface="Arial" panose="020B0604020202020204" pitchFamily="34" charset="0"/>
              <a:ea typeface="Calibri" panose="020F0502020204030204" pitchFamily="34" charset="0"/>
            </a:endParaRPr>
          </a:p>
          <a:p>
            <a:pPr>
              <a:lnSpc>
                <a:spcPct val="107000"/>
              </a:lnSpc>
              <a:spcAft>
                <a:spcPts val="800"/>
              </a:spcAft>
            </a:pPr>
            <a:endParaRPr lang="ga-IE" sz="1800" kern="100" dirty="0">
              <a:effectLst/>
              <a:latin typeface="Arial" panose="020B0604020202020204" pitchFamily="34" charset="0"/>
              <a:ea typeface="Calibri" panose="020F0502020204030204" pitchFamily="34" charset="0"/>
            </a:endParaRPr>
          </a:p>
          <a:p>
            <a:pPr>
              <a:lnSpc>
                <a:spcPct val="107000"/>
              </a:lnSpc>
              <a:spcAft>
                <a:spcPts val="800"/>
              </a:spcAft>
            </a:pPr>
            <a:r>
              <a:rPr lang="ga-IE" sz="1800" b="1" kern="100" dirty="0">
                <a:solidFill>
                  <a:srgbClr val="000000"/>
                </a:solidFill>
                <a:effectLst/>
                <a:latin typeface="Arial" panose="020B0604020202020204" pitchFamily="34" charset="0"/>
                <a:ea typeface="Calibri" panose="020F0502020204030204" pitchFamily="34" charset="0"/>
              </a:rPr>
              <a:t>Acmhainn: </a:t>
            </a:r>
            <a:r>
              <a:rPr lang="ga-IE" sz="1800" kern="100" dirty="0">
                <a:solidFill>
                  <a:srgbClr val="000000"/>
                </a:solidFill>
                <a:effectLst/>
                <a:latin typeface="Arial" panose="020B0604020202020204" pitchFamily="34" charset="0"/>
                <a:ea typeface="Calibri" panose="020F0502020204030204" pitchFamily="34" charset="0"/>
              </a:rPr>
              <a:t>Tuarascáil Chomhairleach na Sraithe Sinsearaí (2022) </a:t>
            </a:r>
            <a:r>
              <a:rPr lang="ga-IE" sz="1800" u="sng" kern="100" dirty="0">
                <a:solidFill>
                  <a:srgbClr val="0563C1"/>
                </a:solidFill>
                <a:effectLst/>
                <a:latin typeface="Arial" panose="020B0604020202020204" pitchFamily="34" charset="0"/>
                <a:ea typeface="Calibri" panose="020F0502020204030204" pitchFamily="34" charset="0"/>
              </a:rPr>
              <a:t>https://ncca.ie/media/5400/scr-advisory-report_ga.pdf</a:t>
            </a:r>
            <a:endParaRPr lang="en-IE" sz="1800" u="sng" kern="100" dirty="0">
              <a:solidFill>
                <a:srgbClr val="0563C1"/>
              </a:solidFill>
              <a:effectLst/>
              <a:latin typeface="Arial" panose="020B0604020202020204" pitchFamily="34" charset="0"/>
              <a:ea typeface="Calibri" panose="020F0502020204030204" pitchFamily="34" charset="0"/>
            </a:endParaRPr>
          </a:p>
          <a:p>
            <a:pPr>
              <a:lnSpc>
                <a:spcPct val="107000"/>
              </a:lnSpc>
              <a:spcAft>
                <a:spcPts val="800"/>
              </a:spcAft>
            </a:pPr>
            <a:endParaRPr lang="ga-IE" sz="1800" kern="100" dirty="0">
              <a:effectLst/>
              <a:latin typeface="Arial" panose="020B0604020202020204" pitchFamily="34" charset="0"/>
              <a:ea typeface="Calibri" panose="020F0502020204030204" pitchFamily="34" charset="0"/>
            </a:endParaRPr>
          </a:p>
          <a:p>
            <a:pPr>
              <a:lnSpc>
                <a:spcPct val="107000"/>
              </a:lnSpc>
              <a:spcAft>
                <a:spcPts val="800"/>
              </a:spcAft>
            </a:pPr>
            <a:r>
              <a:rPr lang="ga-IE" sz="1800" b="1" kern="100" dirty="0">
                <a:solidFill>
                  <a:srgbClr val="000000"/>
                </a:solidFill>
                <a:effectLst/>
                <a:latin typeface="Arial" panose="020B0604020202020204" pitchFamily="34" charset="0"/>
                <a:ea typeface="Calibri" panose="020F0502020204030204" pitchFamily="34" charset="0"/>
              </a:rPr>
              <a:t>Nótaí:</a:t>
            </a:r>
            <a:endParaRPr lang="ga-IE" sz="1800" kern="100" dirty="0">
              <a:effectLst/>
              <a:latin typeface="Arial" panose="020B0604020202020204" pitchFamily="34" charset="0"/>
              <a:ea typeface="Calibri" panose="020F0502020204030204" pitchFamily="34" charset="0"/>
            </a:endParaRPr>
          </a:p>
          <a:p>
            <a:pPr>
              <a:lnSpc>
                <a:spcPct val="107000"/>
              </a:lnSpc>
              <a:spcAft>
                <a:spcPts val="800"/>
              </a:spcAft>
            </a:pPr>
            <a:r>
              <a:rPr lang="ga-IE" sz="1800" kern="100" dirty="0">
                <a:solidFill>
                  <a:srgbClr val="000000"/>
                </a:solidFill>
                <a:effectLst/>
                <a:latin typeface="Arial" panose="020B0604020202020204" pitchFamily="34" charset="0"/>
                <a:ea typeface="Calibri" panose="020F0502020204030204" pitchFamily="34" charset="0"/>
              </a:rPr>
              <a:t>Tharla na hathruithe sa tSraith Shinsearach atá á gcur i bhfeidhm anois mar chuid de phróiseas leanúnach.  Is breis agus 20 bliain ó shin a tharla na hathruithe struchtúracha deireanacha ar churaclaim agus ar chláir na sraithe sinsearaí agus ó shin i leith, tá athrú mór tagtha ar an bhfoghlaim, scoileanna, córais oideachais, an tsochaí i gcoitinne agus an timpeallacht náisiúnta agus dhomhanda. Sa chomhthéacs sin, chuir an t-athbhreithniú ar an tsraith shinsearach (2016–2020) a mbaineann an Tuarascáil Chomhairleach seo leis, deiseanna luachmhara ar fáil chun machnamh a dhéanamh ar ghnéithe </a:t>
            </a:r>
            <a:r>
              <a:rPr lang="ga-IE" sz="1800" b="1" kern="100" dirty="0">
                <a:solidFill>
                  <a:srgbClr val="000000"/>
                </a:solidFill>
                <a:effectLst/>
                <a:latin typeface="Arial" panose="020B0604020202020204" pitchFamily="34" charset="0"/>
                <a:ea typeface="Calibri" panose="020F0502020204030204" pitchFamily="34" charset="0"/>
              </a:rPr>
              <a:t>marthanacha agus athraitheacha </a:t>
            </a:r>
            <a:r>
              <a:rPr lang="ga-IE" sz="1800" kern="100" dirty="0">
                <a:solidFill>
                  <a:srgbClr val="000000"/>
                </a:solidFill>
                <a:effectLst/>
                <a:latin typeface="Arial" panose="020B0604020202020204" pitchFamily="34" charset="0"/>
                <a:ea typeface="Calibri" panose="020F0502020204030204" pitchFamily="34" charset="0"/>
              </a:rPr>
              <a:t>oideachas na sraithe sinsearaí.</a:t>
            </a:r>
            <a:endParaRPr lang="en-GB" sz="1800" kern="100" dirty="0">
              <a:solidFill>
                <a:srgbClr val="000000"/>
              </a:solidFill>
              <a:effectLst/>
              <a:latin typeface="Arial" panose="020B0604020202020204" pitchFamily="34" charset="0"/>
              <a:ea typeface="Calibri" panose="020F0502020204030204" pitchFamily="34" charset="0"/>
            </a:endParaRPr>
          </a:p>
          <a:p>
            <a:pPr>
              <a:lnSpc>
                <a:spcPct val="107000"/>
              </a:lnSpc>
              <a:spcAft>
                <a:spcPts val="800"/>
              </a:spcAft>
            </a:pPr>
            <a:endParaRPr lang="ga-IE" sz="1800" kern="100" dirty="0">
              <a:effectLst/>
              <a:latin typeface="Arial" panose="020B0604020202020204" pitchFamily="34" charset="0"/>
              <a:ea typeface="Calibri" panose="020F0502020204030204" pitchFamily="34" charset="0"/>
            </a:endParaRPr>
          </a:p>
          <a:p>
            <a:pPr>
              <a:lnSpc>
                <a:spcPct val="107000"/>
              </a:lnSpc>
              <a:spcAft>
                <a:spcPts val="800"/>
              </a:spcAft>
            </a:pPr>
            <a:r>
              <a:rPr lang="ga-IE" sz="1800" kern="100" dirty="0">
                <a:solidFill>
                  <a:srgbClr val="000000"/>
                </a:solidFill>
                <a:effectLst/>
                <a:latin typeface="Arial" panose="020B0604020202020204" pitchFamily="34" charset="0"/>
                <a:ea typeface="Calibri" panose="020F0502020204030204" pitchFamily="34" charset="0"/>
              </a:rPr>
              <a:t>Rinneadh athruithe struchtúracha ar an tsraith shinsearach go deireanach i lár na 1990idí. Rinneadh athbhreithniú ar go leor siollabais ábhair Ardteistiméireachta agus rinneadh éagsúlú ar an gcuraclam chun an Ardteistiméireacht Fheidhmeach (mar chlár malartach imfhálaithe) agus an Ardteistiméireacht a chuimsiú.</a:t>
            </a:r>
            <a:endParaRPr lang="en-GB" sz="1800" kern="100" dirty="0">
              <a:solidFill>
                <a:srgbClr val="000000"/>
              </a:solidFill>
              <a:effectLst/>
              <a:latin typeface="Arial" panose="020B0604020202020204" pitchFamily="34" charset="0"/>
              <a:ea typeface="Calibri" panose="020F0502020204030204" pitchFamily="34" charset="0"/>
            </a:endParaRPr>
          </a:p>
          <a:p>
            <a:pPr>
              <a:lnSpc>
                <a:spcPct val="107000"/>
              </a:lnSpc>
              <a:spcAft>
                <a:spcPts val="800"/>
              </a:spcAft>
            </a:pPr>
            <a:endParaRPr lang="ga-IE" sz="1800" kern="100" dirty="0">
              <a:effectLst/>
              <a:latin typeface="Arial" panose="020B0604020202020204" pitchFamily="34" charset="0"/>
              <a:ea typeface="Calibri" panose="020F0502020204030204" pitchFamily="34" charset="0"/>
            </a:endParaRPr>
          </a:p>
          <a:p>
            <a:pPr>
              <a:lnSpc>
                <a:spcPct val="107000"/>
              </a:lnSpc>
              <a:spcAft>
                <a:spcPts val="800"/>
              </a:spcAft>
            </a:pPr>
            <a:r>
              <a:rPr lang="ga-IE" sz="1800" kern="100" dirty="0">
                <a:solidFill>
                  <a:srgbClr val="000000"/>
                </a:solidFill>
                <a:effectLst/>
                <a:latin typeface="Arial" panose="020B0604020202020204" pitchFamily="34" charset="0"/>
                <a:ea typeface="Calibri" panose="020F0502020204030204" pitchFamily="34" charset="0"/>
              </a:rPr>
              <a:t>Go bunúsach, ba cheart go bhfreastalódh an t-eispéireas oideachais sa tsraith shinsearach </a:t>
            </a:r>
            <a:r>
              <a:rPr lang="ga-IE" sz="2800" dirty="0"/>
              <a:t>ar chuspóirí coiteanna agus aonair i scoileanna agus suíomhanna oideachais eile agus sa tsochaí níos leithne</a:t>
            </a:r>
            <a:r>
              <a:rPr lang="en-GB" sz="2800" dirty="0"/>
              <a:t>. </a:t>
            </a:r>
          </a:p>
          <a:p>
            <a:pPr>
              <a:lnSpc>
                <a:spcPct val="107000"/>
              </a:lnSpc>
              <a:spcAft>
                <a:spcPts val="800"/>
              </a:spcAft>
            </a:pPr>
            <a:endParaRPr lang="ga-IE" sz="1800" kern="100" dirty="0">
              <a:effectLst/>
              <a:latin typeface="Arial" panose="020B0604020202020204" pitchFamily="34" charset="0"/>
              <a:ea typeface="Calibri" panose="020F0502020204030204" pitchFamily="34" charset="0"/>
            </a:endParaRPr>
          </a:p>
          <a:p>
            <a:pPr>
              <a:lnSpc>
                <a:spcPct val="107000"/>
              </a:lnSpc>
              <a:spcAft>
                <a:spcPts val="800"/>
              </a:spcAft>
            </a:pPr>
            <a:r>
              <a:rPr lang="en-IE" sz="1800" kern="100" dirty="0">
                <a:solidFill>
                  <a:srgbClr val="000000"/>
                </a:solidFill>
                <a:effectLst/>
                <a:latin typeface="Arial" panose="020B0604020202020204" pitchFamily="34" charset="0"/>
                <a:ea typeface="Calibri" panose="020F0502020204030204" pitchFamily="34" charset="0"/>
              </a:rPr>
              <a:t>Ba </a:t>
            </a:r>
            <a:r>
              <a:rPr lang="ga-IE" sz="1800" kern="100" dirty="0">
                <a:solidFill>
                  <a:srgbClr val="000000"/>
                </a:solidFill>
                <a:effectLst/>
                <a:latin typeface="Arial" panose="020B0604020202020204" pitchFamily="34" charset="0"/>
                <a:ea typeface="Calibri" panose="020F0502020204030204" pitchFamily="34" charset="0"/>
              </a:rPr>
              <a:t>cheart don eispéireas oideachais sa tsraith shinsearach: </a:t>
            </a:r>
            <a:r>
              <a:rPr lang="ga-IE" sz="2800" dirty="0"/>
              <a:t>cabhrú leis an scoláire deiseanna éagsúla a fháil amach anseo ach bonn láidir a chur faoin aistriú go dtí an breisoideachas, an t-oideachas aosach agus an t-ardoideachas, printíseachtaí, tréimhsí oiliúna agus fostaíocht; agus rannpháirtíocht sa tsochaí shibhialta agus sa saol fásta.</a:t>
            </a:r>
            <a:r>
              <a:rPr lang="ga-IE" sz="1800" kern="100" dirty="0">
                <a:effectLst/>
                <a:latin typeface="Arial" panose="020B0604020202020204" pitchFamily="34" charset="0"/>
                <a:ea typeface="Calibri" panose="020F0502020204030204" pitchFamily="34" charset="0"/>
              </a:rPr>
              <a:t> </a:t>
            </a:r>
          </a:p>
          <a:p>
            <a:pPr>
              <a:buNone/>
            </a:pPr>
            <a:endParaRPr lang="en-US" dirty="0"/>
          </a:p>
        </p:txBody>
      </p:sp>
    </p:spTree>
    <p:extLst>
      <p:ext uri="{BB962C8B-B14F-4D97-AF65-F5344CB8AC3E}">
        <p14:creationId xmlns:p14="http://schemas.microsoft.com/office/powerpoint/2010/main" val="1793475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ga-IE" sz="1800" b="1" kern="100" dirty="0">
                <a:effectLst/>
                <a:latin typeface="Arial" panose="020B0604020202020204" pitchFamily="34" charset="0"/>
                <a:ea typeface="Calibri" panose="020F0502020204030204" pitchFamily="34" charset="0"/>
              </a:rPr>
              <a:t>Cuspóir:</a:t>
            </a:r>
            <a:r>
              <a:rPr lang="ga-IE" sz="1800" kern="100" dirty="0">
                <a:effectLst/>
                <a:latin typeface="Arial" panose="020B0604020202020204" pitchFamily="34" charset="0"/>
                <a:ea typeface="Calibri" panose="020F0502020204030204" pitchFamily="34" charset="0"/>
              </a:rPr>
              <a:t> Achoimre ghearr ar an turas ón athbhreithniú ar an tSraith Shinsearach go dtí Athfhorbairt na Sraithe Sinsearaí.</a:t>
            </a:r>
          </a:p>
        </p:txBody>
      </p:sp>
      <p:sp>
        <p:nvSpPr>
          <p:cNvPr id="4" name="Slide Number Placeholder 3"/>
          <p:cNvSpPr>
            <a:spLocks noGrp="1"/>
          </p:cNvSpPr>
          <p:nvPr>
            <p:ph type="sldNum" sz="quarter" idx="5"/>
          </p:nvPr>
        </p:nvSpPr>
        <p:spPr/>
        <p:txBody>
          <a:bodyPr/>
          <a:lstStyle/>
          <a:p>
            <a:fld id="{15B80833-5479-4D09-957A-0D3DEADA967F}" type="slidenum">
              <a:rPr lang="en-US"/>
              <a:t>5</a:t>
            </a:fld>
            <a:endParaRPr lang="en-US"/>
          </a:p>
        </p:txBody>
      </p:sp>
    </p:spTree>
    <p:extLst>
      <p:ext uri="{BB962C8B-B14F-4D97-AF65-F5344CB8AC3E}">
        <p14:creationId xmlns:p14="http://schemas.microsoft.com/office/powerpoint/2010/main" val="3443542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ga-IE" sz="1800" b="1" kern="100">
                <a:effectLst/>
                <a:latin typeface="Arial" panose="020B0604020202020204" pitchFamily="34" charset="0"/>
                <a:ea typeface="Calibri" panose="020F0502020204030204" pitchFamily="34" charset="0"/>
              </a:rPr>
              <a:t>Cuspóir: </a:t>
            </a:r>
            <a:r>
              <a:rPr lang="ga-IE" sz="1800" kern="100">
                <a:effectLst/>
                <a:latin typeface="Arial" panose="020B0604020202020204" pitchFamily="34" charset="0"/>
                <a:ea typeface="Calibri" panose="020F0502020204030204" pitchFamily="34" charset="0"/>
              </a:rPr>
              <a:t>Béim a leagan ar na príomhphointí ón gcuspóir agus ón bhfís don tSraith Shinsearach</a:t>
            </a:r>
            <a:endParaRPr lang="en-IE" sz="1800" kern="100">
              <a:effectLst/>
              <a:latin typeface="Arial" panose="020B0604020202020204" pitchFamily="34" charset="0"/>
              <a:ea typeface="Calibri" panose="020F0502020204030204" pitchFamily="34" charset="0"/>
            </a:endParaRPr>
          </a:p>
          <a:p>
            <a:pPr algn="l">
              <a:lnSpc>
                <a:spcPct val="107000"/>
              </a:lnSpc>
              <a:spcAft>
                <a:spcPts val="800"/>
              </a:spcAft>
            </a:pPr>
            <a:endParaRPr lang="ga-IE" sz="1800" kern="100">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a:effectLst/>
                <a:latin typeface="Arial" panose="020B0604020202020204" pitchFamily="34" charset="0"/>
                <a:ea typeface="Calibri" panose="020F0502020204030204" pitchFamily="34" charset="0"/>
              </a:rPr>
              <a:t>Nótaí: </a:t>
            </a:r>
            <a:r>
              <a:rPr lang="ga-IE" sz="1800" kern="100">
                <a:effectLst/>
                <a:latin typeface="Arial" panose="020B0604020202020204" pitchFamily="34" charset="0"/>
                <a:ea typeface="Calibri" panose="020F0502020204030204" pitchFamily="34" charset="0"/>
              </a:rPr>
              <a:t>Ceangail an sleamhnán seo le freagraí na foirne ar an gceist ar shleamhnán 2 agus tarraing aon chomparáidí a d'fhéadfadh a bheith ann idir an fhís ó fhoireann na scoile leis an gcuspóir agus leis an bhfís shainithe ón Tuarascáil Chomhairleach</a:t>
            </a:r>
          </a:p>
          <a:p>
            <a:endParaRPr lang="en-US"/>
          </a:p>
        </p:txBody>
      </p:sp>
    </p:spTree>
    <p:extLst>
      <p:ext uri="{BB962C8B-B14F-4D97-AF65-F5344CB8AC3E}">
        <p14:creationId xmlns:p14="http://schemas.microsoft.com/office/powerpoint/2010/main" val="262610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ga-IE" sz="1800" b="1" kern="100" dirty="0">
                <a:effectLst/>
                <a:latin typeface="Arial" panose="020B0604020202020204" pitchFamily="34" charset="0"/>
                <a:ea typeface="Calibri" panose="020F0502020204030204" pitchFamily="34" charset="0"/>
              </a:rPr>
              <a:t>Cuspóir: </a:t>
            </a:r>
            <a:r>
              <a:rPr lang="ga-IE" sz="1800" kern="100" dirty="0">
                <a:effectLst/>
                <a:latin typeface="Arial" panose="020B0604020202020204" pitchFamily="34" charset="0"/>
                <a:ea typeface="Calibri" panose="020F0502020204030204" pitchFamily="34" charset="0"/>
              </a:rPr>
              <a:t>An nasc a bhunú idir comhpháirteanna Príomhinniúlachtaí agus cuspóir na S</a:t>
            </a:r>
            <a:r>
              <a:rPr lang="en-IE" sz="1800" kern="100" dirty="0" err="1">
                <a:effectLst/>
                <a:latin typeface="Arial" panose="020B0604020202020204" pitchFamily="34" charset="0"/>
                <a:ea typeface="Calibri" panose="020F0502020204030204" pitchFamily="34" charset="0"/>
              </a:rPr>
              <a:t>raithe</a:t>
            </a:r>
            <a:r>
              <a:rPr lang="en-IE" sz="1800" kern="100" dirty="0">
                <a:effectLst/>
                <a:latin typeface="Arial" panose="020B0604020202020204" pitchFamily="34" charset="0"/>
                <a:ea typeface="Calibri" panose="020F0502020204030204" pitchFamily="34" charset="0"/>
              </a:rPr>
              <a:t> </a:t>
            </a:r>
            <a:r>
              <a:rPr lang="ga-IE" sz="1800" kern="100" dirty="0" err="1">
                <a:effectLst/>
                <a:latin typeface="Arial" panose="020B0604020202020204" pitchFamily="34" charset="0"/>
                <a:ea typeface="Calibri" panose="020F0502020204030204" pitchFamily="34" charset="0"/>
              </a:rPr>
              <a:t>Sins</a:t>
            </a:r>
            <a:r>
              <a:rPr lang="en-IE" sz="1800" kern="100" dirty="0" err="1">
                <a:effectLst/>
                <a:latin typeface="Arial" panose="020B0604020202020204" pitchFamily="34" charset="0"/>
                <a:ea typeface="Calibri" panose="020F0502020204030204" pitchFamily="34" charset="0"/>
              </a:rPr>
              <a:t>earaí</a:t>
            </a:r>
            <a:r>
              <a:rPr lang="en-GB" sz="1800" kern="100" dirty="0">
                <a:effectLst/>
                <a:latin typeface="Arial" panose="020B0604020202020204" pitchFamily="34" charset="0"/>
                <a:ea typeface="Calibri" panose="020F0502020204030204" pitchFamily="34" charset="0"/>
              </a:rPr>
              <a:t>; </a:t>
            </a:r>
            <a:r>
              <a:rPr lang="ga-IE" sz="1800" kern="100" dirty="0">
                <a:effectLst/>
                <a:latin typeface="Arial" panose="020B0604020202020204" pitchFamily="34" charset="0"/>
                <a:ea typeface="Calibri" panose="020F0502020204030204" pitchFamily="34" charset="0"/>
              </a:rPr>
              <a:t>foghlaimeoirí saibhrithe, rannpháirteacha agus inniúla a chruthú</a:t>
            </a:r>
            <a:r>
              <a:rPr lang="en-GB" sz="1800" kern="100" dirty="0">
                <a:effectLst/>
                <a:latin typeface="Arial" panose="020B0604020202020204" pitchFamily="34" charset="0"/>
                <a:ea typeface="Calibri" panose="020F0502020204030204" pitchFamily="34" charset="0"/>
              </a:rPr>
              <a:t>.</a:t>
            </a:r>
            <a:endParaRPr lang="en-IE" sz="1800" kern="100" dirty="0">
              <a:effectLst/>
              <a:latin typeface="Arial" panose="020B0604020202020204" pitchFamily="34" charset="0"/>
              <a:ea typeface="Calibri" panose="020F0502020204030204" pitchFamily="34" charset="0"/>
            </a:endParaRPr>
          </a:p>
          <a:p>
            <a:pPr algn="l">
              <a:lnSpc>
                <a:spcPct val="107000"/>
              </a:lnSpc>
              <a:spcAft>
                <a:spcPts val="800"/>
              </a:spcAft>
            </a:pPr>
            <a:endParaRPr lang="ga-IE" sz="1800" kern="100" dirty="0">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dirty="0">
                <a:effectLst/>
                <a:latin typeface="Arial" panose="020B0604020202020204" pitchFamily="34" charset="0"/>
                <a:ea typeface="Calibri" panose="020F0502020204030204" pitchFamily="34" charset="0"/>
              </a:rPr>
              <a:t>Acmhainn: </a:t>
            </a:r>
            <a:r>
              <a:rPr lang="ga-IE" sz="1800" kern="100" dirty="0">
                <a:effectLst/>
                <a:latin typeface="Arial" panose="020B0604020202020204" pitchFamily="34" charset="0"/>
                <a:ea typeface="Calibri" panose="020F0502020204030204" pitchFamily="34" charset="0"/>
              </a:rPr>
              <a:t>Príomhinniúlachtaí sa tSraith Shinsearach (CNCM) </a:t>
            </a:r>
            <a:r>
              <a:rPr lang="ga-IE" sz="1800" u="sng" kern="100" dirty="0">
                <a:solidFill>
                  <a:srgbClr val="0563C1"/>
                </a:solidFill>
                <a:effectLst/>
                <a:latin typeface="Arial" panose="020B0604020202020204" pitchFamily="34" charset="0"/>
                <a:ea typeface="Calibri" panose="020F0502020204030204" pitchFamily="34" charset="0"/>
                <a:hlinkClick r:id="rId3"/>
              </a:rPr>
              <a:t>https://ncca.ie/media/6194/key_competencies_report-senior-cycle_2023_ga.pdf</a:t>
            </a:r>
            <a:endParaRPr lang="ga-IE" sz="1800" kern="100" dirty="0">
              <a:effectLst/>
              <a:latin typeface="Arial" panose="020B0604020202020204" pitchFamily="34" charset="0"/>
              <a:ea typeface="Calibri" panose="020F0502020204030204" pitchFamily="34" charset="0"/>
            </a:endParaRPr>
          </a:p>
          <a:p>
            <a:pPr marL="0" indent="0">
              <a:buNone/>
            </a:pPr>
            <a:endParaRPr lang="en-IE" dirty="0">
              <a:effectLst/>
              <a:latin typeface="Helvetica Neue"/>
            </a:endParaRPr>
          </a:p>
        </p:txBody>
      </p:sp>
    </p:spTree>
    <p:extLst>
      <p:ext uri="{BB962C8B-B14F-4D97-AF65-F5344CB8AC3E}">
        <p14:creationId xmlns:p14="http://schemas.microsoft.com/office/powerpoint/2010/main" val="2545943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ga-IE" sz="1800" b="1" kern="100" dirty="0">
                <a:effectLst/>
                <a:latin typeface="Arial" panose="020B0604020202020204" pitchFamily="34" charset="0"/>
                <a:ea typeface="Calibri" panose="020F0502020204030204" pitchFamily="34" charset="0"/>
              </a:rPr>
              <a:t>Cuspóir:</a:t>
            </a:r>
            <a:r>
              <a:rPr lang="ga-IE" sz="1800" kern="100" dirty="0">
                <a:effectLst/>
                <a:latin typeface="Arial" panose="020B0604020202020204" pitchFamily="34" charset="0"/>
                <a:ea typeface="Calibri" panose="020F0502020204030204" pitchFamily="34" charset="0"/>
              </a:rPr>
              <a:t> A léiriú gur féidir le múinteoirí cuspóir agus fís na sraithe sinsearaí a bhaint amach mar atá luaite i sleamhnán 6 trí phríomhinniúlachtaí a fhorbairt inár seomraí ranga.</a:t>
            </a:r>
            <a:endParaRPr lang="en-IE" sz="1800" kern="100" dirty="0">
              <a:effectLst/>
              <a:latin typeface="Arial" panose="020B0604020202020204" pitchFamily="34" charset="0"/>
              <a:ea typeface="Calibri" panose="020F0502020204030204" pitchFamily="34" charset="0"/>
            </a:endParaRPr>
          </a:p>
          <a:p>
            <a:pPr algn="l">
              <a:lnSpc>
                <a:spcPct val="107000"/>
              </a:lnSpc>
              <a:spcAft>
                <a:spcPts val="800"/>
              </a:spcAft>
            </a:pPr>
            <a:endParaRPr lang="ga-IE" sz="1800" kern="100" dirty="0">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dirty="0">
                <a:effectLst/>
                <a:latin typeface="Arial" panose="020B0604020202020204" pitchFamily="34" charset="0"/>
                <a:ea typeface="Calibri" panose="020F0502020204030204" pitchFamily="34" charset="0"/>
              </a:rPr>
              <a:t>Nótaí ó</a:t>
            </a:r>
            <a:r>
              <a:rPr lang="en-IE" sz="1800" b="1" kern="100" dirty="0">
                <a:effectLst/>
                <a:latin typeface="Arial" panose="020B0604020202020204" pitchFamily="34" charset="0"/>
                <a:ea typeface="Calibri" panose="020F0502020204030204" pitchFamily="34" charset="0"/>
              </a:rPr>
              <a:t>n </a:t>
            </a:r>
            <a:r>
              <a:rPr lang="ga-IE" sz="1800" b="1" kern="100" noProof="0" dirty="0">
                <a:effectLst/>
                <a:latin typeface="Arial" panose="020B0604020202020204" pitchFamily="34" charset="0"/>
                <a:ea typeface="Calibri" panose="020F0502020204030204" pitchFamily="34" charset="0"/>
              </a:rPr>
              <a:t>gcáipéis</a:t>
            </a:r>
            <a:r>
              <a:rPr lang="ga-IE" sz="1800" b="1" kern="100" dirty="0">
                <a:effectLst/>
                <a:latin typeface="Arial" panose="020B0604020202020204" pitchFamily="34" charset="0"/>
                <a:ea typeface="Calibri" panose="020F0502020204030204" pitchFamily="34" charset="0"/>
              </a:rPr>
              <a:t> CNCM ar SC KC:</a:t>
            </a:r>
            <a:r>
              <a:rPr lang="en-GB" sz="1800" b="1" kern="100" dirty="0">
                <a:effectLst/>
                <a:latin typeface="Arial" panose="020B0604020202020204" pitchFamily="34" charset="0"/>
                <a:ea typeface="Calibri" panose="020F0502020204030204" pitchFamily="34" charset="0"/>
              </a:rPr>
              <a:t> </a:t>
            </a:r>
            <a:endParaRPr lang="ga-IE" sz="1800" kern="100" dirty="0">
              <a:effectLst/>
              <a:latin typeface="Arial" panose="020B0604020202020204" pitchFamily="34" charset="0"/>
              <a:ea typeface="Calibri" panose="020F0502020204030204" pitchFamily="34" charset="0"/>
            </a:endParaRPr>
          </a:p>
          <a:p>
            <a:r>
              <a:rPr lang="ga-IE" sz="1800" dirty="0">
                <a:effectLst/>
                <a:latin typeface="Segoe UI" panose="020B0502040204020203" pitchFamily="34" charset="0"/>
              </a:rPr>
              <a:t>Féadann gach aon scoláire a bheith ag obair ar a chuid príomhinniúlachtaí, agus is féidir tacú leis chun iad a fheabhsú. Is féidir leis na príomhinniúlachtaí an chumhacht a thabhairt do dhaoine fásta óga le bheith rannpháirteach ar bhonn bríoch ina scoil, a dteaghlach, a bpobal agus a sochaí. De réir mar a thagann an scoláire in aibíocht, is féidir na príomhinniúlachtaí seo a bheith ag obair as lámh a chéile chun cabhrú leis an scoláire freagairt do thascanna níos casta agus níos éagsúla agus iad a láimhseáil, de réir mar is iomchuí i bhfianaise a chuid riachtanas agus cumas féin. Cuireann sé eolas ar na nithe atá le déanamh agus an bealach lena ndéanamh, agus ar na hamanna nuair is gá gníomhú agus gan gníomhú. Tá an-tábhacht ag baint le dul chun cinn an scoláire agus máistreacht a fháil ar na príomhinniúlachtaí sa tsraith shinsearach agus é ag ullmhú le tús a chur leis an saol aosach, cé go ndéantar forbairt ar na hinniúlachtaí seo tríd an bhfoghlaim ar feadh an tsaoil. Is é an scoláire sin a bhfuil a chuid príomhinniúlachtaí dea-fhorbartha aige is fearr a bhíonn in ann tuiscint agus foghlaim a dhéanamh; plé le deiseanna agus fadhbanna sóisialta agus freagairt dóibh; an t-aistriú a dhéanamh ón scoil go dtí oideachas aosach agus breisoideachas, printíseachtaí, tréimhsí oiliúna agus/nó saol na hoibre; agus glacadh leis an saol aosach. Agus a bpríomhinniúlachtaí ag éirí níos sofaisticiúla, cuirtear le hacmhainneacht an scoláire dul chun cinn a dhéanamh agus rathúlacht a bhaint amach. </a:t>
            </a:r>
            <a:endParaRPr lang="en-GB" sz="1800" dirty="0">
              <a:effectLst/>
              <a:latin typeface="Segoe UI" panose="020B0502040204020203" pitchFamily="34" charset="0"/>
            </a:endParaRPr>
          </a:p>
          <a:p>
            <a:endParaRPr lang="en-GB"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000000"/>
                </a:solidFill>
                <a:latin typeface="Lato" panose="020F0502020204030203" pitchFamily="34" charset="0"/>
              </a:rPr>
              <a:t>(</a:t>
            </a:r>
            <a:r>
              <a:rPr lang="ga-IE" sz="1800" b="1" i="0" u="none" strike="noStrike" baseline="0" dirty="0">
                <a:solidFill>
                  <a:srgbClr val="872B02"/>
                </a:solidFill>
                <a:latin typeface="Lato" panose="020F0502020204030203" pitchFamily="34" charset="0"/>
              </a:rPr>
              <a:t>Príomhinniúlachtaí sa tsraith shinsearach (dréacht) </a:t>
            </a:r>
            <a:r>
              <a:rPr lang="en-GB" sz="1800" b="1" i="0" u="none" strike="noStrike" baseline="0" dirty="0">
                <a:solidFill>
                  <a:srgbClr val="872B02"/>
                </a:solidFill>
                <a:latin typeface="Lato" panose="020F0502020204030203" pitchFamily="34" charset="0"/>
              </a:rPr>
              <a:t>Lch 2 &amp; 3)</a:t>
            </a:r>
            <a:endParaRPr lang="en-GB" sz="1800" b="1" dirty="0">
              <a:cs typeface="Calibri"/>
            </a:endParaRPr>
          </a:p>
          <a:p>
            <a:endParaRPr lang="ga-IE" sz="1800" dirty="0">
              <a:effectLst/>
              <a:latin typeface="Arial" panose="020B0604020202020204" pitchFamily="34" charset="0"/>
            </a:endParaRPr>
          </a:p>
        </p:txBody>
      </p:sp>
    </p:spTree>
    <p:extLst>
      <p:ext uri="{BB962C8B-B14F-4D97-AF65-F5344CB8AC3E}">
        <p14:creationId xmlns:p14="http://schemas.microsoft.com/office/powerpoint/2010/main" val="1213667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46b96cf2a2_0_6: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146b96cf2a2_0_6:notes"/>
          <p:cNvSpPr txBox="1">
            <a:spLocks noGrp="1"/>
          </p:cNvSpPr>
          <p:nvPr>
            <p:ph type="body" idx="1"/>
          </p:nvPr>
        </p:nvSpPr>
        <p:spPr>
          <a:xfrm>
            <a:off x="685801" y="4724203"/>
            <a:ext cx="5486400" cy="4475560"/>
          </a:xfrm>
          <a:prstGeom prst="rect">
            <a:avLst/>
          </a:prstGeom>
        </p:spPr>
        <p:txBody>
          <a:bodyPr spcFirstLastPara="1" wrap="square" lIns="91864" tIns="91864" rIns="91864" bIns="91864" anchor="t" anchorCtr="0">
            <a:noAutofit/>
          </a:bodyPr>
          <a:lstStyle/>
          <a:p>
            <a:pPr algn="l">
              <a:lnSpc>
                <a:spcPct val="107000"/>
              </a:lnSpc>
              <a:spcAft>
                <a:spcPts val="800"/>
              </a:spcAft>
            </a:pPr>
            <a:r>
              <a:rPr lang="ga-IE" sz="1800" b="1" kern="100" dirty="0">
                <a:effectLst/>
                <a:latin typeface="Arial" panose="020B0604020202020204" pitchFamily="34" charset="0"/>
                <a:ea typeface="Calibri" panose="020F0502020204030204" pitchFamily="34" charset="0"/>
              </a:rPr>
              <a:t>Cuspóir</a:t>
            </a:r>
            <a:r>
              <a:rPr lang="ga-IE" sz="1800" kern="100" dirty="0">
                <a:effectLst/>
                <a:latin typeface="Arial" panose="020B0604020202020204" pitchFamily="34" charset="0"/>
                <a:ea typeface="Calibri" panose="020F0502020204030204" pitchFamily="34" charset="0"/>
              </a:rPr>
              <a:t>: Forléargas a thabhairt ar a bhfuil i gceist leis an tSraith Shinsearach Athfhorbartha</a:t>
            </a:r>
            <a:endParaRPr lang="en-IE" sz="1800" kern="100" dirty="0">
              <a:effectLst/>
              <a:latin typeface="Arial" panose="020B0604020202020204" pitchFamily="34" charset="0"/>
              <a:ea typeface="Calibri" panose="020F0502020204030204" pitchFamily="34" charset="0"/>
            </a:endParaRPr>
          </a:p>
          <a:p>
            <a:pPr algn="l">
              <a:lnSpc>
                <a:spcPct val="107000"/>
              </a:lnSpc>
              <a:spcAft>
                <a:spcPts val="800"/>
              </a:spcAft>
            </a:pPr>
            <a:endParaRPr lang="ga-IE" sz="1800" kern="100" dirty="0">
              <a:effectLst/>
              <a:latin typeface="Arial" panose="020B0604020202020204" pitchFamily="34" charset="0"/>
              <a:ea typeface="Calibri" panose="020F0502020204030204" pitchFamily="34" charset="0"/>
            </a:endParaRPr>
          </a:p>
          <a:p>
            <a:pPr algn="l">
              <a:lnSpc>
                <a:spcPct val="107000"/>
              </a:lnSpc>
              <a:spcAft>
                <a:spcPts val="800"/>
              </a:spcAft>
            </a:pPr>
            <a:r>
              <a:rPr lang="ga-IE" sz="1800" b="1" kern="100" dirty="0">
                <a:effectLst/>
                <a:latin typeface="Arial" panose="020B0604020202020204" pitchFamily="34" charset="0"/>
                <a:ea typeface="Calibri" panose="020F0502020204030204" pitchFamily="34" charset="0"/>
              </a:rPr>
              <a:t>Nótaí:</a:t>
            </a:r>
            <a:r>
              <a:rPr lang="ga-IE" sz="1800" kern="100" dirty="0">
                <a:effectLst/>
                <a:latin typeface="Arial" panose="020B0604020202020204" pitchFamily="34" charset="0"/>
                <a:ea typeface="Calibri" panose="020F0502020204030204" pitchFamily="34" charset="0"/>
              </a:rPr>
              <a:t> Forléargas a thabhairt ar a bhfuil i gceist sa tsraith shinsearach. Ní bhaineann an tsraith shinsearach leis an Ardteistiméireacht amháin, ach cuireann sí creatlach agus sraith bealaí níos leithne ar fáil do na scoláirí ag </a:t>
            </a:r>
            <a:r>
              <a:rPr lang="ga-IE" sz="1800" kern="100" noProof="0" dirty="0">
                <a:effectLst/>
                <a:latin typeface="Arial" panose="020B0604020202020204" pitchFamily="34" charset="0"/>
                <a:ea typeface="Calibri" panose="020F0502020204030204" pitchFamily="34" charset="0"/>
              </a:rPr>
              <a:t>an </a:t>
            </a:r>
            <a:r>
              <a:rPr lang="en-GB" sz="1800" kern="100" dirty="0">
                <a:effectLst/>
                <a:latin typeface="Arial" panose="020B0604020202020204" pitchFamily="34" charset="0"/>
                <a:ea typeface="Calibri" panose="020F0502020204030204" pitchFamily="34" charset="0"/>
              </a:rPr>
              <a:t>taobh </a:t>
            </a:r>
            <a:r>
              <a:rPr lang="ga-IE" sz="1800" kern="100" noProof="0" dirty="0">
                <a:effectLst/>
                <a:latin typeface="Arial" panose="020B0604020202020204" pitchFamily="34" charset="0"/>
                <a:ea typeface="Calibri" panose="020F0502020204030204" pitchFamily="34" charset="0"/>
              </a:rPr>
              <a:t>sinsearach</a:t>
            </a:r>
            <a:r>
              <a:rPr lang="en-GB" sz="1800" kern="100" dirty="0">
                <a:effectLst/>
                <a:latin typeface="Arial" panose="020B0604020202020204" pitchFamily="34" charset="0"/>
                <a:ea typeface="Calibri" panose="020F0502020204030204" pitchFamily="34" charset="0"/>
              </a:rPr>
              <a:t> den </a:t>
            </a:r>
            <a:r>
              <a:rPr lang="ga-IE" sz="1800" kern="100" noProof="0" dirty="0">
                <a:effectLst/>
                <a:latin typeface="Arial" panose="020B0604020202020204" pitchFamily="34" charset="0"/>
                <a:ea typeface="Calibri" panose="020F0502020204030204" pitchFamily="34" charset="0"/>
              </a:rPr>
              <a:t>oideachas</a:t>
            </a:r>
            <a:r>
              <a:rPr lang="en-GB" sz="1800" kern="100" dirty="0">
                <a:effectLst/>
                <a:latin typeface="Arial" panose="020B0604020202020204" pitchFamily="34" charset="0"/>
                <a:ea typeface="Calibri" panose="020F0502020204030204" pitchFamily="34" charset="0"/>
              </a:rPr>
              <a:t> </a:t>
            </a:r>
            <a:r>
              <a:rPr lang="ga-IE" sz="1800" kern="100" noProof="0" dirty="0">
                <a:effectLst/>
                <a:latin typeface="Arial" panose="020B0604020202020204" pitchFamily="34" charset="0"/>
                <a:ea typeface="Calibri" panose="020F0502020204030204" pitchFamily="34" charset="0"/>
              </a:rPr>
              <a:t>iar-bhunscoile</a:t>
            </a:r>
            <a:r>
              <a:rPr lang="en-GB" sz="1800" kern="100" dirty="0">
                <a:effectLst/>
                <a:latin typeface="Arial" panose="020B0604020202020204" pitchFamily="34" charset="0"/>
                <a:ea typeface="Calibri" panose="020F0502020204030204" pitchFamily="34" charset="0"/>
              </a:rPr>
              <a:t>.</a:t>
            </a:r>
            <a:endParaRPr lang="ga-IE" sz="1800" kern="1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5726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85ED-5D25-B048-1F9F-9DD6333779C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4C0821C-30ED-A311-1D13-4B49BF33C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66526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amp; Subtitle  light">
    <p:bg>
      <p:bgPr>
        <a:gradFill>
          <a:gsLst>
            <a:gs pos="0">
              <a:srgbClr val="246076"/>
            </a:gs>
            <a:gs pos="100000">
              <a:srgbClr val="1987A8"/>
            </a:gs>
          </a:gsLst>
          <a:lin ang="17054404" scaled="0"/>
        </a:gra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54E402B-0CEA-76CC-B774-546F74B361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1597" y="805778"/>
            <a:ext cx="5974978" cy="1029025"/>
          </a:xfrm>
          <a:prstGeom prst="rect">
            <a:avLst/>
          </a:prstGeom>
        </p:spPr>
      </p:pic>
      <p:pic>
        <p:nvPicPr>
          <p:cNvPr id="15" name="Graphic 14">
            <a:extLst>
              <a:ext uri="{FF2B5EF4-FFF2-40B4-BE49-F238E27FC236}">
                <a16:creationId xmlns:a16="http://schemas.microsoft.com/office/drawing/2014/main" id="{316989F7-607E-C42C-04A2-493393925C6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118100"/>
            <a:ext cx="6494688" cy="1739900"/>
          </a:xfrm>
          <a:prstGeom prst="rect">
            <a:avLst/>
          </a:prstGeom>
        </p:spPr>
      </p:pic>
      <p:pic>
        <p:nvPicPr>
          <p:cNvPr id="21" name="Graphic 20">
            <a:extLst>
              <a:ext uri="{FF2B5EF4-FFF2-40B4-BE49-F238E27FC236}">
                <a16:creationId xmlns:a16="http://schemas.microsoft.com/office/drawing/2014/main" id="{D79987BE-CCC5-A892-BA86-A5DFE563B22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91464" y="4044950"/>
            <a:ext cx="10500537" cy="2813051"/>
          </a:xfrm>
          <a:prstGeom prst="rect">
            <a:avLst/>
          </a:prstGeom>
        </p:spPr>
      </p:pic>
      <p:pic>
        <p:nvPicPr>
          <p:cNvPr id="2" name="Creative Commons logo">
            <a:extLst>
              <a:ext uri="{FF2B5EF4-FFF2-40B4-BE49-F238E27FC236}">
                <a16:creationId xmlns:a16="http://schemas.microsoft.com/office/drawing/2014/main" id="{86F8946A-B1BF-D2FE-C298-097FC5BB83C8}"/>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21972" y="6264471"/>
            <a:ext cx="1143000" cy="400050"/>
          </a:xfrm>
          <a:prstGeom prst="rect">
            <a:avLst/>
          </a:prstGeom>
        </p:spPr>
      </p:pic>
      <p:sp>
        <p:nvSpPr>
          <p:cNvPr id="3" name="Title Text">
            <a:extLst>
              <a:ext uri="{FF2B5EF4-FFF2-40B4-BE49-F238E27FC236}">
                <a16:creationId xmlns:a16="http://schemas.microsoft.com/office/drawing/2014/main" id="{DBF4B890-8A06-A22A-70F4-FB49FCCDF498}"/>
              </a:ext>
            </a:extLst>
          </p:cNvPr>
          <p:cNvSpPr txBox="1">
            <a:spLocks noGrp="1"/>
          </p:cNvSpPr>
          <p:nvPr>
            <p:ph type="title"/>
          </p:nvPr>
        </p:nvSpPr>
        <p:spPr>
          <a:xfrm>
            <a:off x="1726163" y="1907006"/>
            <a:ext cx="9576837" cy="2619571"/>
          </a:xfrm>
          <a:prstGeom prst="rect">
            <a:avLst/>
          </a:prstGeom>
        </p:spPr>
        <p:txBody>
          <a:bodyPr anchor="b">
            <a:normAutofit/>
          </a:bodyPr>
          <a:lstStyle>
            <a:lvl1pPr algn="l">
              <a:lnSpc>
                <a:spcPct val="80000"/>
              </a:lnSpc>
              <a:defRPr sz="8000" b="0" i="0" cap="none" spc="-136">
                <a:solidFill>
                  <a:schemeClr val="bg1"/>
                </a:solidFill>
                <a:latin typeface="+mn-lt"/>
                <a:ea typeface="Calibri Light" charset="0"/>
                <a:cs typeface="Calibri Light" charset="0"/>
                <a:sym typeface="Open Sans Light"/>
              </a:defRPr>
            </a:lvl1pPr>
          </a:lstStyle>
          <a:p>
            <a:r>
              <a:rPr lang="en-US"/>
              <a:t>Click to edit Master title style</a:t>
            </a:r>
            <a:endParaRPr/>
          </a:p>
        </p:txBody>
      </p:sp>
      <p:sp>
        <p:nvSpPr>
          <p:cNvPr id="4" name="Body Level One…">
            <a:extLst>
              <a:ext uri="{FF2B5EF4-FFF2-40B4-BE49-F238E27FC236}">
                <a16:creationId xmlns:a16="http://schemas.microsoft.com/office/drawing/2014/main" id="{CC71582C-4629-6DB1-D32F-85D7F89DDB72}"/>
              </a:ext>
            </a:extLst>
          </p:cNvPr>
          <p:cNvSpPr txBox="1">
            <a:spLocks noGrp="1"/>
          </p:cNvSpPr>
          <p:nvPr>
            <p:ph type="body" sz="quarter" idx="1"/>
          </p:nvPr>
        </p:nvSpPr>
        <p:spPr>
          <a:xfrm>
            <a:off x="1726163" y="4741162"/>
            <a:ext cx="9576837" cy="1503400"/>
          </a:xfrm>
          <a:prstGeom prst="rect">
            <a:avLst/>
          </a:prstGeom>
        </p:spPr>
        <p:txBody>
          <a:bodyPr/>
          <a:lstStyle>
            <a:lvl1pPr marL="0" indent="0" algn="l">
              <a:lnSpc>
                <a:spcPct val="120000"/>
              </a:lnSpc>
              <a:buClr>
                <a:schemeClr val="bg1"/>
              </a:buClr>
              <a:buNone/>
              <a:defRPr sz="4000" b="0" i="0" spc="0">
                <a:solidFill>
                  <a:schemeClr val="bg1"/>
                </a:solidFill>
                <a:latin typeface="+mn-lt"/>
                <a:ea typeface="Calibri Light" charset="0"/>
                <a:cs typeface="Calibri Light" charset="0"/>
              </a:defRPr>
            </a:lvl1pPr>
            <a:lvl2pPr indent="0" algn="l">
              <a:lnSpc>
                <a:spcPct val="120000"/>
              </a:lnSpc>
              <a:buClr>
                <a:schemeClr val="bg1"/>
              </a:buClr>
              <a:defRPr sz="1600" b="0" spc="0">
                <a:solidFill>
                  <a:schemeClr val="tx1"/>
                </a:solidFill>
                <a:latin typeface="+mn-lt"/>
                <a:ea typeface="Calibri" charset="0"/>
                <a:cs typeface="Calibri" charset="0"/>
                <a:sym typeface="Georgia"/>
              </a:defRPr>
            </a:lvl2pPr>
            <a:lvl3pPr algn="l">
              <a:lnSpc>
                <a:spcPct val="120000"/>
              </a:lnSpc>
              <a:buClr>
                <a:schemeClr val="bg1"/>
              </a:buClr>
              <a:defRPr sz="1200" b="0" i="1" spc="0">
                <a:solidFill>
                  <a:schemeClr val="tx1"/>
                </a:solidFill>
                <a:latin typeface="+mn-lt"/>
                <a:ea typeface="Calibri Light" charset="0"/>
                <a:cs typeface="Calibri Light" charset="0"/>
              </a:defRPr>
            </a:lvl3pPr>
            <a:lvl4pPr algn="l">
              <a:lnSpc>
                <a:spcPct val="120000"/>
              </a:lnSpc>
              <a:buClr>
                <a:schemeClr val="bg1"/>
              </a:buClr>
              <a:defRPr sz="1200" spc="0">
                <a:solidFill>
                  <a:schemeClr val="tx1"/>
                </a:solidFill>
                <a:latin typeface="+mn-lt"/>
                <a:ea typeface="Georgia"/>
                <a:cs typeface="Georgia"/>
                <a:sym typeface="Georgia"/>
              </a:defRPr>
            </a:lvl4pPr>
            <a:lvl5pPr algn="l">
              <a:lnSpc>
                <a:spcPct val="120000"/>
              </a:lnSpc>
              <a:buClr>
                <a:schemeClr val="bg1"/>
              </a:buClr>
              <a:defRPr sz="1200" b="0" i="1" spc="0">
                <a:solidFill>
                  <a:schemeClr val="tx1"/>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177413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Title &amp; Subtitle  light" type="title">
  <p:cSld name="TITLE">
    <p:bg>
      <p:bgPr>
        <a:gradFill>
          <a:gsLst>
            <a:gs pos="0">
              <a:srgbClr val="246076"/>
            </a:gs>
            <a:gs pos="100000">
              <a:srgbClr val="1987A8"/>
            </a:gs>
          </a:gsLst>
          <a:lin ang="17054404" scaled="0"/>
        </a:gradFill>
        <a:effectLst/>
      </p:bgPr>
    </p:bg>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0" y="5118101"/>
            <a:ext cx="6494688" cy="1739900"/>
          </a:xfrm>
          <a:prstGeom prst="rect">
            <a:avLst/>
          </a:prstGeom>
          <a:noFill/>
          <a:ln>
            <a:noFill/>
          </a:ln>
        </p:spPr>
      </p:pic>
      <p:pic>
        <p:nvPicPr>
          <p:cNvPr id="14" name="Google Shape;14;p2"/>
          <p:cNvPicPr preferRelativeResize="0"/>
          <p:nvPr/>
        </p:nvPicPr>
        <p:blipFill rotWithShape="1">
          <a:blip r:embed="rId3">
            <a:alphaModFix/>
          </a:blip>
          <a:srcRect/>
          <a:stretch/>
        </p:blipFill>
        <p:spPr>
          <a:xfrm>
            <a:off x="1691465" y="4044951"/>
            <a:ext cx="10500537" cy="2813051"/>
          </a:xfrm>
          <a:prstGeom prst="rect">
            <a:avLst/>
          </a:prstGeom>
          <a:noFill/>
          <a:ln>
            <a:noFill/>
          </a:ln>
        </p:spPr>
      </p:pic>
      <p:sp>
        <p:nvSpPr>
          <p:cNvPr id="15" name="Google Shape;15;p2"/>
          <p:cNvSpPr txBox="1">
            <a:spLocks noGrp="1"/>
          </p:cNvSpPr>
          <p:nvPr>
            <p:ph type="title"/>
          </p:nvPr>
        </p:nvSpPr>
        <p:spPr>
          <a:xfrm>
            <a:off x="1854485" y="1907007"/>
            <a:ext cx="9448515" cy="2619571"/>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rgbClr val="FFFFFF"/>
              </a:buClr>
              <a:buSzPts val="8000"/>
              <a:buFont typeface="Arial"/>
              <a:buNone/>
              <a:defRPr sz="8000" b="0" i="0" cap="none">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1854485" y="4741163"/>
            <a:ext cx="9448515" cy="15034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600"/>
              <a:buNone/>
              <a:defRPr sz="1600" b="0" i="0">
                <a:solidFill>
                  <a:schemeClr val="lt1"/>
                </a:solidFill>
                <a:latin typeface="Arial"/>
                <a:ea typeface="Arial"/>
                <a:cs typeface="Arial"/>
                <a:sym typeface="Arial"/>
              </a:defRPr>
            </a:lvl1pPr>
            <a:lvl2pPr marL="914400" lvl="1" indent="-330200" algn="l">
              <a:lnSpc>
                <a:spcPct val="120000"/>
              </a:lnSpc>
              <a:spcBef>
                <a:spcPts val="500"/>
              </a:spcBef>
              <a:spcAft>
                <a:spcPts val="0"/>
              </a:spcAft>
              <a:buClr>
                <a:schemeClr val="lt1"/>
              </a:buClr>
              <a:buSzPts val="1600"/>
              <a:buChar char="•"/>
              <a:defRPr sz="1600" b="0">
                <a:solidFill>
                  <a:schemeClr val="lt1"/>
                </a:solidFill>
                <a:latin typeface="Arial"/>
                <a:ea typeface="Arial"/>
                <a:cs typeface="Arial"/>
                <a:sym typeface="Arial"/>
              </a:defRPr>
            </a:lvl2pPr>
            <a:lvl3pPr marL="1371600" lvl="2" indent="-304800" algn="l">
              <a:lnSpc>
                <a:spcPct val="120000"/>
              </a:lnSpc>
              <a:spcBef>
                <a:spcPts val="500"/>
              </a:spcBef>
              <a:spcAft>
                <a:spcPts val="0"/>
              </a:spcAft>
              <a:buClr>
                <a:schemeClr val="lt1"/>
              </a:buClr>
              <a:buSzPts val="1200"/>
              <a:buChar char="•"/>
              <a:defRPr sz="1200" b="0" i="1">
                <a:solidFill>
                  <a:schemeClr val="lt1"/>
                </a:solidFill>
                <a:latin typeface="Arial"/>
                <a:ea typeface="Arial"/>
                <a:cs typeface="Arial"/>
                <a:sym typeface="Arial"/>
              </a:defRPr>
            </a:lvl3pPr>
            <a:lvl4pPr marL="1828800" lvl="3" indent="-304800" algn="l">
              <a:lnSpc>
                <a:spcPct val="120000"/>
              </a:lnSpc>
              <a:spcBef>
                <a:spcPts val="500"/>
              </a:spcBef>
              <a:spcAft>
                <a:spcPts val="0"/>
              </a:spcAft>
              <a:buClr>
                <a:schemeClr val="lt1"/>
              </a:buClr>
              <a:buSzPts val="1200"/>
              <a:buChar char="•"/>
              <a:defRPr sz="1200">
                <a:solidFill>
                  <a:schemeClr val="lt1"/>
                </a:solidFill>
                <a:latin typeface="Arial"/>
                <a:ea typeface="Arial"/>
                <a:cs typeface="Arial"/>
                <a:sym typeface="Arial"/>
              </a:defRPr>
            </a:lvl4pPr>
            <a:lvl5pPr marL="2286000" lvl="4" indent="-304800" algn="l">
              <a:lnSpc>
                <a:spcPct val="120000"/>
              </a:lnSpc>
              <a:spcBef>
                <a:spcPts val="500"/>
              </a:spcBef>
              <a:spcAft>
                <a:spcPts val="0"/>
              </a:spcAft>
              <a:buClr>
                <a:schemeClr val="lt1"/>
              </a:buClr>
              <a:buSzPts val="1200"/>
              <a:buChar char="•"/>
              <a:defRPr sz="1200" b="0" i="1">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 name="Google Shape;17;p2"/>
          <p:cNvPicPr preferRelativeResize="0"/>
          <p:nvPr/>
        </p:nvPicPr>
        <p:blipFill rotWithShape="1">
          <a:blip r:embed="rId4">
            <a:alphaModFix/>
          </a:blip>
          <a:srcRect/>
          <a:stretch/>
        </p:blipFill>
        <p:spPr>
          <a:xfrm>
            <a:off x="926976" y="805779"/>
            <a:ext cx="5949509" cy="1024639"/>
          </a:xfrm>
          <a:prstGeom prst="rect">
            <a:avLst/>
          </a:prstGeom>
          <a:noFill/>
          <a:ln>
            <a:noFill/>
          </a:ln>
        </p:spPr>
      </p:pic>
      <p:pic>
        <p:nvPicPr>
          <p:cNvPr id="18" name="Google Shape;18;p2"/>
          <p:cNvPicPr preferRelativeResize="0"/>
          <p:nvPr/>
        </p:nvPicPr>
        <p:blipFill rotWithShape="1">
          <a:blip r:embed="rId5">
            <a:alphaModFix/>
          </a:blip>
          <a:srcRect/>
          <a:stretch/>
        </p:blipFill>
        <p:spPr>
          <a:xfrm>
            <a:off x="10821972" y="6264471"/>
            <a:ext cx="1143000" cy="400051"/>
          </a:xfrm>
          <a:prstGeom prst="rect">
            <a:avLst/>
          </a:prstGeom>
          <a:noFill/>
          <a:ln>
            <a:noFill/>
          </a:ln>
        </p:spPr>
      </p:pic>
      <p:pic>
        <p:nvPicPr>
          <p:cNvPr id="19" name="Google Shape;19;p2"/>
          <p:cNvPicPr preferRelativeResize="0"/>
          <p:nvPr/>
        </p:nvPicPr>
        <p:blipFill rotWithShape="1">
          <a:blip r:embed="rId2">
            <a:alphaModFix/>
          </a:blip>
          <a:srcRect/>
          <a:stretch/>
        </p:blipFill>
        <p:spPr>
          <a:xfrm>
            <a:off x="0" y="5118100"/>
            <a:ext cx="6494688" cy="1739900"/>
          </a:xfrm>
          <a:prstGeom prst="rect">
            <a:avLst/>
          </a:prstGeom>
          <a:noFill/>
          <a:ln>
            <a:noFill/>
          </a:ln>
        </p:spPr>
      </p:pic>
      <p:pic>
        <p:nvPicPr>
          <p:cNvPr id="20" name="Google Shape;20;p2"/>
          <p:cNvPicPr preferRelativeResize="0"/>
          <p:nvPr/>
        </p:nvPicPr>
        <p:blipFill rotWithShape="1">
          <a:blip r:embed="rId3">
            <a:alphaModFix/>
          </a:blip>
          <a:srcRect/>
          <a:stretch/>
        </p:blipFill>
        <p:spPr>
          <a:xfrm>
            <a:off x="1691464" y="4044950"/>
            <a:ext cx="10500537" cy="2813051"/>
          </a:xfrm>
          <a:prstGeom prst="rect">
            <a:avLst/>
          </a:prstGeom>
          <a:noFill/>
          <a:ln>
            <a:noFill/>
          </a:ln>
        </p:spPr>
      </p:pic>
      <p:pic>
        <p:nvPicPr>
          <p:cNvPr id="21" name="Google Shape;21;p2"/>
          <p:cNvPicPr preferRelativeResize="0"/>
          <p:nvPr/>
        </p:nvPicPr>
        <p:blipFill rotWithShape="1">
          <a:blip r:embed="rId4">
            <a:alphaModFix/>
          </a:blip>
          <a:srcRect/>
          <a:stretch/>
        </p:blipFill>
        <p:spPr>
          <a:xfrm>
            <a:off x="926976" y="805779"/>
            <a:ext cx="5949509" cy="1024638"/>
          </a:xfrm>
          <a:prstGeom prst="rect">
            <a:avLst/>
          </a:prstGeom>
          <a:noFill/>
          <a:ln>
            <a:noFill/>
          </a:ln>
        </p:spPr>
      </p:pic>
      <p:pic>
        <p:nvPicPr>
          <p:cNvPr id="22" name="Google Shape;22;p2"/>
          <p:cNvPicPr preferRelativeResize="0"/>
          <p:nvPr/>
        </p:nvPicPr>
        <p:blipFill rotWithShape="1">
          <a:blip r:embed="rId5">
            <a:alphaModFix/>
          </a:blip>
          <a:srcRect/>
          <a:stretch/>
        </p:blipFill>
        <p:spPr>
          <a:xfrm>
            <a:off x="10821972" y="6264471"/>
            <a:ext cx="1143000" cy="400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Picture with Caption" type="picTx">
  <p:cSld name="PICTURE_WITH_CAPTION_TEXT">
    <p:spTree>
      <p:nvGrpSpPr>
        <p:cNvPr id="1" name="Shape 32"/>
        <p:cNvGrpSpPr/>
        <p:nvPr/>
      </p:nvGrpSpPr>
      <p:grpSpPr>
        <a:xfrm>
          <a:off x="0" y="0"/>
          <a:ext cx="0" cy="0"/>
          <a:chOff x="0" y="0"/>
          <a:chExt cx="0" cy="0"/>
        </a:xfrm>
      </p:grpSpPr>
      <p:sp>
        <p:nvSpPr>
          <p:cNvPr id="33" name="Google Shape;33;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4" name="Google Shape;34;p4" descr="Person writing in notebook"/>
          <p:cNvPicPr preferRelativeResize="0"/>
          <p:nvPr/>
        </p:nvPicPr>
        <p:blipFill rotWithShape="1">
          <a:blip r:embed="rId2">
            <a:alphaModFix/>
          </a:blip>
          <a:srcRect/>
          <a:stretch/>
        </p:blipFill>
        <p:spPr>
          <a:xfrm>
            <a:off x="1910557" y="0"/>
            <a:ext cx="10287000" cy="6858000"/>
          </a:xfrm>
          <a:prstGeom prst="rect">
            <a:avLst/>
          </a:prstGeom>
          <a:noFill/>
          <a:ln>
            <a:noFill/>
          </a:ln>
        </p:spPr>
      </p:pic>
      <p:sp>
        <p:nvSpPr>
          <p:cNvPr id="35" name="Google Shape;35;p4"/>
          <p:cNvSpPr>
            <a:spLocks noGrp="1"/>
          </p:cNvSpPr>
          <p:nvPr>
            <p:ph type="pic" idx="2"/>
          </p:nvPr>
        </p:nvSpPr>
        <p:spPr>
          <a:xfrm>
            <a:off x="3581401" y="0"/>
            <a:ext cx="8605043" cy="6858000"/>
          </a:xfrm>
          <a:prstGeom prst="rect">
            <a:avLst/>
          </a:prstGeom>
          <a:noFill/>
          <a:ln>
            <a:noFill/>
          </a:ln>
        </p:spPr>
      </p:sp>
      <p:pic>
        <p:nvPicPr>
          <p:cNvPr id="36" name="Google Shape;36;p4"/>
          <p:cNvPicPr preferRelativeResize="0"/>
          <p:nvPr/>
        </p:nvPicPr>
        <p:blipFill rotWithShape="1">
          <a:blip r:embed="rId3">
            <a:alphaModFix/>
          </a:blip>
          <a:srcRect/>
          <a:stretch/>
        </p:blipFill>
        <p:spPr>
          <a:xfrm>
            <a:off x="0" y="0"/>
            <a:ext cx="6223000" cy="6858000"/>
          </a:xfrm>
          <a:prstGeom prst="rect">
            <a:avLst/>
          </a:prstGeom>
          <a:noFill/>
          <a:ln>
            <a:noFill/>
          </a:ln>
        </p:spPr>
      </p:pic>
      <p:pic>
        <p:nvPicPr>
          <p:cNvPr id="37" name="Google Shape;37;p4"/>
          <p:cNvPicPr preferRelativeResize="0"/>
          <p:nvPr/>
        </p:nvPicPr>
        <p:blipFill rotWithShape="1">
          <a:blip r:embed="rId4">
            <a:alphaModFix/>
          </a:blip>
          <a:srcRect/>
          <a:stretch/>
        </p:blipFill>
        <p:spPr>
          <a:xfrm>
            <a:off x="0" y="0"/>
            <a:ext cx="5562600" cy="6858000"/>
          </a:xfrm>
          <a:prstGeom prst="rect">
            <a:avLst/>
          </a:prstGeom>
          <a:noFill/>
          <a:ln>
            <a:noFill/>
          </a:ln>
        </p:spPr>
      </p:pic>
      <p:pic>
        <p:nvPicPr>
          <p:cNvPr id="38" name="Google Shape;38;p4"/>
          <p:cNvPicPr preferRelativeResize="0"/>
          <p:nvPr/>
        </p:nvPicPr>
        <p:blipFill rotWithShape="1">
          <a:blip r:embed="rId5">
            <a:alphaModFix/>
          </a:blip>
          <a:srcRect/>
          <a:stretch/>
        </p:blipFill>
        <p:spPr>
          <a:xfrm>
            <a:off x="5557" y="0"/>
            <a:ext cx="4972051" cy="6858000"/>
          </a:xfrm>
          <a:prstGeom prst="rect">
            <a:avLst/>
          </a:prstGeom>
          <a:noFill/>
          <a:ln>
            <a:noFill/>
          </a:ln>
        </p:spPr>
      </p:pic>
      <p:sp>
        <p:nvSpPr>
          <p:cNvPr id="39" name="Google Shape;39;p4"/>
          <p:cNvSpPr txBox="1">
            <a:spLocks noGrp="1"/>
          </p:cNvSpPr>
          <p:nvPr>
            <p:ph type="title"/>
          </p:nvPr>
        </p:nvSpPr>
        <p:spPr>
          <a:xfrm>
            <a:off x="914401" y="1854201"/>
            <a:ext cx="3857625" cy="1069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
          <p:cNvSpPr txBox="1">
            <a:spLocks noGrp="1"/>
          </p:cNvSpPr>
          <p:nvPr>
            <p:ph type="body" idx="1"/>
          </p:nvPr>
        </p:nvSpPr>
        <p:spPr>
          <a:xfrm>
            <a:off x="914401" y="2924175"/>
            <a:ext cx="3857625" cy="29448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41" name="Google Shape;41;p4"/>
          <p:cNvPicPr preferRelativeResize="0"/>
          <p:nvPr/>
        </p:nvPicPr>
        <p:blipFill rotWithShape="1">
          <a:blip r:embed="rId6">
            <a:alphaModFix/>
          </a:blip>
          <a:srcRect/>
          <a:stretch/>
        </p:blipFill>
        <p:spPr>
          <a:xfrm>
            <a:off x="230188" y="206131"/>
            <a:ext cx="4757765" cy="819395"/>
          </a:xfrm>
          <a:prstGeom prst="rect">
            <a:avLst/>
          </a:prstGeom>
          <a:noFill/>
          <a:ln>
            <a:noFill/>
          </a:ln>
        </p:spPr>
      </p:pic>
      <p:pic>
        <p:nvPicPr>
          <p:cNvPr id="42" name="Google Shape;42;p4"/>
          <p:cNvPicPr preferRelativeResize="0"/>
          <p:nvPr/>
        </p:nvPicPr>
        <p:blipFill rotWithShape="1">
          <a:blip r:embed="rId7">
            <a:alphaModFix/>
          </a:blip>
          <a:srcRect/>
          <a:stretch/>
        </p:blipFill>
        <p:spPr>
          <a:xfrm>
            <a:off x="248675" y="6264471"/>
            <a:ext cx="1143000" cy="400051"/>
          </a:xfrm>
          <a:prstGeom prst="rect">
            <a:avLst/>
          </a:prstGeom>
          <a:noFill/>
          <a:ln>
            <a:noFill/>
          </a:ln>
        </p:spPr>
      </p:pic>
      <p:sp>
        <p:nvSpPr>
          <p:cNvPr id="43" name="Google Shape;43;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5" name="Google Shape;45;p4"/>
          <p:cNvPicPr preferRelativeResize="0"/>
          <p:nvPr/>
        </p:nvPicPr>
        <p:blipFill rotWithShape="1">
          <a:blip r:embed="rId3">
            <a:alphaModFix/>
          </a:blip>
          <a:srcRect/>
          <a:stretch/>
        </p:blipFill>
        <p:spPr>
          <a:xfrm>
            <a:off x="0" y="0"/>
            <a:ext cx="6223000" cy="6858000"/>
          </a:xfrm>
          <a:prstGeom prst="rect">
            <a:avLst/>
          </a:prstGeom>
          <a:noFill/>
          <a:ln>
            <a:noFill/>
          </a:ln>
        </p:spPr>
      </p:pic>
      <p:pic>
        <p:nvPicPr>
          <p:cNvPr id="46" name="Google Shape;46;p4"/>
          <p:cNvPicPr preferRelativeResize="0"/>
          <p:nvPr/>
        </p:nvPicPr>
        <p:blipFill rotWithShape="1">
          <a:blip r:embed="rId4">
            <a:alphaModFix/>
          </a:blip>
          <a:srcRect/>
          <a:stretch/>
        </p:blipFill>
        <p:spPr>
          <a:xfrm>
            <a:off x="0" y="0"/>
            <a:ext cx="5562600" cy="6858000"/>
          </a:xfrm>
          <a:prstGeom prst="rect">
            <a:avLst/>
          </a:prstGeom>
          <a:noFill/>
          <a:ln>
            <a:noFill/>
          </a:ln>
        </p:spPr>
      </p:pic>
      <p:pic>
        <p:nvPicPr>
          <p:cNvPr id="47" name="Google Shape;47;p4"/>
          <p:cNvPicPr preferRelativeResize="0"/>
          <p:nvPr/>
        </p:nvPicPr>
        <p:blipFill rotWithShape="1">
          <a:blip r:embed="rId5">
            <a:alphaModFix/>
          </a:blip>
          <a:srcRect/>
          <a:stretch/>
        </p:blipFill>
        <p:spPr>
          <a:xfrm>
            <a:off x="5557" y="0"/>
            <a:ext cx="4972050" cy="6858000"/>
          </a:xfrm>
          <a:prstGeom prst="rect">
            <a:avLst/>
          </a:prstGeom>
          <a:noFill/>
          <a:ln>
            <a:noFill/>
          </a:ln>
        </p:spPr>
      </p:pic>
      <p:pic>
        <p:nvPicPr>
          <p:cNvPr id="48" name="Google Shape;48;p4"/>
          <p:cNvPicPr preferRelativeResize="0"/>
          <p:nvPr/>
        </p:nvPicPr>
        <p:blipFill rotWithShape="1">
          <a:blip r:embed="rId6">
            <a:alphaModFix/>
          </a:blip>
          <a:srcRect/>
          <a:stretch/>
        </p:blipFill>
        <p:spPr>
          <a:xfrm>
            <a:off x="230187" y="206131"/>
            <a:ext cx="4757765" cy="8193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E85A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White">
  <p:cSld name="Section break: White">
    <p:bg>
      <p:bgPr>
        <a:solidFill>
          <a:schemeClr val="dk2"/>
        </a:solidFill>
        <a:effectLst/>
      </p:bgPr>
    </p:bg>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6231333" y="2456476"/>
            <a:ext cx="4624400" cy="13468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6"/>
          <p:cNvSpPr txBox="1">
            <a:spLocks noGrp="1"/>
          </p:cNvSpPr>
          <p:nvPr>
            <p:ph type="body" idx="1"/>
          </p:nvPr>
        </p:nvSpPr>
        <p:spPr>
          <a:xfrm>
            <a:off x="6231333" y="4092463"/>
            <a:ext cx="4624400" cy="8776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sz="2000">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rgbClr val="FF0000"/>
              </a:buClr>
              <a:buSzPts val="1400"/>
              <a:buChar char="•"/>
              <a:defRPr>
                <a:solidFill>
                  <a:srgbClr val="FF0000"/>
                </a:solidFill>
              </a:defRPr>
            </a:lvl3pPr>
            <a:lvl4pPr marL="1828800" lvl="3" indent="-304800" algn="l">
              <a:lnSpc>
                <a:spcPct val="90000"/>
              </a:lnSpc>
              <a:spcBef>
                <a:spcPts val="400"/>
              </a:spcBef>
              <a:spcAft>
                <a:spcPts val="0"/>
              </a:spcAft>
              <a:buClr>
                <a:srgbClr val="FF0000"/>
              </a:buClr>
              <a:buSzPts val="1200"/>
              <a:buChar char="•"/>
              <a:defRPr>
                <a:solidFill>
                  <a:srgbClr val="FF0000"/>
                </a:solidFill>
              </a:defRPr>
            </a:lvl4pPr>
            <a:lvl5pPr marL="2286000" lvl="4" indent="-228600" algn="l">
              <a:lnSpc>
                <a:spcPct val="90000"/>
              </a:lnSpc>
              <a:spcBef>
                <a:spcPts val="800"/>
              </a:spcBef>
              <a:spcAft>
                <a:spcPts val="0"/>
              </a:spcAft>
              <a:buClr>
                <a:srgbClr val="FF0000"/>
              </a:buClr>
              <a:buSzPts val="1500"/>
              <a:buNone/>
              <a:defRPr>
                <a:solidFill>
                  <a:srgbClr val="FF0000"/>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full image and content: Dark Blue">
  <p:cSld name="Title, full image and content: Dark Blue">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514800" y="434983"/>
            <a:ext cx="4752400" cy="125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2100"/>
              <a:buFont typeface="Calibri"/>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8"/>
          <p:cNvSpPr txBox="1">
            <a:spLocks noGrp="1"/>
          </p:cNvSpPr>
          <p:nvPr>
            <p:ph type="body" idx="1"/>
          </p:nvPr>
        </p:nvSpPr>
        <p:spPr>
          <a:xfrm>
            <a:off x="514800" y="3104964"/>
            <a:ext cx="4752400" cy="28576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lt1"/>
              </a:buClr>
              <a:buSzPts val="1500"/>
              <a:buNone/>
              <a:defRPr>
                <a:solidFill>
                  <a:schemeClr val="lt1"/>
                </a:solidFill>
              </a:defRPr>
            </a:lvl1pPr>
            <a:lvl2pPr marL="914400" lvl="1" indent="-228600" algn="l">
              <a:lnSpc>
                <a:spcPct val="90000"/>
              </a:lnSpc>
              <a:spcBef>
                <a:spcPts val="400"/>
              </a:spcBef>
              <a:spcAft>
                <a:spcPts val="0"/>
              </a:spcAft>
              <a:buClr>
                <a:schemeClr val="lt1"/>
              </a:buClr>
              <a:buSzPts val="1400"/>
              <a:buNone/>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04800" algn="l">
              <a:lnSpc>
                <a:spcPct val="90000"/>
              </a:lnSpc>
              <a:spcBef>
                <a:spcPts val="400"/>
              </a:spcBef>
              <a:spcAft>
                <a:spcPts val="0"/>
              </a:spcAft>
              <a:buClr>
                <a:schemeClr val="lt1"/>
              </a:buClr>
              <a:buSzPts val="1200"/>
              <a:buChar char="•"/>
              <a:defRPr>
                <a:solidFill>
                  <a:schemeClr val="lt1"/>
                </a:solidFill>
              </a:defRPr>
            </a:lvl4pPr>
            <a:lvl5pPr marL="2286000" lvl="4" indent="-228600" algn="l">
              <a:lnSpc>
                <a:spcPct val="90000"/>
              </a:lnSpc>
              <a:spcBef>
                <a:spcPts val="800"/>
              </a:spcBef>
              <a:spcAft>
                <a:spcPts val="0"/>
              </a:spcAft>
              <a:buClr>
                <a:schemeClr val="lt1"/>
              </a:buClr>
              <a:buSzPts val="1500"/>
              <a:buNone/>
              <a:defRPr>
                <a:solidFill>
                  <a:schemeClr val="lt1"/>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eferences (2 column)">
  <p:cSld name="References (2 column)">
    <p:bg>
      <p:bgPr>
        <a:solidFill>
          <a:schemeClr val="lt1"/>
        </a:solidFill>
        <a:effectLst/>
      </p:bgPr>
    </p:bg>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2100"/>
              <a:buFont typeface="Calibri"/>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0"/>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1"/>
              </a:buClr>
              <a:buSzPts val="1100"/>
              <a:buNone/>
              <a:defRPr sz="1467">
                <a:solidFill>
                  <a:schemeClr val="dk1"/>
                </a:solidFill>
              </a:defRPr>
            </a:lvl1pPr>
            <a:lvl2pPr marL="914400" lvl="1" indent="-228600" algn="l">
              <a:lnSpc>
                <a:spcPct val="90000"/>
              </a:lnSpc>
              <a:spcBef>
                <a:spcPts val="400"/>
              </a:spcBef>
              <a:spcAft>
                <a:spcPts val="0"/>
              </a:spcAft>
              <a:buClr>
                <a:schemeClr val="dk1"/>
              </a:buClr>
              <a:buSzPts val="900"/>
              <a:buNone/>
              <a:defRPr sz="1200">
                <a:solidFill>
                  <a:schemeClr val="dk1"/>
                </a:solidFill>
              </a:defRPr>
            </a:lvl2pPr>
            <a:lvl3pPr marL="1371600" lvl="2" indent="-285750" algn="l">
              <a:lnSpc>
                <a:spcPct val="90000"/>
              </a:lnSpc>
              <a:spcBef>
                <a:spcPts val="400"/>
              </a:spcBef>
              <a:spcAft>
                <a:spcPts val="0"/>
              </a:spcAft>
              <a:buClr>
                <a:schemeClr val="accent2"/>
              </a:buClr>
              <a:buSzPts val="900"/>
              <a:buChar char="•"/>
              <a:defRPr sz="1200" b="0">
                <a:solidFill>
                  <a:schemeClr val="dk1"/>
                </a:solidFill>
              </a:defRPr>
            </a:lvl3pPr>
            <a:lvl4pPr marL="1828800" lvl="3" indent="-279400" algn="l">
              <a:lnSpc>
                <a:spcPct val="90000"/>
              </a:lnSpc>
              <a:spcBef>
                <a:spcPts val="400"/>
              </a:spcBef>
              <a:spcAft>
                <a:spcPts val="0"/>
              </a:spcAft>
              <a:buClr>
                <a:schemeClr val="accent2"/>
              </a:buClr>
              <a:buSzPts val="800"/>
              <a:buChar char="•"/>
              <a:defRPr sz="1067">
                <a:solidFill>
                  <a:schemeClr val="dk1"/>
                </a:solidFill>
              </a:defRPr>
            </a:lvl4pPr>
            <a:lvl5pPr marL="2286000" lvl="4" indent="-228600" algn="l">
              <a:lnSpc>
                <a:spcPct val="90000"/>
              </a:lnSpc>
              <a:spcBef>
                <a:spcPts val="800"/>
              </a:spcBef>
              <a:spcAft>
                <a:spcPts val="0"/>
              </a:spcAft>
              <a:buClr>
                <a:schemeClr val="dk1"/>
              </a:buClr>
              <a:buSzPts val="1100"/>
              <a:buNone/>
              <a:defRPr sz="1467">
                <a:solidFill>
                  <a:schemeClr val="dk1"/>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2 x content">
  <p:cSld name="Title and 2 x content">
    <p:bg>
      <p:bgPr>
        <a:solidFill>
          <a:schemeClr val="lt1"/>
        </a:solidFill>
        <a:effectLst/>
      </p:bgPr>
    </p:bg>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2"/>
          <p:cNvSpPr txBox="1">
            <a:spLocks noGrp="1"/>
          </p:cNvSpPr>
          <p:nvPr>
            <p:ph type="body" idx="1"/>
          </p:nvPr>
        </p:nvSpPr>
        <p:spPr>
          <a:xfrm>
            <a:off x="514799" y="2263939"/>
            <a:ext cx="4788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4" name="Google Shape;74;p12"/>
          <p:cNvSpPr txBox="1">
            <a:spLocks noGrp="1"/>
          </p:cNvSpPr>
          <p:nvPr>
            <p:ph type="body" idx="2"/>
          </p:nvPr>
        </p:nvSpPr>
        <p:spPr>
          <a:xfrm>
            <a:off x="5720811" y="2263939"/>
            <a:ext cx="4788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content and image: White">
  <p:cSld name="Title, content and image: White">
    <p:bg>
      <p:bgPr>
        <a:solidFill>
          <a:schemeClr val="lt1"/>
        </a:soli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6456039"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3"/>
          <p:cNvSpPr txBox="1">
            <a:spLocks noGrp="1"/>
          </p:cNvSpPr>
          <p:nvPr>
            <p:ph type="dt" idx="10"/>
          </p:nvPr>
        </p:nvSpPr>
        <p:spPr>
          <a:xfrm>
            <a:off x="695400" y="6496604"/>
            <a:ext cx="5580800" cy="16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13"/>
          <p:cNvSpPr txBox="1">
            <a:spLocks noGrp="1"/>
          </p:cNvSpPr>
          <p:nvPr>
            <p:ph type="ftr" idx="11"/>
          </p:nvPr>
        </p:nvSpPr>
        <p:spPr>
          <a:xfrm>
            <a:off x="695400" y="6416541"/>
            <a:ext cx="5580800" cy="16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Google Shape;79;p13"/>
          <p:cNvSpPr txBox="1">
            <a:spLocks noGrp="1"/>
          </p:cNvSpPr>
          <p:nvPr>
            <p:ph type="sldNum" idx="12"/>
          </p:nvPr>
        </p:nvSpPr>
        <p:spPr>
          <a:xfrm>
            <a:off x="-12703" y="6356351"/>
            <a:ext cx="79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80" name="Google Shape;80;p13"/>
          <p:cNvSpPr txBox="1">
            <a:spLocks noGrp="1"/>
          </p:cNvSpPr>
          <p:nvPr>
            <p:ph type="body" idx="1"/>
          </p:nvPr>
        </p:nvSpPr>
        <p:spPr>
          <a:xfrm>
            <a:off x="6455233" y="2263939"/>
            <a:ext cx="4471600" cy="3698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ront cover: White">
  <p:cSld name="Front cover: White">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p:nvPr/>
        </p:nvSpPr>
        <p:spPr>
          <a:xfrm>
            <a:off x="-3600" y="0"/>
            <a:ext cx="12204703"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Arial"/>
              <a:ea typeface="Arial"/>
              <a:cs typeface="Arial"/>
              <a:sym typeface="Arial"/>
            </a:endParaRPr>
          </a:p>
        </p:txBody>
      </p:sp>
      <p:sp>
        <p:nvSpPr>
          <p:cNvPr id="17" name="Google Shape;17;p2"/>
          <p:cNvSpPr txBox="1">
            <a:spLocks noGrp="1"/>
          </p:cNvSpPr>
          <p:nvPr>
            <p:ph type="dt" idx="10"/>
          </p:nvPr>
        </p:nvSpPr>
        <p:spPr>
          <a:xfrm>
            <a:off x="695401" y="6496606"/>
            <a:ext cx="5580620" cy="16012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695401" y="6416543"/>
            <a:ext cx="5580620" cy="16012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12703" y="6356352"/>
            <a:ext cx="79330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20" name="Google Shape;20;p2"/>
          <p:cNvSpPr txBox="1">
            <a:spLocks noGrp="1"/>
          </p:cNvSpPr>
          <p:nvPr>
            <p:ph type="title"/>
          </p:nvPr>
        </p:nvSpPr>
        <p:spPr>
          <a:xfrm>
            <a:off x="6961787" y="2456477"/>
            <a:ext cx="4624583" cy="192821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3000"/>
              <a:buFont typeface="Calibri"/>
              <a:buNone/>
              <a:defRPr sz="3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body" idx="1"/>
          </p:nvPr>
        </p:nvSpPr>
        <p:spPr>
          <a:xfrm>
            <a:off x="6961787" y="4720790"/>
            <a:ext cx="4624583" cy="70346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Clr>
                <a:schemeClr val="dk2"/>
              </a:buClr>
              <a:buSzPts val="1500"/>
              <a:buNone/>
              <a:defRPr sz="1500">
                <a:solidFill>
                  <a:schemeClr val="dk2"/>
                </a:solidFill>
              </a:defRPr>
            </a:lvl1pPr>
            <a:lvl2pPr marL="914400" lvl="1" indent="-228600" algn="l">
              <a:lnSpc>
                <a:spcPct val="90000"/>
              </a:lnSpc>
              <a:spcBef>
                <a:spcPts val="300"/>
              </a:spcBef>
              <a:spcAft>
                <a:spcPts val="0"/>
              </a:spcAft>
              <a:buClr>
                <a:schemeClr val="dk2"/>
              </a:buClr>
              <a:buSzPts val="1350"/>
              <a:buNone/>
              <a:defRPr sz="1350">
                <a:solidFill>
                  <a:schemeClr val="dk2"/>
                </a:solidFill>
              </a:defRPr>
            </a:lvl2pPr>
            <a:lvl3pPr marL="1371600" lvl="2" indent="-314325" algn="l">
              <a:lnSpc>
                <a:spcPct val="90000"/>
              </a:lnSpc>
              <a:spcBef>
                <a:spcPts val="300"/>
              </a:spcBef>
              <a:spcAft>
                <a:spcPts val="0"/>
              </a:spcAft>
              <a:buSzPts val="1350"/>
              <a:buChar char="•"/>
              <a:defRPr>
                <a:solidFill>
                  <a:srgbClr val="FF0000"/>
                </a:solidFill>
              </a:defRPr>
            </a:lvl3pPr>
            <a:lvl4pPr marL="1828800" lvl="3" indent="-304800" algn="l">
              <a:lnSpc>
                <a:spcPct val="90000"/>
              </a:lnSpc>
              <a:spcBef>
                <a:spcPts val="300"/>
              </a:spcBef>
              <a:spcAft>
                <a:spcPts val="0"/>
              </a:spcAft>
              <a:buSzPts val="1200"/>
              <a:buChar char="•"/>
              <a:defRPr>
                <a:solidFill>
                  <a:srgbClr val="FF0000"/>
                </a:solidFill>
              </a:defRPr>
            </a:lvl4pPr>
            <a:lvl5pPr marL="2286000" lvl="4" indent="-228600" algn="l">
              <a:lnSpc>
                <a:spcPct val="90000"/>
              </a:lnSpc>
              <a:spcBef>
                <a:spcPts val="600"/>
              </a:spcBef>
              <a:spcAft>
                <a:spcPts val="0"/>
              </a:spcAft>
              <a:buClr>
                <a:srgbClr val="FF0000"/>
              </a:buClr>
              <a:buSzPts val="1500"/>
              <a:buNone/>
              <a:defRPr>
                <a:solidFill>
                  <a:srgbClr val="FF0000"/>
                </a:solidFill>
              </a:defRPr>
            </a:lvl5pPr>
            <a:lvl6pPr marL="2743200" lvl="5" indent="-342900" algn="l">
              <a:lnSpc>
                <a:spcPct val="90000"/>
              </a:lnSpc>
              <a:spcBef>
                <a:spcPts val="375"/>
              </a:spcBef>
              <a:spcAft>
                <a:spcPts val="0"/>
              </a:spcAft>
              <a:buClr>
                <a:srgbClr val="FF0000"/>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22" name="Google Shape;22;p2"/>
          <p:cNvGrpSpPr/>
          <p:nvPr/>
        </p:nvGrpSpPr>
        <p:grpSpPr>
          <a:xfrm>
            <a:off x="6961789" y="1092957"/>
            <a:ext cx="2484055" cy="997200"/>
            <a:chOff x="1899" y="899"/>
            <a:chExt cx="4165" cy="1672"/>
          </a:xfrm>
        </p:grpSpPr>
        <p:sp>
          <p:nvSpPr>
            <p:cNvPr id="23" name="Google Shape;23;p2"/>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4" name="Google Shape;24;p2"/>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5" name="Google Shape;25;p2"/>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6" name="Google Shape;26;p2"/>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7" name="Google Shape;27;p2"/>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8" name="Google Shape;28;p2"/>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9" name="Google Shape;29;p2"/>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0" name="Google Shape;30;p2"/>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1" name="Google Shape;31;p2"/>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2" name="Google Shape;32;p2"/>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3" name="Google Shape;33;p2"/>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4" name="Google Shape;34;p2"/>
            <p:cNvSpPr/>
            <p:nvPr/>
          </p:nvSpPr>
          <p:spPr>
            <a:xfrm>
              <a:off x="2762" y="2203"/>
              <a:ext cx="28" cy="144"/>
            </a:xfrm>
            <a:prstGeom prst="rect">
              <a:avLst/>
            </a:pr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5" name="Google Shape;35;p2"/>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6" name="Google Shape;36;p2"/>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7" name="Google Shape;37;p2"/>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8" name="Google Shape;38;p2"/>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9" name="Google Shape;39;p2"/>
            <p:cNvSpPr/>
            <p:nvPr/>
          </p:nvSpPr>
          <p:spPr>
            <a:xfrm>
              <a:off x="3203" y="2203"/>
              <a:ext cx="27" cy="144"/>
            </a:xfrm>
            <a:prstGeom prst="rect">
              <a:avLst/>
            </a:pr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0" name="Google Shape;40;p2"/>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1" name="Google Shape;41;p2"/>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2" name="Google Shape;42;p2"/>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3" name="Google Shape;43;p2"/>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4" name="Google Shape;44;p2"/>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5" name="Google Shape;45;p2"/>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6" name="Google Shape;46;p2"/>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 name="Google Shape;47;p2"/>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 name="Google Shape;48;p2"/>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 name="Google Shape;49;p2"/>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 name="Google Shape;50;p2"/>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 name="Google Shape;51;p2"/>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 name="Google Shape;52;p2"/>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 name="Google Shape;53;p2"/>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 name="Google Shape;54;p2"/>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 name="Google Shape;55;p2"/>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6" name="Google Shape;56;p2"/>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7" name="Google Shape;57;p2"/>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8" name="Google Shape;58;p2"/>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9" name="Google Shape;59;p2"/>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0" name="Google Shape;60;p2"/>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1" name="Google Shape;61;p2"/>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2" name="Google Shape;62;p2"/>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3" name="Google Shape;63;p2"/>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4" name="Google Shape;64;p2"/>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5" name="Google Shape;65;p2"/>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6" name="Google Shape;66;p2"/>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7" name="Google Shape;67;p2"/>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8" name="Google Shape;68;p2"/>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9" name="Google Shape;69;p2"/>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0" name="Google Shape;70;p2"/>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1" name="Google Shape;71;p2"/>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2" name="Google Shape;72;p2"/>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3" name="Google Shape;73;p2"/>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4" name="Google Shape;74;p2"/>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5" name="Google Shape;75;p2"/>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6" name="Google Shape;76;p2"/>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7" name="Google Shape;77;p2"/>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8" name="Google Shape;78;p2"/>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9" name="Google Shape;79;p2"/>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0" name="Google Shape;80;p2"/>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1" name="Google Shape;81;p2"/>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2" name="Google Shape;82;p2"/>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3" name="Google Shape;83;p2"/>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4" name="Google Shape;84;p2"/>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5" name="Google Shape;85;p2"/>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6" name="Google Shape;86;p2"/>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7" name="Google Shape;87;p2"/>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8" name="Google Shape;88;p2"/>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9" name="Google Shape;89;p2"/>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0" name="Google Shape;90;p2"/>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1" name="Google Shape;91;p2"/>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2" name="Google Shape;92;p2"/>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3" name="Google Shape;93;p2"/>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4" name="Google Shape;94;p2"/>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5" name="Google Shape;95;p2"/>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6" name="Google Shape;96;p2"/>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7" name="Google Shape;97;p2"/>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8" name="Google Shape;98;p2"/>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9" name="Google Shape;99;p2"/>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0" name="Google Shape;100;p2"/>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1" name="Google Shape;101;p2"/>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2" name="Google Shape;102;p2"/>
            <p:cNvSpPr/>
            <p:nvPr/>
          </p:nvSpPr>
          <p:spPr>
            <a:xfrm>
              <a:off x="4838" y="2425"/>
              <a:ext cx="27" cy="144"/>
            </a:xfrm>
            <a:prstGeom prst="rect">
              <a:avLst/>
            </a:pr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3" name="Google Shape;103;p2"/>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4" name="Google Shape;104;p2"/>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5" name="Google Shape;105;p2"/>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6" name="Google Shape;106;p2"/>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7" name="Google Shape;107;p2"/>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8" name="Google Shape;108;p2"/>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9" name="Google Shape;109;p2"/>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0" name="Google Shape;110;p2"/>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1" name="Google Shape;111;p2"/>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2" name="Google Shape;112;p2"/>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3" name="Google Shape;113;p2"/>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4" name="Google Shape;114;p2"/>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5" name="Google Shape;115;p2"/>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cxnSp>
          <p:nvCxnSpPr>
            <p:cNvPr id="116" name="Google Shape;116;p2"/>
            <p:cNvCxnSpPr/>
            <p:nvPr/>
          </p:nvCxnSpPr>
          <p:spPr>
            <a:xfrm>
              <a:off x="3964" y="2205"/>
              <a:ext cx="0" cy="366"/>
            </a:xfrm>
            <a:prstGeom prst="straightConnector1">
              <a:avLst/>
            </a:prstGeom>
            <a:noFill/>
            <a:ln w="14275" cap="flat" cmpd="sng">
              <a:solidFill>
                <a:srgbClr val="20406F"/>
              </a:solidFill>
              <a:prstDash val="solid"/>
              <a:miter lim="800000"/>
              <a:headEnd type="none" w="sm" len="sm"/>
              <a:tailEnd type="none" w="sm" len="sm"/>
            </a:ln>
          </p:spPr>
        </p:cxnSp>
      </p:grpSp>
      <p:grpSp>
        <p:nvGrpSpPr>
          <p:cNvPr id="117" name="Google Shape;117;p2"/>
          <p:cNvGrpSpPr/>
          <p:nvPr/>
        </p:nvGrpSpPr>
        <p:grpSpPr>
          <a:xfrm>
            <a:off x="-2330631" y="180542"/>
            <a:ext cx="8882372" cy="6220800"/>
            <a:chOff x="8589113" y="1245357"/>
            <a:chExt cx="1009129" cy="706747"/>
          </a:xfrm>
        </p:grpSpPr>
        <p:sp>
          <p:nvSpPr>
            <p:cNvPr id="118" name="Google Shape;118;p2"/>
            <p:cNvSpPr/>
            <p:nvPr/>
          </p:nvSpPr>
          <p:spPr>
            <a:xfrm>
              <a:off x="8589113" y="1491079"/>
              <a:ext cx="1009129" cy="425838"/>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9" name="Google Shape;119;p2"/>
            <p:cNvSpPr/>
            <p:nvPr/>
          </p:nvSpPr>
          <p:spPr>
            <a:xfrm>
              <a:off x="9243973" y="1245357"/>
              <a:ext cx="218287" cy="287470"/>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20" name="Google Shape;120;p2"/>
            <p:cNvSpPr/>
            <p:nvPr/>
          </p:nvSpPr>
          <p:spPr>
            <a:xfrm>
              <a:off x="8881355" y="1764831"/>
              <a:ext cx="688856" cy="187273"/>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pic>
        <p:nvPicPr>
          <p:cNvPr id="121" name="Google Shape;121;p2"/>
          <p:cNvPicPr preferRelativeResize="0"/>
          <p:nvPr/>
        </p:nvPicPr>
        <p:blipFill rotWithShape="1">
          <a:blip r:embed="rId2">
            <a:alphaModFix/>
          </a:blip>
          <a:srcRect/>
          <a:stretch/>
        </p:blipFill>
        <p:spPr>
          <a:xfrm>
            <a:off x="9896698" y="1260133"/>
            <a:ext cx="1710223" cy="692705"/>
          </a:xfrm>
          <a:prstGeom prst="rect">
            <a:avLst/>
          </a:prstGeom>
          <a:noFill/>
          <a:ln>
            <a:noFill/>
          </a:ln>
        </p:spPr>
      </p:pic>
    </p:spTree>
    <p:extLst>
      <p:ext uri="{BB962C8B-B14F-4D97-AF65-F5344CB8AC3E}">
        <p14:creationId xmlns:p14="http://schemas.microsoft.com/office/powerpoint/2010/main" val="136609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xEl>
                                              <p:charRg st="1" end="1"/>
                                            </p:txEl>
                                          </p:spTgt>
                                        </p:tgtEl>
                                        <p:attrNameLst>
                                          <p:attrName>style.visibility</p:attrName>
                                        </p:attrNameLst>
                                      </p:cBhvr>
                                      <p:to>
                                        <p:strVal val="visible"/>
                                      </p:to>
                                    </p:set>
                                    <p:animEffect transition="in" filter="fade">
                                      <p:cBhvr>
                                        <p:cTn id="20" dur="500"/>
                                        <p:tgtEl>
                                          <p:spTgt spid="21">
                                            <p:txEl>
                                              <p:char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xEl>
                                              <p:charRg st="1" end="1"/>
                                            </p:txEl>
                                          </p:spTgt>
                                        </p:tgtEl>
                                        <p:attrNameLst>
                                          <p:attrName>style.visibility</p:attrName>
                                        </p:attrNameLst>
                                      </p:cBhvr>
                                      <p:to>
                                        <p:strVal val="visible"/>
                                      </p:to>
                                    </p:set>
                                    <p:animEffect transition="in" filter="fade">
                                      <p:cBhvr>
                                        <p:cTn id="23" dur="500"/>
                                        <p:tgtEl>
                                          <p:spTgt spid="21">
                                            <p:txEl>
                                              <p:char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xEl>
                                              <p:charRg st="1" end="1"/>
                                            </p:txEl>
                                          </p:spTgt>
                                        </p:tgtEl>
                                        <p:attrNameLst>
                                          <p:attrName>style.visibility</p:attrName>
                                        </p:attrNameLst>
                                      </p:cBhvr>
                                      <p:to>
                                        <p:strVal val="visible"/>
                                      </p:to>
                                    </p:set>
                                    <p:animEffect transition="in" filter="fade">
                                      <p:cBhvr>
                                        <p:cTn id="26" dur="500"/>
                                        <p:tgtEl>
                                          <p:spTgt spid="21">
                                            <p:txEl>
                                              <p:char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xEl>
                                              <p:charRg st="1" end="1"/>
                                            </p:txEl>
                                          </p:spTgt>
                                        </p:tgtEl>
                                        <p:attrNameLst>
                                          <p:attrName>style.visibility</p:attrName>
                                        </p:attrNameLst>
                                      </p:cBhvr>
                                      <p:to>
                                        <p:strVal val="visible"/>
                                      </p:to>
                                    </p:set>
                                    <p:animEffect transition="in" filter="fade">
                                      <p:cBhvr>
                                        <p:cTn id="29" dur="500"/>
                                        <p:tgtEl>
                                          <p:spTgt spid="21">
                                            <p:txEl>
                                              <p:char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xEl>
                                              <p:charRg st="1" end="1"/>
                                            </p:txEl>
                                          </p:spTgt>
                                        </p:tgtEl>
                                        <p:attrNameLst>
                                          <p:attrName>style.visibility</p:attrName>
                                        </p:attrNameLst>
                                      </p:cBhvr>
                                      <p:to>
                                        <p:strVal val="visible"/>
                                      </p:to>
                                    </p:set>
                                    <p:animEffect transition="in" filter="fade">
                                      <p:cBhvr>
                                        <p:cTn id="32" dur="500"/>
                                        <p:tgtEl>
                                          <p:spTgt spid="21">
                                            <p:txEl>
                                              <p:char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xEl>
                                              <p:charRg st="1" end="1"/>
                                            </p:txEl>
                                          </p:spTgt>
                                        </p:tgtEl>
                                        <p:attrNameLst>
                                          <p:attrName>style.visibility</p:attrName>
                                        </p:attrNameLst>
                                      </p:cBhvr>
                                      <p:to>
                                        <p:strVal val="visible"/>
                                      </p:to>
                                    </p:set>
                                    <p:animEffect transition="in" filter="fade">
                                      <p:cBhvr>
                                        <p:cTn id="35" dur="500"/>
                                        <p:tgtEl>
                                          <p:spTgt spid="21">
                                            <p:txEl>
                                              <p:char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xEl>
                                              <p:charRg st="1" end="1"/>
                                            </p:txEl>
                                          </p:spTgt>
                                        </p:tgtEl>
                                        <p:attrNameLst>
                                          <p:attrName>style.visibility</p:attrName>
                                        </p:attrNameLst>
                                      </p:cBhvr>
                                      <p:to>
                                        <p:strVal val="visible"/>
                                      </p:to>
                                    </p:set>
                                    <p:animEffect transition="in" filter="fade">
                                      <p:cBhvr>
                                        <p:cTn id="38" dur="500"/>
                                        <p:tgtEl>
                                          <p:spTgt spid="21">
                                            <p:txEl>
                                              <p:char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xEl>
                                              <p:charRg st="1" end="1"/>
                                            </p:txEl>
                                          </p:spTgt>
                                        </p:tgtEl>
                                        <p:attrNameLst>
                                          <p:attrName>style.visibility</p:attrName>
                                        </p:attrNameLst>
                                      </p:cBhvr>
                                      <p:to>
                                        <p:strVal val="visible"/>
                                      </p:to>
                                    </p:set>
                                    <p:animEffect transition="in" filter="fade">
                                      <p:cBhvr>
                                        <p:cTn id="41" dur="500"/>
                                        <p:tgtEl>
                                          <p:spTgt spid="21">
                                            <p:txEl>
                                              <p:charRg st="1" end="1"/>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21"/>
                                        </p:tgtEl>
                                        <p:attrNameLst>
                                          <p:attrName>style.visibility</p:attrName>
                                        </p:attrNameLst>
                                      </p:cBhvr>
                                      <p:to>
                                        <p:strVal val="visible"/>
                                      </p:to>
                                    </p:set>
                                    <p:animEffect transition="in" filter="fade">
                                      <p:cBhvr>
                                        <p:cTn id="45"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9882-A544-B115-8CBB-598356A9ECEB}"/>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498157D-C18E-142E-6CE7-F40F28B2C30C}"/>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412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image">
  <p:cSld name="Title, content and image">
    <p:bg>
      <p:bgPr>
        <a:solidFill>
          <a:schemeClr val="dk2"/>
        </a:solidFill>
        <a:effectLst/>
      </p:bgPr>
    </p:bg>
    <p:spTree>
      <p:nvGrpSpPr>
        <p:cNvPr id="1" name="Shape 449"/>
        <p:cNvGrpSpPr/>
        <p:nvPr/>
      </p:nvGrpSpPr>
      <p:grpSpPr>
        <a:xfrm>
          <a:off x="0" y="0"/>
          <a:ext cx="0" cy="0"/>
          <a:chOff x="0" y="0"/>
          <a:chExt cx="0" cy="0"/>
        </a:xfrm>
      </p:grpSpPr>
      <p:sp>
        <p:nvSpPr>
          <p:cNvPr id="450" name="Google Shape;450;p6"/>
          <p:cNvSpPr txBox="1">
            <a:spLocks noGrp="1"/>
          </p:cNvSpPr>
          <p:nvPr>
            <p:ph type="title"/>
          </p:nvPr>
        </p:nvSpPr>
        <p:spPr>
          <a:xfrm>
            <a:off x="6456040" y="897616"/>
            <a:ext cx="5256581" cy="79307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21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p6"/>
          <p:cNvSpPr txBox="1">
            <a:spLocks noGrp="1"/>
          </p:cNvSpPr>
          <p:nvPr>
            <p:ph type="dt" idx="10"/>
          </p:nvPr>
        </p:nvSpPr>
        <p:spPr>
          <a:xfrm>
            <a:off x="695401" y="6496606"/>
            <a:ext cx="5580620" cy="16012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6"/>
          <p:cNvSpPr txBox="1">
            <a:spLocks noGrp="1"/>
          </p:cNvSpPr>
          <p:nvPr>
            <p:ph type="ftr" idx="11"/>
          </p:nvPr>
        </p:nvSpPr>
        <p:spPr>
          <a:xfrm>
            <a:off x="695401" y="6416543"/>
            <a:ext cx="5580620" cy="16012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p6"/>
          <p:cNvSpPr txBox="1">
            <a:spLocks noGrp="1"/>
          </p:cNvSpPr>
          <p:nvPr>
            <p:ph type="sldNum" idx="12"/>
          </p:nvPr>
        </p:nvSpPr>
        <p:spPr>
          <a:xfrm>
            <a:off x="-12703" y="6356352"/>
            <a:ext cx="79330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454" name="Google Shape;454;p6"/>
          <p:cNvSpPr>
            <a:spLocks noGrp="1"/>
          </p:cNvSpPr>
          <p:nvPr>
            <p:ph type="pic" idx="2"/>
          </p:nvPr>
        </p:nvSpPr>
        <p:spPr>
          <a:xfrm>
            <a:off x="-9527" y="0"/>
            <a:ext cx="6105552" cy="6858000"/>
          </a:xfrm>
          <a:prstGeom prst="rect">
            <a:avLst/>
          </a:prstGeom>
          <a:noFill/>
          <a:ln>
            <a:noFill/>
          </a:ln>
        </p:spPr>
        <p:txBody>
          <a:bodyPr spcFirstLastPara="1" wrap="square" lIns="0" tIns="0" rIns="0" bIns="0" anchor="ctr" anchorCtr="0">
            <a:noAutofit/>
          </a:bodyPr>
          <a:lstStyle>
            <a:lvl1pPr marR="0" lvl="0" algn="ctr" rtl="0">
              <a:lnSpc>
                <a:spcPct val="90000"/>
              </a:lnSpc>
              <a:spcBef>
                <a:spcPts val="300"/>
              </a:spcBef>
              <a:spcAft>
                <a:spcPts val="0"/>
              </a:spcAft>
              <a:buClr>
                <a:schemeClr val="lt1"/>
              </a:buClr>
              <a:buSzPts val="1050"/>
              <a:buFont typeface="Arial"/>
              <a:buNone/>
              <a:defRPr sz="1050" b="0" i="0" u="none" strike="noStrike" cap="none">
                <a:solidFill>
                  <a:schemeClr val="lt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2"/>
              </a:buClr>
              <a:buSzPts val="1350"/>
              <a:buFont typeface="Arial"/>
              <a:buChar char="•"/>
              <a:defRPr sz="1350" b="1"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R="0" lvl="5" algn="l" rtl="0">
              <a:lnSpc>
                <a:spcPct val="90000"/>
              </a:lnSpc>
              <a:spcBef>
                <a:spcPts val="375"/>
              </a:spcBef>
              <a:spcAft>
                <a:spcPts val="0"/>
              </a:spcAft>
              <a:buClr>
                <a:srgbClr val="FF0000"/>
              </a:buClr>
              <a:buSzPts val="1350"/>
              <a:buFont typeface="Arial"/>
              <a:buChar char="•"/>
              <a:defRPr sz="1350" b="0" i="0" u="none" strike="noStrike" cap="none">
                <a:solidFill>
                  <a:srgbClr val="FF0000"/>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55" name="Google Shape;455;p6"/>
          <p:cNvSpPr txBox="1">
            <a:spLocks noGrp="1"/>
          </p:cNvSpPr>
          <p:nvPr>
            <p:ph type="body" idx="1"/>
          </p:nvPr>
        </p:nvSpPr>
        <p:spPr>
          <a:xfrm>
            <a:off x="6455235" y="2263941"/>
            <a:ext cx="4471468" cy="369877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Clr>
                <a:schemeClr val="lt1"/>
              </a:buClr>
              <a:buSzPts val="1500"/>
              <a:buNone/>
              <a:defRPr>
                <a:solidFill>
                  <a:schemeClr val="lt1"/>
                </a:solidFill>
              </a:defRPr>
            </a:lvl1pPr>
            <a:lvl2pPr marL="914400" lvl="1" indent="-228600" algn="l">
              <a:lnSpc>
                <a:spcPct val="90000"/>
              </a:lnSpc>
              <a:spcBef>
                <a:spcPts val="300"/>
              </a:spcBef>
              <a:spcAft>
                <a:spcPts val="0"/>
              </a:spcAft>
              <a:buClr>
                <a:schemeClr val="lt1"/>
              </a:buClr>
              <a:buSzPts val="1350"/>
              <a:buNone/>
              <a:defRPr>
                <a:solidFill>
                  <a:schemeClr val="lt1"/>
                </a:solidFill>
              </a:defRPr>
            </a:lvl2pPr>
            <a:lvl3pPr marL="1371600" lvl="2" indent="-314325" algn="l">
              <a:lnSpc>
                <a:spcPct val="90000"/>
              </a:lnSpc>
              <a:spcBef>
                <a:spcPts val="300"/>
              </a:spcBef>
              <a:spcAft>
                <a:spcPts val="0"/>
              </a:spcAft>
              <a:buClr>
                <a:schemeClr val="lt1"/>
              </a:buClr>
              <a:buSzPts val="1350"/>
              <a:buChar char="•"/>
              <a:defRPr>
                <a:solidFill>
                  <a:schemeClr val="lt1"/>
                </a:solidFill>
              </a:defRPr>
            </a:lvl3pPr>
            <a:lvl4pPr marL="1828800" lvl="3" indent="-304800" algn="l">
              <a:lnSpc>
                <a:spcPct val="90000"/>
              </a:lnSpc>
              <a:spcBef>
                <a:spcPts val="300"/>
              </a:spcBef>
              <a:spcAft>
                <a:spcPts val="0"/>
              </a:spcAft>
              <a:buClr>
                <a:schemeClr val="lt1"/>
              </a:buClr>
              <a:buSzPts val="1200"/>
              <a:buChar char="•"/>
              <a:defRPr>
                <a:solidFill>
                  <a:schemeClr val="lt1"/>
                </a:solidFill>
              </a:defRPr>
            </a:lvl4pPr>
            <a:lvl5pPr marL="2286000" lvl="4" indent="-228600" algn="l">
              <a:lnSpc>
                <a:spcPct val="90000"/>
              </a:lnSpc>
              <a:spcBef>
                <a:spcPts val="600"/>
              </a:spcBef>
              <a:spcAft>
                <a:spcPts val="0"/>
              </a:spcAft>
              <a:buClr>
                <a:schemeClr val="lt1"/>
              </a:buClr>
              <a:buSzPts val="1500"/>
              <a:buNone/>
              <a:defRPr>
                <a:solidFill>
                  <a:schemeClr val="lt1"/>
                </a:solidFill>
              </a:defRPr>
            </a:lvl5pPr>
            <a:lvl6pPr marL="2743200" lvl="5" indent="-342900" algn="l">
              <a:lnSpc>
                <a:spcPct val="90000"/>
              </a:lnSpc>
              <a:spcBef>
                <a:spcPts val="375"/>
              </a:spcBef>
              <a:spcAft>
                <a:spcPts val="0"/>
              </a:spcAft>
              <a:buClr>
                <a:srgbClr val="FF0000"/>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456" name="Google Shape;456;p6"/>
          <p:cNvGrpSpPr/>
          <p:nvPr/>
        </p:nvGrpSpPr>
        <p:grpSpPr>
          <a:xfrm>
            <a:off x="-2040904" y="3988725"/>
            <a:ext cx="1872208" cy="2352531"/>
            <a:chOff x="6195941" y="562596"/>
            <a:chExt cx="1872208" cy="2352531"/>
          </a:xfrm>
        </p:grpSpPr>
        <p:grpSp>
          <p:nvGrpSpPr>
            <p:cNvPr id="457" name="Google Shape;457;p6"/>
            <p:cNvGrpSpPr/>
            <p:nvPr/>
          </p:nvGrpSpPr>
          <p:grpSpPr>
            <a:xfrm>
              <a:off x="6195941" y="832626"/>
              <a:ext cx="1872208" cy="2082501"/>
              <a:chOff x="-1872716" y="660661"/>
              <a:chExt cx="1872208" cy="1561877"/>
            </a:xfrm>
          </p:grpSpPr>
          <p:sp>
            <p:nvSpPr>
              <p:cNvPr id="458" name="Google Shape;458;p6"/>
              <p:cNvSpPr txBox="1"/>
              <p:nvPr/>
            </p:nvSpPr>
            <p:spPr>
              <a:xfrm>
                <a:off x="-1872716" y="984698"/>
                <a:ext cx="1872208" cy="12378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
                  <a:buFont typeface="Arial"/>
                  <a:buNone/>
                </a:pPr>
                <a:r>
                  <a:rPr lang="en-IE" sz="825" b="0" i="0" u="none" strike="noStrike" cap="none">
                    <a:solidFill>
                      <a:srgbClr val="000000"/>
                    </a:solidFill>
                    <a:latin typeface="Arial"/>
                    <a:ea typeface="Arial"/>
                    <a:cs typeface="Arial"/>
                    <a:sym typeface="Arial"/>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25"/>
                  <a:buFont typeface="Arial"/>
                  <a:buNone/>
                </a:pPr>
                <a:r>
                  <a:rPr lang="en-IE" sz="825" b="0" i="0" u="none" strike="noStrike" cap="none">
                    <a:solidFill>
                      <a:srgbClr val="000000"/>
                    </a:solidFill>
                    <a:latin typeface="Arial"/>
                    <a:ea typeface="Arial"/>
                    <a:cs typeface="Arial"/>
                    <a:sym typeface="Arial"/>
                  </a:rPr>
                  <a:t>Do not use the bullet point button to format your text.</a:t>
                </a:r>
                <a:endParaRPr sz="825" b="0" i="0" u="none" strike="noStrike" cap="none">
                  <a:solidFill>
                    <a:srgbClr val="000000"/>
                  </a:solidFill>
                  <a:latin typeface="Arial"/>
                  <a:ea typeface="Arial"/>
                  <a:cs typeface="Arial"/>
                  <a:sym typeface="Arial"/>
                </a:endParaRPr>
              </a:p>
            </p:txBody>
          </p:sp>
          <p:pic>
            <p:nvPicPr>
              <p:cNvPr id="459" name="Google Shape;459;p6"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60" name="Google Shape;460;p6"/>
            <p:cNvGrpSpPr/>
            <p:nvPr/>
          </p:nvGrpSpPr>
          <p:grpSpPr>
            <a:xfrm>
              <a:off x="6303954" y="562596"/>
              <a:ext cx="540060" cy="540060"/>
              <a:chOff x="6303954" y="562596"/>
              <a:chExt cx="540060" cy="540060"/>
            </a:xfrm>
          </p:grpSpPr>
          <p:sp>
            <p:nvSpPr>
              <p:cNvPr id="461" name="Google Shape;461;p6"/>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95959"/>
                  </a:solidFill>
                  <a:latin typeface="Arial"/>
                  <a:ea typeface="Arial"/>
                  <a:cs typeface="Arial"/>
                  <a:sym typeface="Arial"/>
                </a:endParaRPr>
              </a:p>
            </p:txBody>
          </p:sp>
          <p:pic>
            <p:nvPicPr>
              <p:cNvPr id="462" name="Google Shape;462;p6"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grpSp>
        <p:nvGrpSpPr>
          <p:cNvPr id="463" name="Google Shape;463;p6"/>
          <p:cNvGrpSpPr/>
          <p:nvPr/>
        </p:nvGrpSpPr>
        <p:grpSpPr>
          <a:xfrm>
            <a:off x="-1932891" y="195835"/>
            <a:ext cx="1368152" cy="2471849"/>
            <a:chOff x="-1555624" y="1196393"/>
            <a:chExt cx="1368152" cy="2471849"/>
          </a:xfrm>
        </p:grpSpPr>
        <p:grpSp>
          <p:nvGrpSpPr>
            <p:cNvPr id="464" name="Google Shape;464;p6"/>
            <p:cNvGrpSpPr/>
            <p:nvPr/>
          </p:nvGrpSpPr>
          <p:grpSpPr>
            <a:xfrm>
              <a:off x="-1555624" y="1488707"/>
              <a:ext cx="1368152" cy="2179535"/>
              <a:chOff x="-1836712" y="3275837"/>
              <a:chExt cx="1368152" cy="2179535"/>
            </a:xfrm>
          </p:grpSpPr>
          <p:sp>
            <p:nvSpPr>
              <p:cNvPr id="465" name="Google Shape;465;p6"/>
              <p:cNvSpPr txBox="1"/>
              <p:nvPr/>
            </p:nvSpPr>
            <p:spPr>
              <a:xfrm>
                <a:off x="-1836712" y="3677962"/>
                <a:ext cx="1368152" cy="177741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
                  <a:buFont typeface="Arial"/>
                  <a:buNone/>
                </a:pPr>
                <a:r>
                  <a:rPr lang="en-IE" sz="825" b="0" i="0" u="none" strike="noStrike" cap="none">
                    <a:solidFill>
                      <a:srgbClr val="000000"/>
                    </a:solidFill>
                    <a:latin typeface="Arial"/>
                    <a:ea typeface="Arial"/>
                    <a:cs typeface="Arial"/>
                    <a:sym typeface="Arial"/>
                  </a:rPr>
                  <a:t>To change the background colour.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25"/>
                  <a:buFont typeface="Arial"/>
                  <a:buNone/>
                </a:pPr>
                <a:r>
                  <a:rPr lang="en-IE" sz="825" b="0" i="0" u="none" strike="noStrike" cap="none">
                    <a:solidFill>
                      <a:srgbClr val="000000"/>
                    </a:solidFill>
                    <a:latin typeface="Arial"/>
                    <a:ea typeface="Arial"/>
                    <a:cs typeface="Arial"/>
                    <a:sym typeface="Arial"/>
                  </a:rPr>
                  <a:t>&gt;Right Click over slide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25"/>
                  <a:buFont typeface="Arial"/>
                  <a:buNone/>
                </a:pPr>
                <a:r>
                  <a:rPr lang="en-IE" sz="825" b="0" i="0" u="none" strike="noStrike" cap="none">
                    <a:solidFill>
                      <a:srgbClr val="000000"/>
                    </a:solidFill>
                    <a:latin typeface="Arial"/>
                    <a:ea typeface="Arial"/>
                    <a:cs typeface="Arial"/>
                    <a:sym typeface="Arial"/>
                  </a:rPr>
                  <a:t>&gt;format background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25"/>
                  <a:buFont typeface="Arial"/>
                  <a:buNone/>
                </a:pPr>
                <a:r>
                  <a:rPr lang="en-IE" sz="825" b="0" i="0" u="none" strike="noStrike" cap="none">
                    <a:solidFill>
                      <a:srgbClr val="000000"/>
                    </a:solidFill>
                    <a:latin typeface="Arial"/>
                    <a:ea typeface="Arial"/>
                    <a:cs typeface="Arial"/>
                    <a:sym typeface="Arial"/>
                  </a:rPr>
                  <a:t>&gt;Solid fill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25"/>
                  <a:buFont typeface="Arial"/>
                  <a:buNone/>
                </a:pPr>
                <a:r>
                  <a:rPr lang="en-IE" sz="825" b="0" i="0" u="none" strike="noStrike" cap="none">
                    <a:solidFill>
                      <a:srgbClr val="000000"/>
                    </a:solidFill>
                    <a:latin typeface="Arial"/>
                    <a:ea typeface="Arial"/>
                    <a:cs typeface="Arial"/>
                    <a:sym typeface="Arial"/>
                  </a:rPr>
                  <a:t>&gt;Colour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25"/>
                  <a:buFont typeface="Arial"/>
                  <a:buNone/>
                </a:pPr>
                <a:r>
                  <a:rPr lang="en-IE" sz="825" b="0" i="0" u="none" strike="noStrike" cap="none">
                    <a:solidFill>
                      <a:srgbClr val="000000"/>
                    </a:solidFill>
                    <a:latin typeface="Arial"/>
                    <a:ea typeface="Arial"/>
                    <a:cs typeface="Arial"/>
                    <a:sym typeface="Arial"/>
                  </a:rPr>
                  <a:t>&gt;choose a colour from the top line of the colour palette. Avoid setting the background colour the same as your font colour.</a:t>
                </a:r>
                <a:endParaRPr sz="1400" b="0" i="0" u="none" strike="noStrike" cap="none">
                  <a:solidFill>
                    <a:srgbClr val="000000"/>
                  </a:solidFill>
                  <a:latin typeface="Arial"/>
                  <a:ea typeface="Arial"/>
                  <a:cs typeface="Arial"/>
                  <a:sym typeface="Arial"/>
                </a:endParaRPr>
              </a:p>
            </p:txBody>
          </p:sp>
          <p:pic>
            <p:nvPicPr>
              <p:cNvPr id="466" name="Google Shape;466;p6"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467" name="Google Shape;467;p6"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468" name="Google Shape;468;p6"/>
            <p:cNvSpPr/>
            <p:nvPr/>
          </p:nvSpPr>
          <p:spPr>
            <a:xfrm>
              <a:off x="-1473415" y="1196393"/>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95959"/>
                </a:solidFill>
                <a:latin typeface="Arial"/>
                <a:ea typeface="Arial"/>
                <a:cs typeface="Arial"/>
                <a:sym typeface="Arial"/>
              </a:endParaRPr>
            </a:p>
          </p:txBody>
        </p:sp>
      </p:grpSp>
      <p:sp>
        <p:nvSpPr>
          <p:cNvPr id="469" name="Google Shape;469;p6"/>
          <p:cNvSpPr/>
          <p:nvPr/>
        </p:nvSpPr>
        <p:spPr>
          <a:xfrm>
            <a:off x="6170723" y="2356638"/>
            <a:ext cx="5827212" cy="4080744"/>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8235"/>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nvGrpSpPr>
          <p:cNvPr id="470" name="Google Shape;470;p6"/>
          <p:cNvGrpSpPr/>
          <p:nvPr/>
        </p:nvGrpSpPr>
        <p:grpSpPr>
          <a:xfrm>
            <a:off x="10553377" y="296654"/>
            <a:ext cx="1195327" cy="479853"/>
            <a:chOff x="1899" y="899"/>
            <a:chExt cx="4165" cy="1672"/>
          </a:xfrm>
        </p:grpSpPr>
        <p:sp>
          <p:nvSpPr>
            <p:cNvPr id="471" name="Google Shape;471;p6"/>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2" name="Google Shape;472;p6"/>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3" name="Google Shape;473;p6"/>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4" name="Google Shape;474;p6"/>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5" name="Google Shape;475;p6"/>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6" name="Google Shape;476;p6"/>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7" name="Google Shape;477;p6"/>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8" name="Google Shape;478;p6"/>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9" name="Google Shape;479;p6"/>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0" name="Google Shape;480;p6"/>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1" name="Google Shape;481;p6"/>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2" name="Google Shape;482;p6"/>
            <p:cNvSpPr/>
            <p:nvPr/>
          </p:nvSpPr>
          <p:spPr>
            <a:xfrm>
              <a:off x="2762" y="2203"/>
              <a:ext cx="28"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3" name="Google Shape;483;p6"/>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4" name="Google Shape;484;p6"/>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5" name="Google Shape;485;p6"/>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6" name="Google Shape;486;p6"/>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7" name="Google Shape;487;p6"/>
            <p:cNvSpPr/>
            <p:nvPr/>
          </p:nvSpPr>
          <p:spPr>
            <a:xfrm>
              <a:off x="3203" y="2203"/>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8" name="Google Shape;488;p6"/>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9" name="Google Shape;489;p6"/>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0" name="Google Shape;490;p6"/>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1" name="Google Shape;491;p6"/>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2" name="Google Shape;492;p6"/>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3" name="Google Shape;493;p6"/>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4" name="Google Shape;494;p6"/>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5" name="Google Shape;495;p6"/>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6" name="Google Shape;496;p6"/>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7" name="Google Shape;497;p6"/>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8" name="Google Shape;498;p6"/>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9" name="Google Shape;499;p6"/>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0" name="Google Shape;500;p6"/>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1" name="Google Shape;501;p6"/>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2" name="Google Shape;502;p6"/>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3" name="Google Shape;503;p6"/>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4" name="Google Shape;504;p6"/>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5" name="Google Shape;505;p6"/>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6" name="Google Shape;506;p6"/>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7" name="Google Shape;507;p6"/>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8" name="Google Shape;508;p6"/>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9" name="Google Shape;509;p6"/>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0" name="Google Shape;510;p6"/>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1" name="Google Shape;511;p6"/>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2" name="Google Shape;512;p6"/>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3" name="Google Shape;513;p6"/>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4" name="Google Shape;514;p6"/>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5" name="Google Shape;515;p6"/>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6" name="Google Shape;516;p6"/>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7" name="Google Shape;517;p6"/>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8" name="Google Shape;518;p6"/>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9" name="Google Shape;519;p6"/>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0" name="Google Shape;520;p6"/>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1" name="Google Shape;521;p6"/>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2" name="Google Shape;522;p6"/>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3" name="Google Shape;523;p6"/>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4" name="Google Shape;524;p6"/>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5" name="Google Shape;525;p6"/>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6" name="Google Shape;526;p6"/>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7" name="Google Shape;527;p6"/>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8" name="Google Shape;528;p6"/>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9" name="Google Shape;529;p6"/>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0" name="Google Shape;530;p6"/>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1" name="Google Shape;531;p6"/>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2" name="Google Shape;532;p6"/>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3" name="Google Shape;533;p6"/>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4" name="Google Shape;534;p6"/>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5" name="Google Shape;535;p6"/>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6" name="Google Shape;536;p6"/>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7" name="Google Shape;537;p6"/>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8" name="Google Shape;538;p6"/>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9" name="Google Shape;539;p6"/>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0" name="Google Shape;540;p6"/>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1" name="Google Shape;541;p6"/>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2" name="Google Shape;542;p6"/>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3" name="Google Shape;543;p6"/>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4" name="Google Shape;544;p6"/>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5" name="Google Shape;545;p6"/>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6" name="Google Shape;546;p6"/>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7" name="Google Shape;547;p6"/>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8" name="Google Shape;548;p6"/>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9" name="Google Shape;549;p6"/>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0" name="Google Shape;550;p6"/>
            <p:cNvSpPr/>
            <p:nvPr/>
          </p:nvSpPr>
          <p:spPr>
            <a:xfrm>
              <a:off x="4838" y="2425"/>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1" name="Google Shape;551;p6"/>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2" name="Google Shape;552;p6"/>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3" name="Google Shape;553;p6"/>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4" name="Google Shape;554;p6"/>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5" name="Google Shape;555;p6"/>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6" name="Google Shape;556;p6"/>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7" name="Google Shape;557;p6"/>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8" name="Google Shape;558;p6"/>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9" name="Google Shape;559;p6"/>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60" name="Google Shape;560;p6"/>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61" name="Google Shape;561;p6"/>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62" name="Google Shape;562;p6"/>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63" name="Google Shape;563;p6"/>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cxnSp>
          <p:nvCxnSpPr>
            <p:cNvPr id="564" name="Google Shape;564;p6"/>
            <p:cNvCxnSpPr/>
            <p:nvPr/>
          </p:nvCxnSpPr>
          <p:spPr>
            <a:xfrm>
              <a:off x="3964" y="2205"/>
              <a:ext cx="0" cy="366"/>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Tree>
    <p:extLst>
      <p:ext uri="{BB962C8B-B14F-4D97-AF65-F5344CB8AC3E}">
        <p14:creationId xmlns:p14="http://schemas.microsoft.com/office/powerpoint/2010/main" val="55200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C772-8D91-2D76-2150-00557932349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7E4513A-73A9-F154-2097-4F022AC1C4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7E9BBD4-CC86-F9F8-05AF-CC59CA06F9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60830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F136-C1AC-2584-FED2-35A61D6151C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0755BDF-B145-20D4-81DC-857DDE6EE5A7}"/>
              </a:ext>
            </a:extLst>
          </p:cNvPr>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17A9F-5174-D1B2-01DF-5DB4AE4CDF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7C05FC63-4EFC-8651-8112-387539FCDED3}"/>
              </a:ext>
            </a:extLst>
          </p:cNvPr>
          <p:cNvSpPr>
            <a:spLocks noGrp="1"/>
          </p:cNvSpPr>
          <p:nvPr>
            <p:ph type="body" sz="quarter" idx="3"/>
          </p:nvPr>
        </p:nvSpPr>
        <p:spPr>
          <a:xfrm>
            <a:off x="6172200" y="168116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00A9FD-AF65-0CC4-2ABB-A14A5EACDC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74359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BC5E-FDB3-72F0-CE15-07F48E13407C}"/>
              </a:ext>
            </a:extLst>
          </p:cNvPr>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63341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16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FFE9-E7EF-09BC-01AA-6022F7E1CD74}"/>
              </a:ext>
            </a:extLst>
          </p:cNvPr>
          <p:cNvSpPr>
            <a:spLocks noGrp="1"/>
          </p:cNvSpPr>
          <p:nvPr>
            <p:ph type="title"/>
          </p:nvPr>
        </p:nvSpPr>
        <p:spPr>
          <a:xfrm>
            <a:off x="839788" y="987425"/>
            <a:ext cx="3932237" cy="1915821"/>
          </a:xfrm>
        </p:spPr>
        <p:txBody>
          <a:bodyPr anchor="b">
            <a:noAutofit/>
          </a:bodyPr>
          <a:lstStyle>
            <a:lvl1pPr>
              <a:defRPr sz="4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2EE68A2-6E51-E1A3-28B8-B10EF2B4C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7EFF95F-319D-F3F1-4560-740C491DACD7}"/>
              </a:ext>
            </a:extLst>
          </p:cNvPr>
          <p:cNvSpPr>
            <a:spLocks noGrp="1"/>
          </p:cNvSpPr>
          <p:nvPr>
            <p:ph type="body" sz="half" idx="2"/>
          </p:nvPr>
        </p:nvSpPr>
        <p:spPr>
          <a:xfrm>
            <a:off x="839788" y="2903246"/>
            <a:ext cx="3932237" cy="2965741"/>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5903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a:gsLst>
              <a:gs pos="0">
                <a:schemeClr val="bg1"/>
              </a:gs>
              <a:gs pos="100000">
                <a:schemeClr val="tx1">
                  <a:lumMod val="10000"/>
                  <a:lumOff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p:nvPr>
        </p:nvSpPr>
        <p:spPr>
          <a:xfrm>
            <a:off x="454660" y="473393"/>
            <a:ext cx="11282680" cy="495383"/>
          </a:xfrm>
          <a:prstGeom prst="rect">
            <a:avLst/>
          </a:prstGeom>
        </p:spPr>
        <p:txBody>
          <a:bodyPr lIns="0" tIns="0" rIns="0" bIns="0" anchor="ctr"/>
          <a:lstStyle>
            <a:lvl1pPr algn="l">
              <a:defRPr sz="3600">
                <a:solidFill>
                  <a:schemeClr val="tx1">
                    <a:lumMod val="85000"/>
                    <a:lumOff val="15000"/>
                  </a:schemeClr>
                </a:solidFill>
              </a:defRPr>
            </a:lvl1pPr>
          </a:lstStyle>
          <a:p>
            <a:r>
              <a:rPr lang="en-US"/>
              <a:t>Click to edit Master title style</a:t>
            </a:r>
          </a:p>
        </p:txBody>
      </p:sp>
    </p:spTree>
    <p:extLst>
      <p:ext uri="{BB962C8B-B14F-4D97-AF65-F5344CB8AC3E}">
        <p14:creationId xmlns:p14="http://schemas.microsoft.com/office/powerpoint/2010/main" val="42729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eferences (2 column)">
  <p:cSld name="References (2 column)">
    <p:bg>
      <p:bgPr>
        <a:solidFill>
          <a:schemeClr val="lt1"/>
        </a:solidFill>
        <a:effectLst/>
      </p:bgPr>
    </p:bg>
    <p:spTree>
      <p:nvGrpSpPr>
        <p:cNvPr id="1" name="Shape 672"/>
        <p:cNvGrpSpPr/>
        <p:nvPr/>
      </p:nvGrpSpPr>
      <p:grpSpPr>
        <a:xfrm>
          <a:off x="0" y="0"/>
          <a:ext cx="0" cy="0"/>
          <a:chOff x="0" y="0"/>
          <a:chExt cx="0" cy="0"/>
        </a:xfrm>
      </p:grpSpPr>
      <p:sp>
        <p:nvSpPr>
          <p:cNvPr id="673" name="Google Shape;673;gcde3a9aa58_0_1787"/>
          <p:cNvSpPr/>
          <p:nvPr/>
        </p:nvSpPr>
        <p:spPr>
          <a:xfrm>
            <a:off x="0" y="0"/>
            <a:ext cx="12204400" cy="68580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674" name="Google Shape;674;gcde3a9aa58_0_1787"/>
          <p:cNvSpPr txBox="1">
            <a:spLocks noGrp="1"/>
          </p:cNvSpPr>
          <p:nvPr>
            <p:ph type="title"/>
          </p:nvPr>
        </p:nvSpPr>
        <p:spPr>
          <a:xfrm>
            <a:off x="514800" y="897616"/>
            <a:ext cx="52568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2100"/>
              <a:buFont typeface="Calibri"/>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5" name="Google Shape;675;gcde3a9aa58_0_1787"/>
          <p:cNvSpPr txBox="1">
            <a:spLocks noGrp="1"/>
          </p:cNvSpPr>
          <p:nvPr>
            <p:ph type="dt" idx="10"/>
          </p:nvPr>
        </p:nvSpPr>
        <p:spPr>
          <a:xfrm>
            <a:off x="695400" y="6496604"/>
            <a:ext cx="5580800" cy="1604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6" name="Google Shape;676;gcde3a9aa58_0_1787"/>
          <p:cNvSpPr txBox="1">
            <a:spLocks noGrp="1"/>
          </p:cNvSpPr>
          <p:nvPr>
            <p:ph type="ftr" idx="11"/>
          </p:nvPr>
        </p:nvSpPr>
        <p:spPr>
          <a:xfrm>
            <a:off x="695400" y="6416541"/>
            <a:ext cx="5580800" cy="1604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7" name="Google Shape;677;gcde3a9aa58_0_1787"/>
          <p:cNvSpPr txBox="1">
            <a:spLocks noGrp="1"/>
          </p:cNvSpPr>
          <p:nvPr>
            <p:ph type="sldNum" idx="12"/>
          </p:nvPr>
        </p:nvSpPr>
        <p:spPr>
          <a:xfrm>
            <a:off x="-12703" y="6356351"/>
            <a:ext cx="79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678" name="Google Shape;678;gcde3a9aa58_0_1787"/>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609585" lvl="0" indent="-304792" algn="l">
              <a:lnSpc>
                <a:spcPct val="90000"/>
              </a:lnSpc>
              <a:spcBef>
                <a:spcPts val="400"/>
              </a:spcBef>
              <a:spcAft>
                <a:spcPts val="0"/>
              </a:spcAft>
              <a:buClr>
                <a:schemeClr val="dk1"/>
              </a:buClr>
              <a:buSzPts val="1100"/>
              <a:buNone/>
              <a:defRPr sz="1467">
                <a:solidFill>
                  <a:schemeClr val="dk1"/>
                </a:solidFill>
              </a:defRPr>
            </a:lvl1pPr>
            <a:lvl2pPr marL="1219170" lvl="1" indent="-304792" algn="l">
              <a:lnSpc>
                <a:spcPct val="90000"/>
              </a:lnSpc>
              <a:spcBef>
                <a:spcPts val="400"/>
              </a:spcBef>
              <a:spcAft>
                <a:spcPts val="0"/>
              </a:spcAft>
              <a:buClr>
                <a:schemeClr val="dk1"/>
              </a:buClr>
              <a:buSzPts val="900"/>
              <a:buNone/>
              <a:defRPr sz="1200">
                <a:solidFill>
                  <a:schemeClr val="dk1"/>
                </a:solidFill>
              </a:defRPr>
            </a:lvl2pPr>
            <a:lvl3pPr marL="1828754" lvl="2" indent="-380990" algn="l">
              <a:lnSpc>
                <a:spcPct val="90000"/>
              </a:lnSpc>
              <a:spcBef>
                <a:spcPts val="400"/>
              </a:spcBef>
              <a:spcAft>
                <a:spcPts val="0"/>
              </a:spcAft>
              <a:buClr>
                <a:schemeClr val="accent2"/>
              </a:buClr>
              <a:buSzPts val="900"/>
              <a:buChar char="•"/>
              <a:defRPr sz="1200" b="0">
                <a:solidFill>
                  <a:schemeClr val="dk1"/>
                </a:solidFill>
              </a:defRPr>
            </a:lvl3pPr>
            <a:lvl4pPr marL="2438339" lvl="3" indent="-372524" algn="l">
              <a:lnSpc>
                <a:spcPct val="90000"/>
              </a:lnSpc>
              <a:spcBef>
                <a:spcPts val="400"/>
              </a:spcBef>
              <a:spcAft>
                <a:spcPts val="0"/>
              </a:spcAft>
              <a:buClr>
                <a:schemeClr val="accent2"/>
              </a:buClr>
              <a:buSzPts val="800"/>
              <a:buChar char="•"/>
              <a:defRPr sz="1067">
                <a:solidFill>
                  <a:schemeClr val="dk1"/>
                </a:solidFill>
              </a:defRPr>
            </a:lvl4pPr>
            <a:lvl5pPr marL="3047924" lvl="4" indent="-304792" algn="l">
              <a:lnSpc>
                <a:spcPct val="90000"/>
              </a:lnSpc>
              <a:spcBef>
                <a:spcPts val="800"/>
              </a:spcBef>
              <a:spcAft>
                <a:spcPts val="0"/>
              </a:spcAft>
              <a:buClr>
                <a:schemeClr val="dk1"/>
              </a:buClr>
              <a:buSzPts val="1100"/>
              <a:buNone/>
              <a:defRPr sz="1467">
                <a:solidFill>
                  <a:schemeClr val="dk1"/>
                </a:solidFill>
              </a:defRPr>
            </a:lvl5pPr>
            <a:lvl6pPr marL="3657509" lvl="5" indent="-423323" algn="l">
              <a:lnSpc>
                <a:spcPct val="90000"/>
              </a:lnSpc>
              <a:spcBef>
                <a:spcPts val="533"/>
              </a:spcBef>
              <a:spcAft>
                <a:spcPts val="0"/>
              </a:spcAft>
              <a:buClr>
                <a:srgbClr val="FF0000"/>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grpSp>
        <p:nvGrpSpPr>
          <p:cNvPr id="679" name="Google Shape;679;gcde3a9aa58_0_1787"/>
          <p:cNvGrpSpPr/>
          <p:nvPr/>
        </p:nvGrpSpPr>
        <p:grpSpPr>
          <a:xfrm>
            <a:off x="-2040903" y="3988724"/>
            <a:ext cx="1872300" cy="2902793"/>
            <a:chOff x="6195941" y="562596"/>
            <a:chExt cx="1872300" cy="2902793"/>
          </a:xfrm>
        </p:grpSpPr>
        <p:grpSp>
          <p:nvGrpSpPr>
            <p:cNvPr id="680" name="Google Shape;680;gcde3a9aa58_0_1787"/>
            <p:cNvGrpSpPr/>
            <p:nvPr/>
          </p:nvGrpSpPr>
          <p:grpSpPr>
            <a:xfrm>
              <a:off x="6195941" y="832605"/>
              <a:ext cx="1872300" cy="2632784"/>
              <a:chOff x="-1872716" y="660661"/>
              <a:chExt cx="1872300" cy="1974637"/>
            </a:xfrm>
          </p:grpSpPr>
          <p:sp>
            <p:nvSpPr>
              <p:cNvPr id="681" name="Google Shape;681;gcde3a9aa58_0_178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1067"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1067"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1067" b="0" i="0" u="none" strike="noStrike" cap="none">
                    <a:solidFill>
                      <a:srgbClr val="000000"/>
                    </a:solidFill>
                    <a:latin typeface="Calibri"/>
                    <a:ea typeface="Calibri"/>
                    <a:cs typeface="Calibri"/>
                    <a:sym typeface="Calibri"/>
                  </a:rPr>
                  <a:t>Do not use the bullet point button to format your text.</a:t>
                </a:r>
                <a:endParaRPr sz="1067" b="0" i="0" u="none" strike="noStrike" cap="none">
                  <a:solidFill>
                    <a:srgbClr val="000000"/>
                  </a:solidFill>
                  <a:latin typeface="Calibri"/>
                  <a:ea typeface="Calibri"/>
                  <a:cs typeface="Calibri"/>
                  <a:sym typeface="Calibri"/>
                </a:endParaRPr>
              </a:p>
            </p:txBody>
          </p:sp>
          <p:pic>
            <p:nvPicPr>
              <p:cNvPr id="682" name="Google Shape;682;gcde3a9aa58_0_1787"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683" name="Google Shape;683;gcde3a9aa58_0_1787"/>
            <p:cNvGrpSpPr/>
            <p:nvPr/>
          </p:nvGrpSpPr>
          <p:grpSpPr>
            <a:xfrm>
              <a:off x="6303954" y="562596"/>
              <a:ext cx="540000" cy="540000"/>
              <a:chOff x="6303954" y="562596"/>
              <a:chExt cx="540000" cy="540000"/>
            </a:xfrm>
          </p:grpSpPr>
          <p:sp>
            <p:nvSpPr>
              <p:cNvPr id="684" name="Google Shape;684;gcde3a9aa58_0_1787"/>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pic>
            <p:nvPicPr>
              <p:cNvPr id="685" name="Google Shape;685;gcde3a9aa58_0_1787"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686" name="Google Shape;686;gcde3a9aa58_0_1787"/>
          <p:cNvSpPr/>
          <p:nvPr/>
        </p:nvSpPr>
        <p:spPr>
          <a:xfrm>
            <a:off x="1224135" y="2703595"/>
            <a:ext cx="12707869" cy="8899213"/>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19"/>
            </a:srgbClr>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grpSp>
        <p:nvGrpSpPr>
          <p:cNvPr id="687" name="Google Shape;687;gcde3a9aa58_0_1787"/>
          <p:cNvGrpSpPr/>
          <p:nvPr/>
        </p:nvGrpSpPr>
        <p:grpSpPr>
          <a:xfrm>
            <a:off x="10555200" y="295200"/>
            <a:ext cx="1191992" cy="478600"/>
            <a:chOff x="1899" y="899"/>
            <a:chExt cx="4163" cy="1671"/>
          </a:xfrm>
        </p:grpSpPr>
        <p:sp>
          <p:nvSpPr>
            <p:cNvPr id="688" name="Google Shape;688;gcde3a9aa58_0_178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89" name="Google Shape;689;gcde3a9aa58_0_178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0" name="Google Shape;690;gcde3a9aa58_0_178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1" name="Google Shape;691;gcde3a9aa58_0_178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2" name="Google Shape;692;gcde3a9aa58_0_178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3" name="Google Shape;693;gcde3a9aa58_0_178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4" name="Google Shape;694;gcde3a9aa58_0_178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5" name="Google Shape;695;gcde3a9aa58_0_178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6" name="Google Shape;696;gcde3a9aa58_0_178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7" name="Google Shape;697;gcde3a9aa58_0_178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8" name="Google Shape;698;gcde3a9aa58_0_178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9" name="Google Shape;699;gcde3a9aa58_0_1787"/>
            <p:cNvSpPr/>
            <p:nvPr/>
          </p:nvSpPr>
          <p:spPr>
            <a:xfrm>
              <a:off x="2762"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0" name="Google Shape;700;gcde3a9aa58_0_178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1" name="Google Shape;701;gcde3a9aa58_0_178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2" name="Google Shape;702;gcde3a9aa58_0_178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3" name="Google Shape;703;gcde3a9aa58_0_178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4" name="Google Shape;704;gcde3a9aa58_0_1787"/>
            <p:cNvSpPr/>
            <p:nvPr/>
          </p:nvSpPr>
          <p:spPr>
            <a:xfrm>
              <a:off x="3203"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5" name="Google Shape;705;gcde3a9aa58_0_178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6" name="Google Shape;706;gcde3a9aa58_0_178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7" name="Google Shape;707;gcde3a9aa58_0_178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8" name="Google Shape;708;gcde3a9aa58_0_178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9" name="Google Shape;709;gcde3a9aa58_0_178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0" name="Google Shape;710;gcde3a9aa58_0_178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1" name="Google Shape;711;gcde3a9aa58_0_178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2" name="Google Shape;712;gcde3a9aa58_0_178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3" name="Google Shape;713;gcde3a9aa58_0_178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4" name="Google Shape;714;gcde3a9aa58_0_178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5" name="Google Shape;715;gcde3a9aa58_0_178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6" name="Google Shape;716;gcde3a9aa58_0_178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7" name="Google Shape;717;gcde3a9aa58_0_178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8" name="Google Shape;718;gcde3a9aa58_0_178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9" name="Google Shape;719;gcde3a9aa58_0_178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0" name="Google Shape;720;gcde3a9aa58_0_178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1" name="Google Shape;721;gcde3a9aa58_0_178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2" name="Google Shape;722;gcde3a9aa58_0_178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3" name="Google Shape;723;gcde3a9aa58_0_178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4" name="Google Shape;724;gcde3a9aa58_0_178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5" name="Google Shape;725;gcde3a9aa58_0_178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6" name="Google Shape;726;gcde3a9aa58_0_178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7" name="Google Shape;727;gcde3a9aa58_0_178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8" name="Google Shape;728;gcde3a9aa58_0_178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9" name="Google Shape;729;gcde3a9aa58_0_178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0" name="Google Shape;730;gcde3a9aa58_0_178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1" name="Google Shape;731;gcde3a9aa58_0_178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2" name="Google Shape;732;gcde3a9aa58_0_178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3" name="Google Shape;733;gcde3a9aa58_0_178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4" name="Google Shape;734;gcde3a9aa58_0_178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5" name="Google Shape;735;gcde3a9aa58_0_178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6" name="Google Shape;736;gcde3a9aa58_0_178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7" name="Google Shape;737;gcde3a9aa58_0_178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8" name="Google Shape;738;gcde3a9aa58_0_178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9" name="Google Shape;739;gcde3a9aa58_0_178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0" name="Google Shape;740;gcde3a9aa58_0_178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1" name="Google Shape;741;gcde3a9aa58_0_178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2" name="Google Shape;742;gcde3a9aa58_0_178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3" name="Google Shape;743;gcde3a9aa58_0_178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4" name="Google Shape;744;gcde3a9aa58_0_178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5" name="Google Shape;745;gcde3a9aa58_0_178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6" name="Google Shape;746;gcde3a9aa58_0_178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7" name="Google Shape;747;gcde3a9aa58_0_178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8" name="Google Shape;748;gcde3a9aa58_0_178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9" name="Google Shape;749;gcde3a9aa58_0_178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0" name="Google Shape;750;gcde3a9aa58_0_178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1" name="Google Shape;751;gcde3a9aa58_0_178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2" name="Google Shape;752;gcde3a9aa58_0_178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3" name="Google Shape;753;gcde3a9aa58_0_178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4" name="Google Shape;754;gcde3a9aa58_0_178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5" name="Google Shape;755;gcde3a9aa58_0_178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6" name="Google Shape;756;gcde3a9aa58_0_178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7" name="Google Shape;757;gcde3a9aa58_0_178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8" name="Google Shape;758;gcde3a9aa58_0_178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9" name="Google Shape;759;gcde3a9aa58_0_178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0" name="Google Shape;760;gcde3a9aa58_0_178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1" name="Google Shape;761;gcde3a9aa58_0_178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2" name="Google Shape;762;gcde3a9aa58_0_178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3" name="Google Shape;763;gcde3a9aa58_0_178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4" name="Google Shape;764;gcde3a9aa58_0_178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5" name="Google Shape;765;gcde3a9aa58_0_178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6" name="Google Shape;766;gcde3a9aa58_0_178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7" name="Google Shape;767;gcde3a9aa58_0_1787"/>
            <p:cNvSpPr/>
            <p:nvPr/>
          </p:nvSpPr>
          <p:spPr>
            <a:xfrm>
              <a:off x="4838" y="2425"/>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8" name="Google Shape;768;gcde3a9aa58_0_178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9" name="Google Shape;769;gcde3a9aa58_0_178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0" name="Google Shape;770;gcde3a9aa58_0_178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1" name="Google Shape;771;gcde3a9aa58_0_178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2" name="Google Shape;772;gcde3a9aa58_0_178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3" name="Google Shape;773;gcde3a9aa58_0_178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4" name="Google Shape;774;gcde3a9aa58_0_178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5" name="Google Shape;775;gcde3a9aa58_0_178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6" name="Google Shape;776;gcde3a9aa58_0_178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7" name="Google Shape;777;gcde3a9aa58_0_178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8" name="Google Shape;778;gcde3a9aa58_0_178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9" name="Google Shape;779;gcde3a9aa58_0_178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80" name="Google Shape;780;gcde3a9aa58_0_178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cxnSp>
          <p:nvCxnSpPr>
            <p:cNvPr id="781" name="Google Shape;781;gcde3a9aa58_0_1787"/>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sm" len="sm"/>
              <a:tailEnd type="none" w="sm" len="sm"/>
            </a:ln>
          </p:spPr>
        </p:cxnSp>
      </p:grpSp>
    </p:spTree>
    <p:extLst>
      <p:ext uri="{BB962C8B-B14F-4D97-AF65-F5344CB8AC3E}">
        <p14:creationId xmlns:p14="http://schemas.microsoft.com/office/powerpoint/2010/main" val="6942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63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27F53D-030E-D6CB-775B-E460A0029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48EEC34-8657-098E-7DF9-B78DA5669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12" name="Oide logo">
            <a:extLst>
              <a:ext uri="{FF2B5EF4-FFF2-40B4-BE49-F238E27FC236}">
                <a16:creationId xmlns:a16="http://schemas.microsoft.com/office/drawing/2014/main" id="{29B03D4A-90D1-4388-1E06-16C8D54A1CF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430052" y="136525"/>
            <a:ext cx="1602162" cy="772902"/>
          </a:xfrm>
          <a:prstGeom prst="rect">
            <a:avLst/>
          </a:prstGeom>
        </p:spPr>
      </p:pic>
      <p:grpSp>
        <p:nvGrpSpPr>
          <p:cNvPr id="6" name="Graphic 4">
            <a:extLst>
              <a:ext uri="{FF2B5EF4-FFF2-40B4-BE49-F238E27FC236}">
                <a16:creationId xmlns:a16="http://schemas.microsoft.com/office/drawing/2014/main" id="{FD0CAEF2-E72E-C7FB-76ED-BAA7739A752A}"/>
              </a:ext>
            </a:extLst>
          </p:cNvPr>
          <p:cNvGrpSpPr/>
          <p:nvPr/>
        </p:nvGrpSpPr>
        <p:grpSpPr>
          <a:xfrm>
            <a:off x="-18000" y="6066000"/>
            <a:ext cx="12240127" cy="2316929"/>
            <a:chOff x="-18000" y="6066000"/>
            <a:chExt cx="12240127" cy="2316929"/>
          </a:xfrm>
        </p:grpSpPr>
        <p:sp>
          <p:nvSpPr>
            <p:cNvPr id="7" name="Freeform 6">
              <a:extLst>
                <a:ext uri="{FF2B5EF4-FFF2-40B4-BE49-F238E27FC236}">
                  <a16:creationId xmlns:a16="http://schemas.microsoft.com/office/drawing/2014/main" id="{3BB13611-124F-6BD0-E02B-9E9F73092123}"/>
                </a:ext>
              </a:extLst>
            </p:cNvPr>
            <p:cNvSpPr/>
            <p:nvPr/>
          </p:nvSpPr>
          <p:spPr>
            <a:xfrm>
              <a:off x="-18000" y="6066000"/>
              <a:ext cx="12240127" cy="2316929"/>
            </a:xfrm>
            <a:custGeom>
              <a:avLst/>
              <a:gdLst>
                <a:gd name="connsiteX0" fmla="*/ 0 w 12240127"/>
                <a:gd name="connsiteY0" fmla="*/ 2316929 h 2316929"/>
                <a:gd name="connsiteX1" fmla="*/ 12240128 w 12240127"/>
                <a:gd name="connsiteY1" fmla="*/ 2316929 h 2316929"/>
                <a:gd name="connsiteX2" fmla="*/ 12240128 w 12240127"/>
                <a:gd name="connsiteY2" fmla="*/ 0 h 2316929"/>
                <a:gd name="connsiteX3" fmla="*/ 0 w 12240127"/>
                <a:gd name="connsiteY3" fmla="*/ 625323 h 2316929"/>
                <a:gd name="connsiteX4" fmla="*/ 0 w 12240127"/>
                <a:gd name="connsiteY4" fmla="*/ 2316929 h 2316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27" h="2316929">
                  <a:moveTo>
                    <a:pt x="0" y="2316929"/>
                  </a:moveTo>
                  <a:lnTo>
                    <a:pt x="12240128" y="2316929"/>
                  </a:lnTo>
                  <a:lnTo>
                    <a:pt x="12240128" y="0"/>
                  </a:lnTo>
                  <a:lnTo>
                    <a:pt x="0" y="625323"/>
                  </a:lnTo>
                  <a:lnTo>
                    <a:pt x="0" y="2316929"/>
                  </a:lnTo>
                  <a:close/>
                </a:path>
              </a:pathLst>
            </a:custGeom>
            <a:gradFill>
              <a:gsLst>
                <a:gs pos="0">
                  <a:srgbClr val="1588A8">
                    <a:alpha val="29804"/>
                  </a:srgbClr>
                </a:gs>
                <a:gs pos="79000">
                  <a:srgbClr val="1588A8"/>
                </a:gs>
              </a:gsLst>
              <a:lin ang="20699984" scaled="1"/>
            </a:gradFill>
            <a:ln w="6375" cap="flat">
              <a:noFill/>
              <a:prstDash val="solid"/>
              <a:miter/>
            </a:ln>
          </p:spPr>
          <p:txBody>
            <a:bodyPr rtlCol="0" anchor="ctr"/>
            <a:lstStyle/>
            <a:p>
              <a:endParaRPr lang="en-IE"/>
            </a:p>
          </p:txBody>
        </p:sp>
        <p:sp>
          <p:nvSpPr>
            <p:cNvPr id="8" name="Freeform 7">
              <a:extLst>
                <a:ext uri="{FF2B5EF4-FFF2-40B4-BE49-F238E27FC236}">
                  <a16:creationId xmlns:a16="http://schemas.microsoft.com/office/drawing/2014/main" id="{24F2A305-06C7-5C3E-E3AC-ECBB75CA09BB}"/>
                </a:ext>
              </a:extLst>
            </p:cNvPr>
            <p:cNvSpPr/>
            <p:nvPr/>
          </p:nvSpPr>
          <p:spPr>
            <a:xfrm>
              <a:off x="-18000" y="6489682"/>
              <a:ext cx="12240127" cy="1893246"/>
            </a:xfrm>
            <a:custGeom>
              <a:avLst/>
              <a:gdLst>
                <a:gd name="connsiteX0" fmla="*/ 0 w 12240127"/>
                <a:gd name="connsiteY0" fmla="*/ 1893247 h 1893246"/>
                <a:gd name="connsiteX1" fmla="*/ 12240128 w 12240127"/>
                <a:gd name="connsiteY1" fmla="*/ 1893247 h 1893246"/>
                <a:gd name="connsiteX2" fmla="*/ 12240128 w 12240127"/>
                <a:gd name="connsiteY2" fmla="*/ 625324 h 1893246"/>
                <a:gd name="connsiteX3" fmla="*/ 0 w 12240127"/>
                <a:gd name="connsiteY3" fmla="*/ 0 h 1893246"/>
                <a:gd name="connsiteX4" fmla="*/ 0 w 12240127"/>
                <a:gd name="connsiteY4" fmla="*/ 1893247 h 1893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27" h="1893246">
                  <a:moveTo>
                    <a:pt x="0" y="1893247"/>
                  </a:moveTo>
                  <a:lnTo>
                    <a:pt x="12240128" y="1893247"/>
                  </a:lnTo>
                  <a:lnTo>
                    <a:pt x="12240128" y="625324"/>
                  </a:lnTo>
                  <a:lnTo>
                    <a:pt x="0" y="0"/>
                  </a:lnTo>
                  <a:lnTo>
                    <a:pt x="0" y="1893247"/>
                  </a:lnTo>
                  <a:close/>
                </a:path>
              </a:pathLst>
            </a:custGeom>
            <a:gradFill>
              <a:gsLst>
                <a:gs pos="0">
                  <a:srgbClr val="2E9CB1">
                    <a:alpha val="40000"/>
                  </a:srgbClr>
                </a:gs>
                <a:gs pos="50000">
                  <a:srgbClr val="3C8BAB">
                    <a:alpha val="69804"/>
                  </a:srgbClr>
                </a:gs>
                <a:gs pos="100000">
                  <a:srgbClr val="4B7BA6"/>
                </a:gs>
              </a:gsLst>
              <a:lin ang="0" scaled="1"/>
            </a:gradFill>
            <a:ln w="6375" cap="flat">
              <a:noFill/>
              <a:prstDash val="solid"/>
              <a:miter/>
            </a:ln>
          </p:spPr>
          <p:txBody>
            <a:bodyPr rtlCol="0" anchor="ctr"/>
            <a:lstStyle/>
            <a:p>
              <a:endParaRPr lang="en-IE"/>
            </a:p>
          </p:txBody>
        </p:sp>
      </p:grpSp>
    </p:spTree>
    <p:extLst>
      <p:ext uri="{BB962C8B-B14F-4D97-AF65-F5344CB8AC3E}">
        <p14:creationId xmlns:p14="http://schemas.microsoft.com/office/powerpoint/2010/main" val="259113315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rgbClr val="0E85A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E85A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E85A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E85A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E85A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E85A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2">
            <a:alphaModFix/>
          </a:blip>
          <a:srcRect/>
          <a:stretch/>
        </p:blipFill>
        <p:spPr>
          <a:xfrm>
            <a:off x="594" y="2"/>
            <a:ext cx="12190815" cy="6857999"/>
          </a:xfrm>
          <a:prstGeom prst="rect">
            <a:avLst/>
          </a:prstGeom>
          <a:noFill/>
          <a:ln>
            <a:noFill/>
          </a:ln>
        </p:spPr>
      </p:pic>
      <p:sp>
        <p:nvSpPr>
          <p:cNvPr id="7" name="Google Shape;7;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E85AA"/>
              </a:buClr>
              <a:buSzPts val="4400"/>
              <a:buFont typeface="Arial"/>
              <a:buNone/>
              <a:defRPr sz="4400" b="0" i="0" u="none" strike="noStrike" cap="none">
                <a:solidFill>
                  <a:srgbClr val="0E85A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 name="Google Shape;9;p1"/>
          <p:cNvPicPr preferRelativeResize="0"/>
          <p:nvPr/>
        </p:nvPicPr>
        <p:blipFill rotWithShape="1">
          <a:blip r:embed="rId13">
            <a:alphaModFix/>
          </a:blip>
          <a:srcRect/>
          <a:stretch/>
        </p:blipFill>
        <p:spPr>
          <a:xfrm>
            <a:off x="10430052" y="136526"/>
            <a:ext cx="1602163" cy="772903"/>
          </a:xfrm>
          <a:prstGeom prst="rect">
            <a:avLst/>
          </a:prstGeom>
          <a:noFill/>
          <a:ln>
            <a:noFill/>
          </a:ln>
        </p:spPr>
      </p:pic>
      <p:pic>
        <p:nvPicPr>
          <p:cNvPr id="10" name="Google Shape;10;p1"/>
          <p:cNvPicPr preferRelativeResize="0"/>
          <p:nvPr/>
        </p:nvPicPr>
        <p:blipFill rotWithShape="1">
          <a:blip r:embed="rId12">
            <a:alphaModFix/>
          </a:blip>
          <a:srcRect/>
          <a:stretch/>
        </p:blipFill>
        <p:spPr>
          <a:xfrm>
            <a:off x="592" y="0"/>
            <a:ext cx="12190815" cy="6857999"/>
          </a:xfrm>
          <a:prstGeom prst="rect">
            <a:avLst/>
          </a:prstGeom>
          <a:noFill/>
          <a:ln>
            <a:noFill/>
          </a:ln>
        </p:spPr>
      </p:pic>
      <p:pic>
        <p:nvPicPr>
          <p:cNvPr id="11" name="Google Shape;11;p1"/>
          <p:cNvPicPr preferRelativeResize="0"/>
          <p:nvPr/>
        </p:nvPicPr>
        <p:blipFill rotWithShape="1">
          <a:blip r:embed="rId13">
            <a:alphaModFix/>
          </a:blip>
          <a:srcRect/>
          <a:stretch/>
        </p:blipFill>
        <p:spPr>
          <a:xfrm>
            <a:off x="10430052" y="136525"/>
            <a:ext cx="1602162" cy="7729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6" r:id="rId6"/>
    <p:sldLayoutId id="2147483658" r:id="rId7"/>
    <p:sldLayoutId id="2147483659" r:id="rId8"/>
    <p:sldLayoutId id="2147483677" r:id="rId9"/>
    <p:sldLayoutId id="214748367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18" Type="http://schemas.openxmlformats.org/officeDocument/2006/relationships/image" Target="../media/image49.png"/><Relationship Id="rId3" Type="http://schemas.openxmlformats.org/officeDocument/2006/relationships/image" Target="../media/image34.png"/><Relationship Id="rId21" Type="http://schemas.openxmlformats.org/officeDocument/2006/relationships/image" Target="../media/image52.svg"/><Relationship Id="rId7" Type="http://schemas.openxmlformats.org/officeDocument/2006/relationships/image" Target="../media/image38.svg"/><Relationship Id="rId12" Type="http://schemas.openxmlformats.org/officeDocument/2006/relationships/image" Target="../media/image43.png"/><Relationship Id="rId17" Type="http://schemas.openxmlformats.org/officeDocument/2006/relationships/image" Target="../media/image48.svg"/><Relationship Id="rId2" Type="http://schemas.openxmlformats.org/officeDocument/2006/relationships/notesSlide" Target="../notesSlides/notesSlide10.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19" Type="http://schemas.openxmlformats.org/officeDocument/2006/relationships/image" Target="../media/image50.sv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67.png"/><Relationship Id="rId4" Type="http://schemas.openxmlformats.org/officeDocument/2006/relationships/image" Target="../media/image66.svg"/></Relationships>
</file>

<file path=ppt/slides/_rels/slide29.xml.rels><?xml version="1.0" encoding="UTF-8" standalone="yes"?>
<Relationships xmlns="http://schemas.openxmlformats.org/package/2006/relationships"><Relationship Id="rId3" Type="http://schemas.openxmlformats.org/officeDocument/2006/relationships/hyperlink" Target="https://www.gov.ie/ga/foilsiuchan/athchoiriu-na-sraithe-shinsearach/?#:~:text=scoilbhliain%202026/27.-,N%C3%B3ta%C3%AD%20Faisn%C3%A9ise,-N%C3%B3ta%20faisn%C3%A9ise%20Bealtaine"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hyperlink" Target="http://www.oide.ie/" TargetMode="External"/><Relationship Id="rId4" Type="http://schemas.openxmlformats.org/officeDocument/2006/relationships/hyperlink" Target="https://ncca.ie/ga/an-tsraith-shinsearach/athfhorbairt-na-sraithe-sinseara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18" Type="http://schemas.openxmlformats.org/officeDocument/2006/relationships/image" Target="../media/image49.png"/><Relationship Id="rId3" Type="http://schemas.openxmlformats.org/officeDocument/2006/relationships/image" Target="../media/image34.png"/><Relationship Id="rId21" Type="http://schemas.openxmlformats.org/officeDocument/2006/relationships/image" Target="../media/image52.svg"/><Relationship Id="rId7" Type="http://schemas.openxmlformats.org/officeDocument/2006/relationships/image" Target="../media/image38.svg"/><Relationship Id="rId12" Type="http://schemas.openxmlformats.org/officeDocument/2006/relationships/image" Target="../media/image43.png"/><Relationship Id="rId17" Type="http://schemas.openxmlformats.org/officeDocument/2006/relationships/image" Target="../media/image48.svg"/><Relationship Id="rId2" Type="http://schemas.openxmlformats.org/officeDocument/2006/relationships/notesSlide" Target="../notesSlides/notesSlide9.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19" Type="http://schemas.openxmlformats.org/officeDocument/2006/relationships/image" Target="../media/image50.sv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316E-8DDF-43F5-5BED-E1E6BF8AC7D2}"/>
              </a:ext>
            </a:extLst>
          </p:cNvPr>
          <p:cNvSpPr>
            <a:spLocks noGrp="1"/>
          </p:cNvSpPr>
          <p:nvPr>
            <p:ph type="title"/>
          </p:nvPr>
        </p:nvSpPr>
        <p:spPr>
          <a:xfrm>
            <a:off x="725259" y="3181046"/>
            <a:ext cx="9576837" cy="1253722"/>
          </a:xfrm>
        </p:spPr>
        <p:txBody>
          <a:bodyPr lIns="91440" tIns="45720" rIns="91440" bIns="45720" anchor="b">
            <a:normAutofit fontScale="90000"/>
          </a:bodyPr>
          <a:lstStyle/>
          <a:p>
            <a:r>
              <a:rPr lang="ga-IE">
                <a:ea typeface="Calibri Light"/>
                <a:cs typeface="Calibri Light"/>
              </a:rPr>
              <a:t>Athfhorbairt na Sraithe Sinsearaí</a:t>
            </a:r>
            <a:endParaRPr lang="ga-IE"/>
          </a:p>
        </p:txBody>
      </p:sp>
      <p:sp>
        <p:nvSpPr>
          <p:cNvPr id="4" name="TextBox 3">
            <a:extLst>
              <a:ext uri="{FF2B5EF4-FFF2-40B4-BE49-F238E27FC236}">
                <a16:creationId xmlns:a16="http://schemas.microsoft.com/office/drawing/2014/main" id="{BCCDD6F2-E618-BC16-4516-F84FF04458FD}"/>
              </a:ext>
            </a:extLst>
          </p:cNvPr>
          <p:cNvSpPr txBox="1"/>
          <p:nvPr/>
        </p:nvSpPr>
        <p:spPr>
          <a:xfrm>
            <a:off x="610241" y="4748892"/>
            <a:ext cx="1138173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ga-IE" sz="2800">
                <a:solidFill>
                  <a:schemeClr val="bg1"/>
                </a:solidFill>
                <a:cs typeface="Arial"/>
              </a:rPr>
              <a:t>Eispéireas Foghlama Gairmiúla do Cheannairí Scoile agus </a:t>
            </a:r>
            <a:r>
              <a:rPr lang="en-GB" sz="2800">
                <a:solidFill>
                  <a:schemeClr val="bg1"/>
                </a:solidFill>
                <a:cs typeface="Arial"/>
              </a:rPr>
              <a:t>do </a:t>
            </a:r>
            <a:r>
              <a:rPr lang="ga-IE" sz="2800">
                <a:solidFill>
                  <a:schemeClr val="bg1"/>
                </a:solidFill>
                <a:cs typeface="Arial"/>
              </a:rPr>
              <a:t>Mhúinteoirí</a:t>
            </a:r>
            <a:endParaRPr lang="ga-IE" sz="2800">
              <a:solidFill>
                <a:schemeClr val="bg1"/>
              </a:solidFill>
            </a:endParaRPr>
          </a:p>
        </p:txBody>
      </p:sp>
    </p:spTree>
    <p:extLst>
      <p:ext uri="{BB962C8B-B14F-4D97-AF65-F5344CB8AC3E}">
        <p14:creationId xmlns:p14="http://schemas.microsoft.com/office/powerpoint/2010/main" val="171427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20"/>
          <p:cNvSpPr txBox="1">
            <a:spLocks noGrp="1"/>
          </p:cNvSpPr>
          <p:nvPr>
            <p:ph type="title"/>
          </p:nvPr>
        </p:nvSpPr>
        <p:spPr>
          <a:xfrm>
            <a:off x="557495" y="192928"/>
            <a:ext cx="8814092" cy="696072"/>
          </a:xfrm>
          <a:prstGeom prst="rect">
            <a:avLst/>
          </a:prstGeom>
        </p:spPr>
        <p:txBody>
          <a:bodyPr spcFirstLastPara="1" wrap="square" lIns="0" tIns="0" rIns="0" bIns="0" anchor="b" anchorCtr="0">
            <a:normAutofit/>
          </a:bodyPr>
          <a:lstStyle/>
          <a:p>
            <a:r>
              <a:rPr lang="ga-IE" sz="4000">
                <a:solidFill>
                  <a:srgbClr val="1987A8"/>
                </a:solidFill>
              </a:rPr>
              <a:t>Athfhorbairt na Sraithe Sinsearaí</a:t>
            </a:r>
            <a:endParaRPr lang="ga-IE" sz="4000" i="1">
              <a:solidFill>
                <a:srgbClr val="1987A8"/>
              </a:solidFill>
            </a:endParaRPr>
          </a:p>
        </p:txBody>
      </p:sp>
      <p:pic>
        <p:nvPicPr>
          <p:cNvPr id="52" name="Picture 51" descr="A diagram of a senior cycle&#10;&#10;Description automatically generated">
            <a:extLst>
              <a:ext uri="{FF2B5EF4-FFF2-40B4-BE49-F238E27FC236}">
                <a16:creationId xmlns:a16="http://schemas.microsoft.com/office/drawing/2014/main" id="{01EE0F98-D5AF-1C7A-786F-47C8F6E0DA6D}"/>
              </a:ext>
            </a:extLst>
          </p:cNvPr>
          <p:cNvPicPr>
            <a:picLocks noChangeAspect="1"/>
          </p:cNvPicPr>
          <p:nvPr/>
        </p:nvPicPr>
        <p:blipFill>
          <a:blip r:embed="rId3"/>
          <a:stretch>
            <a:fillRect/>
          </a:stretch>
        </p:blipFill>
        <p:spPr>
          <a:xfrm>
            <a:off x="232606" y="547150"/>
            <a:ext cx="11956826" cy="5841045"/>
          </a:xfrm>
          <a:prstGeom prst="rect">
            <a:avLst/>
          </a:prstGeom>
        </p:spPr>
      </p:pic>
      <p:sp>
        <p:nvSpPr>
          <p:cNvPr id="53" name="TextBox 52">
            <a:extLst>
              <a:ext uri="{FF2B5EF4-FFF2-40B4-BE49-F238E27FC236}">
                <a16:creationId xmlns:a16="http://schemas.microsoft.com/office/drawing/2014/main" id="{CD33CB6E-70A6-868C-61F9-763F79F3BFAA}"/>
              </a:ext>
            </a:extLst>
          </p:cNvPr>
          <p:cNvSpPr txBox="1"/>
          <p:nvPr/>
        </p:nvSpPr>
        <p:spPr>
          <a:xfrm>
            <a:off x="557495" y="987569"/>
            <a:ext cx="207501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ga-IE" sz="1600">
                <a:solidFill>
                  <a:srgbClr val="FFFFFF"/>
                </a:solidFill>
                <a:cs typeface="Arial"/>
              </a:rPr>
              <a:t>Gairmchlár na hArdteistiméireachta</a:t>
            </a:r>
          </a:p>
        </p:txBody>
      </p:sp>
      <p:sp>
        <p:nvSpPr>
          <p:cNvPr id="902" name="TextBox 901">
            <a:extLst>
              <a:ext uri="{FF2B5EF4-FFF2-40B4-BE49-F238E27FC236}">
                <a16:creationId xmlns:a16="http://schemas.microsoft.com/office/drawing/2014/main" id="{E7946B86-F371-888E-E803-5F0AF1E08E4A}"/>
              </a:ext>
            </a:extLst>
          </p:cNvPr>
          <p:cNvSpPr txBox="1"/>
          <p:nvPr/>
        </p:nvSpPr>
        <p:spPr>
          <a:xfrm>
            <a:off x="667163" y="2385368"/>
            <a:ext cx="19653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ga-IE" sz="1600">
                <a:solidFill>
                  <a:srgbClr val="FFFFFF"/>
                </a:solidFill>
                <a:cs typeface="Arial"/>
              </a:rPr>
              <a:t>An Ardteist</a:t>
            </a:r>
            <a:r>
              <a:rPr lang="en-GB" sz="1600">
                <a:solidFill>
                  <a:srgbClr val="FFFFFF"/>
                </a:solidFill>
                <a:cs typeface="Arial"/>
              </a:rPr>
              <a:t>iméireacht</a:t>
            </a:r>
            <a:r>
              <a:rPr lang="ga-IE" sz="1600">
                <a:solidFill>
                  <a:srgbClr val="FFFFFF"/>
                </a:solidFill>
                <a:cs typeface="Arial"/>
              </a:rPr>
              <a:t> Fheidhmeach</a:t>
            </a:r>
            <a:endParaRPr lang="ga-IE">
              <a:cs typeface="Arial"/>
            </a:endParaRPr>
          </a:p>
        </p:txBody>
      </p:sp>
      <p:sp>
        <p:nvSpPr>
          <p:cNvPr id="918" name="TextBox 917">
            <a:extLst>
              <a:ext uri="{FF2B5EF4-FFF2-40B4-BE49-F238E27FC236}">
                <a16:creationId xmlns:a16="http://schemas.microsoft.com/office/drawing/2014/main" id="{0E3F2469-3FDF-E6EB-859C-79D7DEBBBEF9}"/>
              </a:ext>
            </a:extLst>
          </p:cNvPr>
          <p:cNvSpPr txBox="1"/>
          <p:nvPr/>
        </p:nvSpPr>
        <p:spPr>
          <a:xfrm>
            <a:off x="624030" y="4034651"/>
            <a:ext cx="196534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ga-IE" sz="1600">
                <a:solidFill>
                  <a:srgbClr val="FFFFFF"/>
                </a:solidFill>
                <a:cs typeface="Arial"/>
              </a:rPr>
              <a:t>An Idirbhliain</a:t>
            </a:r>
            <a:endParaRPr lang="ga-IE"/>
          </a:p>
        </p:txBody>
      </p:sp>
      <p:sp>
        <p:nvSpPr>
          <p:cNvPr id="968" name="TextBox 967">
            <a:extLst>
              <a:ext uri="{FF2B5EF4-FFF2-40B4-BE49-F238E27FC236}">
                <a16:creationId xmlns:a16="http://schemas.microsoft.com/office/drawing/2014/main" id="{8D229E9F-706D-8F5D-31DE-18125588E061}"/>
              </a:ext>
            </a:extLst>
          </p:cNvPr>
          <p:cNvSpPr txBox="1"/>
          <p:nvPr/>
        </p:nvSpPr>
        <p:spPr>
          <a:xfrm>
            <a:off x="857250" y="5094754"/>
            <a:ext cx="179158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ga-IE" sz="1570">
                <a:solidFill>
                  <a:srgbClr val="FFFFFF"/>
                </a:solidFill>
                <a:cs typeface="Arial"/>
              </a:rPr>
              <a:t>Cláir Foghlama Leibhéal 1 agus Leibhéal 2 na Sraithe Sinsearaí</a:t>
            </a:r>
          </a:p>
        </p:txBody>
      </p:sp>
      <p:sp>
        <p:nvSpPr>
          <p:cNvPr id="985" name="TextBox 984">
            <a:extLst>
              <a:ext uri="{FF2B5EF4-FFF2-40B4-BE49-F238E27FC236}">
                <a16:creationId xmlns:a16="http://schemas.microsoft.com/office/drawing/2014/main" id="{50429322-E218-4339-2ED6-A436D3F2FE6E}"/>
              </a:ext>
            </a:extLst>
          </p:cNvPr>
          <p:cNvSpPr txBox="1"/>
          <p:nvPr/>
        </p:nvSpPr>
        <p:spPr>
          <a:xfrm>
            <a:off x="9497367" y="5301347"/>
            <a:ext cx="231823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ga-IE" sz="1600">
                <a:solidFill>
                  <a:srgbClr val="FFFFFF"/>
                </a:solidFill>
                <a:cs typeface="Arial"/>
              </a:rPr>
              <a:t>OSPS na Sraithe Sinsearaí</a:t>
            </a:r>
          </a:p>
        </p:txBody>
      </p:sp>
      <p:sp>
        <p:nvSpPr>
          <p:cNvPr id="986" name="TextBox 985">
            <a:extLst>
              <a:ext uri="{FF2B5EF4-FFF2-40B4-BE49-F238E27FC236}">
                <a16:creationId xmlns:a16="http://schemas.microsoft.com/office/drawing/2014/main" id="{7E0FA7FA-73BE-198E-B55D-CC6ED6CC38C6}"/>
              </a:ext>
            </a:extLst>
          </p:cNvPr>
          <p:cNvSpPr txBox="1"/>
          <p:nvPr/>
        </p:nvSpPr>
        <p:spPr>
          <a:xfrm>
            <a:off x="9497366" y="4057801"/>
            <a:ext cx="2318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ga-IE" sz="1600">
                <a:solidFill>
                  <a:srgbClr val="FFFFFF"/>
                </a:solidFill>
                <a:cs typeface="Arial"/>
              </a:rPr>
              <a:t>Measúnú</a:t>
            </a:r>
          </a:p>
        </p:txBody>
      </p:sp>
      <p:sp>
        <p:nvSpPr>
          <p:cNvPr id="987" name="TextBox 986">
            <a:extLst>
              <a:ext uri="{FF2B5EF4-FFF2-40B4-BE49-F238E27FC236}">
                <a16:creationId xmlns:a16="http://schemas.microsoft.com/office/drawing/2014/main" id="{8DB7170A-702A-9461-2949-56DF42DAA00D}"/>
              </a:ext>
            </a:extLst>
          </p:cNvPr>
          <p:cNvSpPr txBox="1"/>
          <p:nvPr/>
        </p:nvSpPr>
        <p:spPr>
          <a:xfrm>
            <a:off x="9497365" y="2660731"/>
            <a:ext cx="2318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ga-IE" sz="1600">
                <a:solidFill>
                  <a:srgbClr val="FFFFFF"/>
                </a:solidFill>
                <a:cs typeface="Arial"/>
              </a:rPr>
              <a:t>Ábhair nua</a:t>
            </a:r>
          </a:p>
        </p:txBody>
      </p:sp>
      <p:sp>
        <p:nvSpPr>
          <p:cNvPr id="988" name="TextBox 987">
            <a:extLst>
              <a:ext uri="{FF2B5EF4-FFF2-40B4-BE49-F238E27FC236}">
                <a16:creationId xmlns:a16="http://schemas.microsoft.com/office/drawing/2014/main" id="{C6AA4AB0-74DC-BC64-A2B5-F00664DCED0C}"/>
              </a:ext>
            </a:extLst>
          </p:cNvPr>
          <p:cNvSpPr txBox="1"/>
          <p:nvPr/>
        </p:nvSpPr>
        <p:spPr>
          <a:xfrm>
            <a:off x="9497364" y="1010470"/>
            <a:ext cx="231823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ga-IE" sz="1600">
                <a:solidFill>
                  <a:srgbClr val="FFFFFF"/>
                </a:solidFill>
                <a:cs typeface="Arial"/>
              </a:rPr>
              <a:t>Sonraíochtaí Athbhreithnithe na hArdteistiméireachta</a:t>
            </a:r>
            <a:endParaRPr lang="ga-IE">
              <a:cs typeface="Arial"/>
            </a:endParaRPr>
          </a:p>
        </p:txBody>
      </p:sp>
      <p:sp>
        <p:nvSpPr>
          <p:cNvPr id="992" name="TextBox 991">
            <a:extLst>
              <a:ext uri="{FF2B5EF4-FFF2-40B4-BE49-F238E27FC236}">
                <a16:creationId xmlns:a16="http://schemas.microsoft.com/office/drawing/2014/main" id="{F4525FB7-235F-C857-8683-1D373CF8562E}"/>
              </a:ext>
            </a:extLst>
          </p:cNvPr>
          <p:cNvSpPr txBox="1">
            <a:spLocks noChangeAspect="1"/>
          </p:cNvSpPr>
          <p:nvPr/>
        </p:nvSpPr>
        <p:spPr>
          <a:xfrm>
            <a:off x="3512027" y="-3510367"/>
            <a:ext cx="4862996" cy="3063403"/>
          </a:xfrm>
          <a:prstGeom prst="rect">
            <a:avLst/>
          </a:prstGeom>
          <a:solidFill>
            <a:schemeClr val="bg1"/>
          </a:solidFill>
          <a:ln>
            <a:solidFill>
              <a:srgbClr val="6E53A2"/>
            </a:solidFill>
          </a:ln>
        </p:spPr>
        <p:txBody>
          <a:bodyPr rot="0" spcFirstLastPara="0" vertOverflow="overflow" horzOverflow="overflow" vert="horz" wrap="square" lIns="90000" tIns="45720" rIns="91440" bIns="45720" numCol="1" spcCol="0" rtlCol="0" fromWordArt="0" anchor="t" anchorCtr="0" forceAA="0" compatLnSpc="1">
            <a:prstTxWarp prst="textNoShape">
              <a:avLst/>
            </a:prstTxWarp>
            <a:normAutofit/>
          </a:bodyPr>
          <a:lstStyle/>
          <a:p>
            <a:pPr marL="228600">
              <a:lnSpc>
                <a:spcPct val="90000"/>
              </a:lnSpc>
              <a:spcBef>
                <a:spcPts val="1000"/>
              </a:spcBef>
            </a:pPr>
            <a:r>
              <a:rPr lang="en-US" sz="2800" b="1" u="sng">
                <a:cs typeface="Arial"/>
              </a:rPr>
              <a:t>Question:</a:t>
            </a:r>
            <a:endParaRPr lang="en-US" b="1" u="sng">
              <a:cs typeface="Arial"/>
            </a:endParaRPr>
          </a:p>
          <a:p>
            <a:pPr marL="228600">
              <a:lnSpc>
                <a:spcPct val="90000"/>
              </a:lnSpc>
              <a:spcBef>
                <a:spcPts val="1000"/>
              </a:spcBef>
            </a:pPr>
            <a:r>
              <a:rPr lang="en-US" sz="2800">
                <a:cs typeface="Arial"/>
              </a:rPr>
              <a:t>As a </a:t>
            </a:r>
            <a:r>
              <a:rPr lang="en-US" sz="2800" b="1">
                <a:solidFill>
                  <a:srgbClr val="6E53A2"/>
                </a:solidFill>
                <a:cs typeface="Arial"/>
              </a:rPr>
              <a:t>teacher</a:t>
            </a:r>
            <a:r>
              <a:rPr lang="en-US" sz="2800">
                <a:solidFill>
                  <a:srgbClr val="24647C"/>
                </a:solidFill>
                <a:cs typeface="Arial"/>
              </a:rPr>
              <a:t>,</a:t>
            </a:r>
            <a:r>
              <a:rPr lang="en-US" sz="2800" b="1">
                <a:solidFill>
                  <a:srgbClr val="6E53A2"/>
                </a:solidFill>
                <a:cs typeface="Arial"/>
              </a:rPr>
              <a:t> </a:t>
            </a:r>
            <a:r>
              <a:rPr lang="en-US" sz="2800">
                <a:cs typeface="Arial"/>
              </a:rPr>
              <a:t>which of these elements will impact </a:t>
            </a:r>
            <a:r>
              <a:rPr lang="en-US" sz="2800" b="1">
                <a:solidFill>
                  <a:srgbClr val="6E53A2"/>
                </a:solidFill>
                <a:cs typeface="Arial"/>
              </a:rPr>
              <a:t>your </a:t>
            </a:r>
            <a:r>
              <a:rPr lang="en-US" sz="2800">
                <a:cs typeface="Arial"/>
              </a:rPr>
              <a:t>classroom practice?</a:t>
            </a:r>
            <a:endParaRPr lang="en-US">
              <a:cs typeface="Arial"/>
            </a:endParaRPr>
          </a:p>
          <a:p>
            <a:pPr marL="457200" indent="-228600">
              <a:lnSpc>
                <a:spcPct val="90000"/>
              </a:lnSpc>
              <a:spcBef>
                <a:spcPts val="1000"/>
              </a:spcBef>
            </a:pPr>
            <a:endParaRPr lang="en-US" sz="2800">
              <a:cs typeface="Arial"/>
            </a:endParaRPr>
          </a:p>
        </p:txBody>
      </p:sp>
      <p:pic>
        <p:nvPicPr>
          <p:cNvPr id="993" name="Graphic 992" descr="Blackboard with solid fill">
            <a:extLst>
              <a:ext uri="{FF2B5EF4-FFF2-40B4-BE49-F238E27FC236}">
                <a16:creationId xmlns:a16="http://schemas.microsoft.com/office/drawing/2014/main" id="{B3681702-08BB-0348-EF34-985A93604B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7063" y="1102743"/>
            <a:ext cx="770628" cy="655609"/>
          </a:xfrm>
          <a:prstGeom prst="rect">
            <a:avLst/>
          </a:prstGeom>
        </p:spPr>
      </p:pic>
      <p:pic>
        <p:nvPicPr>
          <p:cNvPr id="994" name="Graphic 993" descr="Connected with solid fill">
            <a:extLst>
              <a:ext uri="{FF2B5EF4-FFF2-40B4-BE49-F238E27FC236}">
                <a16:creationId xmlns:a16="http://schemas.microsoft.com/office/drawing/2014/main" id="{91AF777B-A9E4-3D60-9A84-1DA73E13C9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90801" y="3877573"/>
            <a:ext cx="914400" cy="655608"/>
          </a:xfrm>
          <a:prstGeom prst="rect">
            <a:avLst/>
          </a:prstGeom>
        </p:spPr>
      </p:pic>
      <p:pic>
        <p:nvPicPr>
          <p:cNvPr id="995" name="Graphic 994" descr="Head with gears outline">
            <a:extLst>
              <a:ext uri="{FF2B5EF4-FFF2-40B4-BE49-F238E27FC236}">
                <a16:creationId xmlns:a16="http://schemas.microsoft.com/office/drawing/2014/main" id="{B88ACED4-0E51-D0BC-BE21-79E39D1671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34573" y="5300931"/>
            <a:ext cx="669985" cy="641231"/>
          </a:xfrm>
          <a:prstGeom prst="rect">
            <a:avLst/>
          </a:prstGeom>
        </p:spPr>
      </p:pic>
      <p:pic>
        <p:nvPicPr>
          <p:cNvPr id="996" name="Graphic 995" descr="Folder Search with solid fill">
            <a:extLst>
              <a:ext uri="{FF2B5EF4-FFF2-40B4-BE49-F238E27FC236}">
                <a16:creationId xmlns:a16="http://schemas.microsoft.com/office/drawing/2014/main" id="{642AABEA-EF1A-E58F-01D4-F0761830C3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01819" y="1117120"/>
            <a:ext cx="583721" cy="626853"/>
          </a:xfrm>
          <a:prstGeom prst="rect">
            <a:avLst/>
          </a:prstGeom>
        </p:spPr>
      </p:pic>
      <p:pic>
        <p:nvPicPr>
          <p:cNvPr id="997" name="Graphic 996" descr="Drama with solid fill">
            <a:extLst>
              <a:ext uri="{FF2B5EF4-FFF2-40B4-BE49-F238E27FC236}">
                <a16:creationId xmlns:a16="http://schemas.microsoft.com/office/drawing/2014/main" id="{85912E4F-10BB-F682-2174-3921A1FC0B8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01819" y="2482969"/>
            <a:ext cx="339306" cy="411193"/>
          </a:xfrm>
          <a:prstGeom prst="rect">
            <a:avLst/>
          </a:prstGeom>
        </p:spPr>
      </p:pic>
      <p:pic>
        <p:nvPicPr>
          <p:cNvPr id="998" name="Graphic 997" descr="Open hand with plant with solid fill">
            <a:extLst>
              <a:ext uri="{FF2B5EF4-FFF2-40B4-BE49-F238E27FC236}">
                <a16:creationId xmlns:a16="http://schemas.microsoft.com/office/drawing/2014/main" id="{6E394D59-A943-72F5-991B-88A4B5ECC5A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974347" y="2684253"/>
            <a:ext cx="468702" cy="468702"/>
          </a:xfrm>
          <a:prstGeom prst="rect">
            <a:avLst/>
          </a:prstGeom>
        </p:spPr>
      </p:pic>
      <p:pic>
        <p:nvPicPr>
          <p:cNvPr id="999" name="Graphic 998" descr="List outline">
            <a:extLst>
              <a:ext uri="{FF2B5EF4-FFF2-40B4-BE49-F238E27FC236}">
                <a16:creationId xmlns:a16="http://schemas.microsoft.com/office/drawing/2014/main" id="{B6A9C63D-6E5B-8876-056E-48FC6EC50A5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801819" y="3891950"/>
            <a:ext cx="626853" cy="641231"/>
          </a:xfrm>
          <a:prstGeom prst="rect">
            <a:avLst/>
          </a:prstGeom>
        </p:spPr>
      </p:pic>
      <p:pic>
        <p:nvPicPr>
          <p:cNvPr id="1000" name="Graphic 999" descr="Reflection with solid fill">
            <a:extLst>
              <a:ext uri="{FF2B5EF4-FFF2-40B4-BE49-F238E27FC236}">
                <a16:creationId xmlns:a16="http://schemas.microsoft.com/office/drawing/2014/main" id="{059F405F-6E30-9571-3CD1-6BED4BBE229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816196" y="5286555"/>
            <a:ext cx="569344" cy="641230"/>
          </a:xfrm>
          <a:prstGeom prst="rect">
            <a:avLst/>
          </a:prstGeom>
        </p:spPr>
      </p:pic>
      <p:pic>
        <p:nvPicPr>
          <p:cNvPr id="2" name="Graphic 1" descr="Apple outline">
            <a:extLst>
              <a:ext uri="{FF2B5EF4-FFF2-40B4-BE49-F238E27FC236}">
                <a16:creationId xmlns:a16="http://schemas.microsoft.com/office/drawing/2014/main" id="{A1ABF036-8880-23F7-BA7F-F1B99B75354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720196" y="2439836"/>
            <a:ext cx="698741" cy="669986"/>
          </a:xfrm>
          <a:prstGeom prst="rect">
            <a:avLst/>
          </a:prstGeom>
        </p:spPr>
      </p:pic>
      <p:sp>
        <p:nvSpPr>
          <p:cNvPr id="3" name="TextBox 2">
            <a:extLst>
              <a:ext uri="{FF2B5EF4-FFF2-40B4-BE49-F238E27FC236}">
                <a16:creationId xmlns:a16="http://schemas.microsoft.com/office/drawing/2014/main" id="{8974B034-DB78-F94D-35B5-4B8BD9B245CF}"/>
              </a:ext>
            </a:extLst>
          </p:cNvPr>
          <p:cNvSpPr txBox="1">
            <a:spLocks noChangeAspect="1"/>
          </p:cNvSpPr>
          <p:nvPr/>
        </p:nvSpPr>
        <p:spPr>
          <a:xfrm>
            <a:off x="3611924" y="2301633"/>
            <a:ext cx="4979693" cy="2396629"/>
          </a:xfrm>
          <a:prstGeom prst="rect">
            <a:avLst/>
          </a:prstGeom>
          <a:solidFill>
            <a:schemeClr val="bg1"/>
          </a:solidFill>
          <a:ln>
            <a:solidFill>
              <a:srgbClr val="6E53A2"/>
            </a:solidFill>
          </a:ln>
        </p:spPr>
        <p:txBody>
          <a:bodyPr rot="0" spcFirstLastPara="0" vertOverflow="overflow" horzOverflow="overflow" vert="horz" wrap="square" lIns="90000" tIns="45720" rIns="91440" bIns="45720" numCol="1" spcCol="0" rtlCol="0" fromWordArt="0" anchor="t" anchorCtr="0" forceAA="0" compatLnSpc="1">
            <a:prstTxWarp prst="textNoShape">
              <a:avLst/>
            </a:prstTxWarp>
            <a:normAutofit lnSpcReduction="10000"/>
          </a:bodyPr>
          <a:lstStyle/>
          <a:p>
            <a:pPr marL="228600">
              <a:lnSpc>
                <a:spcPct val="90000"/>
              </a:lnSpc>
              <a:spcBef>
                <a:spcPts val="1000"/>
              </a:spcBef>
            </a:pPr>
            <a:r>
              <a:rPr lang="ga-IE" sz="2800" b="1" u="sng">
                <a:cs typeface="Arial"/>
              </a:rPr>
              <a:t>Ceist</a:t>
            </a:r>
            <a:r>
              <a:rPr lang="en-US" sz="2800" b="1" u="sng">
                <a:cs typeface="Arial"/>
              </a:rPr>
              <a:t>:</a:t>
            </a:r>
            <a:endParaRPr lang="en-US" b="1" u="sng">
              <a:cs typeface="Arial"/>
            </a:endParaRPr>
          </a:p>
          <a:p>
            <a:pPr marL="228600">
              <a:lnSpc>
                <a:spcPct val="90000"/>
              </a:lnSpc>
              <a:spcBef>
                <a:spcPts val="1000"/>
              </a:spcBef>
            </a:pPr>
            <a:r>
              <a:rPr lang="ga-IE" sz="2800">
                <a:cs typeface="Arial"/>
              </a:rPr>
              <a:t>Mar </a:t>
            </a:r>
            <a:r>
              <a:rPr lang="ga-IE" sz="2800">
                <a:solidFill>
                  <a:srgbClr val="6E53A2"/>
                </a:solidFill>
                <a:cs typeface="Arial"/>
              </a:rPr>
              <a:t>mhúinteoir</a:t>
            </a:r>
            <a:r>
              <a:rPr lang="ga-IE" sz="2800">
                <a:cs typeface="Arial"/>
              </a:rPr>
              <a:t>, cé acu de na gnéithe seo a mbeidh tionchar acu ar </a:t>
            </a:r>
            <a:r>
              <a:rPr lang="ga-IE" sz="2800">
                <a:solidFill>
                  <a:srgbClr val="6E53A2"/>
                </a:solidFill>
                <a:cs typeface="Arial"/>
              </a:rPr>
              <a:t>do</a:t>
            </a:r>
            <a:r>
              <a:rPr lang="ga-IE" sz="2800">
                <a:cs typeface="Arial"/>
              </a:rPr>
              <a:t> chleachtas sa seomra ranga?</a:t>
            </a:r>
          </a:p>
        </p:txBody>
      </p:sp>
    </p:spTree>
    <p:extLst>
      <p:ext uri="{BB962C8B-B14F-4D97-AF65-F5344CB8AC3E}">
        <p14:creationId xmlns:p14="http://schemas.microsoft.com/office/powerpoint/2010/main" val="331938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D8FA7FCE-BB52-25A6-AE02-4EE852BFA533}"/>
              </a:ext>
            </a:extLst>
          </p:cNvPr>
          <p:cNvSpPr/>
          <p:nvPr/>
        </p:nvSpPr>
        <p:spPr>
          <a:xfrm>
            <a:off x="4356952" y="1622183"/>
            <a:ext cx="2703285" cy="4390571"/>
          </a:xfrm>
          <a:prstGeom prst="roundRect">
            <a:avLst/>
          </a:prstGeom>
          <a:solidFill>
            <a:srgbClr val="FD8C1A"/>
          </a:solidFill>
          <a:ln>
            <a:solidFill>
              <a:srgbClr val="BC0B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DEBC217-AA2D-6130-FA26-C29AD5474D98}"/>
              </a:ext>
            </a:extLst>
          </p:cNvPr>
          <p:cNvSpPr/>
          <p:nvPr/>
        </p:nvSpPr>
        <p:spPr>
          <a:xfrm>
            <a:off x="855382" y="1658470"/>
            <a:ext cx="2703285" cy="4390571"/>
          </a:xfrm>
          <a:prstGeom prst="roundRect">
            <a:avLst/>
          </a:prstGeom>
          <a:solidFill>
            <a:srgbClr val="FD8E5B"/>
          </a:solidFill>
          <a:ln>
            <a:solidFill>
              <a:srgbClr val="9132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D6E97-5E94-2840-B7F8-150FCA015604}"/>
              </a:ext>
            </a:extLst>
          </p:cNvPr>
          <p:cNvSpPr>
            <a:spLocks noGrp="1"/>
          </p:cNvSpPr>
          <p:nvPr>
            <p:ph type="title"/>
          </p:nvPr>
        </p:nvSpPr>
        <p:spPr/>
        <p:txBody>
          <a:bodyPr/>
          <a:lstStyle/>
          <a:p>
            <a:r>
              <a:rPr lang="ga-IE"/>
              <a:t>Meán Fómhair 2024</a:t>
            </a:r>
          </a:p>
        </p:txBody>
      </p:sp>
      <p:sp>
        <p:nvSpPr>
          <p:cNvPr id="14" name="TextBox 8">
            <a:extLst>
              <a:ext uri="{FF2B5EF4-FFF2-40B4-BE49-F238E27FC236}">
                <a16:creationId xmlns:a16="http://schemas.microsoft.com/office/drawing/2014/main" id="{01DEB1E8-56EF-FA08-C68B-A71374CC3DE5}"/>
              </a:ext>
            </a:extLst>
          </p:cNvPr>
          <p:cNvSpPr txBox="1"/>
          <p:nvPr/>
        </p:nvSpPr>
        <p:spPr>
          <a:xfrm>
            <a:off x="4356952" y="5400623"/>
            <a:ext cx="2756875"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1400" b="0" i="0" u="none" strike="noStrike" kern="1200" cap="none" spc="0" normalizeH="0" baseline="0" dirty="0">
                <a:ln>
                  <a:noFill/>
                </a:ln>
                <a:solidFill>
                  <a:schemeClr val="bg1"/>
                </a:solidFill>
                <a:effectLst/>
                <a:uLnTx/>
                <a:uFillTx/>
                <a:latin typeface="Arial" panose="020B0604020202020204"/>
              </a:rPr>
              <a:t>An Idirbhliain</a:t>
            </a:r>
            <a:endParaRPr lang="ga-IE" sz="1400" b="0" i="0" u="none" strike="noStrike" kern="1200" cap="none" spc="0" normalizeH="0" baseline="0" dirty="0">
              <a:ln>
                <a:noFill/>
              </a:ln>
              <a:solidFill>
                <a:schemeClr val="bg1"/>
              </a:solidFill>
              <a:effectLst/>
              <a:uLnTx/>
              <a:uFillTx/>
              <a:latin typeface="Arial" panose="020B0604020202020204"/>
              <a:cs typeface="Arial"/>
            </a:endParaRPr>
          </a:p>
        </p:txBody>
      </p:sp>
      <p:sp>
        <p:nvSpPr>
          <p:cNvPr id="12" name="TextBox 29">
            <a:extLst>
              <a:ext uri="{FF2B5EF4-FFF2-40B4-BE49-F238E27FC236}">
                <a16:creationId xmlns:a16="http://schemas.microsoft.com/office/drawing/2014/main" id="{D15F4951-81FD-4CF1-778C-20A19C0E7082}"/>
              </a:ext>
            </a:extLst>
          </p:cNvPr>
          <p:cNvSpPr txBox="1"/>
          <p:nvPr/>
        </p:nvSpPr>
        <p:spPr>
          <a:xfrm>
            <a:off x="421843" y="5303393"/>
            <a:ext cx="3542952" cy="73866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ga-IE" sz="1400" dirty="0">
                <a:solidFill>
                  <a:srgbClr val="FFFFFF"/>
                </a:solidFill>
                <a:cs typeface="Arial"/>
              </a:rPr>
              <a:t>Cláir Foghlama </a:t>
            </a:r>
            <a:endParaRPr lang="en-GB" sz="1400" dirty="0">
              <a:solidFill>
                <a:srgbClr val="FFFFFF"/>
              </a:solidFill>
              <a:cs typeface="Arial"/>
            </a:endParaRPr>
          </a:p>
          <a:p>
            <a:pPr algn="ctr"/>
            <a:r>
              <a:rPr lang="ga-IE" sz="1400" dirty="0">
                <a:solidFill>
                  <a:srgbClr val="FFFFFF"/>
                </a:solidFill>
                <a:cs typeface="Arial"/>
              </a:rPr>
              <a:t>na Sraithe Sinsearaí</a:t>
            </a:r>
          </a:p>
          <a:p>
            <a:pPr algn="ctr"/>
            <a:r>
              <a:rPr lang="ga-IE" sz="1400" dirty="0">
                <a:solidFill>
                  <a:srgbClr val="FFFFFF"/>
                </a:solidFill>
                <a:cs typeface="Arial"/>
              </a:rPr>
              <a:t>Leibhéal 1 agus Leibhéal</a:t>
            </a:r>
            <a:r>
              <a:rPr lang="en-GB" sz="1400" dirty="0">
                <a:solidFill>
                  <a:srgbClr val="FFFFFF"/>
                </a:solidFill>
                <a:cs typeface="Arial"/>
              </a:rPr>
              <a:t> </a:t>
            </a:r>
            <a:r>
              <a:rPr lang="ga-IE" sz="1400" dirty="0">
                <a:solidFill>
                  <a:srgbClr val="FFFFFF"/>
                </a:solidFill>
                <a:cs typeface="Arial"/>
              </a:rPr>
              <a:t>2 </a:t>
            </a:r>
            <a:endParaRPr lang="en-IE" sz="1400" dirty="0">
              <a:solidFill>
                <a:srgbClr val="FFFFFF"/>
              </a:solidFill>
              <a:cs typeface="Arial"/>
            </a:endParaRPr>
          </a:p>
        </p:txBody>
      </p:sp>
      <p:grpSp>
        <p:nvGrpSpPr>
          <p:cNvPr id="21" name="Group 20">
            <a:extLst>
              <a:ext uri="{FF2B5EF4-FFF2-40B4-BE49-F238E27FC236}">
                <a16:creationId xmlns:a16="http://schemas.microsoft.com/office/drawing/2014/main" id="{1F34CC3E-6E85-C02E-B9A3-761A61902BB0}"/>
              </a:ext>
            </a:extLst>
          </p:cNvPr>
          <p:cNvGrpSpPr/>
          <p:nvPr/>
        </p:nvGrpSpPr>
        <p:grpSpPr>
          <a:xfrm>
            <a:off x="8057076" y="1251266"/>
            <a:ext cx="3727457" cy="4789774"/>
            <a:chOff x="8057076" y="1251266"/>
            <a:chExt cx="2361605" cy="4713077"/>
          </a:xfrm>
        </p:grpSpPr>
        <p:sp>
          <p:nvSpPr>
            <p:cNvPr id="6" name="Rectangle: Rounded Corners 5">
              <a:extLst>
                <a:ext uri="{FF2B5EF4-FFF2-40B4-BE49-F238E27FC236}">
                  <a16:creationId xmlns:a16="http://schemas.microsoft.com/office/drawing/2014/main" id="{B11E14F2-13EA-0936-B548-83325407B899}"/>
                </a:ext>
              </a:extLst>
            </p:cNvPr>
            <p:cNvSpPr/>
            <p:nvPr/>
          </p:nvSpPr>
          <p:spPr>
            <a:xfrm>
              <a:off x="8057076" y="1660895"/>
              <a:ext cx="2349500" cy="427264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F0C8D5-FB04-2E50-2BD0-990822CE91A5}"/>
                </a:ext>
              </a:extLst>
            </p:cNvPr>
            <p:cNvSpPr txBox="1"/>
            <p:nvPr/>
          </p:nvSpPr>
          <p:spPr>
            <a:xfrm>
              <a:off x="8196149" y="2120610"/>
              <a:ext cx="2222532" cy="38437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noProof="1">
                  <a:solidFill>
                    <a:srgbClr val="1A1A13"/>
                  </a:solidFill>
                  <a:cs typeface="Arial"/>
                </a:rPr>
                <a:t>Tráinse 1</a:t>
              </a:r>
              <a:endParaRPr lang="en-US" sz="2000" noProof="1">
                <a:cs typeface="Arial"/>
              </a:endParaRPr>
            </a:p>
            <a:p>
              <a:pPr marL="285750" indent="-285750">
                <a:lnSpc>
                  <a:spcPct val="150000"/>
                </a:lnSpc>
                <a:buFont typeface="Arial"/>
                <a:buChar char="•"/>
              </a:pPr>
              <a:r>
                <a:rPr lang="en-US" sz="1400" b="0" i="0" noProof="1">
                  <a:solidFill>
                    <a:srgbClr val="0A0A0A"/>
                  </a:solidFill>
                  <a:effectLst/>
                  <a:latin typeface="lato"/>
                  <a:ea typeface="lato"/>
                  <a:cs typeface="lato"/>
                </a:rPr>
                <a:t>An tSean-Ghréigis</a:t>
              </a:r>
            </a:p>
            <a:p>
              <a:pPr marL="285750" indent="-285750">
                <a:lnSpc>
                  <a:spcPct val="150000"/>
                </a:lnSpc>
                <a:buFont typeface="Arial"/>
                <a:buChar char="•"/>
              </a:pPr>
              <a:r>
                <a:rPr lang="en-US" sz="1400" b="0" i="0" noProof="1">
                  <a:solidFill>
                    <a:srgbClr val="0A0A0A"/>
                  </a:solidFill>
                  <a:effectLst/>
                  <a:latin typeface="lato"/>
                  <a:ea typeface="lato"/>
                  <a:cs typeface="lato"/>
                </a:rPr>
                <a:t>An Araibis</a:t>
              </a:r>
            </a:p>
            <a:p>
              <a:pPr marL="285750" indent="-285750">
                <a:lnSpc>
                  <a:spcPct val="150000"/>
                </a:lnSpc>
                <a:buFont typeface="Arial"/>
                <a:buChar char="•"/>
              </a:pPr>
              <a:r>
                <a:rPr lang="en-US" sz="1400" b="0" i="0" noProof="1">
                  <a:solidFill>
                    <a:srgbClr val="0A0A0A"/>
                  </a:solidFill>
                  <a:effectLst/>
                  <a:latin typeface="lato"/>
                  <a:ea typeface="lato"/>
                  <a:cs typeface="lato"/>
                </a:rPr>
                <a:t>An Bhitheolaíocht</a:t>
              </a:r>
            </a:p>
            <a:p>
              <a:pPr marL="285750" indent="-285750">
                <a:lnSpc>
                  <a:spcPct val="150000"/>
                </a:lnSpc>
                <a:buFont typeface="Arial"/>
                <a:buChar char="•"/>
              </a:pPr>
              <a:r>
                <a:rPr lang="en-US" sz="1400" b="0" i="0" noProof="1">
                  <a:solidFill>
                    <a:srgbClr val="0A0A0A"/>
                  </a:solidFill>
                  <a:effectLst/>
                  <a:latin typeface="lato"/>
                  <a:ea typeface="lato"/>
                  <a:cs typeface="lato"/>
                </a:rPr>
                <a:t>Gnó</a:t>
              </a:r>
            </a:p>
            <a:p>
              <a:pPr marL="285750" indent="-285750">
                <a:lnSpc>
                  <a:spcPct val="150000"/>
                </a:lnSpc>
                <a:buFont typeface="Arial"/>
                <a:buChar char="•"/>
              </a:pPr>
              <a:r>
                <a:rPr lang="en-US" sz="1400" noProof="1">
                  <a:solidFill>
                    <a:srgbClr val="1A1A13"/>
                  </a:solidFill>
                  <a:cs typeface="Arial"/>
                </a:rPr>
                <a:t>Ceimic</a:t>
              </a:r>
            </a:p>
            <a:p>
              <a:pPr marL="285750" indent="-285750">
                <a:lnSpc>
                  <a:spcPct val="150000"/>
                </a:lnSpc>
                <a:buFont typeface="Arial"/>
                <a:buChar char="•"/>
              </a:pPr>
              <a:r>
                <a:rPr lang="en-US" sz="1400" b="1" i="0" noProof="1">
                  <a:solidFill>
                    <a:srgbClr val="0A0A0A"/>
                  </a:solidFill>
                  <a:effectLst/>
                  <a:latin typeface="lato"/>
                  <a:ea typeface="lato"/>
                  <a:cs typeface="lato"/>
                </a:rPr>
                <a:t>Gníomhú ar son na hAeráide agus Forbairt Inbhuanaithe</a:t>
              </a:r>
            </a:p>
            <a:p>
              <a:pPr marL="285750" indent="-285750">
                <a:lnSpc>
                  <a:spcPct val="150000"/>
                </a:lnSpc>
                <a:buFont typeface="Arial"/>
                <a:buChar char="•"/>
              </a:pPr>
              <a:r>
                <a:rPr lang="en-US" sz="1400" b="1" i="0" noProof="1">
                  <a:solidFill>
                    <a:srgbClr val="000000"/>
                  </a:solidFill>
                  <a:effectLst/>
                  <a:latin typeface="lato"/>
                  <a:ea typeface="lato"/>
                  <a:cs typeface="lato"/>
                </a:rPr>
                <a:t>Léann na Drámaíochta, na Scannán &amp; na hAmharclannaíochta</a:t>
              </a:r>
            </a:p>
            <a:p>
              <a:pPr marL="285750" indent="-285750">
                <a:lnSpc>
                  <a:spcPct val="150000"/>
                </a:lnSpc>
                <a:buFont typeface="Arial"/>
                <a:buChar char="•"/>
              </a:pPr>
              <a:r>
                <a:rPr lang="en-US" sz="1400" b="0" i="0" noProof="1">
                  <a:solidFill>
                    <a:srgbClr val="0A0A0A"/>
                  </a:solidFill>
                  <a:effectLst/>
                  <a:latin typeface="lato"/>
                  <a:ea typeface="lato"/>
                  <a:cs typeface="lato"/>
                </a:rPr>
                <a:t>An Laidin</a:t>
              </a:r>
            </a:p>
            <a:p>
              <a:pPr marL="285750" indent="-285750">
                <a:lnSpc>
                  <a:spcPct val="150000"/>
                </a:lnSpc>
                <a:buFont typeface="Arial"/>
                <a:buChar char="•"/>
              </a:pPr>
              <a:r>
                <a:rPr lang="en-US" sz="1400" noProof="1">
                  <a:solidFill>
                    <a:srgbClr val="0A0A0A"/>
                  </a:solidFill>
                  <a:latin typeface="lato"/>
                  <a:ea typeface="lato"/>
                  <a:cs typeface="Arial"/>
                </a:rPr>
                <a:t>Fisic</a:t>
              </a:r>
            </a:p>
          </p:txBody>
        </p:sp>
        <p:sp>
          <p:nvSpPr>
            <p:cNvPr id="8" name="Rectangle: Rounded Corners 7">
              <a:extLst>
                <a:ext uri="{FF2B5EF4-FFF2-40B4-BE49-F238E27FC236}">
                  <a16:creationId xmlns:a16="http://schemas.microsoft.com/office/drawing/2014/main" id="{86EA6B55-8D35-E929-B826-A547F1D9DD98}"/>
                </a:ext>
              </a:extLst>
            </p:cNvPr>
            <p:cNvSpPr/>
            <p:nvPr/>
          </p:nvSpPr>
          <p:spPr>
            <a:xfrm>
              <a:off x="8162717" y="1251266"/>
              <a:ext cx="2150162" cy="861318"/>
            </a:xfrm>
            <a:prstGeom prst="roundRect">
              <a:avLst/>
            </a:prstGeom>
            <a:solidFill>
              <a:srgbClr val="3EA064"/>
            </a:solidFill>
            <a:ln>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ga-IE" sz="2000" noProof="1">
                  <a:solidFill>
                    <a:prstClr val="white"/>
                  </a:solidFill>
                  <a:latin typeface="Arial" panose="020B0604020202020204"/>
                </a:rPr>
                <a:t>Tosaíonn an tacaíocht do Thráinse 1</a:t>
              </a:r>
              <a:endParaRPr lang="ga-IE" noProof="1">
                <a:solidFill>
                  <a:prstClr val="white"/>
                </a:solidFill>
              </a:endParaRPr>
            </a:p>
          </p:txBody>
        </p:sp>
      </p:grpSp>
      <p:pic>
        <p:nvPicPr>
          <p:cNvPr id="16" name="Picture 15" descr="A green rectangular object with a question mark&#10;&#10;Description automatically generated">
            <a:extLst>
              <a:ext uri="{FF2B5EF4-FFF2-40B4-BE49-F238E27FC236}">
                <a16:creationId xmlns:a16="http://schemas.microsoft.com/office/drawing/2014/main" id="{1178AC3E-572C-081B-E44B-AAD82E11487E}"/>
              </a:ext>
            </a:extLst>
          </p:cNvPr>
          <p:cNvPicPr>
            <a:picLocks noChangeAspect="1"/>
          </p:cNvPicPr>
          <p:nvPr/>
        </p:nvPicPr>
        <p:blipFill>
          <a:blip r:embed="rId3"/>
          <a:stretch>
            <a:fillRect/>
          </a:stretch>
        </p:blipFill>
        <p:spPr>
          <a:xfrm>
            <a:off x="13891011" y="2527016"/>
            <a:ext cx="1779320" cy="1818905"/>
          </a:xfrm>
          <a:prstGeom prst="rect">
            <a:avLst/>
          </a:prstGeom>
        </p:spPr>
      </p:pic>
      <p:pic>
        <p:nvPicPr>
          <p:cNvPr id="7" name="Picture 6">
            <a:extLst>
              <a:ext uri="{FF2B5EF4-FFF2-40B4-BE49-F238E27FC236}">
                <a16:creationId xmlns:a16="http://schemas.microsoft.com/office/drawing/2014/main" id="{21F80538-CC4E-1B1A-0FC1-107871AB82CF}"/>
              </a:ext>
            </a:extLst>
          </p:cNvPr>
          <p:cNvPicPr>
            <a:picLocks noChangeAspect="1"/>
          </p:cNvPicPr>
          <p:nvPr/>
        </p:nvPicPr>
        <p:blipFill>
          <a:blip r:embed="rId4"/>
          <a:stretch>
            <a:fillRect/>
          </a:stretch>
        </p:blipFill>
        <p:spPr>
          <a:xfrm>
            <a:off x="957107" y="2126600"/>
            <a:ext cx="2472424" cy="3060131"/>
          </a:xfrm>
          <a:prstGeom prst="rect">
            <a:avLst/>
          </a:prstGeom>
          <a:effectLst>
            <a:outerShdw blurRad="63500" sx="102000" sy="102000" algn="ctr" rotWithShape="0">
              <a:prstClr val="black">
                <a:alpha val="40000"/>
              </a:prstClr>
            </a:outerShdw>
          </a:effectLst>
        </p:spPr>
      </p:pic>
      <p:sp>
        <p:nvSpPr>
          <p:cNvPr id="22" name="Rectangle: Rounded Corners 21">
            <a:extLst>
              <a:ext uri="{FF2B5EF4-FFF2-40B4-BE49-F238E27FC236}">
                <a16:creationId xmlns:a16="http://schemas.microsoft.com/office/drawing/2014/main" id="{C39354B3-51B4-515B-F566-EBA7405D48D4}"/>
              </a:ext>
            </a:extLst>
          </p:cNvPr>
          <p:cNvSpPr/>
          <p:nvPr/>
        </p:nvSpPr>
        <p:spPr>
          <a:xfrm>
            <a:off x="437254" y="1628333"/>
            <a:ext cx="3129642" cy="4744357"/>
          </a:xfrm>
          <a:prstGeom prst="roundRect">
            <a:avLst/>
          </a:prstGeom>
          <a:solidFill>
            <a:schemeClr val="bg1">
              <a:alpha val="76144"/>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FA9A34E-BACD-3AE8-4A3F-3DE834C030DF}"/>
              </a:ext>
            </a:extLst>
          </p:cNvPr>
          <p:cNvPicPr>
            <a:picLocks noChangeAspect="1"/>
          </p:cNvPicPr>
          <p:nvPr/>
        </p:nvPicPr>
        <p:blipFill>
          <a:blip r:embed="rId5"/>
          <a:stretch>
            <a:fillRect/>
          </a:stretch>
        </p:blipFill>
        <p:spPr>
          <a:xfrm>
            <a:off x="4446066" y="2150919"/>
            <a:ext cx="2462920" cy="3077900"/>
          </a:xfrm>
          <a:prstGeom prst="rect">
            <a:avLst/>
          </a:prstGeom>
          <a:effectLst>
            <a:outerShdw blurRad="63500" sx="102000" sy="102000" algn="ctr" rotWithShape="0">
              <a:prstClr val="black">
                <a:alpha val="40000"/>
              </a:prstClr>
            </a:outerShdw>
          </a:effectLst>
        </p:spPr>
      </p:pic>
      <p:sp>
        <p:nvSpPr>
          <p:cNvPr id="23" name="Rectangle: Rounded Corners 22">
            <a:extLst>
              <a:ext uri="{FF2B5EF4-FFF2-40B4-BE49-F238E27FC236}">
                <a16:creationId xmlns:a16="http://schemas.microsoft.com/office/drawing/2014/main" id="{DBC07685-D79A-B52B-42A3-4CB71E1A6FB8}"/>
              </a:ext>
            </a:extLst>
          </p:cNvPr>
          <p:cNvSpPr/>
          <p:nvPr/>
        </p:nvSpPr>
        <p:spPr>
          <a:xfrm>
            <a:off x="4319261" y="1481576"/>
            <a:ext cx="3129642" cy="4744357"/>
          </a:xfrm>
          <a:prstGeom prst="roundRect">
            <a:avLst/>
          </a:prstGeom>
          <a:solidFill>
            <a:schemeClr val="bg1">
              <a:alpha val="76144"/>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689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6E97-5E94-2840-B7F8-150FCA015604}"/>
              </a:ext>
            </a:extLst>
          </p:cNvPr>
          <p:cNvSpPr>
            <a:spLocks noGrp="1"/>
          </p:cNvSpPr>
          <p:nvPr>
            <p:ph type="title"/>
          </p:nvPr>
        </p:nvSpPr>
        <p:spPr/>
        <p:txBody>
          <a:bodyPr/>
          <a:lstStyle/>
          <a:p>
            <a:r>
              <a:rPr lang="ga-IE"/>
              <a:t>Nithe le cur san áireamh don Teagasc agus don Fhoghlaim</a:t>
            </a:r>
          </a:p>
        </p:txBody>
      </p:sp>
      <p:sp>
        <p:nvSpPr>
          <p:cNvPr id="7" name="Text Placeholder 2">
            <a:extLst>
              <a:ext uri="{FF2B5EF4-FFF2-40B4-BE49-F238E27FC236}">
                <a16:creationId xmlns:a16="http://schemas.microsoft.com/office/drawing/2014/main" id="{C43987B8-7812-81F0-529F-BE0A68E631C3}"/>
              </a:ext>
            </a:extLst>
          </p:cNvPr>
          <p:cNvSpPr txBox="1">
            <a:spLocks/>
          </p:cNvSpPr>
          <p:nvPr/>
        </p:nvSpPr>
        <p:spPr>
          <a:xfrm>
            <a:off x="467734" y="1500514"/>
            <a:ext cx="7368639" cy="41452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nSpc>
                <a:spcPct val="170000"/>
              </a:lnSpc>
            </a:pPr>
            <a:r>
              <a:rPr lang="ga-IE" sz="2400" u="sng" kern="0"/>
              <a:t>Ceisteanna le plé</a:t>
            </a:r>
            <a:r>
              <a:rPr lang="en-US" sz="2400" u="sng" kern="0"/>
              <a:t>:</a:t>
            </a:r>
            <a:endParaRPr lang="en-US" sz="2400"/>
          </a:p>
          <a:p>
            <a:pPr marL="742950" indent="-514350">
              <a:buAutoNum type="arabicParenR"/>
            </a:pPr>
            <a:r>
              <a:rPr lang="ga-IE" sz="2400" kern="0"/>
              <a:t>Mar </a:t>
            </a:r>
            <a:r>
              <a:rPr lang="ga-IE" sz="2400" b="1" kern="0">
                <a:solidFill>
                  <a:srgbClr val="3EA064"/>
                </a:solidFill>
              </a:rPr>
              <a:t>dhuine aonair</a:t>
            </a:r>
            <a:r>
              <a:rPr lang="ga-IE" sz="2400" kern="0"/>
              <a:t>, cén tionchar a bheidh ag Tráinse 1 ar do chleachtas sa seomra ranga, dar leat?</a:t>
            </a:r>
          </a:p>
          <a:p>
            <a:pPr marL="742950" indent="-514350">
              <a:buAutoNum type="arabicParenR"/>
            </a:pPr>
            <a:r>
              <a:rPr lang="ga-IE" sz="2400" kern="0"/>
              <a:t>I do </a:t>
            </a:r>
            <a:r>
              <a:rPr lang="ga-IE" sz="2400" b="1" kern="0">
                <a:solidFill>
                  <a:srgbClr val="3EA064"/>
                </a:solidFill>
              </a:rPr>
              <a:t>roinn ábhair</a:t>
            </a:r>
            <a:r>
              <a:rPr lang="ga-IE" sz="2400" kern="0"/>
              <a:t>, an bhfuil na chéad chéimeanna follasacha eile ann chun dul i </a:t>
            </a:r>
            <a:r>
              <a:rPr lang="ga-IE" sz="2400" kern="0" noProof="1"/>
              <a:t>ngleic leo chun ullmhú do Thráinse 1 agus do Thráinsí ina dhiaidh sin?</a:t>
            </a:r>
          </a:p>
          <a:p>
            <a:pPr marL="742950" indent="-514350">
              <a:buAutoNum type="arabicParenR"/>
            </a:pPr>
            <a:r>
              <a:rPr lang="ga-IE" sz="2400" kern="0"/>
              <a:t>Laistigh de </a:t>
            </a:r>
            <a:r>
              <a:rPr lang="ga-IE" sz="2400" b="1" kern="0">
                <a:solidFill>
                  <a:srgbClr val="3EA064"/>
                </a:solidFill>
              </a:rPr>
              <a:t>do phobal scoile</a:t>
            </a:r>
            <a:r>
              <a:rPr lang="ga-IE" sz="2400" kern="0"/>
              <a:t>, an bhfuil aon chúinsí ag teacht chun cinn mar thoradh ar </a:t>
            </a:r>
            <a:r>
              <a:rPr lang="ga-IE" sz="2400" kern="0" noProof="1"/>
              <a:t>Thráinse 1 don bhliain acadúil seo agus ina dhiaidh sin?</a:t>
            </a:r>
          </a:p>
        </p:txBody>
      </p:sp>
      <p:pic>
        <p:nvPicPr>
          <p:cNvPr id="13" name="Picture 12" descr="A green rectangular object with a question mark&#10;&#10;Description automatically generated">
            <a:extLst>
              <a:ext uri="{FF2B5EF4-FFF2-40B4-BE49-F238E27FC236}">
                <a16:creationId xmlns:a16="http://schemas.microsoft.com/office/drawing/2014/main" id="{06EA60D3-4837-23EC-F25D-6D73DFD7711B}"/>
              </a:ext>
            </a:extLst>
          </p:cNvPr>
          <p:cNvPicPr>
            <a:picLocks noChangeAspect="1"/>
          </p:cNvPicPr>
          <p:nvPr/>
        </p:nvPicPr>
        <p:blipFill>
          <a:blip r:embed="rId3"/>
          <a:stretch>
            <a:fillRect/>
          </a:stretch>
        </p:blipFill>
        <p:spPr>
          <a:xfrm>
            <a:off x="3330334" y="5744965"/>
            <a:ext cx="1175471" cy="1200679"/>
          </a:xfrm>
          <a:prstGeom prst="rect">
            <a:avLst/>
          </a:prstGeom>
        </p:spPr>
      </p:pic>
      <p:grpSp>
        <p:nvGrpSpPr>
          <p:cNvPr id="8" name="Group 7">
            <a:extLst>
              <a:ext uri="{FF2B5EF4-FFF2-40B4-BE49-F238E27FC236}">
                <a16:creationId xmlns:a16="http://schemas.microsoft.com/office/drawing/2014/main" id="{B857B707-42C1-97D2-0F32-8C0212ACDF2A}"/>
              </a:ext>
            </a:extLst>
          </p:cNvPr>
          <p:cNvGrpSpPr/>
          <p:nvPr/>
        </p:nvGrpSpPr>
        <p:grpSpPr>
          <a:xfrm>
            <a:off x="8057077" y="1251266"/>
            <a:ext cx="3668198" cy="4768762"/>
            <a:chOff x="8057076" y="1251266"/>
            <a:chExt cx="2352496" cy="4692403"/>
          </a:xfrm>
        </p:grpSpPr>
        <p:sp>
          <p:nvSpPr>
            <p:cNvPr id="4" name="Rectangle: Rounded Corners 3">
              <a:extLst>
                <a:ext uri="{FF2B5EF4-FFF2-40B4-BE49-F238E27FC236}">
                  <a16:creationId xmlns:a16="http://schemas.microsoft.com/office/drawing/2014/main" id="{F52CAAF4-A0D2-2277-CF19-6FE54CFA71B3}"/>
                </a:ext>
              </a:extLst>
            </p:cNvPr>
            <p:cNvSpPr/>
            <p:nvPr/>
          </p:nvSpPr>
          <p:spPr>
            <a:xfrm>
              <a:off x="8057076" y="1660895"/>
              <a:ext cx="2349500" cy="427264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79CB75-652E-F99E-5E0E-24BB38E232FB}"/>
                </a:ext>
              </a:extLst>
            </p:cNvPr>
            <p:cNvSpPr txBox="1"/>
            <p:nvPr/>
          </p:nvSpPr>
          <p:spPr>
            <a:xfrm>
              <a:off x="8196149" y="2184816"/>
              <a:ext cx="2213423" cy="37588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noProof="1">
                  <a:solidFill>
                    <a:srgbClr val="1A1A13"/>
                  </a:solidFill>
                  <a:cs typeface="Arial"/>
                </a:rPr>
                <a:t>Tráinse 1</a:t>
              </a:r>
              <a:endParaRPr lang="en-US" sz="2000" noProof="1">
                <a:cs typeface="Arial"/>
              </a:endParaRPr>
            </a:p>
            <a:p>
              <a:pPr marL="285750" indent="-285750">
                <a:lnSpc>
                  <a:spcPct val="150000"/>
                </a:lnSpc>
                <a:buFont typeface="Arial"/>
                <a:buChar char="•"/>
              </a:pPr>
              <a:r>
                <a:rPr lang="en-US" sz="1400" b="0" i="0" noProof="1">
                  <a:solidFill>
                    <a:srgbClr val="0A0A0A"/>
                  </a:solidFill>
                  <a:effectLst/>
                  <a:latin typeface="lato"/>
                  <a:ea typeface="lato"/>
                  <a:cs typeface="lato"/>
                </a:rPr>
                <a:t>An tSean-Ghréigis</a:t>
              </a:r>
            </a:p>
            <a:p>
              <a:pPr marL="285750" indent="-285750">
                <a:lnSpc>
                  <a:spcPct val="150000"/>
                </a:lnSpc>
                <a:buFont typeface="Arial"/>
                <a:buChar char="•"/>
              </a:pPr>
              <a:r>
                <a:rPr lang="en-US" sz="1400" b="0" i="0" noProof="1">
                  <a:solidFill>
                    <a:srgbClr val="0A0A0A"/>
                  </a:solidFill>
                  <a:effectLst/>
                  <a:latin typeface="lato"/>
                  <a:ea typeface="lato"/>
                  <a:cs typeface="lato"/>
                </a:rPr>
                <a:t>An Araibis</a:t>
              </a:r>
            </a:p>
            <a:p>
              <a:pPr marL="285750" indent="-285750">
                <a:lnSpc>
                  <a:spcPct val="150000"/>
                </a:lnSpc>
                <a:buFont typeface="Arial"/>
                <a:buChar char="•"/>
              </a:pPr>
              <a:r>
                <a:rPr lang="en-US" sz="1400" b="0" i="0" noProof="1">
                  <a:solidFill>
                    <a:srgbClr val="0A0A0A"/>
                  </a:solidFill>
                  <a:effectLst/>
                  <a:latin typeface="lato"/>
                  <a:ea typeface="lato"/>
                  <a:cs typeface="lato"/>
                </a:rPr>
                <a:t>An Bhitheolaíocht</a:t>
              </a:r>
            </a:p>
            <a:p>
              <a:pPr marL="285750" indent="-285750">
                <a:lnSpc>
                  <a:spcPct val="150000"/>
                </a:lnSpc>
                <a:buFont typeface="Arial"/>
                <a:buChar char="•"/>
              </a:pPr>
              <a:r>
                <a:rPr lang="en-US" sz="1400" b="0" i="0" noProof="1">
                  <a:solidFill>
                    <a:srgbClr val="0A0A0A"/>
                  </a:solidFill>
                  <a:effectLst/>
                  <a:latin typeface="lato"/>
                  <a:ea typeface="lato"/>
                  <a:cs typeface="lato"/>
                </a:rPr>
                <a:t>Gnó</a:t>
              </a:r>
            </a:p>
            <a:p>
              <a:pPr marL="285750" indent="-285750">
                <a:lnSpc>
                  <a:spcPct val="150000"/>
                </a:lnSpc>
                <a:buFont typeface="Arial"/>
                <a:buChar char="•"/>
              </a:pPr>
              <a:r>
                <a:rPr lang="en-US" sz="1400" noProof="1">
                  <a:solidFill>
                    <a:srgbClr val="1A1A13"/>
                  </a:solidFill>
                  <a:latin typeface="lato"/>
                  <a:ea typeface="lato"/>
                  <a:cs typeface="Arial"/>
                </a:rPr>
                <a:t>Ceimic</a:t>
              </a:r>
            </a:p>
            <a:p>
              <a:pPr marL="285750" indent="-285750">
                <a:lnSpc>
                  <a:spcPct val="150000"/>
                </a:lnSpc>
                <a:buFont typeface="Arial"/>
                <a:buChar char="•"/>
              </a:pPr>
              <a:r>
                <a:rPr lang="en-US" sz="1400" b="1" i="0" noProof="1">
                  <a:solidFill>
                    <a:srgbClr val="0A0A0A"/>
                  </a:solidFill>
                  <a:effectLst/>
                  <a:latin typeface="lato"/>
                  <a:ea typeface="lato"/>
                  <a:cs typeface="lato"/>
                </a:rPr>
                <a:t>Gníomhú ar son na hAeráide agus Forbairt Inbhuanaithe</a:t>
              </a:r>
            </a:p>
            <a:p>
              <a:pPr marL="285750" indent="-285750">
                <a:lnSpc>
                  <a:spcPct val="150000"/>
                </a:lnSpc>
                <a:buFont typeface="Arial"/>
                <a:buChar char="•"/>
              </a:pPr>
              <a:r>
                <a:rPr lang="en-US" sz="1400" b="1" i="0" noProof="1">
                  <a:solidFill>
                    <a:srgbClr val="000000"/>
                  </a:solidFill>
                  <a:effectLst/>
                  <a:latin typeface="lato"/>
                  <a:ea typeface="lato"/>
                  <a:cs typeface="lato"/>
                </a:rPr>
                <a:t>Léann na Drámaíochta, na Scannán &amp; na hAmharclannaíochta</a:t>
              </a:r>
            </a:p>
            <a:p>
              <a:pPr marL="285750" indent="-285750">
                <a:lnSpc>
                  <a:spcPct val="150000"/>
                </a:lnSpc>
                <a:buFont typeface="Arial"/>
                <a:buChar char="•"/>
              </a:pPr>
              <a:r>
                <a:rPr lang="en-US" sz="1400" b="0" i="0" noProof="1">
                  <a:solidFill>
                    <a:srgbClr val="0A0A0A"/>
                  </a:solidFill>
                  <a:effectLst/>
                  <a:latin typeface="lato"/>
                  <a:ea typeface="lato"/>
                  <a:cs typeface="lato"/>
                </a:rPr>
                <a:t>An Laidin</a:t>
              </a:r>
            </a:p>
            <a:p>
              <a:pPr marL="285750" indent="-285750">
                <a:lnSpc>
                  <a:spcPct val="150000"/>
                </a:lnSpc>
                <a:buFont typeface="Arial"/>
                <a:buChar char="•"/>
              </a:pPr>
              <a:r>
                <a:rPr lang="en-US" sz="1400" noProof="1">
                  <a:solidFill>
                    <a:srgbClr val="0A0A0A"/>
                  </a:solidFill>
                  <a:latin typeface="lato"/>
                  <a:ea typeface="lato"/>
                  <a:cs typeface="Arial"/>
                </a:rPr>
                <a:t>Fisic</a:t>
              </a:r>
              <a:endParaRPr lang="en-US" sz="1400" noProof="1">
                <a:solidFill>
                  <a:srgbClr val="1A1A13"/>
                </a:solidFill>
                <a:latin typeface="lato"/>
                <a:ea typeface="lato"/>
                <a:cs typeface="Arial"/>
              </a:endParaRPr>
            </a:p>
          </p:txBody>
        </p:sp>
        <p:sp>
          <p:nvSpPr>
            <p:cNvPr id="6" name="Rectangle: Rounded Corners 5">
              <a:extLst>
                <a:ext uri="{FF2B5EF4-FFF2-40B4-BE49-F238E27FC236}">
                  <a16:creationId xmlns:a16="http://schemas.microsoft.com/office/drawing/2014/main" id="{422CE8DC-7D36-37FD-45A7-1F6BF9FAE04E}"/>
                </a:ext>
              </a:extLst>
            </p:cNvPr>
            <p:cNvSpPr/>
            <p:nvPr/>
          </p:nvSpPr>
          <p:spPr>
            <a:xfrm>
              <a:off x="8162717" y="1251266"/>
              <a:ext cx="2150162" cy="861318"/>
            </a:xfrm>
            <a:prstGeom prst="roundRect">
              <a:avLst/>
            </a:prstGeom>
            <a:solidFill>
              <a:srgbClr val="3EA064"/>
            </a:solidFill>
            <a:ln>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ga-IE" sz="2000">
                  <a:solidFill>
                    <a:prstClr val="white"/>
                  </a:solidFill>
                  <a:latin typeface="Arial" panose="020B0604020202020204"/>
                </a:rPr>
                <a:t>I Seomraí Ranga </a:t>
              </a:r>
            </a:p>
            <a:p>
              <a:pPr algn="ctr">
                <a:defRPr/>
              </a:pPr>
              <a:r>
                <a:rPr lang="ga-IE" sz="2000">
                  <a:solidFill>
                    <a:prstClr val="white"/>
                  </a:solidFill>
                  <a:latin typeface="Arial" panose="020B0604020202020204"/>
                </a:rPr>
                <a:t>Meán Fómhair 2025</a:t>
              </a:r>
              <a:endParaRPr lang="ga-IE" sz="2000">
                <a:solidFill>
                  <a:prstClr val="white"/>
                </a:solidFill>
                <a:cs typeface="Arial"/>
              </a:endParaRPr>
            </a:p>
          </p:txBody>
        </p:sp>
      </p:grpSp>
    </p:spTree>
    <p:extLst>
      <p:ext uri="{BB962C8B-B14F-4D97-AF65-F5344CB8AC3E}">
        <p14:creationId xmlns:p14="http://schemas.microsoft.com/office/powerpoint/2010/main" val="1635470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1A45B-6561-0F2B-E4AA-C61BBCD411BA}"/>
              </a:ext>
            </a:extLst>
          </p:cNvPr>
          <p:cNvSpPr txBox="1"/>
          <p:nvPr/>
        </p:nvSpPr>
        <p:spPr>
          <a:xfrm>
            <a:off x="5649993" y="2178808"/>
            <a:ext cx="547666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ga-IE" sz="3600" b="1" dirty="0">
                <a:solidFill>
                  <a:srgbClr val="1A87A8"/>
                </a:solidFill>
                <a:cs typeface="Arial"/>
              </a:rPr>
              <a:t>Athfhorbairt na Sraithe Sinsearaí</a:t>
            </a:r>
            <a:endParaRPr lang="ga-IE" dirty="0"/>
          </a:p>
          <a:p>
            <a:pPr algn="ctr"/>
            <a:r>
              <a:rPr lang="ga-IE" sz="2400" dirty="0">
                <a:solidFill>
                  <a:srgbClr val="1A87A8"/>
                </a:solidFill>
                <a:cs typeface="Arial"/>
              </a:rPr>
              <a:t>Eispéiris Foghlama Gairmiúla (EFG) de chuid Oide 2024/25</a:t>
            </a:r>
          </a:p>
        </p:txBody>
      </p:sp>
      <p:pic>
        <p:nvPicPr>
          <p:cNvPr id="7" name="Picture 6">
            <a:extLst>
              <a:ext uri="{FF2B5EF4-FFF2-40B4-BE49-F238E27FC236}">
                <a16:creationId xmlns:a16="http://schemas.microsoft.com/office/drawing/2014/main" id="{8F5A0DD5-A02D-760A-BBE4-792BDD2E903B}"/>
              </a:ext>
            </a:extLst>
          </p:cNvPr>
          <p:cNvPicPr>
            <a:picLocks noChangeAspect="1"/>
          </p:cNvPicPr>
          <p:nvPr/>
        </p:nvPicPr>
        <p:blipFill>
          <a:blip r:embed="rId2"/>
          <a:stretch>
            <a:fillRect/>
          </a:stretch>
        </p:blipFill>
        <p:spPr>
          <a:xfrm>
            <a:off x="880947" y="418136"/>
            <a:ext cx="4049038" cy="572618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4803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CD0C7-AC54-0A6B-262F-43BBCB44425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7B3E2CB-A05D-6EBA-AE2C-7F01FED3E768}"/>
              </a:ext>
            </a:extLst>
          </p:cNvPr>
          <p:cNvSpPr txBox="1"/>
          <p:nvPr/>
        </p:nvSpPr>
        <p:spPr>
          <a:xfrm>
            <a:off x="2114669" y="1877982"/>
            <a:ext cx="8934629"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GB" sz="2400">
                <a:solidFill>
                  <a:srgbClr val="FFFFFF"/>
                </a:solidFill>
                <a:cs typeface="Arial"/>
              </a:rPr>
              <a:t>Four-year + framework of professional learning</a:t>
            </a:r>
            <a:endParaRPr lang="en-US" sz="2400">
              <a:cs typeface="Arial"/>
            </a:endParaRPr>
          </a:p>
          <a:p>
            <a:pPr>
              <a:spcAft>
                <a:spcPts val="1200"/>
              </a:spcAft>
            </a:pPr>
            <a:r>
              <a:rPr lang="en-GB" sz="2400">
                <a:solidFill>
                  <a:srgbClr val="FFFFFF"/>
                </a:solidFill>
                <a:cs typeface="Arial"/>
              </a:rPr>
              <a:t>Full-day professional learning events</a:t>
            </a:r>
            <a:endParaRPr lang="en-GB" sz="2400">
              <a:cs typeface="Arial"/>
            </a:endParaRPr>
          </a:p>
          <a:p>
            <a:pPr>
              <a:spcAft>
                <a:spcPts val="1200"/>
              </a:spcAft>
            </a:pPr>
            <a:r>
              <a:rPr lang="en-GB" sz="2400">
                <a:solidFill>
                  <a:srgbClr val="FFFFFF"/>
                </a:solidFill>
                <a:cs typeface="Arial"/>
              </a:rPr>
              <a:t>School closure day</a:t>
            </a:r>
            <a:endParaRPr lang="en-GB" sz="2400">
              <a:cs typeface="Arial"/>
            </a:endParaRPr>
          </a:p>
          <a:p>
            <a:pPr>
              <a:spcAft>
                <a:spcPts val="1200"/>
              </a:spcAft>
            </a:pPr>
            <a:r>
              <a:rPr lang="en-GB" sz="2400">
                <a:solidFill>
                  <a:srgbClr val="FFFFFF"/>
                </a:solidFill>
                <a:cs typeface="Arial"/>
              </a:rPr>
              <a:t>Collaboratives</a:t>
            </a:r>
            <a:endParaRPr lang="en-GB" sz="2400">
              <a:cs typeface="Arial"/>
            </a:endParaRPr>
          </a:p>
          <a:p>
            <a:pPr>
              <a:spcAft>
                <a:spcPts val="1200"/>
              </a:spcAft>
            </a:pPr>
            <a:r>
              <a:rPr lang="en-GB" sz="2400">
                <a:solidFill>
                  <a:srgbClr val="FFFFFF"/>
                </a:solidFill>
                <a:cs typeface="Arial"/>
              </a:rPr>
              <a:t>Webinars</a:t>
            </a:r>
            <a:endParaRPr lang="en-GB" sz="2400">
              <a:cs typeface="Arial"/>
            </a:endParaRPr>
          </a:p>
          <a:p>
            <a:pPr>
              <a:spcAft>
                <a:spcPts val="1200"/>
              </a:spcAft>
            </a:pPr>
            <a:r>
              <a:rPr lang="en-GB" sz="2400">
                <a:solidFill>
                  <a:srgbClr val="FFFFFF"/>
                </a:solidFill>
                <a:cs typeface="Arial"/>
              </a:rPr>
              <a:t>Practical Workshops</a:t>
            </a:r>
            <a:endParaRPr lang="en-GB" sz="2400">
              <a:cs typeface="Arial"/>
            </a:endParaRPr>
          </a:p>
          <a:p>
            <a:pPr>
              <a:spcAft>
                <a:spcPts val="1200"/>
              </a:spcAft>
            </a:pPr>
            <a:r>
              <a:rPr lang="en-GB" sz="2400">
                <a:solidFill>
                  <a:srgbClr val="FFFFFF"/>
                </a:solidFill>
                <a:cs typeface="Arial"/>
              </a:rPr>
              <a:t>In-school support</a:t>
            </a:r>
          </a:p>
          <a:p>
            <a:pPr>
              <a:spcAft>
                <a:spcPts val="1200"/>
              </a:spcAft>
            </a:pPr>
            <a:r>
              <a:rPr lang="en-GB" sz="2400">
                <a:solidFill>
                  <a:srgbClr val="FFFFFF"/>
                </a:solidFill>
                <a:cs typeface="Arial"/>
              </a:rPr>
              <a:t>Drop-in clinics</a:t>
            </a:r>
          </a:p>
        </p:txBody>
      </p:sp>
      <p:pic>
        <p:nvPicPr>
          <p:cNvPr id="10" name="Picture 9">
            <a:extLst>
              <a:ext uri="{FF2B5EF4-FFF2-40B4-BE49-F238E27FC236}">
                <a16:creationId xmlns:a16="http://schemas.microsoft.com/office/drawing/2014/main" id="{A4B0C598-5C3B-9296-FB64-092DFCF26353}"/>
              </a:ext>
            </a:extLst>
          </p:cNvPr>
          <p:cNvPicPr>
            <a:picLocks noChangeAspect="1"/>
          </p:cNvPicPr>
          <p:nvPr/>
        </p:nvPicPr>
        <p:blipFill>
          <a:blip r:embed="rId3"/>
          <a:stretch>
            <a:fillRect/>
          </a:stretch>
        </p:blipFill>
        <p:spPr>
          <a:xfrm>
            <a:off x="2523626" y="429285"/>
            <a:ext cx="7144747" cy="557290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2306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1A45B-6561-0F2B-E4AA-C61BBCD411BA}"/>
              </a:ext>
            </a:extLst>
          </p:cNvPr>
          <p:cNvSpPr txBox="1"/>
          <p:nvPr/>
        </p:nvSpPr>
        <p:spPr>
          <a:xfrm>
            <a:off x="5649993" y="2178808"/>
            <a:ext cx="547666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ga-IE" sz="3600" b="1" dirty="0">
                <a:solidFill>
                  <a:srgbClr val="1A87A8"/>
                </a:solidFill>
                <a:cs typeface="Arial"/>
              </a:rPr>
              <a:t>Athfhorbairt na Sraithe Sinsearaí</a:t>
            </a:r>
            <a:endParaRPr lang="ga-IE" dirty="0"/>
          </a:p>
          <a:p>
            <a:pPr algn="ctr"/>
            <a:r>
              <a:rPr lang="ga-IE" sz="2400" dirty="0">
                <a:solidFill>
                  <a:srgbClr val="1A87A8"/>
                </a:solidFill>
                <a:cs typeface="Arial"/>
              </a:rPr>
              <a:t>Eispéiris Foghlama Gairmiúla (EFG) de chuid Oide 2024/25</a:t>
            </a:r>
          </a:p>
        </p:txBody>
      </p:sp>
      <p:pic>
        <p:nvPicPr>
          <p:cNvPr id="7" name="Picture 6">
            <a:extLst>
              <a:ext uri="{FF2B5EF4-FFF2-40B4-BE49-F238E27FC236}">
                <a16:creationId xmlns:a16="http://schemas.microsoft.com/office/drawing/2014/main" id="{8F5A0DD5-A02D-760A-BBE4-792BDD2E903B}"/>
              </a:ext>
            </a:extLst>
          </p:cNvPr>
          <p:cNvPicPr>
            <a:picLocks noChangeAspect="1"/>
          </p:cNvPicPr>
          <p:nvPr/>
        </p:nvPicPr>
        <p:blipFill>
          <a:blip r:embed="rId2"/>
          <a:stretch>
            <a:fillRect/>
          </a:stretch>
        </p:blipFill>
        <p:spPr>
          <a:xfrm>
            <a:off x="880947" y="418136"/>
            <a:ext cx="4049038" cy="572618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1148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CD0C7-AC54-0A6B-262F-43BBCB44425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7B3E2CB-A05D-6EBA-AE2C-7F01FED3E768}"/>
              </a:ext>
            </a:extLst>
          </p:cNvPr>
          <p:cNvSpPr txBox="1"/>
          <p:nvPr/>
        </p:nvSpPr>
        <p:spPr>
          <a:xfrm>
            <a:off x="2114669" y="1877982"/>
            <a:ext cx="8934629"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GB" sz="2400">
                <a:solidFill>
                  <a:srgbClr val="FFFFFF"/>
                </a:solidFill>
                <a:cs typeface="Arial"/>
              </a:rPr>
              <a:t>Four-year + framework of professional learning</a:t>
            </a:r>
            <a:endParaRPr lang="en-US" sz="2400">
              <a:cs typeface="Arial"/>
            </a:endParaRPr>
          </a:p>
          <a:p>
            <a:pPr>
              <a:spcAft>
                <a:spcPts val="1200"/>
              </a:spcAft>
            </a:pPr>
            <a:r>
              <a:rPr lang="en-GB" sz="2400">
                <a:solidFill>
                  <a:srgbClr val="FFFFFF"/>
                </a:solidFill>
                <a:cs typeface="Arial"/>
              </a:rPr>
              <a:t>Full-day professional learning events</a:t>
            </a:r>
            <a:endParaRPr lang="en-GB" sz="2400">
              <a:cs typeface="Arial"/>
            </a:endParaRPr>
          </a:p>
          <a:p>
            <a:pPr>
              <a:spcAft>
                <a:spcPts val="1200"/>
              </a:spcAft>
            </a:pPr>
            <a:r>
              <a:rPr lang="en-GB" sz="2400">
                <a:solidFill>
                  <a:srgbClr val="FFFFFF"/>
                </a:solidFill>
                <a:cs typeface="Arial"/>
              </a:rPr>
              <a:t>School closure day</a:t>
            </a:r>
            <a:endParaRPr lang="en-GB" sz="2400">
              <a:cs typeface="Arial"/>
            </a:endParaRPr>
          </a:p>
          <a:p>
            <a:pPr>
              <a:spcAft>
                <a:spcPts val="1200"/>
              </a:spcAft>
            </a:pPr>
            <a:r>
              <a:rPr lang="en-GB" sz="2400">
                <a:solidFill>
                  <a:srgbClr val="FFFFFF"/>
                </a:solidFill>
                <a:cs typeface="Arial"/>
              </a:rPr>
              <a:t>Collaboratives</a:t>
            </a:r>
            <a:endParaRPr lang="en-GB" sz="2400">
              <a:cs typeface="Arial"/>
            </a:endParaRPr>
          </a:p>
          <a:p>
            <a:pPr>
              <a:spcAft>
                <a:spcPts val="1200"/>
              </a:spcAft>
            </a:pPr>
            <a:r>
              <a:rPr lang="en-GB" sz="2400">
                <a:solidFill>
                  <a:srgbClr val="FFFFFF"/>
                </a:solidFill>
                <a:cs typeface="Arial"/>
              </a:rPr>
              <a:t>Webinars</a:t>
            </a:r>
            <a:endParaRPr lang="en-GB" sz="2400">
              <a:cs typeface="Arial"/>
            </a:endParaRPr>
          </a:p>
          <a:p>
            <a:pPr>
              <a:spcAft>
                <a:spcPts val="1200"/>
              </a:spcAft>
            </a:pPr>
            <a:r>
              <a:rPr lang="en-GB" sz="2400">
                <a:solidFill>
                  <a:srgbClr val="FFFFFF"/>
                </a:solidFill>
                <a:cs typeface="Arial"/>
              </a:rPr>
              <a:t>Practical Workshops</a:t>
            </a:r>
            <a:endParaRPr lang="en-GB" sz="2400">
              <a:cs typeface="Arial"/>
            </a:endParaRPr>
          </a:p>
          <a:p>
            <a:pPr>
              <a:spcAft>
                <a:spcPts val="1200"/>
              </a:spcAft>
            </a:pPr>
            <a:r>
              <a:rPr lang="en-GB" sz="2400">
                <a:solidFill>
                  <a:srgbClr val="FFFFFF"/>
                </a:solidFill>
                <a:cs typeface="Arial"/>
              </a:rPr>
              <a:t>In-school support</a:t>
            </a:r>
          </a:p>
          <a:p>
            <a:pPr>
              <a:spcAft>
                <a:spcPts val="1200"/>
              </a:spcAft>
            </a:pPr>
            <a:r>
              <a:rPr lang="en-GB" sz="2400">
                <a:solidFill>
                  <a:srgbClr val="FFFFFF"/>
                </a:solidFill>
                <a:cs typeface="Arial"/>
              </a:rPr>
              <a:t>Drop-in clinics</a:t>
            </a:r>
          </a:p>
        </p:txBody>
      </p:sp>
      <p:pic>
        <p:nvPicPr>
          <p:cNvPr id="5" name="Picture 4">
            <a:extLst>
              <a:ext uri="{FF2B5EF4-FFF2-40B4-BE49-F238E27FC236}">
                <a16:creationId xmlns:a16="http://schemas.microsoft.com/office/drawing/2014/main" id="{EFB1A327-0C9C-510C-DFDA-F840D09FC1EC}"/>
              </a:ext>
            </a:extLst>
          </p:cNvPr>
          <p:cNvPicPr>
            <a:picLocks noChangeAspect="1"/>
          </p:cNvPicPr>
          <p:nvPr/>
        </p:nvPicPr>
        <p:blipFill>
          <a:blip r:embed="rId3"/>
          <a:stretch>
            <a:fillRect/>
          </a:stretch>
        </p:blipFill>
        <p:spPr>
          <a:xfrm>
            <a:off x="1405254" y="596271"/>
            <a:ext cx="8508179" cy="547443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832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88"/>
        <p:cNvGrpSpPr/>
        <p:nvPr/>
      </p:nvGrpSpPr>
      <p:grpSpPr>
        <a:xfrm>
          <a:off x="0" y="0"/>
          <a:ext cx="0" cy="0"/>
          <a:chOff x="0" y="0"/>
          <a:chExt cx="0" cy="0"/>
        </a:xfrm>
      </p:grpSpPr>
      <p:sp>
        <p:nvSpPr>
          <p:cNvPr id="2" name="TextBox 1">
            <a:extLst>
              <a:ext uri="{FF2B5EF4-FFF2-40B4-BE49-F238E27FC236}">
                <a16:creationId xmlns:a16="http://schemas.microsoft.com/office/drawing/2014/main" id="{0B405E92-9D46-1354-4E3C-BD7AAE233624}"/>
              </a:ext>
            </a:extLst>
          </p:cNvPr>
          <p:cNvSpPr txBox="1"/>
          <p:nvPr/>
        </p:nvSpPr>
        <p:spPr>
          <a:xfrm>
            <a:off x="441201" y="2804241"/>
            <a:ext cx="5143500" cy="707886"/>
          </a:xfrm>
          <a:prstGeom prst="rect">
            <a:avLst/>
          </a:prstGeom>
          <a:noFill/>
        </p:spPr>
        <p:txBody>
          <a:bodyPr wrap="square" rtlCol="0">
            <a:spAutoFit/>
          </a:bodyPr>
          <a:lstStyle/>
          <a:p>
            <a:r>
              <a:rPr lang="ga-IE" sz="4000">
                <a:solidFill>
                  <a:schemeClr val="bg1"/>
                </a:solidFill>
              </a:rPr>
              <a:t>An Idirbhliain</a:t>
            </a:r>
          </a:p>
        </p:txBody>
      </p:sp>
      <p:pic>
        <p:nvPicPr>
          <p:cNvPr id="4" name="Picture 3">
            <a:extLst>
              <a:ext uri="{FF2B5EF4-FFF2-40B4-BE49-F238E27FC236}">
                <a16:creationId xmlns:a16="http://schemas.microsoft.com/office/drawing/2014/main" id="{C1194F4B-C0C9-E2B8-E593-67A4F68BE8F6}"/>
              </a:ext>
            </a:extLst>
          </p:cNvPr>
          <p:cNvPicPr>
            <a:picLocks noChangeAspect="1"/>
          </p:cNvPicPr>
          <p:nvPr/>
        </p:nvPicPr>
        <p:blipFill>
          <a:blip r:embed="rId3"/>
          <a:stretch>
            <a:fillRect/>
          </a:stretch>
        </p:blipFill>
        <p:spPr>
          <a:xfrm>
            <a:off x="7328524" y="1338262"/>
            <a:ext cx="3345995" cy="41814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0270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20"/>
          <p:cNvSpPr txBox="1">
            <a:spLocks noGrp="1"/>
          </p:cNvSpPr>
          <p:nvPr>
            <p:ph type="title"/>
          </p:nvPr>
        </p:nvSpPr>
        <p:spPr>
          <a:xfrm>
            <a:off x="557495" y="192928"/>
            <a:ext cx="8814092" cy="696072"/>
          </a:xfrm>
          <a:prstGeom prst="rect">
            <a:avLst/>
          </a:prstGeom>
        </p:spPr>
        <p:txBody>
          <a:bodyPr spcFirstLastPara="1" wrap="square" lIns="0" tIns="0" rIns="0" bIns="0" anchor="b" anchorCtr="0">
            <a:normAutofit/>
          </a:bodyPr>
          <a:lstStyle/>
          <a:p>
            <a:r>
              <a:rPr lang="ga-IE" sz="4000">
                <a:solidFill>
                  <a:srgbClr val="1987A8"/>
                </a:solidFill>
              </a:rPr>
              <a:t>Ráiteas </a:t>
            </a:r>
            <a:r>
              <a:rPr lang="en-IE" sz="4000">
                <a:solidFill>
                  <a:srgbClr val="1987A8"/>
                </a:solidFill>
              </a:rPr>
              <a:t>an </a:t>
            </a:r>
            <a:r>
              <a:rPr lang="en-IE" sz="4000" noProof="1">
                <a:solidFill>
                  <a:srgbClr val="1987A8"/>
                </a:solidFill>
              </a:rPr>
              <a:t>Chláir </a:t>
            </a:r>
            <a:r>
              <a:rPr lang="ga-IE" sz="4000">
                <a:solidFill>
                  <a:srgbClr val="1987A8"/>
                </a:solidFill>
              </a:rPr>
              <a:t>Idirbhliana</a:t>
            </a:r>
            <a:endParaRPr lang="ga-IE" sz="4000" i="1">
              <a:solidFill>
                <a:srgbClr val="1987A8"/>
              </a:solidFill>
            </a:endParaRPr>
          </a:p>
        </p:txBody>
      </p:sp>
      <p:sp>
        <p:nvSpPr>
          <p:cNvPr id="2" name="Google Shape;10422;p188">
            <a:extLst>
              <a:ext uri="{FF2B5EF4-FFF2-40B4-BE49-F238E27FC236}">
                <a16:creationId xmlns:a16="http://schemas.microsoft.com/office/drawing/2014/main" id="{3D4C7A6F-39EE-A812-A6E2-ACB71620AA8B}"/>
              </a:ext>
            </a:extLst>
          </p:cNvPr>
          <p:cNvSpPr/>
          <p:nvPr/>
        </p:nvSpPr>
        <p:spPr>
          <a:xfrm>
            <a:off x="557495" y="1287396"/>
            <a:ext cx="7658037" cy="4866075"/>
          </a:xfrm>
          <a:prstGeom prst="roundRect">
            <a:avLst>
              <a:gd name="adj" fmla="val 16667"/>
            </a:avLst>
          </a:prstGeom>
          <a:solidFill>
            <a:srgbClr val="F8A324"/>
          </a:solidFill>
          <a:ln w="9525" cap="flat" cmpd="sng">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121900" tIns="121900" rIns="121900" bIns="121900" anchor="ctr" anchorCtr="0">
            <a:noAutofit/>
          </a:bodyPr>
          <a:lstStyle/>
          <a:p>
            <a:pPr marL="342900" indent="-342900">
              <a:lnSpc>
                <a:spcPct val="114000"/>
              </a:lnSpc>
              <a:spcAft>
                <a:spcPts val="2400"/>
              </a:spcAft>
              <a:buClr>
                <a:schemeClr val="bg1"/>
              </a:buClr>
              <a:buFont typeface="Arial" panose="020B0604020202020204" pitchFamily="34" charset="0"/>
              <a:buChar char="•"/>
            </a:pPr>
            <a:r>
              <a:rPr lang="ga-IE" sz="2000" dirty="0">
                <a:solidFill>
                  <a:schemeClr val="bg1"/>
                </a:solidFill>
              </a:rPr>
              <a:t>Deartha timpeall ar </a:t>
            </a:r>
            <a:r>
              <a:rPr lang="ga-IE" sz="2000" b="1" dirty="0">
                <a:solidFill>
                  <a:schemeClr val="bg1"/>
                </a:solidFill>
              </a:rPr>
              <a:t>riachtanais forbartha agus foghlama </a:t>
            </a:r>
            <a:r>
              <a:rPr lang="ga-IE" sz="2000" dirty="0">
                <a:solidFill>
                  <a:schemeClr val="bg1"/>
                </a:solidFill>
              </a:rPr>
              <a:t>scoláirí atá ag aistriú ón tSraith Shóisearach go dtí an tSraith Shinsearach agus iad ag ullmhú dá saol amach anseo</a:t>
            </a:r>
            <a:r>
              <a:rPr lang="ga-IE" sz="2000" b="1" dirty="0">
                <a:solidFill>
                  <a:schemeClr val="bg1"/>
                </a:solidFill>
              </a:rPr>
              <a:t>.</a:t>
            </a:r>
            <a:endParaRPr lang="ga-IE" sz="2000" b="1" dirty="0">
              <a:solidFill>
                <a:schemeClr val="bg1"/>
              </a:solidFill>
              <a:cs typeface="Arial"/>
            </a:endParaRPr>
          </a:p>
          <a:p>
            <a:pPr marL="342900" indent="-342900">
              <a:lnSpc>
                <a:spcPct val="114000"/>
              </a:lnSpc>
              <a:spcAft>
                <a:spcPts val="2400"/>
              </a:spcAft>
              <a:buClr>
                <a:schemeClr val="bg1"/>
              </a:buClr>
              <a:buFont typeface="Arial" panose="020B0604020202020204" pitchFamily="34" charset="0"/>
              <a:buChar char="•"/>
            </a:pPr>
            <a:r>
              <a:rPr lang="ga-IE" sz="2000" b="1" dirty="0">
                <a:solidFill>
                  <a:schemeClr val="bg1"/>
                </a:solidFill>
              </a:rPr>
              <a:t>Tá neamhspleáchas agus solúbthacht ag scoileanna </a:t>
            </a:r>
            <a:r>
              <a:rPr lang="ga-IE" sz="2000" dirty="0">
                <a:solidFill>
                  <a:schemeClr val="bg1"/>
                </a:solidFill>
              </a:rPr>
              <a:t>a gclár Idirbhliana a dhearadh taobh istigh de pharaiméadair deartha Ráiteas </a:t>
            </a:r>
            <a:r>
              <a:rPr lang="en-IE" sz="2000" dirty="0">
                <a:solidFill>
                  <a:schemeClr val="bg1"/>
                </a:solidFill>
              </a:rPr>
              <a:t>an </a:t>
            </a:r>
            <a:r>
              <a:rPr lang="ga-IE" sz="2000" dirty="0">
                <a:solidFill>
                  <a:schemeClr val="bg1"/>
                </a:solidFill>
              </a:rPr>
              <a:t>Chláir Idirbhliana. </a:t>
            </a:r>
            <a:endParaRPr lang="ga-IE" sz="2000" dirty="0">
              <a:solidFill>
                <a:schemeClr val="bg1"/>
              </a:solidFill>
              <a:cs typeface="Arial"/>
            </a:endParaRPr>
          </a:p>
          <a:p>
            <a:pPr marL="342900" indent="-342900">
              <a:lnSpc>
                <a:spcPct val="114000"/>
              </a:lnSpc>
              <a:spcAft>
                <a:spcPts val="2400"/>
              </a:spcAft>
              <a:buClr>
                <a:schemeClr val="bg1"/>
              </a:buClr>
              <a:buFont typeface="Arial" panose="020B0604020202020204" pitchFamily="34" charset="0"/>
              <a:buChar char="•"/>
            </a:pPr>
            <a:r>
              <a:rPr lang="ga-IE" sz="2000" b="1" dirty="0">
                <a:solidFill>
                  <a:schemeClr val="bg1"/>
                </a:solidFill>
              </a:rPr>
              <a:t>Tugann an ráiteas treoir </a:t>
            </a:r>
            <a:r>
              <a:rPr lang="ga-IE" sz="2000" dirty="0">
                <a:solidFill>
                  <a:schemeClr val="bg1"/>
                </a:solidFill>
              </a:rPr>
              <a:t>do scoileanna ar an gcaoi chun clár Idirbhliana a fhorbairt chun freastal ar riachtanais a gcuid scoláirí go léir.</a:t>
            </a:r>
            <a:endParaRPr lang="ga-IE" sz="2000" dirty="0">
              <a:solidFill>
                <a:schemeClr val="bg1"/>
              </a:solidFill>
              <a:cs typeface="Arial"/>
            </a:endParaRPr>
          </a:p>
        </p:txBody>
      </p:sp>
      <p:pic>
        <p:nvPicPr>
          <p:cNvPr id="3" name="Picture 2">
            <a:extLst>
              <a:ext uri="{FF2B5EF4-FFF2-40B4-BE49-F238E27FC236}">
                <a16:creationId xmlns:a16="http://schemas.microsoft.com/office/drawing/2014/main" id="{955F5A66-8A53-36F4-EE1D-4EDD586E70D8}"/>
              </a:ext>
            </a:extLst>
          </p:cNvPr>
          <p:cNvPicPr>
            <a:picLocks noChangeAspect="1"/>
          </p:cNvPicPr>
          <p:nvPr/>
        </p:nvPicPr>
        <p:blipFill>
          <a:blip r:embed="rId3"/>
          <a:stretch>
            <a:fillRect/>
          </a:stretch>
        </p:blipFill>
        <p:spPr>
          <a:xfrm>
            <a:off x="8566774" y="1620170"/>
            <a:ext cx="3345995" cy="41814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2038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tx1"/>
                                      </p:to>
                                    </p:animClr>
                                  </p:sub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chemeClr val="tx1"/>
                                      </p:to>
                                    </p:animClr>
                                  </p:sub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20"/>
          <p:cNvSpPr txBox="1">
            <a:spLocks noGrp="1"/>
          </p:cNvSpPr>
          <p:nvPr>
            <p:ph type="title"/>
          </p:nvPr>
        </p:nvSpPr>
        <p:spPr>
          <a:xfrm>
            <a:off x="227294" y="256428"/>
            <a:ext cx="9666005" cy="696072"/>
          </a:xfrm>
          <a:prstGeom prst="rect">
            <a:avLst/>
          </a:prstGeom>
        </p:spPr>
        <p:txBody>
          <a:bodyPr spcFirstLastPara="1" wrap="square" lIns="0" tIns="0" rIns="0" bIns="0" anchor="b" anchorCtr="0">
            <a:normAutofit/>
          </a:bodyPr>
          <a:lstStyle/>
          <a:p>
            <a:r>
              <a:rPr lang="ga-IE" sz="4000">
                <a:solidFill>
                  <a:srgbClr val="1987A8"/>
                </a:solidFill>
              </a:rPr>
              <a:t>Ráiteas</a:t>
            </a:r>
            <a:r>
              <a:rPr lang="en-IE" sz="4000">
                <a:solidFill>
                  <a:srgbClr val="1987A8"/>
                </a:solidFill>
              </a:rPr>
              <a:t> an </a:t>
            </a:r>
            <a:r>
              <a:rPr lang="en-IE" sz="4000" noProof="1">
                <a:solidFill>
                  <a:srgbClr val="1987A8"/>
                </a:solidFill>
              </a:rPr>
              <a:t>Chláir </a:t>
            </a:r>
            <a:r>
              <a:rPr lang="ga-IE" sz="4000">
                <a:solidFill>
                  <a:srgbClr val="1987A8"/>
                </a:solidFill>
              </a:rPr>
              <a:t>Idirbhliana</a:t>
            </a:r>
            <a:r>
              <a:rPr lang="en-GB" sz="4000">
                <a:solidFill>
                  <a:srgbClr val="1987A8"/>
                </a:solidFill>
              </a:rPr>
              <a:t>: </a:t>
            </a:r>
            <a:r>
              <a:rPr lang="ga-IE" sz="4000">
                <a:solidFill>
                  <a:srgbClr val="1987A8"/>
                </a:solidFill>
              </a:rPr>
              <a:t>Gnéithe</a:t>
            </a:r>
          </a:p>
        </p:txBody>
      </p:sp>
      <p:sp>
        <p:nvSpPr>
          <p:cNvPr id="8" name="TextBox 7">
            <a:extLst>
              <a:ext uri="{FF2B5EF4-FFF2-40B4-BE49-F238E27FC236}">
                <a16:creationId xmlns:a16="http://schemas.microsoft.com/office/drawing/2014/main" id="{A38A3055-F4FF-95E4-BC02-6FB54E3CBF2C}"/>
              </a:ext>
            </a:extLst>
          </p:cNvPr>
          <p:cNvSpPr txBox="1"/>
          <p:nvPr/>
        </p:nvSpPr>
        <p:spPr>
          <a:xfrm>
            <a:off x="7140400" y="1413274"/>
            <a:ext cx="4035435" cy="461665"/>
          </a:xfrm>
          <a:prstGeom prst="rect">
            <a:avLst/>
          </a:prstGeom>
          <a:noFill/>
        </p:spPr>
        <p:txBody>
          <a:bodyPr wrap="square" lIns="91440" tIns="45720" rIns="91440" bIns="45720" rtlCol="0" anchor="t">
            <a:spAutoFit/>
          </a:bodyPr>
          <a:lstStyle/>
          <a:p>
            <a:r>
              <a:rPr lang="ga-IE" sz="2400" b="1">
                <a:solidFill>
                  <a:srgbClr val="24647C"/>
                </a:solidFill>
              </a:rPr>
              <a:t>Gnéithe Curaclaim</a:t>
            </a:r>
          </a:p>
        </p:txBody>
      </p:sp>
      <p:sp>
        <p:nvSpPr>
          <p:cNvPr id="10" name="TextBox 9">
            <a:extLst>
              <a:ext uri="{FF2B5EF4-FFF2-40B4-BE49-F238E27FC236}">
                <a16:creationId xmlns:a16="http://schemas.microsoft.com/office/drawing/2014/main" id="{155A549B-93DF-3120-DCF0-D74D6BC7D0F5}"/>
              </a:ext>
            </a:extLst>
          </p:cNvPr>
          <p:cNvSpPr txBox="1"/>
          <p:nvPr/>
        </p:nvSpPr>
        <p:spPr>
          <a:xfrm>
            <a:off x="1542883" y="1385140"/>
            <a:ext cx="3158211" cy="461665"/>
          </a:xfrm>
          <a:prstGeom prst="rect">
            <a:avLst/>
          </a:prstGeom>
          <a:noFill/>
        </p:spPr>
        <p:txBody>
          <a:bodyPr wrap="square" lIns="91440" tIns="45720" rIns="91440" bIns="45720" rtlCol="0" anchor="t">
            <a:spAutoFit/>
          </a:bodyPr>
          <a:lstStyle/>
          <a:p>
            <a:r>
              <a:rPr lang="ga-IE" sz="2400" b="1" dirty="0">
                <a:solidFill>
                  <a:srgbClr val="24647C"/>
                </a:solidFill>
              </a:rPr>
              <a:t>Gnéithe Scoláire</a:t>
            </a:r>
          </a:p>
        </p:txBody>
      </p:sp>
      <p:graphicFrame>
        <p:nvGraphicFramePr>
          <p:cNvPr id="11" name="Diagram 10">
            <a:extLst>
              <a:ext uri="{FF2B5EF4-FFF2-40B4-BE49-F238E27FC236}">
                <a16:creationId xmlns:a16="http://schemas.microsoft.com/office/drawing/2014/main" id="{D7C38749-8F05-E00C-350A-CFE4603BD54F}"/>
              </a:ext>
            </a:extLst>
          </p:cNvPr>
          <p:cNvGraphicFramePr/>
          <p:nvPr>
            <p:extLst>
              <p:ext uri="{D42A27DB-BD31-4B8C-83A1-F6EECF244321}">
                <p14:modId xmlns:p14="http://schemas.microsoft.com/office/powerpoint/2010/main" val="3086728959"/>
              </p:ext>
            </p:extLst>
          </p:nvPr>
        </p:nvGraphicFramePr>
        <p:xfrm>
          <a:off x="6219796" y="2216668"/>
          <a:ext cx="5658931" cy="3616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2" name="Diagram 61">
            <a:extLst>
              <a:ext uri="{FF2B5EF4-FFF2-40B4-BE49-F238E27FC236}">
                <a16:creationId xmlns:a16="http://schemas.microsoft.com/office/drawing/2014/main" id="{7AE43E2F-7E2E-8F36-4147-1EE0A1001ACB}"/>
              </a:ext>
            </a:extLst>
          </p:cNvPr>
          <p:cNvGraphicFramePr/>
          <p:nvPr>
            <p:extLst>
              <p:ext uri="{D42A27DB-BD31-4B8C-83A1-F6EECF244321}">
                <p14:modId xmlns:p14="http://schemas.microsoft.com/office/powerpoint/2010/main" val="2512227192"/>
              </p:ext>
            </p:extLst>
          </p:nvPr>
        </p:nvGraphicFramePr>
        <p:xfrm>
          <a:off x="286092" y="2220626"/>
          <a:ext cx="5658931" cy="36163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83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1" grpId="0">
        <p:bldAsOne/>
      </p:bldGraphic>
      <p:bldGraphic spid="6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558B-A835-AE30-1D34-B69F163A036A}"/>
              </a:ext>
            </a:extLst>
          </p:cNvPr>
          <p:cNvSpPr>
            <a:spLocks noGrp="1"/>
          </p:cNvSpPr>
          <p:nvPr>
            <p:ph type="title"/>
          </p:nvPr>
        </p:nvSpPr>
        <p:spPr/>
        <p:txBody>
          <a:bodyPr/>
          <a:lstStyle/>
          <a:p>
            <a:r>
              <a:rPr lang="ga-IE"/>
              <a:t>Cuspóir na Sraithe Sinsearaí</a:t>
            </a:r>
          </a:p>
        </p:txBody>
      </p:sp>
      <p:sp>
        <p:nvSpPr>
          <p:cNvPr id="3" name="Text Placeholder 2">
            <a:extLst>
              <a:ext uri="{FF2B5EF4-FFF2-40B4-BE49-F238E27FC236}">
                <a16:creationId xmlns:a16="http://schemas.microsoft.com/office/drawing/2014/main" id="{85D9B3B3-6540-5527-44A6-723D1AB5B148}"/>
              </a:ext>
            </a:extLst>
          </p:cNvPr>
          <p:cNvSpPr>
            <a:spLocks noGrp="1"/>
          </p:cNvSpPr>
          <p:nvPr>
            <p:ph type="body" idx="1"/>
          </p:nvPr>
        </p:nvSpPr>
        <p:spPr>
          <a:xfrm>
            <a:off x="838200" y="2932339"/>
            <a:ext cx="6533245" cy="1321482"/>
          </a:xfrm>
        </p:spPr>
        <p:txBody>
          <a:bodyPr>
            <a:normAutofit lnSpcReduction="10000"/>
          </a:bodyPr>
          <a:lstStyle/>
          <a:p>
            <a:pPr rtl="0"/>
            <a:r>
              <a:rPr lang="ga-IE" sz="2400" u="sng">
                <a:solidFill>
                  <a:srgbClr val="24647C"/>
                </a:solidFill>
              </a:rPr>
              <a:t>Ceist le plé</a:t>
            </a:r>
            <a:r>
              <a:rPr lang="ga-IE" sz="2400" u="sng" baseline="0">
                <a:solidFill>
                  <a:srgbClr val="24647C"/>
                </a:solidFill>
                <a:latin typeface="Arial"/>
                <a:ea typeface="Arial"/>
                <a:cs typeface="Arial"/>
              </a:rPr>
              <a:t>:</a:t>
            </a:r>
            <a:r>
              <a:rPr lang="ga-IE" sz="2400">
                <a:solidFill>
                  <a:srgbClr val="24647C"/>
                </a:solidFill>
                <a:latin typeface="Arial"/>
                <a:ea typeface="Arial"/>
                <a:cs typeface="Arial"/>
              </a:rPr>
              <a:t>​</a:t>
            </a:r>
          </a:p>
          <a:p>
            <a:pPr marL="742950" indent="-514350">
              <a:buFont typeface=""/>
              <a:buAutoNum type="arabicParenR"/>
            </a:pPr>
            <a:r>
              <a:rPr lang="en-US" sz="2400">
                <a:solidFill>
                  <a:srgbClr val="24647C"/>
                </a:solidFill>
              </a:rPr>
              <a:t>Mar</a:t>
            </a:r>
            <a:r>
              <a:rPr lang="en-US" sz="2400" baseline="0">
                <a:solidFill>
                  <a:srgbClr val="24647C"/>
                </a:solidFill>
                <a:latin typeface="Arial"/>
                <a:ea typeface="Arial"/>
                <a:cs typeface="Arial"/>
              </a:rPr>
              <a:t> </a:t>
            </a:r>
            <a:r>
              <a:rPr lang="ga-IE" sz="2400" b="1">
                <a:solidFill>
                  <a:srgbClr val="6353A2"/>
                </a:solidFill>
              </a:rPr>
              <a:t>dhuine aonair</a:t>
            </a:r>
            <a:r>
              <a:rPr lang="en-US" sz="2400" baseline="0">
                <a:solidFill>
                  <a:srgbClr val="24647C"/>
                </a:solidFill>
                <a:latin typeface="Arial"/>
                <a:ea typeface="Arial"/>
                <a:cs typeface="Arial"/>
              </a:rPr>
              <a:t>, </a:t>
            </a:r>
            <a:r>
              <a:rPr lang="ga-IE" sz="2400" kern="100">
                <a:effectLst/>
              </a:rPr>
              <a:t>cad</a:t>
            </a:r>
            <a:r>
              <a:rPr lang="ga-IE" sz="2400" kern="100"/>
              <a:t> é</a:t>
            </a:r>
            <a:r>
              <a:rPr lang="ga-IE" sz="2400" kern="100">
                <a:effectLst/>
              </a:rPr>
              <a:t> cuspóir na Sraithe Sinsearaí, dar leat?</a:t>
            </a:r>
            <a:endParaRPr lang="en-US" sz="2400"/>
          </a:p>
        </p:txBody>
      </p:sp>
      <p:pic>
        <p:nvPicPr>
          <p:cNvPr id="5" name="Picture 4" descr="A cover of a report&#10;&#10;Description automatically generated">
            <a:extLst>
              <a:ext uri="{FF2B5EF4-FFF2-40B4-BE49-F238E27FC236}">
                <a16:creationId xmlns:a16="http://schemas.microsoft.com/office/drawing/2014/main" id="{6045A48D-51AE-0F4C-F922-5872C4885325}"/>
              </a:ext>
            </a:extLst>
          </p:cNvPr>
          <p:cNvPicPr>
            <a:picLocks noChangeAspect="1"/>
          </p:cNvPicPr>
          <p:nvPr/>
        </p:nvPicPr>
        <p:blipFill>
          <a:blip r:embed="rId3"/>
          <a:stretch>
            <a:fillRect/>
          </a:stretch>
        </p:blipFill>
        <p:spPr>
          <a:xfrm>
            <a:off x="14293817" y="1601684"/>
            <a:ext cx="1192216" cy="1665515"/>
          </a:xfrm>
          <a:prstGeom prst="roundRect">
            <a:avLst>
              <a:gd name="adj" fmla="val 8594"/>
            </a:avLst>
          </a:prstGeom>
          <a:solidFill>
            <a:srgbClr val="FFFFFF">
              <a:shade val="85000"/>
            </a:srgbClr>
          </a:solidFill>
          <a:ln w="28575">
            <a:solidFill>
              <a:srgbClr val="872B05"/>
            </a:solidFill>
          </a:ln>
          <a:effectLst>
            <a:reflection blurRad="12700" stA="38000" endPos="14000" dir="5400000" sy="-100000" algn="bl" rotWithShape="0"/>
          </a:effectLst>
        </p:spPr>
      </p:pic>
      <p:pic>
        <p:nvPicPr>
          <p:cNvPr id="7" name="Picture 6" descr="A purple rectangular object with a question mark&#10;&#10;Description automatically generated">
            <a:extLst>
              <a:ext uri="{FF2B5EF4-FFF2-40B4-BE49-F238E27FC236}">
                <a16:creationId xmlns:a16="http://schemas.microsoft.com/office/drawing/2014/main" id="{2AACD9CC-340B-A968-E508-0D9285CD79FA}"/>
              </a:ext>
            </a:extLst>
          </p:cNvPr>
          <p:cNvPicPr>
            <a:picLocks noChangeAspect="1"/>
          </p:cNvPicPr>
          <p:nvPr/>
        </p:nvPicPr>
        <p:blipFill>
          <a:blip r:embed="rId4"/>
          <a:stretch>
            <a:fillRect/>
          </a:stretch>
        </p:blipFill>
        <p:spPr>
          <a:xfrm>
            <a:off x="7914915" y="1786695"/>
            <a:ext cx="3289300" cy="3280229"/>
          </a:xfrm>
          <a:prstGeom prst="rect">
            <a:avLst/>
          </a:prstGeom>
        </p:spPr>
      </p:pic>
    </p:spTree>
    <p:extLst>
      <p:ext uri="{BB962C8B-B14F-4D97-AF65-F5344CB8AC3E}">
        <p14:creationId xmlns:p14="http://schemas.microsoft.com/office/powerpoint/2010/main" val="6756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20"/>
          <p:cNvSpPr txBox="1">
            <a:spLocks noGrp="1"/>
          </p:cNvSpPr>
          <p:nvPr>
            <p:ph type="title"/>
          </p:nvPr>
        </p:nvSpPr>
        <p:spPr>
          <a:xfrm>
            <a:off x="568191" y="336335"/>
            <a:ext cx="8814092" cy="599876"/>
          </a:xfrm>
          <a:prstGeom prst="rect">
            <a:avLst/>
          </a:prstGeom>
        </p:spPr>
        <p:txBody>
          <a:bodyPr spcFirstLastPara="1" wrap="square" lIns="0" tIns="0" rIns="0" bIns="0" anchor="b" anchorCtr="0">
            <a:noAutofit/>
          </a:bodyPr>
          <a:lstStyle/>
          <a:p>
            <a:r>
              <a:rPr lang="ga-IE" sz="4000">
                <a:solidFill>
                  <a:srgbClr val="1987A8"/>
                </a:solidFill>
              </a:rPr>
              <a:t>Ráiteas </a:t>
            </a:r>
            <a:r>
              <a:rPr lang="en-IE" sz="4000">
                <a:solidFill>
                  <a:srgbClr val="1987A8"/>
                </a:solidFill>
              </a:rPr>
              <a:t>an </a:t>
            </a:r>
            <a:r>
              <a:rPr lang="en-IE" sz="4000" noProof="1">
                <a:solidFill>
                  <a:srgbClr val="1987A8"/>
                </a:solidFill>
              </a:rPr>
              <a:t>Chláir </a:t>
            </a:r>
            <a:r>
              <a:rPr lang="ga-IE" sz="4000">
                <a:solidFill>
                  <a:srgbClr val="1987A8"/>
                </a:solidFill>
              </a:rPr>
              <a:t>Idirbhliana</a:t>
            </a:r>
            <a:endParaRPr lang="en-US"/>
          </a:p>
        </p:txBody>
      </p:sp>
      <p:pic>
        <p:nvPicPr>
          <p:cNvPr id="7" name="Picture 6">
            <a:extLst>
              <a:ext uri="{FF2B5EF4-FFF2-40B4-BE49-F238E27FC236}">
                <a16:creationId xmlns:a16="http://schemas.microsoft.com/office/drawing/2014/main" id="{A9B7DD22-6CB0-20BF-4A4E-FEEE7D2E5448}"/>
              </a:ext>
            </a:extLst>
          </p:cNvPr>
          <p:cNvPicPr>
            <a:picLocks noChangeAspect="1"/>
          </p:cNvPicPr>
          <p:nvPr/>
        </p:nvPicPr>
        <p:blipFill>
          <a:blip r:embed="rId3"/>
          <a:stretch>
            <a:fillRect/>
          </a:stretch>
        </p:blipFill>
        <p:spPr>
          <a:xfrm>
            <a:off x="742523" y="1390061"/>
            <a:ext cx="7001852" cy="4220164"/>
          </a:xfrm>
          <a:prstGeom prst="rect">
            <a:avLst/>
          </a:prstGeom>
          <a:effectLst>
            <a:outerShdw blurRad="63500" sx="102000" sy="102000" algn="ctr" rotWithShape="0">
              <a:prstClr val="black">
                <a:alpha val="40000"/>
              </a:prstClr>
            </a:outerShdw>
          </a:effectLst>
        </p:spPr>
      </p:pic>
      <p:sp>
        <p:nvSpPr>
          <p:cNvPr id="10" name="TextBox 6">
            <a:extLst>
              <a:ext uri="{FF2B5EF4-FFF2-40B4-BE49-F238E27FC236}">
                <a16:creationId xmlns:a16="http://schemas.microsoft.com/office/drawing/2014/main" id="{D5A11613-E9E3-EAAD-712B-F8749EDEB49D}"/>
              </a:ext>
            </a:extLst>
          </p:cNvPr>
          <p:cNvSpPr txBox="1"/>
          <p:nvPr/>
        </p:nvSpPr>
        <p:spPr>
          <a:xfrm>
            <a:off x="9118352" y="1106916"/>
            <a:ext cx="3073648" cy="147732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ga-IE" dirty="0"/>
              <a:t>Ba cheart an leithdháileadh ama do Chorpoideachas a ailíniú le Creat Corpoideachais na Sraithe Sinsearaí</a:t>
            </a:r>
            <a:endParaRPr lang="en-US" dirty="0">
              <a:highlight>
                <a:srgbClr val="FFFF00"/>
              </a:highlight>
            </a:endParaRPr>
          </a:p>
        </p:txBody>
      </p:sp>
      <p:sp>
        <p:nvSpPr>
          <p:cNvPr id="11" name="TextBox 5">
            <a:extLst>
              <a:ext uri="{FF2B5EF4-FFF2-40B4-BE49-F238E27FC236}">
                <a16:creationId xmlns:a16="http://schemas.microsoft.com/office/drawing/2014/main" id="{42E36236-4C87-1CC2-DD52-8FBB687892E3}"/>
              </a:ext>
            </a:extLst>
          </p:cNvPr>
          <p:cNvSpPr txBox="1"/>
          <p:nvPr/>
        </p:nvSpPr>
        <p:spPr>
          <a:xfrm>
            <a:off x="9118352" y="2625724"/>
            <a:ext cx="2982604"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ga-IE">
                <a:solidFill>
                  <a:srgbClr val="24647C"/>
                </a:solidFill>
              </a:rPr>
              <a:t>Ba cheart OSPS a chur ar fáil uair amháin in aghaidh na seachtaine</a:t>
            </a:r>
            <a:endParaRPr lang="ga-IE"/>
          </a:p>
        </p:txBody>
      </p:sp>
      <p:sp>
        <p:nvSpPr>
          <p:cNvPr id="19" name="TextBox 9">
            <a:extLst>
              <a:ext uri="{FF2B5EF4-FFF2-40B4-BE49-F238E27FC236}">
                <a16:creationId xmlns:a16="http://schemas.microsoft.com/office/drawing/2014/main" id="{BA3BF90C-8B2F-E347-F638-4033CFFB1FD6}"/>
              </a:ext>
            </a:extLst>
          </p:cNvPr>
          <p:cNvSpPr txBox="1"/>
          <p:nvPr/>
        </p:nvSpPr>
        <p:spPr>
          <a:xfrm>
            <a:off x="9106475" y="3500143"/>
            <a:ext cx="2982604" cy="258532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ga-IE" dirty="0"/>
              <a:t>Déantar eagrúchán na gcomhpháirteanna i seimeastair, i mbloic nó thar an mbliain trí chéile, a shocrú ag leibhéal scoile, lena n-áirítear soláthar eispéireas ailínithe le luachanna, éiteas agus tréadchúram na scoile. </a:t>
            </a:r>
            <a:endParaRPr lang="en-US" dirty="0">
              <a:highlight>
                <a:srgbClr val="FFFF00"/>
              </a:highlight>
            </a:endParaRPr>
          </a:p>
        </p:txBody>
      </p:sp>
      <p:cxnSp>
        <p:nvCxnSpPr>
          <p:cNvPr id="20" name="Straight Arrow Connector 19">
            <a:extLst>
              <a:ext uri="{FF2B5EF4-FFF2-40B4-BE49-F238E27FC236}">
                <a16:creationId xmlns:a16="http://schemas.microsoft.com/office/drawing/2014/main" id="{71D4E9F9-190F-64EE-FEBD-770906016D4A}"/>
              </a:ext>
            </a:extLst>
          </p:cNvPr>
          <p:cNvCxnSpPr>
            <a:cxnSpLocks/>
          </p:cNvCxnSpPr>
          <p:nvPr/>
        </p:nvCxnSpPr>
        <p:spPr>
          <a:xfrm flipH="1">
            <a:off x="7675246" y="1810238"/>
            <a:ext cx="1431231" cy="74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1D4E9F9-190F-64EE-FEBD-770906016D4A}"/>
              </a:ext>
            </a:extLst>
          </p:cNvPr>
          <p:cNvCxnSpPr>
            <a:cxnSpLocks/>
          </p:cNvCxnSpPr>
          <p:nvPr/>
        </p:nvCxnSpPr>
        <p:spPr>
          <a:xfrm flipH="1">
            <a:off x="7675245" y="2750581"/>
            <a:ext cx="1431231" cy="74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1D4E9F9-190F-64EE-FEBD-770906016D4A}"/>
              </a:ext>
            </a:extLst>
          </p:cNvPr>
          <p:cNvCxnSpPr>
            <a:cxnSpLocks/>
          </p:cNvCxnSpPr>
          <p:nvPr/>
        </p:nvCxnSpPr>
        <p:spPr>
          <a:xfrm flipH="1">
            <a:off x="7675244" y="3955713"/>
            <a:ext cx="1431231" cy="74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92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20"/>
          <p:cNvSpPr txBox="1">
            <a:spLocks noGrp="1"/>
          </p:cNvSpPr>
          <p:nvPr>
            <p:ph type="title"/>
          </p:nvPr>
        </p:nvSpPr>
        <p:spPr>
          <a:xfrm>
            <a:off x="568191" y="336335"/>
            <a:ext cx="8814092" cy="599876"/>
          </a:xfrm>
          <a:prstGeom prst="rect">
            <a:avLst/>
          </a:prstGeom>
        </p:spPr>
        <p:txBody>
          <a:bodyPr spcFirstLastPara="1" wrap="square" lIns="0" tIns="0" rIns="0" bIns="0" anchor="b" anchorCtr="0">
            <a:noAutofit/>
          </a:bodyPr>
          <a:lstStyle/>
          <a:p>
            <a:r>
              <a:rPr lang="ga-IE" sz="4000">
                <a:solidFill>
                  <a:srgbClr val="1987A8"/>
                </a:solidFill>
              </a:rPr>
              <a:t>Ráiteas </a:t>
            </a:r>
            <a:r>
              <a:rPr lang="en-IE" sz="4000">
                <a:solidFill>
                  <a:srgbClr val="1987A8"/>
                </a:solidFill>
              </a:rPr>
              <a:t>an </a:t>
            </a:r>
            <a:r>
              <a:rPr lang="en-IE" sz="4000" noProof="1">
                <a:solidFill>
                  <a:srgbClr val="1987A8"/>
                </a:solidFill>
              </a:rPr>
              <a:t>Chláir </a:t>
            </a:r>
            <a:r>
              <a:rPr lang="ga-IE" sz="4000">
                <a:solidFill>
                  <a:srgbClr val="1987A8"/>
                </a:solidFill>
              </a:rPr>
              <a:t>Idirbhliana</a:t>
            </a:r>
            <a:endParaRPr lang="en-US"/>
          </a:p>
        </p:txBody>
      </p:sp>
      <p:cxnSp>
        <p:nvCxnSpPr>
          <p:cNvPr id="20" name="Straight Arrow Connector 19">
            <a:extLst>
              <a:ext uri="{FF2B5EF4-FFF2-40B4-BE49-F238E27FC236}">
                <a16:creationId xmlns:a16="http://schemas.microsoft.com/office/drawing/2014/main" id="{71D4E9F9-190F-64EE-FEBD-770906016D4A}"/>
              </a:ext>
            </a:extLst>
          </p:cNvPr>
          <p:cNvCxnSpPr>
            <a:cxnSpLocks/>
          </p:cNvCxnSpPr>
          <p:nvPr/>
        </p:nvCxnSpPr>
        <p:spPr>
          <a:xfrm flipH="1">
            <a:off x="7675246" y="1810238"/>
            <a:ext cx="1431231" cy="74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1D4E9F9-190F-64EE-FEBD-770906016D4A}"/>
              </a:ext>
            </a:extLst>
          </p:cNvPr>
          <p:cNvCxnSpPr>
            <a:cxnSpLocks/>
          </p:cNvCxnSpPr>
          <p:nvPr/>
        </p:nvCxnSpPr>
        <p:spPr>
          <a:xfrm flipH="1">
            <a:off x="7710870" y="2940587"/>
            <a:ext cx="1431231" cy="74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1D4E9F9-190F-64EE-FEBD-770906016D4A}"/>
              </a:ext>
            </a:extLst>
          </p:cNvPr>
          <p:cNvCxnSpPr>
            <a:cxnSpLocks/>
          </p:cNvCxnSpPr>
          <p:nvPr/>
        </p:nvCxnSpPr>
        <p:spPr>
          <a:xfrm flipH="1">
            <a:off x="7675244" y="5148825"/>
            <a:ext cx="1431231" cy="74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E2D3CDA-9BFA-9C74-84E1-619E2F7E95CA}"/>
              </a:ext>
            </a:extLst>
          </p:cNvPr>
          <p:cNvPicPr>
            <a:picLocks noChangeAspect="1"/>
          </p:cNvPicPr>
          <p:nvPr/>
        </p:nvPicPr>
        <p:blipFill>
          <a:blip r:embed="rId3"/>
          <a:stretch>
            <a:fillRect/>
          </a:stretch>
        </p:blipFill>
        <p:spPr>
          <a:xfrm>
            <a:off x="568191" y="1261173"/>
            <a:ext cx="7030431" cy="4763165"/>
          </a:xfrm>
          <a:prstGeom prst="rect">
            <a:avLst/>
          </a:prstGeom>
          <a:effectLst>
            <a:outerShdw blurRad="63500" sx="102000" sy="102000" algn="ctr" rotWithShape="0">
              <a:prstClr val="black">
                <a:alpha val="40000"/>
              </a:prstClr>
            </a:outerShdw>
          </a:effectLst>
        </p:spPr>
      </p:pic>
      <p:sp>
        <p:nvSpPr>
          <p:cNvPr id="4" name="TextBox 8">
            <a:extLst>
              <a:ext uri="{FF2B5EF4-FFF2-40B4-BE49-F238E27FC236}">
                <a16:creationId xmlns:a16="http://schemas.microsoft.com/office/drawing/2014/main" id="{83EECBA8-6E3B-52D5-A5BE-D300434DFD7F}"/>
              </a:ext>
            </a:extLst>
          </p:cNvPr>
          <p:cNvSpPr txBox="1"/>
          <p:nvPr/>
        </p:nvSpPr>
        <p:spPr>
          <a:xfrm>
            <a:off x="9189601" y="971836"/>
            <a:ext cx="2899477" cy="147732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ga-IE">
                <a:solidFill>
                  <a:srgbClr val="24647C"/>
                </a:solidFill>
              </a:rPr>
              <a:t>Níor cheart gur mhó an leithdháileadh ama ranga do gach ceann de na hábhair sin ná dhá uair a chloig sa tseachtai</a:t>
            </a:r>
            <a:r>
              <a:rPr lang="en-GB">
                <a:solidFill>
                  <a:srgbClr val="24647C"/>
                </a:solidFill>
              </a:rPr>
              <a:t>n</a:t>
            </a:r>
            <a:endParaRPr lang="ga-IE">
              <a:solidFill>
                <a:srgbClr val="24647C"/>
              </a:solidFill>
            </a:endParaRPr>
          </a:p>
        </p:txBody>
      </p:sp>
      <p:sp>
        <p:nvSpPr>
          <p:cNvPr id="5" name="TextBox 1">
            <a:extLst>
              <a:ext uri="{FF2B5EF4-FFF2-40B4-BE49-F238E27FC236}">
                <a16:creationId xmlns:a16="http://schemas.microsoft.com/office/drawing/2014/main" id="{FEF86D76-E657-97DE-90F4-632CDEC437EA}"/>
              </a:ext>
            </a:extLst>
          </p:cNvPr>
          <p:cNvSpPr txBox="1"/>
          <p:nvPr/>
        </p:nvSpPr>
        <p:spPr>
          <a:xfrm>
            <a:off x="9230599" y="2683696"/>
            <a:ext cx="2331125"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ga-IE" dirty="0">
                <a:solidFill>
                  <a:srgbClr val="24647C"/>
                </a:solidFill>
              </a:rPr>
              <a:t>3-4 uair in aghaidh na seach</a:t>
            </a:r>
            <a:r>
              <a:rPr lang="en-GB" dirty="0">
                <a:solidFill>
                  <a:srgbClr val="24647C"/>
                </a:solidFill>
              </a:rPr>
              <a:t>t</a:t>
            </a:r>
            <a:r>
              <a:rPr lang="ga-IE" dirty="0">
                <a:solidFill>
                  <a:srgbClr val="24647C"/>
                </a:solidFill>
              </a:rPr>
              <a:t>aine do mhodúil roghnacha</a:t>
            </a:r>
          </a:p>
        </p:txBody>
      </p:sp>
      <p:sp>
        <p:nvSpPr>
          <p:cNvPr id="9" name="TextBox 12">
            <a:extLst>
              <a:ext uri="{FF2B5EF4-FFF2-40B4-BE49-F238E27FC236}">
                <a16:creationId xmlns:a16="http://schemas.microsoft.com/office/drawing/2014/main" id="{AC314D08-95E5-AF0A-D94E-5D47191B131E}"/>
              </a:ext>
            </a:extLst>
          </p:cNvPr>
          <p:cNvSpPr txBox="1"/>
          <p:nvPr/>
        </p:nvSpPr>
        <p:spPr>
          <a:xfrm>
            <a:off x="9322908" y="4835628"/>
            <a:ext cx="2118359"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ga-IE">
                <a:solidFill>
                  <a:srgbClr val="24647C"/>
                </a:solidFill>
              </a:rPr>
              <a:t>Rang amháin in aghaidh na seachtaine</a:t>
            </a:r>
          </a:p>
        </p:txBody>
      </p:sp>
    </p:spTree>
    <p:extLst>
      <p:ext uri="{BB962C8B-B14F-4D97-AF65-F5344CB8AC3E}">
        <p14:creationId xmlns:p14="http://schemas.microsoft.com/office/powerpoint/2010/main" val="402141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20"/>
          <p:cNvSpPr txBox="1">
            <a:spLocks noGrp="1"/>
          </p:cNvSpPr>
          <p:nvPr>
            <p:ph type="title"/>
          </p:nvPr>
        </p:nvSpPr>
        <p:spPr>
          <a:xfrm>
            <a:off x="568191" y="336335"/>
            <a:ext cx="8814092" cy="599876"/>
          </a:xfrm>
          <a:prstGeom prst="rect">
            <a:avLst/>
          </a:prstGeom>
        </p:spPr>
        <p:txBody>
          <a:bodyPr spcFirstLastPara="1" wrap="square" lIns="0" tIns="0" rIns="0" bIns="0" anchor="b" anchorCtr="0">
            <a:noAutofit/>
          </a:bodyPr>
          <a:lstStyle/>
          <a:p>
            <a:r>
              <a:rPr lang="ga-IE" sz="4000">
                <a:solidFill>
                  <a:srgbClr val="1987A8"/>
                </a:solidFill>
              </a:rPr>
              <a:t>Ráiteas </a:t>
            </a:r>
            <a:r>
              <a:rPr lang="en-IE" sz="4000">
                <a:solidFill>
                  <a:srgbClr val="1987A8"/>
                </a:solidFill>
              </a:rPr>
              <a:t>an </a:t>
            </a:r>
            <a:r>
              <a:rPr lang="en-IE" sz="4000" noProof="1">
                <a:solidFill>
                  <a:srgbClr val="1987A8"/>
                </a:solidFill>
              </a:rPr>
              <a:t>Chláir </a:t>
            </a:r>
            <a:r>
              <a:rPr lang="ga-IE" sz="4000">
                <a:solidFill>
                  <a:srgbClr val="1987A8"/>
                </a:solidFill>
              </a:rPr>
              <a:t>Idirbhliana</a:t>
            </a:r>
            <a:endParaRPr lang="en-US"/>
          </a:p>
        </p:txBody>
      </p:sp>
      <p:cxnSp>
        <p:nvCxnSpPr>
          <p:cNvPr id="22" name="Straight Arrow Connector 21">
            <a:extLst>
              <a:ext uri="{FF2B5EF4-FFF2-40B4-BE49-F238E27FC236}">
                <a16:creationId xmlns:a16="http://schemas.microsoft.com/office/drawing/2014/main" id="{71D4E9F9-190F-64EE-FEBD-770906016D4A}"/>
              </a:ext>
            </a:extLst>
          </p:cNvPr>
          <p:cNvCxnSpPr>
            <a:cxnSpLocks/>
          </p:cNvCxnSpPr>
          <p:nvPr/>
        </p:nvCxnSpPr>
        <p:spPr>
          <a:xfrm flipH="1">
            <a:off x="7390237" y="3566782"/>
            <a:ext cx="1431231" cy="74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EAF4621-2702-CBF1-389B-5E69CC035344}"/>
              </a:ext>
            </a:extLst>
          </p:cNvPr>
          <p:cNvPicPr>
            <a:picLocks noChangeAspect="1"/>
          </p:cNvPicPr>
          <p:nvPr/>
        </p:nvPicPr>
        <p:blipFill>
          <a:blip r:embed="rId3"/>
          <a:stretch>
            <a:fillRect/>
          </a:stretch>
        </p:blipFill>
        <p:spPr>
          <a:xfrm>
            <a:off x="1085584" y="971836"/>
            <a:ext cx="5196555" cy="5271277"/>
          </a:xfrm>
          <a:prstGeom prst="rect">
            <a:avLst/>
          </a:prstGeom>
          <a:effectLst>
            <a:outerShdw blurRad="63500" sx="102000" sy="102000" algn="ctr" rotWithShape="0">
              <a:prstClr val="black">
                <a:alpha val="40000"/>
              </a:prstClr>
            </a:outerShdw>
          </a:effectLst>
        </p:spPr>
      </p:pic>
      <p:sp>
        <p:nvSpPr>
          <p:cNvPr id="10" name="TextBox 4">
            <a:extLst>
              <a:ext uri="{FF2B5EF4-FFF2-40B4-BE49-F238E27FC236}">
                <a16:creationId xmlns:a16="http://schemas.microsoft.com/office/drawing/2014/main" id="{FDD102FA-5391-0845-5213-EC6020EE976E}"/>
              </a:ext>
            </a:extLst>
          </p:cNvPr>
          <p:cNvSpPr txBox="1"/>
          <p:nvPr/>
        </p:nvSpPr>
        <p:spPr>
          <a:xfrm>
            <a:off x="9042485" y="3284308"/>
            <a:ext cx="2063931"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ga-IE">
                <a:solidFill>
                  <a:srgbClr val="24647C"/>
                </a:solidFill>
              </a:rPr>
              <a:t>Moltar 2 - 4 seachtaine</a:t>
            </a:r>
          </a:p>
        </p:txBody>
      </p:sp>
    </p:spTree>
    <p:extLst>
      <p:ext uri="{BB962C8B-B14F-4D97-AF65-F5344CB8AC3E}">
        <p14:creationId xmlns:p14="http://schemas.microsoft.com/office/powerpoint/2010/main" val="298810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20"/>
          <p:cNvSpPr txBox="1">
            <a:spLocks noGrp="1"/>
          </p:cNvSpPr>
          <p:nvPr>
            <p:ph type="title"/>
          </p:nvPr>
        </p:nvSpPr>
        <p:spPr>
          <a:xfrm>
            <a:off x="568191" y="336335"/>
            <a:ext cx="8814092" cy="599876"/>
          </a:xfrm>
          <a:prstGeom prst="rect">
            <a:avLst/>
          </a:prstGeom>
        </p:spPr>
        <p:txBody>
          <a:bodyPr spcFirstLastPara="1" wrap="square" lIns="0" tIns="0" rIns="0" bIns="0" anchor="b" anchorCtr="0">
            <a:noAutofit/>
          </a:bodyPr>
          <a:lstStyle/>
          <a:p>
            <a:r>
              <a:rPr lang="ga-IE" sz="4000">
                <a:solidFill>
                  <a:srgbClr val="1987A8"/>
                </a:solidFill>
              </a:rPr>
              <a:t>Ráiteas </a:t>
            </a:r>
            <a:r>
              <a:rPr lang="en-IE" sz="4000">
                <a:solidFill>
                  <a:srgbClr val="1987A8"/>
                </a:solidFill>
              </a:rPr>
              <a:t>an </a:t>
            </a:r>
            <a:r>
              <a:rPr lang="en-IE" sz="4000" noProof="1">
                <a:solidFill>
                  <a:srgbClr val="1987A8"/>
                </a:solidFill>
              </a:rPr>
              <a:t>Chláir </a:t>
            </a:r>
            <a:r>
              <a:rPr lang="ga-IE" sz="4000">
                <a:solidFill>
                  <a:srgbClr val="1987A8"/>
                </a:solidFill>
              </a:rPr>
              <a:t>Idirbhliana</a:t>
            </a:r>
            <a:endParaRPr lang="en-US"/>
          </a:p>
        </p:txBody>
      </p:sp>
      <p:pic>
        <p:nvPicPr>
          <p:cNvPr id="3" name="Picture 2" descr="A green rectangular object with a question mark&#10;&#10;Description automatically generated">
            <a:extLst>
              <a:ext uri="{FF2B5EF4-FFF2-40B4-BE49-F238E27FC236}">
                <a16:creationId xmlns:a16="http://schemas.microsoft.com/office/drawing/2014/main" id="{B5438546-935D-2104-68AA-F5BCDA06CD0E}"/>
              </a:ext>
            </a:extLst>
          </p:cNvPr>
          <p:cNvPicPr>
            <a:picLocks noChangeAspect="1"/>
          </p:cNvPicPr>
          <p:nvPr/>
        </p:nvPicPr>
        <p:blipFill>
          <a:blip r:embed="rId3"/>
          <a:stretch>
            <a:fillRect/>
          </a:stretch>
        </p:blipFill>
        <p:spPr>
          <a:xfrm>
            <a:off x="9263742" y="1302327"/>
            <a:ext cx="1779320" cy="1818905"/>
          </a:xfrm>
          <a:prstGeom prst="rect">
            <a:avLst/>
          </a:prstGeom>
        </p:spPr>
      </p:pic>
      <p:sp>
        <p:nvSpPr>
          <p:cNvPr id="5" name="TextBox 4">
            <a:extLst>
              <a:ext uri="{FF2B5EF4-FFF2-40B4-BE49-F238E27FC236}">
                <a16:creationId xmlns:a16="http://schemas.microsoft.com/office/drawing/2014/main" id="{66EF2571-B3D4-30A2-93A2-18AB49E3D6ED}"/>
              </a:ext>
            </a:extLst>
          </p:cNvPr>
          <p:cNvSpPr txBox="1"/>
          <p:nvPr/>
        </p:nvSpPr>
        <p:spPr>
          <a:xfrm>
            <a:off x="8154391" y="2899558"/>
            <a:ext cx="3998024"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ga-IE" sz="2000" b="1" u="sng">
                <a:solidFill>
                  <a:srgbClr val="1A87A8"/>
                </a:solidFill>
                <a:cs typeface="Arial"/>
              </a:rPr>
              <a:t>Ceisteanna le plé:</a:t>
            </a:r>
          </a:p>
          <a:p>
            <a:pPr marL="457200" indent="-457200">
              <a:buAutoNum type="arabicParenR"/>
            </a:pPr>
            <a:r>
              <a:rPr lang="ga-IE" sz="2000">
                <a:solidFill>
                  <a:srgbClr val="1A87A8"/>
                </a:solidFill>
                <a:cs typeface="Arial"/>
              </a:rPr>
              <a:t>Conas a dhéanfaimid athbhreithniú ar ár gclár Idirbhliana i bhfianaise Ráiteas an Chláir Idirbhliana nua?</a:t>
            </a:r>
          </a:p>
          <a:p>
            <a:pPr marL="457200" indent="-457200">
              <a:buAutoNum type="arabicParenR"/>
            </a:pPr>
            <a:r>
              <a:rPr lang="ga-IE" sz="2000">
                <a:solidFill>
                  <a:srgbClr val="1A87A8"/>
                </a:solidFill>
                <a:cs typeface="Arial"/>
              </a:rPr>
              <a:t>Cad iad na deiseanna a shamhlaítear maidir leis an athbhreithniú seo ar an Idirbhliain?</a:t>
            </a:r>
          </a:p>
        </p:txBody>
      </p:sp>
      <p:pic>
        <p:nvPicPr>
          <p:cNvPr id="2" name="Picture 1">
            <a:extLst>
              <a:ext uri="{FF2B5EF4-FFF2-40B4-BE49-F238E27FC236}">
                <a16:creationId xmlns:a16="http://schemas.microsoft.com/office/drawing/2014/main" id="{B9642309-DF46-AC65-ACBE-6CD7F992508E}"/>
              </a:ext>
            </a:extLst>
          </p:cNvPr>
          <p:cNvPicPr>
            <a:picLocks noChangeAspect="1"/>
          </p:cNvPicPr>
          <p:nvPr/>
        </p:nvPicPr>
        <p:blipFill>
          <a:blip r:embed="rId4"/>
          <a:stretch>
            <a:fillRect/>
          </a:stretch>
        </p:blipFill>
        <p:spPr>
          <a:xfrm>
            <a:off x="4037610" y="1391084"/>
            <a:ext cx="3871753" cy="4172811"/>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F41F7C6C-3DA0-67FF-25F7-686F3636A35B}"/>
              </a:ext>
            </a:extLst>
          </p:cNvPr>
          <p:cNvPicPr>
            <a:picLocks noChangeAspect="1"/>
          </p:cNvPicPr>
          <p:nvPr/>
        </p:nvPicPr>
        <p:blipFill>
          <a:blip r:embed="rId5"/>
          <a:stretch>
            <a:fillRect/>
          </a:stretch>
        </p:blipFill>
        <p:spPr>
          <a:xfrm>
            <a:off x="527617" y="1391084"/>
            <a:ext cx="3341902" cy="41728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2536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CD0C7-AC54-0A6B-262F-43BBCB444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26E8D-7644-A1AE-FE1F-3898184C56E8}"/>
              </a:ext>
            </a:extLst>
          </p:cNvPr>
          <p:cNvSpPr>
            <a:spLocks noGrp="1"/>
          </p:cNvSpPr>
          <p:nvPr>
            <p:ph type="title"/>
          </p:nvPr>
        </p:nvSpPr>
        <p:spPr>
          <a:xfrm>
            <a:off x="838200" y="246372"/>
            <a:ext cx="9639300" cy="930275"/>
          </a:xfrm>
        </p:spPr>
        <p:txBody>
          <a:bodyPr>
            <a:normAutofit fontScale="90000"/>
          </a:bodyPr>
          <a:lstStyle/>
          <a:p>
            <a:r>
              <a:rPr lang="ga-IE" sz="4000"/>
              <a:t>Tacaíochtaí don Idirbhliain le linn </a:t>
            </a:r>
            <a:r>
              <a:rPr lang="en-GB" sz="4000"/>
              <a:t>2024/2025</a:t>
            </a:r>
            <a:endParaRPr lang="en-IE" sz="4000" i="1">
              <a:ea typeface="Calibri"/>
            </a:endParaRPr>
          </a:p>
        </p:txBody>
      </p:sp>
      <p:pic>
        <p:nvPicPr>
          <p:cNvPr id="60" name="Picture 59" descr="A diagram of different colored circles&#10;&#10;Description automatically generated">
            <a:extLst>
              <a:ext uri="{FF2B5EF4-FFF2-40B4-BE49-F238E27FC236}">
                <a16:creationId xmlns:a16="http://schemas.microsoft.com/office/drawing/2014/main" id="{A643140D-9015-3F55-E10C-CEE6DF25022E}"/>
              </a:ext>
            </a:extLst>
          </p:cNvPr>
          <p:cNvPicPr>
            <a:picLocks noChangeAspect="1"/>
          </p:cNvPicPr>
          <p:nvPr/>
        </p:nvPicPr>
        <p:blipFill>
          <a:blip r:embed="rId3"/>
          <a:stretch>
            <a:fillRect/>
          </a:stretch>
        </p:blipFill>
        <p:spPr>
          <a:xfrm>
            <a:off x="682831" y="994559"/>
            <a:ext cx="10410701" cy="5863441"/>
          </a:xfrm>
          <a:prstGeom prst="rect">
            <a:avLst/>
          </a:prstGeom>
        </p:spPr>
      </p:pic>
      <p:sp>
        <p:nvSpPr>
          <p:cNvPr id="6" name="Flowchart: Connector 5">
            <a:extLst>
              <a:ext uri="{FF2B5EF4-FFF2-40B4-BE49-F238E27FC236}">
                <a16:creationId xmlns:a16="http://schemas.microsoft.com/office/drawing/2014/main" id="{5AADFB81-AADD-05C3-8B37-35438A02EF81}"/>
              </a:ext>
            </a:extLst>
          </p:cNvPr>
          <p:cNvSpPr/>
          <p:nvPr/>
        </p:nvSpPr>
        <p:spPr>
          <a:xfrm>
            <a:off x="6172200" y="4718259"/>
            <a:ext cx="1390650" cy="1211445"/>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ga-IE" sz="1000" dirty="0">
                <a:solidFill>
                  <a:schemeClr val="tx1"/>
                </a:solidFill>
              </a:rPr>
              <a:t>Comhordaitheoirí na hIdirbhliana</a:t>
            </a:r>
          </a:p>
          <a:p>
            <a:pPr algn="ctr"/>
            <a:endParaRPr lang="ga-IE" dirty="0">
              <a:ln>
                <a:solidFill>
                  <a:schemeClr val="bg1"/>
                </a:solidFill>
              </a:ln>
            </a:endParaRPr>
          </a:p>
        </p:txBody>
      </p:sp>
      <p:sp>
        <p:nvSpPr>
          <p:cNvPr id="7" name="Flowchart: Connector 6">
            <a:extLst>
              <a:ext uri="{FF2B5EF4-FFF2-40B4-BE49-F238E27FC236}">
                <a16:creationId xmlns:a16="http://schemas.microsoft.com/office/drawing/2014/main" id="{A60B516C-0835-A75A-032B-C7C6784984E0}"/>
              </a:ext>
            </a:extLst>
          </p:cNvPr>
          <p:cNvSpPr/>
          <p:nvPr/>
        </p:nvSpPr>
        <p:spPr>
          <a:xfrm>
            <a:off x="3181351" y="3196731"/>
            <a:ext cx="1390650" cy="1211445"/>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sz="1000">
              <a:solidFill>
                <a:schemeClr val="tx1"/>
              </a:solidFill>
            </a:endParaRPr>
          </a:p>
          <a:p>
            <a:pPr algn="ctr"/>
            <a:r>
              <a:rPr lang="ga-IE" sz="1000">
                <a:solidFill>
                  <a:schemeClr val="tx1"/>
                </a:solidFill>
              </a:rPr>
              <a:t>Ceannairí </a:t>
            </a:r>
            <a:endParaRPr lang="en-GB" sz="1000">
              <a:solidFill>
                <a:schemeClr val="tx1"/>
              </a:solidFill>
            </a:endParaRPr>
          </a:p>
          <a:p>
            <a:pPr algn="ctr"/>
            <a:r>
              <a:rPr lang="ga-IE" sz="1000">
                <a:solidFill>
                  <a:schemeClr val="tx1"/>
                </a:solidFill>
              </a:rPr>
              <a:t>Scoile</a:t>
            </a:r>
          </a:p>
          <a:p>
            <a:pPr algn="ctr"/>
            <a:endParaRPr lang="ga-IE">
              <a:ln>
                <a:solidFill>
                  <a:schemeClr val="bg1"/>
                </a:solidFill>
              </a:ln>
            </a:endParaRPr>
          </a:p>
        </p:txBody>
      </p:sp>
      <p:sp>
        <p:nvSpPr>
          <p:cNvPr id="10" name="Flowchart: Connector 9">
            <a:extLst>
              <a:ext uri="{FF2B5EF4-FFF2-40B4-BE49-F238E27FC236}">
                <a16:creationId xmlns:a16="http://schemas.microsoft.com/office/drawing/2014/main" id="{FEF18BDA-CE28-1DFD-817F-458E30384AFC}"/>
              </a:ext>
            </a:extLst>
          </p:cNvPr>
          <p:cNvSpPr/>
          <p:nvPr/>
        </p:nvSpPr>
        <p:spPr>
          <a:xfrm>
            <a:off x="5972175" y="1394034"/>
            <a:ext cx="1390650" cy="1211445"/>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ga-IE" sz="1000">
                <a:solidFill>
                  <a:schemeClr val="tx1"/>
                </a:solidFill>
              </a:rPr>
              <a:t>Múinteoirí na hIdirbhliana</a:t>
            </a:r>
          </a:p>
          <a:p>
            <a:pPr algn="ctr"/>
            <a:endParaRPr lang="ga-IE">
              <a:ln>
                <a:solidFill>
                  <a:schemeClr val="bg1"/>
                </a:solidFill>
              </a:ln>
            </a:endParaRPr>
          </a:p>
        </p:txBody>
      </p:sp>
    </p:spTree>
    <p:extLst>
      <p:ext uri="{BB962C8B-B14F-4D97-AF65-F5344CB8AC3E}">
        <p14:creationId xmlns:p14="http://schemas.microsoft.com/office/powerpoint/2010/main" val="316219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88"/>
        <p:cNvGrpSpPr/>
        <p:nvPr/>
      </p:nvGrpSpPr>
      <p:grpSpPr>
        <a:xfrm>
          <a:off x="0" y="0"/>
          <a:ext cx="0" cy="0"/>
          <a:chOff x="0" y="0"/>
          <a:chExt cx="0" cy="0"/>
        </a:xfrm>
      </p:grpSpPr>
      <p:sp>
        <p:nvSpPr>
          <p:cNvPr id="2" name="TextBox 1">
            <a:extLst>
              <a:ext uri="{FF2B5EF4-FFF2-40B4-BE49-F238E27FC236}">
                <a16:creationId xmlns:a16="http://schemas.microsoft.com/office/drawing/2014/main" id="{0B405E92-9D46-1354-4E3C-BD7AAE233624}"/>
              </a:ext>
            </a:extLst>
          </p:cNvPr>
          <p:cNvSpPr txBox="1"/>
          <p:nvPr/>
        </p:nvSpPr>
        <p:spPr>
          <a:xfrm>
            <a:off x="952500" y="3075057"/>
            <a:ext cx="5143500" cy="707886"/>
          </a:xfrm>
          <a:prstGeom prst="rect">
            <a:avLst/>
          </a:prstGeom>
          <a:noFill/>
        </p:spPr>
        <p:txBody>
          <a:bodyPr wrap="square" rtlCol="0">
            <a:spAutoFit/>
          </a:bodyPr>
          <a:lstStyle/>
          <a:p>
            <a:r>
              <a:rPr lang="en-US" sz="4000">
                <a:solidFill>
                  <a:schemeClr val="bg1"/>
                </a:solidFill>
              </a:rPr>
              <a:t>OSPS</a:t>
            </a:r>
          </a:p>
        </p:txBody>
      </p:sp>
      <p:pic>
        <p:nvPicPr>
          <p:cNvPr id="4" name="Picture 3">
            <a:extLst>
              <a:ext uri="{FF2B5EF4-FFF2-40B4-BE49-F238E27FC236}">
                <a16:creationId xmlns:a16="http://schemas.microsoft.com/office/drawing/2014/main" id="{D252D95C-4C55-E86A-2077-CA79852775BD}"/>
              </a:ext>
            </a:extLst>
          </p:cNvPr>
          <p:cNvPicPr>
            <a:picLocks noChangeAspect="1"/>
          </p:cNvPicPr>
          <p:nvPr/>
        </p:nvPicPr>
        <p:blipFill>
          <a:blip r:embed="rId3"/>
          <a:stretch>
            <a:fillRect/>
          </a:stretch>
        </p:blipFill>
        <p:spPr>
          <a:xfrm>
            <a:off x="7453973" y="1147389"/>
            <a:ext cx="3461677" cy="487105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6561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CD0C7-AC54-0A6B-262F-43BBCB444250}"/>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4A49138-FD6F-1530-6999-A66054AA7272}"/>
              </a:ext>
            </a:extLst>
          </p:cNvPr>
          <p:cNvSpPr/>
          <p:nvPr/>
        </p:nvSpPr>
        <p:spPr>
          <a:xfrm>
            <a:off x="676605" y="1163578"/>
            <a:ext cx="11376850" cy="1338036"/>
          </a:xfrm>
          <a:prstGeom prst="roundRect">
            <a:avLst/>
          </a:prstGeom>
          <a:solidFill>
            <a:srgbClr val="3EA06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i="1" dirty="0">
                <a:solidFill>
                  <a:schemeClr val="bg1"/>
                </a:solidFill>
              </a:rPr>
              <a:t>“</a:t>
            </a:r>
            <a:r>
              <a:rPr lang="ga-IE" sz="1800" kern="100" dirty="0">
                <a:effectLst/>
                <a:latin typeface="Arial" panose="020B0604020202020204" pitchFamily="34" charset="0"/>
                <a:ea typeface="Aptos" panose="020B0004020202020204" pitchFamily="34" charset="0"/>
              </a:rPr>
              <a:t>Cuireann Oideachas Sóisialta, Pearsanta agus Sláinte (OSPS) na Sraithe Sinsearaí spás agus am ar leith ar fáil inar féidir leis an scoláire an t-eolas, an tuiscint, na scileanna, na luachanna agus na meonta a fhorbairt tuilleadh chun tacaíocht a thabhairt dá fholláine fhisiciúil, mhothúchánach, shóisialta agus spioradálta, anois agus ina shaol amach anseo.</a:t>
            </a:r>
            <a:r>
              <a:rPr lang="en-IE" sz="2000" i="1" dirty="0">
                <a:solidFill>
                  <a:schemeClr val="bg1"/>
                </a:solidFill>
              </a:rPr>
              <a:t>” (</a:t>
            </a:r>
            <a:r>
              <a:rPr lang="ga-IE" sz="2000" i="1" dirty="0">
                <a:solidFill>
                  <a:schemeClr val="bg1"/>
                </a:solidFill>
              </a:rPr>
              <a:t>lch</a:t>
            </a:r>
            <a:r>
              <a:rPr lang="en-IE" sz="2000" i="1" dirty="0">
                <a:solidFill>
                  <a:schemeClr val="bg1"/>
                </a:solidFill>
              </a:rPr>
              <a:t> 4)</a:t>
            </a:r>
            <a:endParaRPr lang="en-GB" sz="2000" dirty="0"/>
          </a:p>
        </p:txBody>
      </p:sp>
      <p:sp>
        <p:nvSpPr>
          <p:cNvPr id="2" name="Title 1">
            <a:extLst>
              <a:ext uri="{FF2B5EF4-FFF2-40B4-BE49-F238E27FC236}">
                <a16:creationId xmlns:a16="http://schemas.microsoft.com/office/drawing/2014/main" id="{BC726E8D-7644-A1AE-FE1F-3898184C56E8}"/>
              </a:ext>
            </a:extLst>
          </p:cNvPr>
          <p:cNvSpPr>
            <a:spLocks noGrp="1"/>
          </p:cNvSpPr>
          <p:nvPr>
            <p:ph type="title"/>
          </p:nvPr>
        </p:nvSpPr>
        <p:spPr>
          <a:xfrm>
            <a:off x="676605" y="233303"/>
            <a:ext cx="9639300" cy="930275"/>
          </a:xfrm>
        </p:spPr>
        <p:txBody>
          <a:bodyPr>
            <a:normAutofit/>
          </a:bodyPr>
          <a:lstStyle/>
          <a:p>
            <a:r>
              <a:rPr lang="ga-IE" sz="4000"/>
              <a:t>OSPS na Sraithe Sinsearaí</a:t>
            </a:r>
            <a:endParaRPr lang="ga-IE" sz="4000" i="1">
              <a:ea typeface="Calibri"/>
            </a:endParaRPr>
          </a:p>
        </p:txBody>
      </p:sp>
      <p:sp>
        <p:nvSpPr>
          <p:cNvPr id="4" name="Content Placeholder 2">
            <a:extLst>
              <a:ext uri="{FF2B5EF4-FFF2-40B4-BE49-F238E27FC236}">
                <a16:creationId xmlns:a16="http://schemas.microsoft.com/office/drawing/2014/main" id="{743CC1F0-9E49-9747-6749-62A9C32D9048}"/>
              </a:ext>
            </a:extLst>
          </p:cNvPr>
          <p:cNvSpPr txBox="1">
            <a:spLocks/>
          </p:cNvSpPr>
          <p:nvPr/>
        </p:nvSpPr>
        <p:spPr>
          <a:xfrm>
            <a:off x="1138687" y="2885338"/>
            <a:ext cx="10376708" cy="462844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71500" indent="-342900">
              <a:lnSpc>
                <a:spcPct val="100000"/>
              </a:lnSpc>
              <a:spcBef>
                <a:spcPts val="0"/>
              </a:spcBef>
              <a:spcAft>
                <a:spcPts val="1200"/>
              </a:spcAft>
              <a:buClr>
                <a:srgbClr val="24647C"/>
              </a:buClr>
              <a:buSzPct val="100000"/>
              <a:buFont typeface="Arial" panose="020B0604020202020204" pitchFamily="34" charset="0"/>
              <a:buChar char="•"/>
            </a:pPr>
            <a:r>
              <a:rPr lang="ga-IE" sz="2000" dirty="0"/>
              <a:t>Sonraíocht éigeantach do gach scoláire sa 5ú agus sa 6ú Bliain</a:t>
            </a:r>
          </a:p>
          <a:p>
            <a:pPr marL="571500" indent="-342900">
              <a:lnSpc>
                <a:spcPct val="100000"/>
              </a:lnSpc>
              <a:spcBef>
                <a:spcPts val="0"/>
              </a:spcBef>
              <a:spcAft>
                <a:spcPts val="1200"/>
              </a:spcAft>
              <a:buClr>
                <a:srgbClr val="24647C"/>
              </a:buClr>
              <a:buSzPct val="100000"/>
              <a:buFont typeface="Arial" panose="020B0604020202020204" pitchFamily="34" charset="0"/>
              <a:buChar char="•"/>
            </a:pPr>
            <a:r>
              <a:rPr lang="ga-IE" sz="2000" dirty="0"/>
              <a:t>60 uair an chloig de rannpháirtíocht na scoláirí thar an dá bhliain </a:t>
            </a:r>
          </a:p>
          <a:p>
            <a:pPr marL="571500" indent="-342900">
              <a:lnSpc>
                <a:spcPct val="100000"/>
              </a:lnSpc>
              <a:spcBef>
                <a:spcPts val="0"/>
              </a:spcBef>
              <a:spcAft>
                <a:spcPts val="1200"/>
              </a:spcAft>
              <a:buClr>
                <a:srgbClr val="24647C"/>
              </a:buClr>
              <a:buSzPct val="100000"/>
              <a:buFont typeface="Arial" panose="020B0604020202020204" pitchFamily="34" charset="0"/>
              <a:buChar char="•"/>
            </a:pPr>
            <a:r>
              <a:rPr lang="ga-IE" sz="2000" dirty="0"/>
              <a:t>Trí </a:t>
            </a:r>
            <a:r>
              <a:rPr lang="ga-IE" sz="2000" noProof="1"/>
              <a:t>shnáithe</a:t>
            </a:r>
            <a:r>
              <a:rPr lang="ga-IE" sz="2000" dirty="0"/>
              <a:t>:</a:t>
            </a:r>
          </a:p>
          <a:p>
            <a:pPr marL="1028700" lvl="1">
              <a:lnSpc>
                <a:spcPct val="100000"/>
              </a:lnSpc>
              <a:spcBef>
                <a:spcPts val="0"/>
              </a:spcBef>
              <a:spcAft>
                <a:spcPts val="1200"/>
              </a:spcAft>
              <a:buClr>
                <a:srgbClr val="24647C"/>
              </a:buClr>
              <a:buSzPct val="100000"/>
              <a:buFont typeface="Wingdings" panose="05000000000000000000" pitchFamily="2" charset="2"/>
              <a:buChar char="Ø"/>
            </a:pPr>
            <a:r>
              <a:rPr lang="ga-IE" sz="1800" dirty="0"/>
              <a:t>Sláinte agus Folláine</a:t>
            </a:r>
          </a:p>
          <a:p>
            <a:pPr marL="1028700" lvl="1">
              <a:lnSpc>
                <a:spcPct val="100000"/>
              </a:lnSpc>
              <a:spcBef>
                <a:spcPts val="0"/>
              </a:spcBef>
              <a:spcAft>
                <a:spcPts val="1200"/>
              </a:spcAft>
              <a:buClr>
                <a:srgbClr val="24647C"/>
              </a:buClr>
              <a:buSzPct val="100000"/>
              <a:buFont typeface="Wingdings" panose="05000000000000000000" pitchFamily="2" charset="2"/>
              <a:buChar char="Ø"/>
            </a:pPr>
            <a:r>
              <a:rPr lang="ga-IE" sz="1800" dirty="0"/>
              <a:t>Caidrimh agus Gnéasacht</a:t>
            </a:r>
          </a:p>
          <a:p>
            <a:pPr marL="1028700" lvl="1">
              <a:lnSpc>
                <a:spcPct val="100000"/>
              </a:lnSpc>
              <a:spcBef>
                <a:spcPts val="0"/>
              </a:spcBef>
              <a:spcAft>
                <a:spcPts val="1200"/>
              </a:spcAft>
              <a:buClr>
                <a:srgbClr val="24647C"/>
              </a:buClr>
              <a:buSzPct val="100000"/>
              <a:buFont typeface="Wingdings" panose="05000000000000000000" pitchFamily="2" charset="2"/>
              <a:buChar char="Ø"/>
            </a:pPr>
            <a:r>
              <a:rPr lang="ga-IE" sz="1800" dirty="0"/>
              <a:t>Teacht in Inmhe</a:t>
            </a:r>
          </a:p>
          <a:p>
            <a:pPr marL="685800" indent="-342900">
              <a:lnSpc>
                <a:spcPct val="100000"/>
              </a:lnSpc>
              <a:spcBef>
                <a:spcPts val="0"/>
              </a:spcBef>
              <a:spcAft>
                <a:spcPts val="1200"/>
              </a:spcAft>
              <a:buClr>
                <a:srgbClr val="24647C"/>
              </a:buClr>
              <a:buSzPct val="100000"/>
              <a:buFont typeface="Arial" panose="020B0604020202020204" pitchFamily="34" charset="0"/>
              <a:buChar char="•"/>
            </a:pPr>
            <a:r>
              <a:rPr lang="ga-IE" sz="2000" dirty="0"/>
              <a:t>Tá go dtí Meán Fómhair 2027 ag </a:t>
            </a:r>
            <a:r>
              <a:rPr lang="en-GB" sz="2000" dirty="0"/>
              <a:t>Scoileanna </a:t>
            </a:r>
            <a:r>
              <a:rPr lang="ga-IE" sz="2000" dirty="0"/>
              <a:t>chun tosú</a:t>
            </a:r>
            <a:r>
              <a:rPr lang="en-GB" sz="2000" dirty="0"/>
              <a:t> </a:t>
            </a:r>
            <a:r>
              <a:rPr lang="ga-IE" sz="2000" dirty="0"/>
              <a:t>ar an tSonraíocht nua</a:t>
            </a:r>
            <a:r>
              <a:rPr lang="en-GB" sz="2000" dirty="0"/>
              <a:t> le</a:t>
            </a:r>
            <a:r>
              <a:rPr lang="ga-IE" sz="2000" dirty="0"/>
              <a:t> scoláirí atá ag teacht isteach sa chúigiú bliain</a:t>
            </a:r>
            <a:r>
              <a:rPr lang="en-GB" sz="2000" dirty="0"/>
              <a:t>.</a:t>
            </a:r>
            <a:endParaRPr lang="ga-IE" sz="2200" dirty="0"/>
          </a:p>
        </p:txBody>
      </p:sp>
    </p:spTree>
    <p:extLst>
      <p:ext uri="{BB962C8B-B14F-4D97-AF65-F5344CB8AC3E}">
        <p14:creationId xmlns:p14="http://schemas.microsoft.com/office/powerpoint/2010/main" val="424915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88"/>
        <p:cNvGrpSpPr/>
        <p:nvPr/>
      </p:nvGrpSpPr>
      <p:grpSpPr>
        <a:xfrm>
          <a:off x="0" y="0"/>
          <a:ext cx="0" cy="0"/>
          <a:chOff x="0" y="0"/>
          <a:chExt cx="0" cy="0"/>
        </a:xfrm>
      </p:grpSpPr>
      <p:sp>
        <p:nvSpPr>
          <p:cNvPr id="2" name="TextBox 1">
            <a:extLst>
              <a:ext uri="{FF2B5EF4-FFF2-40B4-BE49-F238E27FC236}">
                <a16:creationId xmlns:a16="http://schemas.microsoft.com/office/drawing/2014/main" id="{0B405E92-9D46-1354-4E3C-BD7AAE233624}"/>
              </a:ext>
            </a:extLst>
          </p:cNvPr>
          <p:cNvSpPr txBox="1"/>
          <p:nvPr/>
        </p:nvSpPr>
        <p:spPr>
          <a:xfrm>
            <a:off x="122896" y="2505670"/>
            <a:ext cx="5106650" cy="2554545"/>
          </a:xfrm>
          <a:prstGeom prst="rect">
            <a:avLst/>
          </a:prstGeom>
          <a:noFill/>
        </p:spPr>
        <p:txBody>
          <a:bodyPr wrap="square" rtlCol="0">
            <a:spAutoFit/>
          </a:bodyPr>
          <a:lstStyle/>
          <a:p>
            <a:r>
              <a:rPr lang="ga-IE" sz="4000">
                <a:solidFill>
                  <a:srgbClr val="FFFFFF"/>
                </a:solidFill>
                <a:cs typeface="Arial"/>
              </a:rPr>
              <a:t>Cláir Foghlama </a:t>
            </a:r>
            <a:endParaRPr lang="en-GB" sz="4000">
              <a:solidFill>
                <a:srgbClr val="FFFFFF"/>
              </a:solidFill>
              <a:cs typeface="Arial"/>
            </a:endParaRPr>
          </a:p>
          <a:p>
            <a:r>
              <a:rPr lang="ga-IE" sz="4000">
                <a:solidFill>
                  <a:srgbClr val="FFFFFF"/>
                </a:solidFill>
                <a:cs typeface="Arial"/>
              </a:rPr>
              <a:t>na Sraithe Sinsearaí</a:t>
            </a:r>
          </a:p>
          <a:p>
            <a:r>
              <a:rPr lang="ga-IE" sz="4000">
                <a:solidFill>
                  <a:srgbClr val="FFFFFF"/>
                </a:solidFill>
                <a:cs typeface="Arial"/>
              </a:rPr>
              <a:t>Leibhéal 1 agus Leibhéal</a:t>
            </a:r>
            <a:r>
              <a:rPr lang="en-GB" sz="4000">
                <a:solidFill>
                  <a:srgbClr val="FFFFFF"/>
                </a:solidFill>
                <a:cs typeface="Arial"/>
              </a:rPr>
              <a:t> </a:t>
            </a:r>
            <a:r>
              <a:rPr lang="ga-IE" sz="4000">
                <a:solidFill>
                  <a:srgbClr val="FFFFFF"/>
                </a:solidFill>
                <a:cs typeface="Arial"/>
              </a:rPr>
              <a:t>2</a:t>
            </a:r>
            <a:endParaRPr lang="en-US" sz="4000">
              <a:solidFill>
                <a:schemeClr val="bg1"/>
              </a:solidFill>
            </a:endParaRPr>
          </a:p>
        </p:txBody>
      </p:sp>
      <p:pic>
        <p:nvPicPr>
          <p:cNvPr id="4" name="Picture 3">
            <a:extLst>
              <a:ext uri="{FF2B5EF4-FFF2-40B4-BE49-F238E27FC236}">
                <a16:creationId xmlns:a16="http://schemas.microsoft.com/office/drawing/2014/main" id="{114AE94B-1042-26CE-1803-F17CE7E1D0B7}"/>
              </a:ext>
            </a:extLst>
          </p:cNvPr>
          <p:cNvPicPr>
            <a:picLocks noChangeAspect="1"/>
          </p:cNvPicPr>
          <p:nvPr/>
        </p:nvPicPr>
        <p:blipFill>
          <a:blip r:embed="rId3"/>
          <a:stretch>
            <a:fillRect/>
          </a:stretch>
        </p:blipFill>
        <p:spPr>
          <a:xfrm>
            <a:off x="7162574" y="958167"/>
            <a:ext cx="3390807" cy="473743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8334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CD0C7-AC54-0A6B-262F-43BBCB444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26E8D-7644-A1AE-FE1F-3898184C56E8}"/>
              </a:ext>
            </a:extLst>
          </p:cNvPr>
          <p:cNvSpPr>
            <a:spLocks noGrp="1"/>
          </p:cNvSpPr>
          <p:nvPr>
            <p:ph type="title"/>
          </p:nvPr>
        </p:nvSpPr>
        <p:spPr>
          <a:xfrm>
            <a:off x="672935" y="331647"/>
            <a:ext cx="9639300" cy="930275"/>
          </a:xfrm>
        </p:spPr>
        <p:txBody>
          <a:bodyPr>
            <a:normAutofit fontScale="90000"/>
          </a:bodyPr>
          <a:lstStyle/>
          <a:p>
            <a:r>
              <a:rPr lang="ga-IE" sz="4900"/>
              <a:t>Cláir Foghlama</a:t>
            </a:r>
            <a:r>
              <a:rPr lang="en-GB" sz="4900"/>
              <a:t> </a:t>
            </a:r>
            <a:r>
              <a:rPr lang="ga-IE" sz="4900"/>
              <a:t>na Sraithe Sinsearaí</a:t>
            </a:r>
            <a:r>
              <a:rPr lang="en-GB" sz="4900"/>
              <a:t> </a:t>
            </a:r>
            <a:r>
              <a:rPr lang="ga-IE" sz="4900"/>
              <a:t>Leibhéal 1 agus Leibhéal</a:t>
            </a:r>
            <a:r>
              <a:rPr lang="en-GB" sz="4900"/>
              <a:t> </a:t>
            </a:r>
            <a:r>
              <a:rPr lang="ga-IE" sz="4900"/>
              <a:t>2</a:t>
            </a:r>
            <a:endParaRPr lang="en-IE" sz="4000" i="1">
              <a:solidFill>
                <a:schemeClr val="bg2"/>
              </a:solidFill>
              <a:ea typeface="Calibri"/>
            </a:endParaRPr>
          </a:p>
        </p:txBody>
      </p:sp>
      <p:pic>
        <p:nvPicPr>
          <p:cNvPr id="3" name="Graphic 2" descr="Stopwatch with solid fill">
            <a:extLst>
              <a:ext uri="{FF2B5EF4-FFF2-40B4-BE49-F238E27FC236}">
                <a16:creationId xmlns:a16="http://schemas.microsoft.com/office/drawing/2014/main" id="{435E54CE-FB70-B5D4-F739-50C6FF5CA6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5810" y="1843832"/>
            <a:ext cx="1359537" cy="1359537"/>
          </a:xfrm>
          <a:prstGeom prst="rect">
            <a:avLst/>
          </a:prstGeom>
        </p:spPr>
      </p:pic>
      <p:sp>
        <p:nvSpPr>
          <p:cNvPr id="5" name="TextBox 4">
            <a:extLst>
              <a:ext uri="{FF2B5EF4-FFF2-40B4-BE49-F238E27FC236}">
                <a16:creationId xmlns:a16="http://schemas.microsoft.com/office/drawing/2014/main" id="{D22AF9B8-B3FD-9E0A-7442-B2560DEAD0CF}"/>
              </a:ext>
            </a:extLst>
          </p:cNvPr>
          <p:cNvSpPr txBox="1"/>
          <p:nvPr/>
        </p:nvSpPr>
        <p:spPr>
          <a:xfrm>
            <a:off x="672935" y="3433948"/>
            <a:ext cx="419594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ga-IE" sz="2000" b="1" dirty="0">
                <a:cs typeface="Arial"/>
              </a:rPr>
              <a:t>Meán Fómhair </a:t>
            </a:r>
            <a:r>
              <a:rPr lang="en-US" sz="2000" b="1" dirty="0">
                <a:cs typeface="Arial"/>
              </a:rPr>
              <a:t>2024</a:t>
            </a:r>
          </a:p>
          <a:p>
            <a:pPr marL="285750" indent="-285750">
              <a:buFont typeface="Calibri"/>
              <a:buChar char="-"/>
            </a:pPr>
            <a:r>
              <a:rPr lang="ga-IE" sz="2000" dirty="0">
                <a:cs typeface="Arial"/>
              </a:rPr>
              <a:t>Ráiteas Chlár</a:t>
            </a:r>
          </a:p>
          <a:p>
            <a:pPr marL="285750" indent="-285750">
              <a:buFont typeface="Calibri"/>
              <a:buChar char="-"/>
            </a:pPr>
            <a:r>
              <a:rPr lang="ga-IE" sz="2000" dirty="0">
                <a:cs typeface="Arial"/>
              </a:rPr>
              <a:t>Gnéithe den Churaclam</a:t>
            </a:r>
          </a:p>
          <a:p>
            <a:pPr marL="742950" lvl="1" indent="-285750">
              <a:buFont typeface="Courier New"/>
              <a:buChar char="o"/>
            </a:pPr>
            <a:r>
              <a:rPr lang="ga-IE" sz="2000" dirty="0">
                <a:cs typeface="Arial"/>
              </a:rPr>
              <a:t>Cumarsáid agus Litearthacht</a:t>
            </a:r>
          </a:p>
          <a:p>
            <a:pPr marL="742950" lvl="1" indent="-285750">
              <a:buFont typeface="Courier New"/>
              <a:buChar char="o"/>
            </a:pPr>
            <a:r>
              <a:rPr lang="ga-IE" sz="2000" dirty="0">
                <a:cs typeface="Arial"/>
              </a:rPr>
              <a:t>Uimhearthacht</a:t>
            </a:r>
          </a:p>
          <a:p>
            <a:endParaRPr lang="en-US" sz="2000" dirty="0">
              <a:cs typeface="Arial"/>
            </a:endParaRPr>
          </a:p>
        </p:txBody>
      </p:sp>
      <p:pic>
        <p:nvPicPr>
          <p:cNvPr id="6" name="Picture 5" descr="A hand holding a group of people&#10;&#10;Description automatically generated">
            <a:extLst>
              <a:ext uri="{FF2B5EF4-FFF2-40B4-BE49-F238E27FC236}">
                <a16:creationId xmlns:a16="http://schemas.microsoft.com/office/drawing/2014/main" id="{AFB04865-06B2-BEFA-E498-2E2D9D57427C}"/>
              </a:ext>
            </a:extLst>
          </p:cNvPr>
          <p:cNvPicPr>
            <a:picLocks noChangeAspect="1"/>
          </p:cNvPicPr>
          <p:nvPr/>
        </p:nvPicPr>
        <p:blipFill>
          <a:blip r:embed="rId5"/>
          <a:stretch>
            <a:fillRect/>
          </a:stretch>
        </p:blipFill>
        <p:spPr>
          <a:xfrm>
            <a:off x="8271765" y="2004204"/>
            <a:ext cx="1196197" cy="1196197"/>
          </a:xfrm>
          <a:prstGeom prst="rect">
            <a:avLst/>
          </a:prstGeom>
        </p:spPr>
      </p:pic>
      <p:sp>
        <p:nvSpPr>
          <p:cNvPr id="7" name="TextBox 6">
            <a:extLst>
              <a:ext uri="{FF2B5EF4-FFF2-40B4-BE49-F238E27FC236}">
                <a16:creationId xmlns:a16="http://schemas.microsoft.com/office/drawing/2014/main" id="{DEF39B2F-6CA3-18BB-C3E9-89B3149C656F}"/>
              </a:ext>
            </a:extLst>
          </p:cNvPr>
          <p:cNvSpPr txBox="1"/>
          <p:nvPr/>
        </p:nvSpPr>
        <p:spPr>
          <a:xfrm>
            <a:off x="5933781" y="3433947"/>
            <a:ext cx="4556831"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ga-IE" sz="2000" b="1" dirty="0">
                <a:cs typeface="Arial"/>
              </a:rPr>
              <a:t>Tacaíochtaí</a:t>
            </a:r>
          </a:p>
          <a:p>
            <a:pPr marL="285750" indent="-285750">
              <a:buFont typeface="Calibri"/>
              <a:buChar char="-"/>
            </a:pPr>
            <a:r>
              <a:rPr lang="ga-IE" sz="2000" dirty="0">
                <a:cs typeface="Arial"/>
              </a:rPr>
              <a:t>Seimineár Gréasáin Beo</a:t>
            </a:r>
          </a:p>
          <a:p>
            <a:pPr marL="285750" indent="-285750">
              <a:buFont typeface="Calibri"/>
              <a:buChar char="-"/>
            </a:pPr>
            <a:r>
              <a:rPr lang="ga-IE" sz="2000" dirty="0">
                <a:cs typeface="Arial"/>
              </a:rPr>
              <a:t>EFG Iomlán Lae do mhúinteoirí FOS agus do mhúinteoirí ranganna speisialta ar laethanta dúnta scoile</a:t>
            </a:r>
          </a:p>
          <a:p>
            <a:pPr marL="285750" indent="-285750">
              <a:buFont typeface="Calibri"/>
              <a:buChar char="-"/>
            </a:pPr>
            <a:r>
              <a:rPr lang="ga-IE" sz="2000" dirty="0">
                <a:cs typeface="Arial"/>
              </a:rPr>
              <a:t>Seisiúin cheisteanna agus freagraí ar líne dhá uair sa téarma</a:t>
            </a:r>
          </a:p>
          <a:p>
            <a:pPr marL="285750" indent="-285750">
              <a:buFont typeface="Calibri"/>
              <a:buChar char="-"/>
            </a:pPr>
            <a:r>
              <a:rPr lang="ga-IE" sz="2000" dirty="0">
                <a:cs typeface="Arial"/>
              </a:rPr>
              <a:t>Nuachtlitir mhíosúil</a:t>
            </a:r>
          </a:p>
          <a:p>
            <a:pPr marL="285750" indent="-285750">
              <a:buFont typeface="Calibri"/>
              <a:buChar char="-"/>
            </a:pPr>
            <a:endParaRPr lang="en-US" sz="2000" dirty="0">
              <a:cs typeface="Arial"/>
            </a:endParaRPr>
          </a:p>
          <a:p>
            <a:endParaRPr lang="en-US" sz="2000" dirty="0">
              <a:cs typeface="Arial"/>
            </a:endParaRPr>
          </a:p>
        </p:txBody>
      </p:sp>
      <p:pic>
        <p:nvPicPr>
          <p:cNvPr id="8" name="Picture 7">
            <a:extLst>
              <a:ext uri="{FF2B5EF4-FFF2-40B4-BE49-F238E27FC236}">
                <a16:creationId xmlns:a16="http://schemas.microsoft.com/office/drawing/2014/main" id="{531B000D-EBDC-F24D-8DE7-8D144389569D}"/>
              </a:ext>
            </a:extLst>
          </p:cNvPr>
          <p:cNvPicPr>
            <a:picLocks noChangeAspect="1"/>
          </p:cNvPicPr>
          <p:nvPr/>
        </p:nvPicPr>
        <p:blipFill>
          <a:blip r:embed="rId6"/>
          <a:stretch>
            <a:fillRect/>
          </a:stretch>
        </p:blipFill>
        <p:spPr>
          <a:xfrm>
            <a:off x="10490612" y="4081954"/>
            <a:ext cx="1375638" cy="170263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1066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CD0C7-AC54-0A6B-262F-43BBCB444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26E8D-7644-A1AE-FE1F-3898184C56E8}"/>
              </a:ext>
            </a:extLst>
          </p:cNvPr>
          <p:cNvSpPr>
            <a:spLocks noGrp="1"/>
          </p:cNvSpPr>
          <p:nvPr>
            <p:ph type="title"/>
          </p:nvPr>
        </p:nvSpPr>
        <p:spPr>
          <a:xfrm>
            <a:off x="676605" y="233303"/>
            <a:ext cx="9639300" cy="930275"/>
          </a:xfrm>
        </p:spPr>
        <p:txBody>
          <a:bodyPr>
            <a:normAutofit/>
          </a:bodyPr>
          <a:lstStyle/>
          <a:p>
            <a:r>
              <a:rPr lang="ga-IE" sz="4400"/>
              <a:t>Tuilleadh </a:t>
            </a:r>
            <a:r>
              <a:rPr lang="ga-IE"/>
              <a:t>Tacaíochtaí</a:t>
            </a:r>
            <a:endParaRPr lang="ga-IE" i="1">
              <a:ea typeface="Calibri"/>
            </a:endParaRPr>
          </a:p>
        </p:txBody>
      </p:sp>
      <p:sp>
        <p:nvSpPr>
          <p:cNvPr id="4" name="Content Placeholder 2">
            <a:extLst>
              <a:ext uri="{FF2B5EF4-FFF2-40B4-BE49-F238E27FC236}">
                <a16:creationId xmlns:a16="http://schemas.microsoft.com/office/drawing/2014/main" id="{743CC1F0-9E49-9747-6749-62A9C32D9048}"/>
              </a:ext>
            </a:extLst>
          </p:cNvPr>
          <p:cNvSpPr txBox="1">
            <a:spLocks/>
          </p:cNvSpPr>
          <p:nvPr/>
        </p:nvSpPr>
        <p:spPr>
          <a:xfrm>
            <a:off x="829008" y="1619410"/>
            <a:ext cx="10678364" cy="500528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71500" indent="-342900" algn="l">
              <a:lnSpc>
                <a:spcPct val="114000"/>
              </a:lnSpc>
              <a:spcBef>
                <a:spcPts val="0"/>
              </a:spcBef>
              <a:spcAft>
                <a:spcPts val="600"/>
              </a:spcAft>
              <a:buFont typeface="Arial" panose="020B0604020202020204" pitchFamily="34" charset="0"/>
              <a:buChar char="•"/>
            </a:pPr>
            <a:r>
              <a:rPr lang="ga-IE" sz="2400"/>
              <a:t>Nótaí Faisnéise ar Athfhorbairt na Sraithe Sinsearaí ón Roinn Oideachais – cliceáil </a:t>
            </a:r>
            <a:r>
              <a:rPr lang="en-GB" sz="2400">
                <a:hlinkClick r:id="rId3"/>
              </a:rPr>
              <a:t>anseo</a:t>
            </a:r>
            <a:endParaRPr lang="en-GB" sz="2400"/>
          </a:p>
          <a:p>
            <a:pPr marL="571500" indent="-342900" algn="l">
              <a:lnSpc>
                <a:spcPct val="114000"/>
              </a:lnSpc>
              <a:spcBef>
                <a:spcPts val="0"/>
              </a:spcBef>
              <a:spcAft>
                <a:spcPts val="600"/>
              </a:spcAft>
              <a:buFont typeface="Arial" panose="020B0604020202020204" pitchFamily="34" charset="0"/>
              <a:buChar char="•"/>
            </a:pPr>
            <a:endParaRPr lang="en-GB" sz="2400"/>
          </a:p>
          <a:p>
            <a:pPr marL="571500" indent="-342900" algn="l">
              <a:lnSpc>
                <a:spcPct val="114000"/>
              </a:lnSpc>
              <a:spcBef>
                <a:spcPts val="0"/>
              </a:spcBef>
              <a:spcAft>
                <a:spcPts val="600"/>
              </a:spcAft>
              <a:buFont typeface="Arial" panose="020B0604020202020204" pitchFamily="34" charset="0"/>
              <a:buChar char="•"/>
            </a:pPr>
            <a:r>
              <a:rPr lang="ga-IE" sz="2400" noProof="1"/>
              <a:t>Suíomh CNCM d’Athfhorbairt na Sraithe Sinsearaí: cliceáil </a:t>
            </a:r>
            <a:r>
              <a:rPr lang="ga-IE" sz="2400" noProof="1">
                <a:hlinkClick r:id="rId4"/>
              </a:rPr>
              <a:t>anseo</a:t>
            </a:r>
            <a:endParaRPr lang="ga-IE" sz="2400" noProof="1"/>
          </a:p>
          <a:p>
            <a:pPr marL="571500" indent="-342900" algn="l">
              <a:lnSpc>
                <a:spcPct val="114000"/>
              </a:lnSpc>
              <a:spcBef>
                <a:spcPts val="0"/>
              </a:spcBef>
              <a:spcAft>
                <a:spcPts val="600"/>
              </a:spcAft>
              <a:buFont typeface="Arial" panose="020B0604020202020204" pitchFamily="34" charset="0"/>
              <a:buChar char="•"/>
            </a:pPr>
            <a:endParaRPr lang="en-GB" sz="2400"/>
          </a:p>
          <a:p>
            <a:pPr marL="571500" indent="-342900" algn="l">
              <a:lnSpc>
                <a:spcPct val="114000"/>
              </a:lnSpc>
              <a:spcBef>
                <a:spcPts val="0"/>
              </a:spcBef>
              <a:spcAft>
                <a:spcPts val="600"/>
              </a:spcAft>
              <a:buFont typeface="Arial" panose="020B0604020202020204" pitchFamily="34" charset="0"/>
              <a:buChar char="•"/>
            </a:pPr>
            <a:r>
              <a:rPr lang="en-GB" sz="2400" noProof="1"/>
              <a:t>Suíomh Oide: </a:t>
            </a:r>
            <a:r>
              <a:rPr lang="en-GB" sz="2400">
                <a:hlinkClick r:id="rId5"/>
              </a:rPr>
              <a:t>www.oide.ie</a:t>
            </a:r>
            <a:endParaRPr lang="en-GB" sz="2400"/>
          </a:p>
          <a:p>
            <a:pPr marL="571500" indent="-342900" algn="l">
              <a:lnSpc>
                <a:spcPct val="114000"/>
              </a:lnSpc>
              <a:spcBef>
                <a:spcPts val="0"/>
              </a:spcBef>
              <a:spcAft>
                <a:spcPts val="600"/>
              </a:spcAft>
              <a:buFont typeface="Arial" panose="020B0604020202020204" pitchFamily="34" charset="0"/>
              <a:buChar char="•"/>
            </a:pPr>
            <a:endParaRPr lang="en-GB" sz="2400"/>
          </a:p>
          <a:p>
            <a:pPr marL="571500" indent="-342900" algn="l">
              <a:lnSpc>
                <a:spcPct val="114000"/>
              </a:lnSpc>
              <a:spcBef>
                <a:spcPts val="0"/>
              </a:spcBef>
              <a:spcAft>
                <a:spcPts val="600"/>
              </a:spcAft>
              <a:buFont typeface="Arial" panose="020B0604020202020204" pitchFamily="34" charset="0"/>
              <a:buChar char="•"/>
            </a:pPr>
            <a:r>
              <a:rPr lang="ga-IE" sz="2400"/>
              <a:t>Cuntas</a:t>
            </a:r>
            <a:r>
              <a:rPr lang="en-GB" sz="2400"/>
              <a:t> X Oide: @oide_Ireland</a:t>
            </a:r>
          </a:p>
          <a:p>
            <a:pPr algn="l">
              <a:lnSpc>
                <a:spcPct val="114000"/>
              </a:lnSpc>
              <a:spcBef>
                <a:spcPts val="0"/>
              </a:spcBef>
              <a:spcAft>
                <a:spcPts val="600"/>
              </a:spcAft>
            </a:pPr>
            <a:endParaRPr lang="en-GB" sz="2400"/>
          </a:p>
        </p:txBody>
      </p:sp>
    </p:spTree>
    <p:extLst>
      <p:ext uri="{BB962C8B-B14F-4D97-AF65-F5344CB8AC3E}">
        <p14:creationId xmlns:p14="http://schemas.microsoft.com/office/powerpoint/2010/main" val="165278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B6A-47A2-C800-1AE6-5FAEA2FC3FC1}"/>
              </a:ext>
            </a:extLst>
          </p:cNvPr>
          <p:cNvSpPr>
            <a:spLocks noGrp="1"/>
          </p:cNvSpPr>
          <p:nvPr>
            <p:ph type="title"/>
          </p:nvPr>
        </p:nvSpPr>
        <p:spPr>
          <a:xfrm>
            <a:off x="481263" y="195799"/>
            <a:ext cx="10150272" cy="995327"/>
          </a:xfrm>
        </p:spPr>
        <p:txBody>
          <a:bodyPr>
            <a:normAutofit/>
          </a:bodyPr>
          <a:lstStyle/>
          <a:p>
            <a:r>
              <a:rPr lang="ga-IE" sz="4000">
                <a:solidFill>
                  <a:srgbClr val="1987A8"/>
                </a:solidFill>
              </a:rPr>
              <a:t>Réasúnaíocht</a:t>
            </a:r>
          </a:p>
        </p:txBody>
      </p:sp>
      <p:pic>
        <p:nvPicPr>
          <p:cNvPr id="5" name="Picture 4">
            <a:extLst>
              <a:ext uri="{FF2B5EF4-FFF2-40B4-BE49-F238E27FC236}">
                <a16:creationId xmlns:a16="http://schemas.microsoft.com/office/drawing/2014/main" id="{BA5B0F4C-5599-44CE-4229-E733EFCF6197}"/>
              </a:ext>
            </a:extLst>
          </p:cNvPr>
          <p:cNvPicPr>
            <a:picLocks noChangeAspect="1"/>
          </p:cNvPicPr>
          <p:nvPr/>
        </p:nvPicPr>
        <p:blipFill>
          <a:blip r:embed="rId3"/>
          <a:stretch>
            <a:fillRect/>
          </a:stretch>
        </p:blipFill>
        <p:spPr>
          <a:xfrm>
            <a:off x="4732121" y="1333750"/>
            <a:ext cx="2932927" cy="4190499"/>
          </a:xfrm>
          <a:prstGeom prst="rect">
            <a:avLst/>
          </a:prstGeom>
          <a:ln>
            <a:solidFill>
              <a:srgbClr val="872B05"/>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1649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B6A-47A2-C800-1AE6-5FAEA2FC3FC1}"/>
              </a:ext>
            </a:extLst>
          </p:cNvPr>
          <p:cNvSpPr>
            <a:spLocks noGrp="1"/>
          </p:cNvSpPr>
          <p:nvPr>
            <p:ph type="title"/>
          </p:nvPr>
        </p:nvSpPr>
        <p:spPr>
          <a:xfrm>
            <a:off x="481263" y="195799"/>
            <a:ext cx="10150272" cy="995327"/>
          </a:xfrm>
        </p:spPr>
        <p:txBody>
          <a:bodyPr>
            <a:normAutofit/>
          </a:bodyPr>
          <a:lstStyle/>
          <a:p>
            <a:r>
              <a:rPr lang="ga-IE" sz="4000">
                <a:solidFill>
                  <a:srgbClr val="1987A8"/>
                </a:solidFill>
              </a:rPr>
              <a:t>Réasúnaíocht</a:t>
            </a:r>
          </a:p>
        </p:txBody>
      </p:sp>
      <p:sp>
        <p:nvSpPr>
          <p:cNvPr id="5" name="Google Shape;10422;p188">
            <a:extLst>
              <a:ext uri="{FF2B5EF4-FFF2-40B4-BE49-F238E27FC236}">
                <a16:creationId xmlns:a16="http://schemas.microsoft.com/office/drawing/2014/main" id="{88500318-86D1-54A7-C660-ED6B4DDDEBC2}"/>
              </a:ext>
            </a:extLst>
          </p:cNvPr>
          <p:cNvSpPr/>
          <p:nvPr/>
        </p:nvSpPr>
        <p:spPr>
          <a:xfrm>
            <a:off x="480882" y="1059366"/>
            <a:ext cx="10146702" cy="4727997"/>
          </a:xfrm>
          <a:prstGeom prst="roundRect">
            <a:avLst>
              <a:gd name="adj" fmla="val 16667"/>
            </a:avLst>
          </a:prstGeom>
          <a:solidFill>
            <a:srgbClr val="1987A8"/>
          </a:solidFill>
          <a:ln w="9525" cap="flat" cmpd="sng">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121900" tIns="121900" rIns="121900" bIns="121900" anchor="ctr" anchorCtr="0">
            <a:noAutofit/>
          </a:bodyPr>
          <a:lstStyle/>
          <a:p>
            <a:pPr algn="ctr">
              <a:lnSpc>
                <a:spcPct val="113999"/>
              </a:lnSpc>
            </a:pPr>
            <a:r>
              <a:rPr lang="ga-IE" sz="2400" dirty="0">
                <a:solidFill>
                  <a:schemeClr val="bg1"/>
                </a:solidFill>
                <a:ea typeface="+mn-lt"/>
                <a:cs typeface="+mn-lt"/>
              </a:rPr>
              <a:t>Is toradh í Athfhorbairt na Sraithe Sinsearaí ar phróiseas pleanáilte a cuireadh i bhfeidhm thar thréimhse ama.</a:t>
            </a:r>
            <a:endParaRPr lang="en-IE" sz="2400" dirty="0">
              <a:solidFill>
                <a:schemeClr val="bg1"/>
              </a:solidFill>
              <a:ea typeface="+mn-lt"/>
              <a:cs typeface="+mn-lt"/>
            </a:endParaRPr>
          </a:p>
          <a:p>
            <a:pPr algn="ctr">
              <a:lnSpc>
                <a:spcPct val="113999"/>
              </a:lnSpc>
            </a:pPr>
            <a:endParaRPr lang="ga-IE" sz="2400" i="1" dirty="0">
              <a:solidFill>
                <a:schemeClr val="bg1"/>
              </a:solidFill>
              <a:ea typeface="Calibri Light"/>
              <a:cs typeface="Calibri Light"/>
            </a:endParaRPr>
          </a:p>
          <a:p>
            <a:pPr algn="ctr">
              <a:lnSpc>
                <a:spcPct val="114000"/>
              </a:lnSpc>
            </a:pPr>
            <a:r>
              <a:rPr lang="en-GB" sz="2400" i="1" dirty="0">
                <a:solidFill>
                  <a:schemeClr val="bg1"/>
                </a:solidFill>
                <a:ea typeface="Calibri Light"/>
                <a:cs typeface="Calibri Light"/>
              </a:rPr>
              <a:t>“</a:t>
            </a:r>
            <a:r>
              <a:rPr lang="ga-IE" sz="2400" i="1" dirty="0">
                <a:solidFill>
                  <a:schemeClr val="bg1"/>
                </a:solidFill>
                <a:ea typeface="Calibri Light"/>
                <a:cs typeface="Calibri Light"/>
              </a:rPr>
              <a:t>Tharla na hathruithe is déanaí ar struchtúr churaclaim agus chláir</a:t>
            </a:r>
          </a:p>
          <a:p>
            <a:pPr algn="ctr">
              <a:lnSpc>
                <a:spcPct val="114000"/>
              </a:lnSpc>
            </a:pPr>
            <a:r>
              <a:rPr lang="ga-IE" sz="2400" i="1" dirty="0">
                <a:solidFill>
                  <a:schemeClr val="bg1"/>
                </a:solidFill>
                <a:ea typeface="Calibri Light"/>
                <a:cs typeface="Calibri Light"/>
              </a:rPr>
              <a:t>na sraithe sinsearaí níos mó ná 20 bliain ó shin agus ó shin i leith, is</a:t>
            </a:r>
            <a:r>
              <a:rPr lang="en-GB" sz="2400" i="1" dirty="0">
                <a:solidFill>
                  <a:schemeClr val="bg1"/>
                </a:solidFill>
                <a:ea typeface="Calibri Light"/>
                <a:cs typeface="Calibri Light"/>
              </a:rPr>
              <a:t> </a:t>
            </a:r>
            <a:r>
              <a:rPr lang="ga-IE" sz="2400" i="1" dirty="0">
                <a:solidFill>
                  <a:schemeClr val="bg1"/>
                </a:solidFill>
                <a:ea typeface="Calibri Light"/>
                <a:cs typeface="Calibri Light"/>
              </a:rPr>
              <a:t>iomaí athrú atá tagtha san</a:t>
            </a:r>
            <a:r>
              <a:rPr lang="en-GB" sz="2400" i="1" dirty="0">
                <a:solidFill>
                  <a:schemeClr val="bg1"/>
                </a:solidFill>
                <a:ea typeface="Calibri Light"/>
                <a:cs typeface="Calibri Light"/>
              </a:rPr>
              <a:t> </a:t>
            </a:r>
            <a:r>
              <a:rPr lang="ga-IE" sz="2400" i="1" dirty="0">
                <a:solidFill>
                  <a:schemeClr val="bg1"/>
                </a:solidFill>
                <a:ea typeface="Calibri Light"/>
                <a:cs typeface="Calibri Light"/>
              </a:rPr>
              <a:t>fhoghlaim, i scoileanna, i gcórais oideachais, sa tsochaí i gcoitinne agus sa timpeallacht náisiúnta</a:t>
            </a:r>
          </a:p>
          <a:p>
            <a:pPr algn="ctr">
              <a:lnSpc>
                <a:spcPct val="114000"/>
              </a:lnSpc>
            </a:pPr>
            <a:r>
              <a:rPr lang="ga-IE" sz="2400" i="1" dirty="0">
                <a:solidFill>
                  <a:schemeClr val="bg1"/>
                </a:solidFill>
                <a:ea typeface="Calibri Light"/>
                <a:cs typeface="Calibri Light"/>
              </a:rPr>
              <a:t>agus dhomhanda</a:t>
            </a:r>
            <a:r>
              <a:rPr lang="en-GB" sz="2400" i="1" dirty="0">
                <a:solidFill>
                  <a:schemeClr val="bg1"/>
                </a:solidFill>
                <a:ea typeface="Calibri Light"/>
                <a:cs typeface="Calibri Light"/>
              </a:rPr>
              <a:t>.”</a:t>
            </a:r>
          </a:p>
          <a:p>
            <a:pPr>
              <a:lnSpc>
                <a:spcPct val="114000"/>
              </a:lnSpc>
            </a:pPr>
            <a:endParaRPr lang="en-GB" sz="2400" i="1" dirty="0">
              <a:solidFill>
                <a:schemeClr val="bg1"/>
              </a:solidFill>
              <a:ea typeface="Calibri Light"/>
              <a:cs typeface="Calibri Light"/>
            </a:endParaRPr>
          </a:p>
          <a:p>
            <a:pPr algn="ctr">
              <a:lnSpc>
                <a:spcPct val="114000"/>
              </a:lnSpc>
            </a:pPr>
            <a:r>
              <a:rPr lang="ga-IE" sz="2400" dirty="0">
                <a:solidFill>
                  <a:schemeClr val="bg1"/>
                </a:solidFill>
                <a:ea typeface="Calibri Light"/>
                <a:cs typeface="Calibri Light"/>
              </a:rPr>
              <a:t>Athbhreithniú ar an tSraith Shinsearach Tuarascáil Chomhairleach </a:t>
            </a:r>
            <a:r>
              <a:rPr lang="en-GB" sz="2400" dirty="0">
                <a:solidFill>
                  <a:schemeClr val="bg1"/>
                </a:solidFill>
                <a:ea typeface="Calibri Light"/>
                <a:cs typeface="Calibri Light"/>
              </a:rPr>
              <a:t>(2022), </a:t>
            </a:r>
            <a:r>
              <a:rPr lang="en-GB" sz="2400" i="1" dirty="0">
                <a:solidFill>
                  <a:schemeClr val="bg1"/>
                </a:solidFill>
                <a:ea typeface="Calibri Light"/>
                <a:cs typeface="Calibri Light"/>
              </a:rPr>
              <a:t>lch 5</a:t>
            </a:r>
            <a:r>
              <a:rPr lang="en-GB" sz="2400" dirty="0">
                <a:solidFill>
                  <a:schemeClr val="bg1"/>
                </a:solidFill>
                <a:ea typeface="Calibri Light"/>
                <a:cs typeface="Calibri Light"/>
              </a:rPr>
              <a:t> </a:t>
            </a:r>
            <a:endParaRPr lang="en-GB" sz="2400" i="1" dirty="0">
              <a:solidFill>
                <a:schemeClr val="bg1"/>
              </a:solidFill>
              <a:ea typeface="Calibri Light"/>
              <a:cs typeface="Calibri Light"/>
            </a:endParaRPr>
          </a:p>
        </p:txBody>
      </p:sp>
      <p:pic>
        <p:nvPicPr>
          <p:cNvPr id="3" name="Picture 2">
            <a:extLst>
              <a:ext uri="{FF2B5EF4-FFF2-40B4-BE49-F238E27FC236}">
                <a16:creationId xmlns:a16="http://schemas.microsoft.com/office/drawing/2014/main" id="{8E55A36B-335E-6D95-8D2B-717941A81397}"/>
              </a:ext>
            </a:extLst>
          </p:cNvPr>
          <p:cNvPicPr>
            <a:picLocks noChangeAspect="1"/>
          </p:cNvPicPr>
          <p:nvPr/>
        </p:nvPicPr>
        <p:blipFill>
          <a:blip r:embed="rId3"/>
          <a:stretch>
            <a:fillRect/>
          </a:stretch>
        </p:blipFill>
        <p:spPr>
          <a:xfrm>
            <a:off x="10894343" y="4358864"/>
            <a:ext cx="999805" cy="1428499"/>
          </a:xfrm>
          <a:prstGeom prst="rect">
            <a:avLst/>
          </a:prstGeom>
          <a:ln>
            <a:solidFill>
              <a:srgbClr val="872B05"/>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87746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FA13F632-920B-8C8C-2694-D88E0C060601}"/>
              </a:ext>
            </a:extLst>
          </p:cNvPr>
          <p:cNvCxnSpPr>
            <a:cxnSpLocks/>
          </p:cNvCxnSpPr>
          <p:nvPr/>
        </p:nvCxnSpPr>
        <p:spPr>
          <a:xfrm>
            <a:off x="6645727" y="5266871"/>
            <a:ext cx="2302327" cy="70755"/>
          </a:xfrm>
          <a:prstGeom prst="straightConnector1">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FC12792-9F2F-7FEC-5CB1-74CB6885CEDC}"/>
              </a:ext>
            </a:extLst>
          </p:cNvPr>
          <p:cNvSpPr>
            <a:spLocks noGrp="1"/>
          </p:cNvSpPr>
          <p:nvPr>
            <p:ph type="title"/>
          </p:nvPr>
        </p:nvSpPr>
        <p:spPr>
          <a:xfrm>
            <a:off x="192972" y="206460"/>
            <a:ext cx="10163175" cy="890359"/>
          </a:xfrm>
        </p:spPr>
        <p:txBody>
          <a:bodyPr>
            <a:normAutofit fontScale="90000"/>
          </a:bodyPr>
          <a:lstStyle/>
          <a:p>
            <a:r>
              <a:rPr lang="ga-IE" noProof="1"/>
              <a:t>Ó Athbhreithniú go hAthfhorbairt na Sraithe Sinsearaí</a:t>
            </a:r>
          </a:p>
        </p:txBody>
      </p:sp>
      <p:cxnSp>
        <p:nvCxnSpPr>
          <p:cNvPr id="5" name="Straight Arrow Connector 4">
            <a:extLst>
              <a:ext uri="{FF2B5EF4-FFF2-40B4-BE49-F238E27FC236}">
                <a16:creationId xmlns:a16="http://schemas.microsoft.com/office/drawing/2014/main" id="{60654098-2B78-F8C4-A0AE-78CC5F2BB549}"/>
              </a:ext>
            </a:extLst>
          </p:cNvPr>
          <p:cNvCxnSpPr/>
          <p:nvPr/>
        </p:nvCxnSpPr>
        <p:spPr>
          <a:xfrm flipV="1">
            <a:off x="6890656" y="2198913"/>
            <a:ext cx="1776185" cy="564244"/>
          </a:xfrm>
          <a:prstGeom prst="straightConnector1">
            <a:avLst/>
          </a:prstGeom>
          <a:ln w="57150">
            <a:solidFill>
              <a:srgbClr val="AED2EE"/>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116CFC3-F5CD-CF01-6FB3-D512A3735980}"/>
              </a:ext>
            </a:extLst>
          </p:cNvPr>
          <p:cNvSpPr/>
          <p:nvPr/>
        </p:nvSpPr>
        <p:spPr>
          <a:xfrm>
            <a:off x="7794831" y="1679039"/>
            <a:ext cx="2567214" cy="1070428"/>
          </a:xfrm>
          <a:prstGeom prst="roundRect">
            <a:avLst/>
          </a:prstGeom>
          <a:solidFill>
            <a:srgbClr val="AED2EE"/>
          </a:solidFill>
          <a:ln>
            <a:solidFill>
              <a:srgbClr val="AED2E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ga-IE" b="1">
                <a:cs typeface="Arial"/>
              </a:rPr>
              <a:t>Céim a hAon</a:t>
            </a:r>
            <a:r>
              <a:rPr lang="en-US" b="1">
                <a:cs typeface="Arial"/>
              </a:rPr>
              <a:t>:</a:t>
            </a:r>
            <a:endParaRPr lang="en-US">
              <a:solidFill>
                <a:srgbClr val="24647C"/>
              </a:solidFill>
              <a:cs typeface="Arial"/>
            </a:endParaRPr>
          </a:p>
          <a:p>
            <a:pPr algn="ctr"/>
            <a:r>
              <a:rPr lang="ga-IE">
                <a:cs typeface="Arial"/>
              </a:rPr>
              <a:t>An Scóip a mheas</a:t>
            </a:r>
            <a:endParaRPr lang="ga-IE">
              <a:solidFill>
                <a:srgbClr val="24647C"/>
              </a:solidFill>
              <a:cs typeface="Arial"/>
            </a:endParaRPr>
          </a:p>
          <a:p>
            <a:pPr algn="ctr"/>
            <a:r>
              <a:rPr lang="en-US">
                <a:cs typeface="Arial"/>
              </a:rPr>
              <a:t>2016 – 17</a:t>
            </a:r>
            <a:endParaRPr lang="en-US"/>
          </a:p>
        </p:txBody>
      </p:sp>
      <p:sp>
        <p:nvSpPr>
          <p:cNvPr id="7" name="Rectangle: Rounded Corners 6">
            <a:extLst>
              <a:ext uri="{FF2B5EF4-FFF2-40B4-BE49-F238E27FC236}">
                <a16:creationId xmlns:a16="http://schemas.microsoft.com/office/drawing/2014/main" id="{A5BE8405-FB01-84DC-38ED-512DA1C33A68}"/>
              </a:ext>
            </a:extLst>
          </p:cNvPr>
          <p:cNvSpPr/>
          <p:nvPr/>
        </p:nvSpPr>
        <p:spPr>
          <a:xfrm>
            <a:off x="192972" y="3420752"/>
            <a:ext cx="2567214" cy="1006928"/>
          </a:xfrm>
          <a:prstGeom prst="roundRect">
            <a:avLst/>
          </a:prstGeom>
          <a:solidFill>
            <a:srgbClr val="F7BC97"/>
          </a:solidFill>
          <a:ln>
            <a:solidFill>
              <a:srgbClr val="F7BC9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ga-IE" b="1">
                <a:cs typeface="Arial"/>
              </a:rPr>
              <a:t>Céim a Dó</a:t>
            </a:r>
            <a:r>
              <a:rPr lang="en-US" b="1">
                <a:cs typeface="Arial"/>
              </a:rPr>
              <a:t>:</a:t>
            </a:r>
          </a:p>
          <a:p>
            <a:pPr algn="ctr"/>
            <a:r>
              <a:rPr lang="ga-IE">
                <a:cs typeface="Arial"/>
              </a:rPr>
              <a:t>Athbhreithniú Scoile</a:t>
            </a:r>
          </a:p>
          <a:p>
            <a:pPr algn="ctr"/>
            <a:r>
              <a:rPr lang="en-US">
                <a:cs typeface="Arial"/>
              </a:rPr>
              <a:t>2018 – 19</a:t>
            </a:r>
            <a:endParaRPr lang="en-US"/>
          </a:p>
        </p:txBody>
      </p:sp>
      <p:cxnSp>
        <p:nvCxnSpPr>
          <p:cNvPr id="8" name="Straight Arrow Connector 7">
            <a:extLst>
              <a:ext uri="{FF2B5EF4-FFF2-40B4-BE49-F238E27FC236}">
                <a16:creationId xmlns:a16="http://schemas.microsoft.com/office/drawing/2014/main" id="{BDE4BC32-A683-1C46-FDB4-613F247B0CAC}"/>
              </a:ext>
            </a:extLst>
          </p:cNvPr>
          <p:cNvCxnSpPr>
            <a:cxnSpLocks/>
          </p:cNvCxnSpPr>
          <p:nvPr/>
        </p:nvCxnSpPr>
        <p:spPr>
          <a:xfrm flipV="1">
            <a:off x="2645227" y="3623126"/>
            <a:ext cx="3853542" cy="119744"/>
          </a:xfrm>
          <a:prstGeom prst="straightConnector1">
            <a:avLst/>
          </a:prstGeom>
          <a:ln w="57150">
            <a:solidFill>
              <a:srgbClr val="F7BC97"/>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A58A4C61-55A7-2EC8-694F-80D2233D9807}"/>
              </a:ext>
            </a:extLst>
          </p:cNvPr>
          <p:cNvSpPr/>
          <p:nvPr/>
        </p:nvSpPr>
        <p:spPr>
          <a:xfrm>
            <a:off x="7658759" y="4690753"/>
            <a:ext cx="2567214" cy="1070428"/>
          </a:xfrm>
          <a:prstGeom prst="roundRect">
            <a:avLst/>
          </a:prstGeom>
          <a:solidFill>
            <a:schemeClr val="bg1">
              <a:lumMod val="65000"/>
            </a:schemeClr>
          </a:solidFill>
          <a:ln>
            <a:solidFill>
              <a:srgbClr val="E2E3E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ga-IE" b="1" dirty="0">
                <a:cs typeface="Arial"/>
              </a:rPr>
              <a:t>Céim a Trí</a:t>
            </a:r>
            <a:r>
              <a:rPr lang="en-US" b="1" dirty="0">
                <a:cs typeface="Arial"/>
              </a:rPr>
              <a:t>:</a:t>
            </a:r>
            <a:endParaRPr lang="en-US" dirty="0">
              <a:solidFill>
                <a:srgbClr val="24647C"/>
              </a:solidFill>
              <a:cs typeface="Arial"/>
            </a:endParaRPr>
          </a:p>
          <a:p>
            <a:pPr algn="ctr"/>
            <a:r>
              <a:rPr lang="ga-IE" dirty="0">
                <a:cs typeface="Arial"/>
              </a:rPr>
              <a:t>Comhairliúchán poiblí</a:t>
            </a:r>
            <a:endParaRPr lang="ga-IE" dirty="0">
              <a:solidFill>
                <a:srgbClr val="24647C"/>
              </a:solidFill>
              <a:cs typeface="Arial"/>
            </a:endParaRPr>
          </a:p>
          <a:p>
            <a:pPr algn="ctr"/>
            <a:r>
              <a:rPr lang="en-US" dirty="0">
                <a:cs typeface="Arial"/>
              </a:rPr>
              <a:t>2018 – 19</a:t>
            </a:r>
            <a:endParaRPr lang="en-US" dirty="0"/>
          </a:p>
        </p:txBody>
      </p:sp>
      <p:pic>
        <p:nvPicPr>
          <p:cNvPr id="12" name="Picture 11">
            <a:extLst>
              <a:ext uri="{FF2B5EF4-FFF2-40B4-BE49-F238E27FC236}">
                <a16:creationId xmlns:a16="http://schemas.microsoft.com/office/drawing/2014/main" id="{06E4220F-23DE-B10E-3F26-04F072424991}"/>
              </a:ext>
            </a:extLst>
          </p:cNvPr>
          <p:cNvPicPr>
            <a:picLocks noChangeAspect="1"/>
          </p:cNvPicPr>
          <p:nvPr/>
        </p:nvPicPr>
        <p:blipFill>
          <a:blip r:embed="rId3"/>
          <a:srcRect l="-2667" t="344" r="2667" b="8419"/>
          <a:stretch/>
        </p:blipFill>
        <p:spPr>
          <a:xfrm>
            <a:off x="2980648" y="1278162"/>
            <a:ext cx="4012446" cy="473353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57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B6A-47A2-C800-1AE6-5FAEA2FC3FC1}"/>
              </a:ext>
            </a:extLst>
          </p:cNvPr>
          <p:cNvSpPr>
            <a:spLocks noGrp="1"/>
          </p:cNvSpPr>
          <p:nvPr>
            <p:ph type="title"/>
          </p:nvPr>
        </p:nvSpPr>
        <p:spPr>
          <a:xfrm>
            <a:off x="700087" y="432583"/>
            <a:ext cx="10791825" cy="1325563"/>
          </a:xfrm>
        </p:spPr>
        <p:txBody>
          <a:bodyPr anchor="ctr">
            <a:normAutofit/>
          </a:bodyPr>
          <a:lstStyle/>
          <a:p>
            <a:r>
              <a:rPr lang="ga-IE"/>
              <a:t>Cuspóir agus Fís don tSraith Shinsearach</a:t>
            </a:r>
          </a:p>
        </p:txBody>
      </p:sp>
      <p:pic>
        <p:nvPicPr>
          <p:cNvPr id="4" name="Picture 3" descr="A city with gears and a scaffolding&#10;&#10;Description automatically generated">
            <a:extLst>
              <a:ext uri="{FF2B5EF4-FFF2-40B4-BE49-F238E27FC236}">
                <a16:creationId xmlns:a16="http://schemas.microsoft.com/office/drawing/2014/main" id="{A2CF7903-FBA5-40A2-26B7-214C0DF5C9CE}"/>
              </a:ext>
            </a:extLst>
          </p:cNvPr>
          <p:cNvPicPr>
            <a:picLocks noChangeAspect="1"/>
          </p:cNvPicPr>
          <p:nvPr/>
        </p:nvPicPr>
        <p:blipFill>
          <a:blip r:embed="rId3">
            <a:alphaModFix amt="50000"/>
          </a:blip>
          <a:stretch>
            <a:fillRect/>
          </a:stretch>
        </p:blipFill>
        <p:spPr>
          <a:xfrm>
            <a:off x="-2968" y="2194137"/>
            <a:ext cx="12197936" cy="3238261"/>
          </a:xfrm>
          <a:prstGeom prst="rect">
            <a:avLst/>
          </a:prstGeom>
          <a:noFill/>
        </p:spPr>
      </p:pic>
      <p:sp>
        <p:nvSpPr>
          <p:cNvPr id="5" name="Rectangle: Rounded Corners 4">
            <a:extLst>
              <a:ext uri="{FF2B5EF4-FFF2-40B4-BE49-F238E27FC236}">
                <a16:creationId xmlns:a16="http://schemas.microsoft.com/office/drawing/2014/main" id="{25EF68C6-E314-462F-BCAC-BCD34ADB271F}"/>
              </a:ext>
            </a:extLst>
          </p:cNvPr>
          <p:cNvSpPr/>
          <p:nvPr/>
        </p:nvSpPr>
        <p:spPr>
          <a:xfrm>
            <a:off x="1613063" y="1563584"/>
            <a:ext cx="2879765" cy="880753"/>
          </a:xfrm>
          <a:prstGeom prst="roundRect">
            <a:avLst/>
          </a:prstGeom>
          <a:solidFill>
            <a:srgbClr val="0F528A"/>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1" algn="ctr">
              <a:lnSpc>
                <a:spcPct val="90000"/>
              </a:lnSpc>
              <a:spcAft>
                <a:spcPts val="1800"/>
              </a:spcAft>
            </a:pPr>
            <a:r>
              <a:rPr lang="ga-IE" dirty="0"/>
              <a:t>Leanúint le hoideachas a chur ar an duine ina iomláine</a:t>
            </a:r>
          </a:p>
        </p:txBody>
      </p:sp>
      <p:sp>
        <p:nvSpPr>
          <p:cNvPr id="6" name="Rectangle: Rounded Corners 5">
            <a:extLst>
              <a:ext uri="{FF2B5EF4-FFF2-40B4-BE49-F238E27FC236}">
                <a16:creationId xmlns:a16="http://schemas.microsoft.com/office/drawing/2014/main" id="{AD6FAD22-C3B4-95BA-49DA-7EB56BE85463}"/>
              </a:ext>
            </a:extLst>
          </p:cNvPr>
          <p:cNvSpPr/>
          <p:nvPr/>
        </p:nvSpPr>
        <p:spPr>
          <a:xfrm>
            <a:off x="5907971" y="1563584"/>
            <a:ext cx="5294414" cy="880753"/>
          </a:xfrm>
          <a:prstGeom prst="roundRect">
            <a:avLst/>
          </a:prstGeom>
          <a:solidFill>
            <a:srgbClr val="EC6262"/>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1" algn="ctr">
              <a:lnSpc>
                <a:spcPct val="90000"/>
              </a:lnSpc>
              <a:spcAft>
                <a:spcPts val="1800"/>
              </a:spcAft>
            </a:pPr>
            <a:r>
              <a:rPr lang="ga-IE">
                <a:solidFill>
                  <a:schemeClr val="bg1"/>
                </a:solidFill>
                <a:cs typeface="Arial"/>
              </a:rPr>
              <a:t>Cabhrú le gach scoláire a bheith níos saibhrithe, níos rannpháirtí agus níos inniúla</a:t>
            </a:r>
          </a:p>
        </p:txBody>
      </p:sp>
      <p:sp>
        <p:nvSpPr>
          <p:cNvPr id="7" name="Rectangle: Rounded Corners 6">
            <a:extLst>
              <a:ext uri="{FF2B5EF4-FFF2-40B4-BE49-F238E27FC236}">
                <a16:creationId xmlns:a16="http://schemas.microsoft.com/office/drawing/2014/main" id="{B7DF74CB-3D18-7D8A-B841-FB3855390BB3}"/>
              </a:ext>
            </a:extLst>
          </p:cNvPr>
          <p:cNvSpPr/>
          <p:nvPr/>
        </p:nvSpPr>
        <p:spPr>
          <a:xfrm>
            <a:off x="6719452" y="4987636"/>
            <a:ext cx="5294414" cy="1003589"/>
          </a:xfrm>
          <a:prstGeom prst="roundRect">
            <a:avLst/>
          </a:prstGeom>
          <a:solidFill>
            <a:srgbClr val="E89C0E"/>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1" algn="ctr">
              <a:lnSpc>
                <a:spcPct val="90000"/>
              </a:lnSpc>
              <a:spcAft>
                <a:spcPts val="1800"/>
              </a:spcAft>
            </a:pPr>
            <a:r>
              <a:rPr lang="ga-IE" noProof="1">
                <a:solidFill>
                  <a:schemeClr val="bg1"/>
                </a:solidFill>
                <a:cs typeface="Arial"/>
              </a:rPr>
              <a:t>Cabhrú le gach scoláire a gcuid eolais, scileanna, luachanna agus meonta a fhorbairt tuilleadh</a:t>
            </a:r>
          </a:p>
        </p:txBody>
      </p:sp>
      <p:sp>
        <p:nvSpPr>
          <p:cNvPr id="8" name="Rectangle: Rounded Corners 7">
            <a:extLst>
              <a:ext uri="{FF2B5EF4-FFF2-40B4-BE49-F238E27FC236}">
                <a16:creationId xmlns:a16="http://schemas.microsoft.com/office/drawing/2014/main" id="{26337BF3-9B90-B4D4-C2B8-803DE37EF6D5}"/>
              </a:ext>
            </a:extLst>
          </p:cNvPr>
          <p:cNvSpPr/>
          <p:nvPr/>
        </p:nvSpPr>
        <p:spPr>
          <a:xfrm>
            <a:off x="3661555" y="4987636"/>
            <a:ext cx="2777345" cy="1003589"/>
          </a:xfrm>
          <a:prstGeom prst="roundRect">
            <a:avLst/>
          </a:prstGeom>
          <a:solidFill>
            <a:srgbClr val="1FA1D9"/>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1" algn="ctr">
              <a:lnSpc>
                <a:spcPct val="90000"/>
              </a:lnSpc>
              <a:spcAft>
                <a:spcPts val="1800"/>
              </a:spcAft>
            </a:pPr>
            <a:r>
              <a:rPr lang="ga-IE" dirty="0">
                <a:solidFill>
                  <a:schemeClr val="bg1"/>
                </a:solidFill>
                <a:ea typeface="+mn-lt"/>
                <a:cs typeface="+mn-lt"/>
              </a:rPr>
              <a:t>Freastal ar chuspóirí </a:t>
            </a:r>
            <a:r>
              <a:rPr lang="en-GB" dirty="0">
                <a:solidFill>
                  <a:schemeClr val="bg1"/>
                </a:solidFill>
                <a:ea typeface="+mn-lt"/>
                <a:cs typeface="+mn-lt"/>
              </a:rPr>
              <a:t>coiteanna</a:t>
            </a:r>
            <a:r>
              <a:rPr lang="ga-IE" dirty="0">
                <a:solidFill>
                  <a:schemeClr val="bg1"/>
                </a:solidFill>
                <a:ea typeface="+mn-lt"/>
                <a:cs typeface="+mn-lt"/>
              </a:rPr>
              <a:t> chomh maith le cuspóirí aonair</a:t>
            </a:r>
          </a:p>
        </p:txBody>
      </p:sp>
      <p:sp>
        <p:nvSpPr>
          <p:cNvPr id="9" name="Rectangle: Rounded Corners 8">
            <a:extLst>
              <a:ext uri="{FF2B5EF4-FFF2-40B4-BE49-F238E27FC236}">
                <a16:creationId xmlns:a16="http://schemas.microsoft.com/office/drawing/2014/main" id="{4A89CCB8-6546-3AB5-8934-1AF2E8559203}"/>
              </a:ext>
            </a:extLst>
          </p:cNvPr>
          <p:cNvSpPr/>
          <p:nvPr/>
        </p:nvSpPr>
        <p:spPr>
          <a:xfrm>
            <a:off x="356257" y="4987636"/>
            <a:ext cx="3124196" cy="1003589"/>
          </a:xfrm>
          <a:prstGeom prst="roundRect">
            <a:avLst/>
          </a:prstGeom>
          <a:solidFill>
            <a:srgbClr val="B74E33"/>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1" algn="ctr">
              <a:lnSpc>
                <a:spcPct val="90000"/>
              </a:lnSpc>
              <a:spcAft>
                <a:spcPts val="1800"/>
              </a:spcAft>
            </a:pPr>
            <a:r>
              <a:rPr lang="ga-IE" dirty="0">
                <a:solidFill>
                  <a:schemeClr val="bg1"/>
                </a:solidFill>
                <a:ea typeface="+mn-lt"/>
                <a:cs typeface="+mn-lt"/>
              </a:rPr>
              <a:t>Cabhrú le scoláirí rochtain a fháil ar </a:t>
            </a:r>
            <a:r>
              <a:rPr lang="en-GB" noProof="1">
                <a:solidFill>
                  <a:schemeClr val="bg1"/>
                </a:solidFill>
                <a:ea typeface="+mn-lt"/>
                <a:cs typeface="+mn-lt"/>
              </a:rPr>
              <a:t>dheiseanna</a:t>
            </a:r>
            <a:r>
              <a:rPr lang="ga-IE" noProof="1">
                <a:solidFill>
                  <a:schemeClr val="bg1"/>
                </a:solidFill>
                <a:ea typeface="+mn-lt"/>
                <a:cs typeface="+mn-lt"/>
              </a:rPr>
              <a:t> </a:t>
            </a:r>
            <a:r>
              <a:rPr lang="ga-IE" dirty="0">
                <a:solidFill>
                  <a:schemeClr val="bg1"/>
                </a:solidFill>
                <a:ea typeface="+mn-lt"/>
                <a:cs typeface="+mn-lt"/>
              </a:rPr>
              <a:t>éagsúla</a:t>
            </a:r>
            <a:r>
              <a:rPr lang="en-GB" dirty="0">
                <a:solidFill>
                  <a:schemeClr val="bg1"/>
                </a:solidFill>
                <a:ea typeface="+mn-lt"/>
                <a:cs typeface="+mn-lt"/>
              </a:rPr>
              <a:t> </a:t>
            </a:r>
            <a:r>
              <a:rPr lang="ga-IE" dirty="0">
                <a:solidFill>
                  <a:schemeClr val="bg1"/>
                </a:solidFill>
                <a:ea typeface="+mn-lt"/>
                <a:cs typeface="+mn-lt"/>
              </a:rPr>
              <a:t>amach anseo</a:t>
            </a:r>
            <a:endParaRPr lang="ga-IE" dirty="0">
              <a:solidFill>
                <a:schemeClr val="bg1"/>
              </a:solidFill>
            </a:endParaRPr>
          </a:p>
        </p:txBody>
      </p:sp>
    </p:spTree>
    <p:extLst>
      <p:ext uri="{BB962C8B-B14F-4D97-AF65-F5344CB8AC3E}">
        <p14:creationId xmlns:p14="http://schemas.microsoft.com/office/powerpoint/2010/main" val="109390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5;p20">
            <a:extLst>
              <a:ext uri="{FF2B5EF4-FFF2-40B4-BE49-F238E27FC236}">
                <a16:creationId xmlns:a16="http://schemas.microsoft.com/office/drawing/2014/main" id="{D43ED142-34FB-2882-E116-DE2DB97CD53E}"/>
              </a:ext>
            </a:extLst>
          </p:cNvPr>
          <p:cNvSpPr txBox="1">
            <a:spLocks/>
          </p:cNvSpPr>
          <p:nvPr/>
        </p:nvSpPr>
        <p:spPr>
          <a:xfrm>
            <a:off x="557495" y="192928"/>
            <a:ext cx="8814092" cy="696072"/>
          </a:xfrm>
          <a:prstGeom prst="rect">
            <a:avLst/>
          </a:prstGeom>
        </p:spPr>
        <p:txBody>
          <a:bodyPr spcFirstLastPara="1" wrap="square" lIns="0" tIns="0" rIns="0" bIns="0" anchor="b" anchorCtr="0">
            <a:normAutofit fontScale="92500"/>
          </a:bodyPr>
          <a:lstStyle>
            <a:lvl1pPr algn="l" defTabSz="914400" rtl="0" eaLnBrk="1" latinLnBrk="0" hangingPunct="1">
              <a:lnSpc>
                <a:spcPct val="90000"/>
              </a:lnSpc>
              <a:spcBef>
                <a:spcPct val="0"/>
              </a:spcBef>
              <a:buNone/>
              <a:defRPr sz="4400" kern="1200">
                <a:solidFill>
                  <a:srgbClr val="0E85AA"/>
                </a:solidFill>
                <a:latin typeface="+mj-lt"/>
                <a:ea typeface="+mj-ea"/>
                <a:cs typeface="+mj-cs"/>
              </a:defRPr>
            </a:lvl1pPr>
          </a:lstStyle>
          <a:p>
            <a:pPr>
              <a:buClrTx/>
              <a:buFontTx/>
            </a:pPr>
            <a:r>
              <a:rPr lang="ga-IE" sz="4000" dirty="0">
                <a:solidFill>
                  <a:srgbClr val="1987A8"/>
                </a:solidFill>
              </a:rPr>
              <a:t>Príomhinniúlachtaí na Sraithe Sinsearaí</a:t>
            </a:r>
          </a:p>
        </p:txBody>
      </p:sp>
      <p:pic>
        <p:nvPicPr>
          <p:cNvPr id="5" name="Picture 4" descr="A diagram of a key competencies in senior cycle&#10;&#10;Description automatically generated">
            <a:extLst>
              <a:ext uri="{FF2B5EF4-FFF2-40B4-BE49-F238E27FC236}">
                <a16:creationId xmlns:a16="http://schemas.microsoft.com/office/drawing/2014/main" id="{F1527B97-20BF-4E06-AF58-1F69365013F7}"/>
              </a:ext>
            </a:extLst>
          </p:cNvPr>
          <p:cNvPicPr>
            <a:picLocks noChangeAspect="1"/>
          </p:cNvPicPr>
          <p:nvPr/>
        </p:nvPicPr>
        <p:blipFill>
          <a:blip r:embed="rId3"/>
          <a:stretch>
            <a:fillRect/>
          </a:stretch>
        </p:blipFill>
        <p:spPr>
          <a:xfrm>
            <a:off x="-3292046" y="2792121"/>
            <a:ext cx="1372286" cy="1679276"/>
          </a:xfrm>
          <a:prstGeom prst="rect">
            <a:avLst/>
          </a:prstGeom>
        </p:spPr>
      </p:pic>
      <p:pic>
        <p:nvPicPr>
          <p:cNvPr id="7" name="Picture 6">
            <a:extLst>
              <a:ext uri="{FF2B5EF4-FFF2-40B4-BE49-F238E27FC236}">
                <a16:creationId xmlns:a16="http://schemas.microsoft.com/office/drawing/2014/main" id="{6B0F5A9A-18B6-E94C-F8F6-D8F3B9A2E775}"/>
              </a:ext>
            </a:extLst>
          </p:cNvPr>
          <p:cNvPicPr>
            <a:picLocks noChangeAspect="1"/>
          </p:cNvPicPr>
          <p:nvPr/>
        </p:nvPicPr>
        <p:blipFill>
          <a:blip r:embed="rId4"/>
          <a:stretch>
            <a:fillRect/>
          </a:stretch>
        </p:blipFill>
        <p:spPr>
          <a:xfrm>
            <a:off x="2035448" y="1230449"/>
            <a:ext cx="8121104" cy="439710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0214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5;p20">
            <a:extLst>
              <a:ext uri="{FF2B5EF4-FFF2-40B4-BE49-F238E27FC236}">
                <a16:creationId xmlns:a16="http://schemas.microsoft.com/office/drawing/2014/main" id="{D43ED142-34FB-2882-E116-DE2DB97CD53E}"/>
              </a:ext>
            </a:extLst>
          </p:cNvPr>
          <p:cNvSpPr txBox="1">
            <a:spLocks/>
          </p:cNvSpPr>
          <p:nvPr/>
        </p:nvSpPr>
        <p:spPr>
          <a:xfrm>
            <a:off x="557495" y="192928"/>
            <a:ext cx="8814092" cy="696072"/>
          </a:xfrm>
          <a:prstGeom prst="rect">
            <a:avLst/>
          </a:prstGeom>
        </p:spPr>
        <p:txBody>
          <a:bodyPr spcFirstLastPara="1" wrap="square" lIns="0" tIns="0" rIns="0" bIns="0" anchor="b" anchorCtr="0">
            <a:normAutofit fontScale="92500"/>
          </a:bodyPr>
          <a:lstStyle>
            <a:lvl1pPr algn="l" defTabSz="914400" rtl="0" eaLnBrk="1" latinLnBrk="0" hangingPunct="1">
              <a:lnSpc>
                <a:spcPct val="90000"/>
              </a:lnSpc>
              <a:spcBef>
                <a:spcPct val="0"/>
              </a:spcBef>
              <a:buNone/>
              <a:defRPr sz="4400" kern="1200">
                <a:solidFill>
                  <a:srgbClr val="0E85AA"/>
                </a:solidFill>
                <a:latin typeface="+mj-lt"/>
                <a:ea typeface="+mj-ea"/>
                <a:cs typeface="+mj-cs"/>
              </a:defRPr>
            </a:lvl1pPr>
          </a:lstStyle>
          <a:p>
            <a:pPr>
              <a:buClrTx/>
              <a:buFontTx/>
            </a:pPr>
            <a:r>
              <a:rPr lang="ga-IE" sz="4000" dirty="0">
                <a:solidFill>
                  <a:srgbClr val="1987A8"/>
                </a:solidFill>
              </a:rPr>
              <a:t>Príomhinniúlachtaí na Sraithe Sinsearaí</a:t>
            </a:r>
          </a:p>
        </p:txBody>
      </p:sp>
      <p:pic>
        <p:nvPicPr>
          <p:cNvPr id="9" name="Picture 8" descr="A diagram of a circle with orange circles&#10;&#10;Description automatically generated with medium confidence">
            <a:extLst>
              <a:ext uri="{FF2B5EF4-FFF2-40B4-BE49-F238E27FC236}">
                <a16:creationId xmlns:a16="http://schemas.microsoft.com/office/drawing/2014/main" id="{D1236DE9-EB31-AD07-A094-BF4EB6ACA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525" y="295275"/>
            <a:ext cx="5393744" cy="6858000"/>
          </a:xfrm>
          <a:prstGeom prst="rect">
            <a:avLst/>
          </a:prstGeom>
        </p:spPr>
      </p:pic>
      <p:pic>
        <p:nvPicPr>
          <p:cNvPr id="2" name="Picture 1">
            <a:extLst>
              <a:ext uri="{FF2B5EF4-FFF2-40B4-BE49-F238E27FC236}">
                <a16:creationId xmlns:a16="http://schemas.microsoft.com/office/drawing/2014/main" id="{B4A5C5A5-0018-3CE9-84B7-3C3D9A8BFDCB}"/>
              </a:ext>
            </a:extLst>
          </p:cNvPr>
          <p:cNvPicPr>
            <a:picLocks noChangeAspect="1"/>
          </p:cNvPicPr>
          <p:nvPr/>
        </p:nvPicPr>
        <p:blipFill>
          <a:blip r:embed="rId4"/>
          <a:stretch>
            <a:fillRect/>
          </a:stretch>
        </p:blipFill>
        <p:spPr>
          <a:xfrm>
            <a:off x="8238538" y="2562224"/>
            <a:ext cx="3708713" cy="200805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66271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20"/>
          <p:cNvSpPr txBox="1">
            <a:spLocks noGrp="1"/>
          </p:cNvSpPr>
          <p:nvPr>
            <p:ph type="title"/>
          </p:nvPr>
        </p:nvSpPr>
        <p:spPr>
          <a:xfrm>
            <a:off x="557495" y="192928"/>
            <a:ext cx="8814092" cy="696072"/>
          </a:xfrm>
          <a:prstGeom prst="rect">
            <a:avLst/>
          </a:prstGeom>
        </p:spPr>
        <p:txBody>
          <a:bodyPr spcFirstLastPara="1" wrap="square" lIns="0" tIns="0" rIns="0" bIns="0" anchor="b" anchorCtr="0">
            <a:normAutofit/>
          </a:bodyPr>
          <a:lstStyle/>
          <a:p>
            <a:r>
              <a:rPr lang="ga-IE" sz="4000">
                <a:solidFill>
                  <a:srgbClr val="1987A8"/>
                </a:solidFill>
              </a:rPr>
              <a:t>Athfhorbairt na Sraithe Sinsearaí</a:t>
            </a:r>
            <a:endParaRPr lang="ga-IE" sz="4000" i="1">
              <a:solidFill>
                <a:srgbClr val="1987A8"/>
              </a:solidFill>
            </a:endParaRPr>
          </a:p>
        </p:txBody>
      </p:sp>
      <p:pic>
        <p:nvPicPr>
          <p:cNvPr id="52" name="Picture 51" descr="A diagram of a senior cycle&#10;&#10;Description automatically generated">
            <a:extLst>
              <a:ext uri="{FF2B5EF4-FFF2-40B4-BE49-F238E27FC236}">
                <a16:creationId xmlns:a16="http://schemas.microsoft.com/office/drawing/2014/main" id="{01EE0F98-D5AF-1C7A-786F-47C8F6E0DA6D}"/>
              </a:ext>
            </a:extLst>
          </p:cNvPr>
          <p:cNvPicPr>
            <a:picLocks noChangeAspect="1"/>
          </p:cNvPicPr>
          <p:nvPr/>
        </p:nvPicPr>
        <p:blipFill>
          <a:blip r:embed="rId3"/>
          <a:stretch>
            <a:fillRect/>
          </a:stretch>
        </p:blipFill>
        <p:spPr>
          <a:xfrm>
            <a:off x="232606" y="547150"/>
            <a:ext cx="11956826" cy="5841045"/>
          </a:xfrm>
          <a:prstGeom prst="rect">
            <a:avLst/>
          </a:prstGeom>
        </p:spPr>
      </p:pic>
      <p:sp>
        <p:nvSpPr>
          <p:cNvPr id="53" name="TextBox 52">
            <a:extLst>
              <a:ext uri="{FF2B5EF4-FFF2-40B4-BE49-F238E27FC236}">
                <a16:creationId xmlns:a16="http://schemas.microsoft.com/office/drawing/2014/main" id="{CD33CB6E-70A6-868C-61F9-763F79F3BFAA}"/>
              </a:ext>
            </a:extLst>
          </p:cNvPr>
          <p:cNvSpPr txBox="1"/>
          <p:nvPr/>
        </p:nvSpPr>
        <p:spPr>
          <a:xfrm>
            <a:off x="557495" y="987569"/>
            <a:ext cx="207501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ga-IE" sz="1600" noProof="1">
                <a:solidFill>
                  <a:srgbClr val="FFFFFF"/>
                </a:solidFill>
                <a:cs typeface="Arial"/>
              </a:rPr>
              <a:t>Gairmchlár na hArdteistiméireachta</a:t>
            </a:r>
          </a:p>
        </p:txBody>
      </p:sp>
      <p:sp>
        <p:nvSpPr>
          <p:cNvPr id="902" name="TextBox 901">
            <a:extLst>
              <a:ext uri="{FF2B5EF4-FFF2-40B4-BE49-F238E27FC236}">
                <a16:creationId xmlns:a16="http://schemas.microsoft.com/office/drawing/2014/main" id="{E7946B86-F371-888E-E803-5F0AF1E08E4A}"/>
              </a:ext>
            </a:extLst>
          </p:cNvPr>
          <p:cNvSpPr txBox="1"/>
          <p:nvPr/>
        </p:nvSpPr>
        <p:spPr>
          <a:xfrm>
            <a:off x="667163" y="2385368"/>
            <a:ext cx="19653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ga-IE" sz="1600">
                <a:solidFill>
                  <a:srgbClr val="FFFFFF"/>
                </a:solidFill>
                <a:cs typeface="Arial"/>
              </a:rPr>
              <a:t>An </a:t>
            </a:r>
            <a:r>
              <a:rPr lang="ga-IE" sz="1600" noProof="1">
                <a:solidFill>
                  <a:srgbClr val="FFFFFF"/>
                </a:solidFill>
                <a:cs typeface="Arial"/>
              </a:rPr>
              <a:t>Ardteistiméireacht </a:t>
            </a:r>
            <a:r>
              <a:rPr lang="ga-IE" sz="1600">
                <a:solidFill>
                  <a:srgbClr val="FFFFFF"/>
                </a:solidFill>
                <a:cs typeface="Arial"/>
              </a:rPr>
              <a:t>Fheidhmeach</a:t>
            </a:r>
            <a:endParaRPr lang="ga-IE">
              <a:cs typeface="Arial"/>
            </a:endParaRPr>
          </a:p>
        </p:txBody>
      </p:sp>
      <p:sp>
        <p:nvSpPr>
          <p:cNvPr id="918" name="TextBox 917">
            <a:extLst>
              <a:ext uri="{FF2B5EF4-FFF2-40B4-BE49-F238E27FC236}">
                <a16:creationId xmlns:a16="http://schemas.microsoft.com/office/drawing/2014/main" id="{0E3F2469-3FDF-E6EB-859C-79D7DEBBBEF9}"/>
              </a:ext>
            </a:extLst>
          </p:cNvPr>
          <p:cNvSpPr txBox="1"/>
          <p:nvPr/>
        </p:nvSpPr>
        <p:spPr>
          <a:xfrm>
            <a:off x="624030" y="4034651"/>
            <a:ext cx="196534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ga-IE" sz="1600">
                <a:solidFill>
                  <a:srgbClr val="FFFFFF"/>
                </a:solidFill>
                <a:cs typeface="Arial"/>
              </a:rPr>
              <a:t>An Idirbhliain</a:t>
            </a:r>
            <a:endParaRPr lang="ga-IE"/>
          </a:p>
        </p:txBody>
      </p:sp>
      <p:sp>
        <p:nvSpPr>
          <p:cNvPr id="968" name="TextBox 967">
            <a:extLst>
              <a:ext uri="{FF2B5EF4-FFF2-40B4-BE49-F238E27FC236}">
                <a16:creationId xmlns:a16="http://schemas.microsoft.com/office/drawing/2014/main" id="{8D229E9F-706D-8F5D-31DE-18125588E061}"/>
              </a:ext>
            </a:extLst>
          </p:cNvPr>
          <p:cNvSpPr txBox="1"/>
          <p:nvPr/>
        </p:nvSpPr>
        <p:spPr>
          <a:xfrm>
            <a:off x="857250" y="5094754"/>
            <a:ext cx="179158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ga-IE" sz="1570">
                <a:solidFill>
                  <a:srgbClr val="FFFFFF"/>
                </a:solidFill>
                <a:cs typeface="Arial"/>
              </a:rPr>
              <a:t>Cláir Foghlama Leibhéal 1 agus Leibhéal 2 na Sraithe Sinsearaí</a:t>
            </a:r>
          </a:p>
        </p:txBody>
      </p:sp>
      <p:sp>
        <p:nvSpPr>
          <p:cNvPr id="985" name="TextBox 984">
            <a:extLst>
              <a:ext uri="{FF2B5EF4-FFF2-40B4-BE49-F238E27FC236}">
                <a16:creationId xmlns:a16="http://schemas.microsoft.com/office/drawing/2014/main" id="{50429322-E218-4339-2ED6-A436D3F2FE6E}"/>
              </a:ext>
            </a:extLst>
          </p:cNvPr>
          <p:cNvSpPr txBox="1"/>
          <p:nvPr/>
        </p:nvSpPr>
        <p:spPr>
          <a:xfrm>
            <a:off x="9497367" y="5301347"/>
            <a:ext cx="231823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ga-IE" sz="1600">
                <a:solidFill>
                  <a:srgbClr val="FFFFFF"/>
                </a:solidFill>
                <a:cs typeface="Arial"/>
              </a:rPr>
              <a:t>OSPS na Sraithe Sinsearaí</a:t>
            </a:r>
          </a:p>
        </p:txBody>
      </p:sp>
      <p:sp>
        <p:nvSpPr>
          <p:cNvPr id="986" name="TextBox 985">
            <a:extLst>
              <a:ext uri="{FF2B5EF4-FFF2-40B4-BE49-F238E27FC236}">
                <a16:creationId xmlns:a16="http://schemas.microsoft.com/office/drawing/2014/main" id="{7E0FA7FA-73BE-198E-B55D-CC6ED6CC38C6}"/>
              </a:ext>
            </a:extLst>
          </p:cNvPr>
          <p:cNvSpPr txBox="1"/>
          <p:nvPr/>
        </p:nvSpPr>
        <p:spPr>
          <a:xfrm>
            <a:off x="9497366" y="4057801"/>
            <a:ext cx="2318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ga-IE" sz="1600">
                <a:solidFill>
                  <a:srgbClr val="FFFFFF"/>
                </a:solidFill>
                <a:cs typeface="Arial"/>
              </a:rPr>
              <a:t>Measúnú</a:t>
            </a:r>
          </a:p>
        </p:txBody>
      </p:sp>
      <p:sp>
        <p:nvSpPr>
          <p:cNvPr id="987" name="TextBox 986">
            <a:extLst>
              <a:ext uri="{FF2B5EF4-FFF2-40B4-BE49-F238E27FC236}">
                <a16:creationId xmlns:a16="http://schemas.microsoft.com/office/drawing/2014/main" id="{8DB7170A-702A-9461-2949-56DF42DAA00D}"/>
              </a:ext>
            </a:extLst>
          </p:cNvPr>
          <p:cNvSpPr txBox="1"/>
          <p:nvPr/>
        </p:nvSpPr>
        <p:spPr>
          <a:xfrm>
            <a:off x="9497365" y="2660731"/>
            <a:ext cx="23182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ga-IE" sz="1600">
                <a:solidFill>
                  <a:srgbClr val="FFFFFF"/>
                </a:solidFill>
                <a:cs typeface="Arial"/>
              </a:rPr>
              <a:t>Ábhair nua</a:t>
            </a:r>
          </a:p>
        </p:txBody>
      </p:sp>
      <p:sp>
        <p:nvSpPr>
          <p:cNvPr id="988" name="TextBox 987">
            <a:extLst>
              <a:ext uri="{FF2B5EF4-FFF2-40B4-BE49-F238E27FC236}">
                <a16:creationId xmlns:a16="http://schemas.microsoft.com/office/drawing/2014/main" id="{C6AA4AB0-74DC-BC64-A2B5-F00664DCED0C}"/>
              </a:ext>
            </a:extLst>
          </p:cNvPr>
          <p:cNvSpPr txBox="1"/>
          <p:nvPr/>
        </p:nvSpPr>
        <p:spPr>
          <a:xfrm>
            <a:off x="9497364" y="1010470"/>
            <a:ext cx="231823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ga-IE" sz="1600">
                <a:solidFill>
                  <a:srgbClr val="FFFFFF"/>
                </a:solidFill>
                <a:cs typeface="Arial"/>
              </a:rPr>
              <a:t>Sonraíochtaí Athbhreithnithe na hArdteistiméireachta</a:t>
            </a:r>
            <a:endParaRPr lang="ga-IE">
              <a:cs typeface="Arial"/>
            </a:endParaRPr>
          </a:p>
        </p:txBody>
      </p:sp>
      <p:sp>
        <p:nvSpPr>
          <p:cNvPr id="992" name="TextBox 991">
            <a:extLst>
              <a:ext uri="{FF2B5EF4-FFF2-40B4-BE49-F238E27FC236}">
                <a16:creationId xmlns:a16="http://schemas.microsoft.com/office/drawing/2014/main" id="{F4525FB7-235F-C857-8683-1D373CF8562E}"/>
              </a:ext>
            </a:extLst>
          </p:cNvPr>
          <p:cNvSpPr txBox="1">
            <a:spLocks noChangeAspect="1"/>
          </p:cNvSpPr>
          <p:nvPr/>
        </p:nvSpPr>
        <p:spPr>
          <a:xfrm>
            <a:off x="3512027" y="-3510367"/>
            <a:ext cx="4862996" cy="3063403"/>
          </a:xfrm>
          <a:prstGeom prst="rect">
            <a:avLst/>
          </a:prstGeom>
          <a:solidFill>
            <a:schemeClr val="bg1"/>
          </a:solidFill>
          <a:ln>
            <a:solidFill>
              <a:srgbClr val="6E53A2"/>
            </a:solidFill>
          </a:ln>
        </p:spPr>
        <p:txBody>
          <a:bodyPr rot="0" spcFirstLastPara="0" vertOverflow="overflow" horzOverflow="overflow" vert="horz" wrap="square" lIns="90000" tIns="45720" rIns="91440" bIns="45720" numCol="1" spcCol="0" rtlCol="0" fromWordArt="0" anchor="t" anchorCtr="0" forceAA="0" compatLnSpc="1">
            <a:prstTxWarp prst="textNoShape">
              <a:avLst/>
            </a:prstTxWarp>
            <a:normAutofit/>
          </a:bodyPr>
          <a:lstStyle/>
          <a:p>
            <a:pPr marL="228600">
              <a:lnSpc>
                <a:spcPct val="90000"/>
              </a:lnSpc>
              <a:spcBef>
                <a:spcPts val="1000"/>
              </a:spcBef>
            </a:pPr>
            <a:r>
              <a:rPr lang="en-US" sz="2800" b="1" u="sng">
                <a:cs typeface="Arial"/>
              </a:rPr>
              <a:t>Question:</a:t>
            </a:r>
            <a:endParaRPr lang="en-US" b="1" u="sng">
              <a:cs typeface="Arial"/>
            </a:endParaRPr>
          </a:p>
          <a:p>
            <a:pPr marL="228600">
              <a:lnSpc>
                <a:spcPct val="90000"/>
              </a:lnSpc>
              <a:spcBef>
                <a:spcPts val="1000"/>
              </a:spcBef>
            </a:pPr>
            <a:r>
              <a:rPr lang="en-US" sz="2800">
                <a:cs typeface="Arial"/>
              </a:rPr>
              <a:t>As a </a:t>
            </a:r>
            <a:r>
              <a:rPr lang="en-US" sz="2800" b="1">
                <a:solidFill>
                  <a:srgbClr val="6E53A2"/>
                </a:solidFill>
                <a:cs typeface="Arial"/>
              </a:rPr>
              <a:t>teacher</a:t>
            </a:r>
            <a:r>
              <a:rPr lang="en-US" sz="2800">
                <a:solidFill>
                  <a:srgbClr val="24647C"/>
                </a:solidFill>
                <a:cs typeface="Arial"/>
              </a:rPr>
              <a:t>,</a:t>
            </a:r>
            <a:r>
              <a:rPr lang="en-US" sz="2800" b="1">
                <a:solidFill>
                  <a:srgbClr val="6E53A2"/>
                </a:solidFill>
                <a:cs typeface="Arial"/>
              </a:rPr>
              <a:t> </a:t>
            </a:r>
            <a:r>
              <a:rPr lang="en-US" sz="2800">
                <a:cs typeface="Arial"/>
              </a:rPr>
              <a:t>which of these elements will impact </a:t>
            </a:r>
            <a:r>
              <a:rPr lang="en-US" sz="2800" b="1">
                <a:solidFill>
                  <a:srgbClr val="6E53A2"/>
                </a:solidFill>
                <a:cs typeface="Arial"/>
              </a:rPr>
              <a:t>your </a:t>
            </a:r>
            <a:r>
              <a:rPr lang="en-US" sz="2800">
                <a:cs typeface="Arial"/>
              </a:rPr>
              <a:t>classroom practice?</a:t>
            </a:r>
            <a:endParaRPr lang="en-US">
              <a:cs typeface="Arial"/>
            </a:endParaRPr>
          </a:p>
          <a:p>
            <a:pPr marL="457200" indent="-228600">
              <a:lnSpc>
                <a:spcPct val="90000"/>
              </a:lnSpc>
              <a:spcBef>
                <a:spcPts val="1000"/>
              </a:spcBef>
            </a:pPr>
            <a:endParaRPr lang="en-US" sz="2800">
              <a:cs typeface="Arial"/>
            </a:endParaRPr>
          </a:p>
        </p:txBody>
      </p:sp>
      <p:pic>
        <p:nvPicPr>
          <p:cNvPr id="993" name="Graphic 992" descr="Blackboard with solid fill">
            <a:extLst>
              <a:ext uri="{FF2B5EF4-FFF2-40B4-BE49-F238E27FC236}">
                <a16:creationId xmlns:a16="http://schemas.microsoft.com/office/drawing/2014/main" id="{B3681702-08BB-0348-EF34-985A93604B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7063" y="1102743"/>
            <a:ext cx="770628" cy="655609"/>
          </a:xfrm>
          <a:prstGeom prst="rect">
            <a:avLst/>
          </a:prstGeom>
        </p:spPr>
      </p:pic>
      <p:pic>
        <p:nvPicPr>
          <p:cNvPr id="994" name="Graphic 993" descr="Connected with solid fill">
            <a:extLst>
              <a:ext uri="{FF2B5EF4-FFF2-40B4-BE49-F238E27FC236}">
                <a16:creationId xmlns:a16="http://schemas.microsoft.com/office/drawing/2014/main" id="{91AF777B-A9E4-3D60-9A84-1DA73E13C9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90801" y="3877573"/>
            <a:ext cx="914400" cy="655608"/>
          </a:xfrm>
          <a:prstGeom prst="rect">
            <a:avLst/>
          </a:prstGeom>
        </p:spPr>
      </p:pic>
      <p:pic>
        <p:nvPicPr>
          <p:cNvPr id="995" name="Graphic 994" descr="Head with gears outline">
            <a:extLst>
              <a:ext uri="{FF2B5EF4-FFF2-40B4-BE49-F238E27FC236}">
                <a16:creationId xmlns:a16="http://schemas.microsoft.com/office/drawing/2014/main" id="{B88ACED4-0E51-D0BC-BE21-79E39D1671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34573" y="5300931"/>
            <a:ext cx="669985" cy="641231"/>
          </a:xfrm>
          <a:prstGeom prst="rect">
            <a:avLst/>
          </a:prstGeom>
        </p:spPr>
      </p:pic>
      <p:pic>
        <p:nvPicPr>
          <p:cNvPr id="996" name="Graphic 995" descr="Folder Search with solid fill">
            <a:extLst>
              <a:ext uri="{FF2B5EF4-FFF2-40B4-BE49-F238E27FC236}">
                <a16:creationId xmlns:a16="http://schemas.microsoft.com/office/drawing/2014/main" id="{642AABEA-EF1A-E58F-01D4-F0761830C3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01819" y="1117120"/>
            <a:ext cx="583721" cy="626853"/>
          </a:xfrm>
          <a:prstGeom prst="rect">
            <a:avLst/>
          </a:prstGeom>
        </p:spPr>
      </p:pic>
      <p:pic>
        <p:nvPicPr>
          <p:cNvPr id="997" name="Graphic 996" descr="Drama with solid fill">
            <a:extLst>
              <a:ext uri="{FF2B5EF4-FFF2-40B4-BE49-F238E27FC236}">
                <a16:creationId xmlns:a16="http://schemas.microsoft.com/office/drawing/2014/main" id="{85912E4F-10BB-F682-2174-3921A1FC0B8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01819" y="2482969"/>
            <a:ext cx="339306" cy="411193"/>
          </a:xfrm>
          <a:prstGeom prst="rect">
            <a:avLst/>
          </a:prstGeom>
        </p:spPr>
      </p:pic>
      <p:pic>
        <p:nvPicPr>
          <p:cNvPr id="998" name="Graphic 997" descr="Open hand with plant with solid fill">
            <a:extLst>
              <a:ext uri="{FF2B5EF4-FFF2-40B4-BE49-F238E27FC236}">
                <a16:creationId xmlns:a16="http://schemas.microsoft.com/office/drawing/2014/main" id="{6E394D59-A943-72F5-991B-88A4B5ECC5A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974347" y="2684253"/>
            <a:ext cx="468702" cy="468702"/>
          </a:xfrm>
          <a:prstGeom prst="rect">
            <a:avLst/>
          </a:prstGeom>
        </p:spPr>
      </p:pic>
      <p:pic>
        <p:nvPicPr>
          <p:cNvPr id="999" name="Graphic 998" descr="List outline">
            <a:extLst>
              <a:ext uri="{FF2B5EF4-FFF2-40B4-BE49-F238E27FC236}">
                <a16:creationId xmlns:a16="http://schemas.microsoft.com/office/drawing/2014/main" id="{B6A9C63D-6E5B-8876-056E-48FC6EC50A5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801819" y="3891950"/>
            <a:ext cx="626853" cy="641231"/>
          </a:xfrm>
          <a:prstGeom prst="rect">
            <a:avLst/>
          </a:prstGeom>
        </p:spPr>
      </p:pic>
      <p:pic>
        <p:nvPicPr>
          <p:cNvPr id="1000" name="Graphic 999" descr="Reflection with solid fill">
            <a:extLst>
              <a:ext uri="{FF2B5EF4-FFF2-40B4-BE49-F238E27FC236}">
                <a16:creationId xmlns:a16="http://schemas.microsoft.com/office/drawing/2014/main" id="{059F405F-6E30-9571-3CD1-6BED4BBE229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816196" y="5286555"/>
            <a:ext cx="569344" cy="641230"/>
          </a:xfrm>
          <a:prstGeom prst="rect">
            <a:avLst/>
          </a:prstGeom>
        </p:spPr>
      </p:pic>
      <p:pic>
        <p:nvPicPr>
          <p:cNvPr id="2" name="Graphic 1" descr="Apple outline">
            <a:extLst>
              <a:ext uri="{FF2B5EF4-FFF2-40B4-BE49-F238E27FC236}">
                <a16:creationId xmlns:a16="http://schemas.microsoft.com/office/drawing/2014/main" id="{A1ABF036-8880-23F7-BA7F-F1B99B75354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720196" y="2439836"/>
            <a:ext cx="698741" cy="669986"/>
          </a:xfrm>
          <a:prstGeom prst="rect">
            <a:avLst/>
          </a:prstGeom>
        </p:spPr>
      </p:pic>
      <p:sp>
        <p:nvSpPr>
          <p:cNvPr id="3" name="TextBox 2">
            <a:extLst>
              <a:ext uri="{FF2B5EF4-FFF2-40B4-BE49-F238E27FC236}">
                <a16:creationId xmlns:a16="http://schemas.microsoft.com/office/drawing/2014/main" id="{C490919C-CE50-115D-8ACB-3E1298D5D605}"/>
              </a:ext>
            </a:extLst>
          </p:cNvPr>
          <p:cNvSpPr txBox="1"/>
          <p:nvPr/>
        </p:nvSpPr>
        <p:spPr>
          <a:xfrm>
            <a:off x="5058293" y="2827487"/>
            <a:ext cx="2180707" cy="1384995"/>
          </a:xfrm>
          <a:prstGeom prst="rect">
            <a:avLst/>
          </a:prstGeom>
          <a:solidFill>
            <a:srgbClr val="BAE1ED"/>
          </a:solidFill>
        </p:spPr>
        <p:txBody>
          <a:bodyPr wrap="square" rtlCol="0">
            <a:spAutoFit/>
          </a:bodyPr>
          <a:lstStyle/>
          <a:p>
            <a:pPr algn="ctr"/>
            <a:r>
              <a:rPr lang="ga-IE" sz="2800">
                <a:solidFill>
                  <a:schemeClr val="bg1"/>
                </a:solidFill>
              </a:rPr>
              <a:t>An </a:t>
            </a:r>
            <a:endParaRPr lang="en-GB" sz="2800">
              <a:solidFill>
                <a:schemeClr val="bg1"/>
              </a:solidFill>
            </a:endParaRPr>
          </a:p>
          <a:p>
            <a:pPr algn="ctr"/>
            <a:r>
              <a:rPr lang="ga-IE" sz="2800">
                <a:solidFill>
                  <a:schemeClr val="bg1"/>
                </a:solidFill>
              </a:rPr>
              <a:t>tSraith </a:t>
            </a:r>
            <a:endParaRPr lang="en-GB" sz="2800">
              <a:solidFill>
                <a:schemeClr val="bg1"/>
              </a:solidFill>
            </a:endParaRPr>
          </a:p>
          <a:p>
            <a:pPr algn="ctr"/>
            <a:r>
              <a:rPr lang="ga-IE" sz="2800">
                <a:solidFill>
                  <a:schemeClr val="bg1"/>
                </a:solidFill>
              </a:rPr>
              <a:t>Shinsearach</a:t>
            </a:r>
          </a:p>
        </p:txBody>
      </p:sp>
    </p:spTree>
    <p:extLst>
      <p:ext uri="{BB962C8B-B14F-4D97-AF65-F5344CB8AC3E}">
        <p14:creationId xmlns:p14="http://schemas.microsoft.com/office/powerpoint/2010/main" val="313623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ide blue theme_mark_state gold_state green_white tagli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Oide slide deck .pptx" id="{C5A06A77-7294-465F-AE37-720F180271B2}" vid="{E036CE79-CD5E-4BD1-9A13-1D262CF54053}"/>
    </a:ext>
  </a:extLst>
</a:theme>
</file>

<file path=ppt/theme/theme2.xml><?xml version="1.0" encoding="utf-8"?>
<a:theme xmlns:a="http://schemas.openxmlformats.org/drawingml/2006/main" name="Oide Theme">
  <a:themeElements>
    <a:clrScheme name="Oide Theme">
      <a:dk1>
        <a:srgbClr val="24647C"/>
      </a:dk1>
      <a:lt1>
        <a:srgbClr val="FFFFFF"/>
      </a:lt1>
      <a:dk2>
        <a:srgbClr val="1987A8"/>
      </a:dk2>
      <a:lt2>
        <a:srgbClr val="E7E6E6"/>
      </a:lt2>
      <a:accent1>
        <a:srgbClr val="1987A8"/>
      </a:accent1>
      <a:accent2>
        <a:srgbClr val="24647C"/>
      </a:accent2>
      <a:accent3>
        <a:srgbClr val="44A0BB"/>
      </a:accent3>
      <a:accent4>
        <a:srgbClr val="888888"/>
      </a:accent4>
      <a:accent5>
        <a:srgbClr val="A8D5DE"/>
      </a:accent5>
      <a:accent6>
        <a:srgbClr val="ECECE5"/>
      </a:accent6>
      <a:hlink>
        <a:srgbClr val="1986A7"/>
      </a:hlink>
      <a:folHlink>
        <a:srgbClr val="1986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TotalTime>
  <Words>5121</Words>
  <Application>Microsoft Office PowerPoint</Application>
  <PresentationFormat>Widescreen</PresentationFormat>
  <Paragraphs>346</Paragraphs>
  <Slides>29</Slides>
  <Notes>27</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1_Oide blue theme_mark_state gold_state green_white tagline</vt:lpstr>
      <vt:lpstr>Oide Theme</vt:lpstr>
      <vt:lpstr>Athfhorbairt na Sraithe Sinsearaí</vt:lpstr>
      <vt:lpstr>Cuspóir na Sraithe Sinsearaí</vt:lpstr>
      <vt:lpstr>Réasúnaíocht</vt:lpstr>
      <vt:lpstr>Réasúnaíocht</vt:lpstr>
      <vt:lpstr>Ó Athbhreithniú go hAthfhorbairt na Sraithe Sinsearaí</vt:lpstr>
      <vt:lpstr>Cuspóir agus Fís don tSraith Shinsearach</vt:lpstr>
      <vt:lpstr>PowerPoint Presentation</vt:lpstr>
      <vt:lpstr>PowerPoint Presentation</vt:lpstr>
      <vt:lpstr>Athfhorbairt na Sraithe Sinsearaí</vt:lpstr>
      <vt:lpstr>Athfhorbairt na Sraithe Sinsearaí</vt:lpstr>
      <vt:lpstr>Meán Fómhair 2024</vt:lpstr>
      <vt:lpstr>Nithe le cur san áireamh don Teagasc agus don Fhoghlaim</vt:lpstr>
      <vt:lpstr>PowerPoint Presentation</vt:lpstr>
      <vt:lpstr>PowerPoint Presentation</vt:lpstr>
      <vt:lpstr>PowerPoint Presentation</vt:lpstr>
      <vt:lpstr>PowerPoint Presentation</vt:lpstr>
      <vt:lpstr>PowerPoint Presentation</vt:lpstr>
      <vt:lpstr>Ráiteas an Chláir Idirbhliana</vt:lpstr>
      <vt:lpstr>Ráiteas an Chláir Idirbhliana: Gnéithe</vt:lpstr>
      <vt:lpstr>Ráiteas an Chláir Idirbhliana</vt:lpstr>
      <vt:lpstr>Ráiteas an Chláir Idirbhliana</vt:lpstr>
      <vt:lpstr>Ráiteas an Chláir Idirbhliana</vt:lpstr>
      <vt:lpstr>Ráiteas an Chláir Idirbhliana</vt:lpstr>
      <vt:lpstr>Tacaíochtaí don Idirbhliain le linn 2024/2025</vt:lpstr>
      <vt:lpstr>PowerPoint Presentation</vt:lpstr>
      <vt:lpstr>OSPS na Sraithe Sinsearaí</vt:lpstr>
      <vt:lpstr>PowerPoint Presentation</vt:lpstr>
      <vt:lpstr>Cláir Foghlama na Sraithe Sinsearaí Leibhéal 1 agus Leibhéal 2</vt:lpstr>
      <vt:lpstr>Tuilleadh Tacaíochtaí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Padraig Kirk</dc:creator>
  <cp:lastModifiedBy>Ciara Ní Chuilinn</cp:lastModifiedBy>
  <cp:revision>25</cp:revision>
  <dcterms:created xsi:type="dcterms:W3CDTF">2013-07-15T20:26:40Z</dcterms:created>
  <dcterms:modified xsi:type="dcterms:W3CDTF">2024-09-10T10:40:06Z</dcterms:modified>
</cp:coreProperties>
</file>