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741" r:id="rId5"/>
    <p:sldMasterId id="2147483675" r:id="rId6"/>
    <p:sldMasterId id="2147483733" r:id="rId7"/>
    <p:sldMasterId id="2147483689" r:id="rId8"/>
    <p:sldMasterId id="2147483725" r:id="rId9"/>
    <p:sldMasterId id="2147483709" r:id="rId10"/>
    <p:sldMasterId id="2147483717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4108" r:id="rId13"/>
    <p:sldId id="4030" r:id="rId14"/>
    <p:sldId id="4109" r:id="rId15"/>
    <p:sldId id="4120" r:id="rId16"/>
    <p:sldId id="4081" r:id="rId17"/>
    <p:sldId id="4113" r:id="rId18"/>
    <p:sldId id="4114" r:id="rId19"/>
    <p:sldId id="4121" r:id="rId20"/>
    <p:sldId id="263" r:id="rId21"/>
    <p:sldId id="4117" r:id="rId22"/>
    <p:sldId id="3320" r:id="rId23"/>
    <p:sldId id="4022" r:id="rId24"/>
    <p:sldId id="4112" r:id="rId25"/>
    <p:sldId id="4110" r:id="rId26"/>
    <p:sldId id="4118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D7D31"/>
    <a:srgbClr val="0E85AA"/>
    <a:srgbClr val="24647C"/>
    <a:srgbClr val="3EA063"/>
    <a:srgbClr val="BD4BB3"/>
    <a:srgbClr val="1987A8"/>
    <a:srgbClr val="004D44"/>
    <a:srgbClr val="BFBFBF"/>
    <a:srgbClr val="F7A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662E9-9B1D-40AC-B68B-69FED1CD13C6}" v="4" dt="2026-03-18T09:24:09.613"/>
    <p1510:client id="{C7E171BE-3BA9-5742-EA7D-E104F96B8F1A}" v="3" dt="2026-03-18T09:51:52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6482" autoAdjust="0"/>
  </p:normalViewPr>
  <p:slideViewPr>
    <p:cSldViewPr snapToGrid="0">
      <p:cViewPr varScale="1">
        <p:scale>
          <a:sx n="22" d="100"/>
          <a:sy n="22" d="100"/>
        </p:scale>
        <p:origin x="33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Hession" userId="S::michelle.hession@oide.ie::fb61634b-d481-4a86-b16d-6070d177ab47" providerId="AD" clId="Web-{C7E171BE-3BA9-5742-EA7D-E104F96B8F1A}"/>
    <pc:docChg chg="addSld delSld modSld">
      <pc:chgData name="Michelle Hession" userId="S::michelle.hession@oide.ie::fb61634b-d481-4a86-b16d-6070d177ab47" providerId="AD" clId="Web-{C7E171BE-3BA9-5742-EA7D-E104F96B8F1A}" dt="2026-03-18T09:52:05.169" v="2"/>
      <pc:docMkLst>
        <pc:docMk/>
      </pc:docMkLst>
      <pc:sldChg chg="del">
        <pc:chgData name="Michelle Hession" userId="S::michelle.hession@oide.ie::fb61634b-d481-4a86-b16d-6070d177ab47" providerId="AD" clId="Web-{C7E171BE-3BA9-5742-EA7D-E104F96B8F1A}" dt="2026-03-18T09:51:52.341" v="1"/>
        <pc:sldMkLst>
          <pc:docMk/>
          <pc:sldMk cId="2877077801" sldId="4115"/>
        </pc:sldMkLst>
      </pc:sldChg>
      <pc:sldChg chg="add modNotes">
        <pc:chgData name="Michelle Hession" userId="S::michelle.hession@oide.ie::fb61634b-d481-4a86-b16d-6070d177ab47" providerId="AD" clId="Web-{C7E171BE-3BA9-5742-EA7D-E104F96B8F1A}" dt="2026-03-18T09:52:05.169" v="2"/>
        <pc:sldMkLst>
          <pc:docMk/>
          <pc:sldMk cId="3307689903" sldId="412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68CAF-1E47-43CA-9893-BA6C9CAD25AE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DED761A-1CE9-491D-B5B1-F16EE49EDE52}" type="pres">
      <dgm:prSet presAssocID="{34A68CAF-1E47-43CA-9893-BA6C9CAD25AE}" presName="diagram" presStyleCnt="0">
        <dgm:presLayoutVars>
          <dgm:dir/>
          <dgm:resizeHandles val="exact"/>
        </dgm:presLayoutVars>
      </dgm:prSet>
      <dgm:spPr/>
    </dgm:pt>
  </dgm:ptLst>
  <dgm:cxnLst>
    <dgm:cxn modelId="{A36B52D6-A4A9-47D1-A6D0-4D789ECDF776}" type="presOf" srcId="{34A68CAF-1E47-43CA-9893-BA6C9CAD25AE}" destId="{6DED761A-1CE9-491D-B5B1-F16EE49EDE5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4C063-5067-4F4D-991A-71C90AB34E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DAEB8AE-94F8-467F-BBB4-9185ECA0F81D}">
      <dgm:prSet phldrT="[Text]"/>
      <dgm:spPr>
        <a:solidFill>
          <a:srgbClr val="2791B3"/>
        </a:solidFill>
      </dgm:spPr>
      <dgm:t>
        <a:bodyPr/>
        <a:lstStyle/>
        <a:p>
          <a:r>
            <a:rPr lang="en-IE" b="1"/>
            <a:t>Individual Reflection</a:t>
          </a:r>
        </a:p>
      </dgm:t>
    </dgm:pt>
    <dgm:pt modelId="{A7B9C6EA-56B3-49D6-940D-4B37354EDB48}" type="parTrans" cxnId="{7BBAEA68-8168-465C-A564-04A85EF996D6}">
      <dgm:prSet/>
      <dgm:spPr/>
      <dgm:t>
        <a:bodyPr/>
        <a:lstStyle/>
        <a:p>
          <a:endParaRPr lang="en-IE"/>
        </a:p>
      </dgm:t>
    </dgm:pt>
    <dgm:pt modelId="{6C6736E0-44E5-402F-9073-05B2C9490E70}" type="sibTrans" cxnId="{7BBAEA68-8168-465C-A564-04A85EF996D6}">
      <dgm:prSet/>
      <dgm:spPr/>
      <dgm:t>
        <a:bodyPr/>
        <a:lstStyle/>
        <a:p>
          <a:endParaRPr lang="en-IE"/>
        </a:p>
      </dgm:t>
    </dgm:pt>
    <dgm:pt modelId="{7619C85C-125D-4EDC-890E-BC444BA89597}">
      <dgm:prSet phldrT="[Text]"/>
      <dgm:spPr>
        <a:ln>
          <a:solidFill>
            <a:srgbClr val="2791B3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24647C"/>
              </a:solidFill>
            </a:rPr>
            <a:t>What does effective subject planning look like in your school?</a:t>
          </a:r>
          <a:endParaRPr lang="en-IE" u="none">
            <a:solidFill>
              <a:srgbClr val="24647C"/>
            </a:solidFill>
          </a:endParaRPr>
        </a:p>
      </dgm:t>
    </dgm:pt>
    <dgm:pt modelId="{336C981B-D07C-4FCC-A598-55A8E4F75C68}" type="parTrans" cxnId="{782C53A5-48CB-4A35-809B-20235A1EBEBF}">
      <dgm:prSet/>
      <dgm:spPr/>
      <dgm:t>
        <a:bodyPr/>
        <a:lstStyle/>
        <a:p>
          <a:endParaRPr lang="en-IE"/>
        </a:p>
      </dgm:t>
    </dgm:pt>
    <dgm:pt modelId="{B4982148-8DDC-4224-BFAE-86C5C62A8055}" type="sibTrans" cxnId="{782C53A5-48CB-4A35-809B-20235A1EBEBF}">
      <dgm:prSet/>
      <dgm:spPr/>
      <dgm:t>
        <a:bodyPr/>
        <a:lstStyle/>
        <a:p>
          <a:endParaRPr lang="en-IE"/>
        </a:p>
      </dgm:t>
    </dgm:pt>
    <dgm:pt modelId="{98C91A14-2A8B-4D5A-9BCF-F171350C36E9}">
      <dgm:prSet phldrT="[Text]" phldr="0"/>
      <dgm:spPr>
        <a:solidFill>
          <a:srgbClr val="EE8034"/>
        </a:solidFill>
      </dgm:spPr>
      <dgm:t>
        <a:bodyPr/>
        <a:lstStyle/>
        <a:p>
          <a:r>
            <a:rPr lang="en-IE" b="1"/>
            <a:t>In Pairs</a:t>
          </a:r>
        </a:p>
      </dgm:t>
    </dgm:pt>
    <dgm:pt modelId="{75F56864-19CF-4613-BBD7-BCC535A1505E}" type="parTrans" cxnId="{F5821DF2-A6B9-490B-B44C-A0662EBED1F8}">
      <dgm:prSet/>
      <dgm:spPr/>
      <dgm:t>
        <a:bodyPr/>
        <a:lstStyle/>
        <a:p>
          <a:endParaRPr lang="en-IE"/>
        </a:p>
      </dgm:t>
    </dgm:pt>
    <dgm:pt modelId="{CC2BF7D9-DBEC-44AD-9C29-4205C1E5AE67}" type="sibTrans" cxnId="{F5821DF2-A6B9-490B-B44C-A0662EBED1F8}">
      <dgm:prSet/>
      <dgm:spPr/>
      <dgm:t>
        <a:bodyPr/>
        <a:lstStyle/>
        <a:p>
          <a:endParaRPr lang="en-IE"/>
        </a:p>
      </dgm:t>
    </dgm:pt>
    <dgm:pt modelId="{A84D40BF-52C7-448F-ACB6-081E948BDFFE}">
      <dgm:prSet phldrT="[Text]" phldr="0"/>
      <dgm:spPr>
        <a:ln>
          <a:solidFill>
            <a:srgbClr val="2791B3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24647C"/>
              </a:solidFill>
            </a:rPr>
            <a:t>How does effective subject planning support student learning?</a:t>
          </a:r>
          <a:endParaRPr lang="en-IE">
            <a:solidFill>
              <a:srgbClr val="24647C"/>
            </a:solidFill>
          </a:endParaRPr>
        </a:p>
      </dgm:t>
    </dgm:pt>
    <dgm:pt modelId="{91EE8D7D-E5D3-4766-8433-BFFDF07F8056}" type="parTrans" cxnId="{323A0F96-3B2F-4EFA-AC81-3602C8A66AA8}">
      <dgm:prSet/>
      <dgm:spPr/>
      <dgm:t>
        <a:bodyPr/>
        <a:lstStyle/>
        <a:p>
          <a:endParaRPr lang="en-IE"/>
        </a:p>
      </dgm:t>
    </dgm:pt>
    <dgm:pt modelId="{35DBCD7B-C08F-4557-8A53-3CF7AD4C6009}" type="sibTrans" cxnId="{323A0F96-3B2F-4EFA-AC81-3602C8A66AA8}">
      <dgm:prSet/>
      <dgm:spPr/>
      <dgm:t>
        <a:bodyPr/>
        <a:lstStyle/>
        <a:p>
          <a:endParaRPr lang="en-IE"/>
        </a:p>
      </dgm:t>
    </dgm:pt>
    <dgm:pt modelId="{BC3EAA64-DED4-434A-9739-392D316FE397}" type="pres">
      <dgm:prSet presAssocID="{70F4C063-5067-4F4D-991A-71C90AB34EB6}" presName="linear" presStyleCnt="0">
        <dgm:presLayoutVars>
          <dgm:dir/>
          <dgm:animLvl val="lvl"/>
          <dgm:resizeHandles val="exact"/>
        </dgm:presLayoutVars>
      </dgm:prSet>
      <dgm:spPr/>
    </dgm:pt>
    <dgm:pt modelId="{F34FAA8D-71C7-4C30-BA7E-3E7C419FF0DD}" type="pres">
      <dgm:prSet presAssocID="{ADAEB8AE-94F8-467F-BBB4-9185ECA0F81D}" presName="parentLin" presStyleCnt="0"/>
      <dgm:spPr/>
    </dgm:pt>
    <dgm:pt modelId="{969E8A11-4CBD-4090-B882-F3D4B8C67AD4}" type="pres">
      <dgm:prSet presAssocID="{ADAEB8AE-94F8-467F-BBB4-9185ECA0F81D}" presName="parentLeftMargin" presStyleLbl="node1" presStyleIdx="0" presStyleCnt="2"/>
      <dgm:spPr/>
    </dgm:pt>
    <dgm:pt modelId="{08E9CF05-8677-41C0-835A-3CB968B966CC}" type="pres">
      <dgm:prSet presAssocID="{ADAEB8AE-94F8-467F-BBB4-9185ECA0F8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C06DE0-C906-4711-95E2-A2932DFF715F}" type="pres">
      <dgm:prSet presAssocID="{ADAEB8AE-94F8-467F-BBB4-9185ECA0F81D}" presName="negativeSpace" presStyleCnt="0"/>
      <dgm:spPr/>
    </dgm:pt>
    <dgm:pt modelId="{614A1932-EB65-44AB-B9B0-7930EE973810}" type="pres">
      <dgm:prSet presAssocID="{ADAEB8AE-94F8-467F-BBB4-9185ECA0F81D}" presName="childText" presStyleLbl="conFgAcc1" presStyleIdx="0" presStyleCnt="2">
        <dgm:presLayoutVars>
          <dgm:bulletEnabled val="1"/>
        </dgm:presLayoutVars>
      </dgm:prSet>
      <dgm:spPr/>
    </dgm:pt>
    <dgm:pt modelId="{51DDA10A-118C-475C-A2F5-5156CC0AAADB}" type="pres">
      <dgm:prSet presAssocID="{6C6736E0-44E5-402F-9073-05B2C9490E70}" presName="spaceBetweenRectangles" presStyleCnt="0"/>
      <dgm:spPr/>
    </dgm:pt>
    <dgm:pt modelId="{557D6873-C975-47BF-874A-98F8F6687796}" type="pres">
      <dgm:prSet presAssocID="{98C91A14-2A8B-4D5A-9BCF-F171350C36E9}" presName="parentLin" presStyleCnt="0"/>
      <dgm:spPr/>
    </dgm:pt>
    <dgm:pt modelId="{B7F86C7C-CD03-4F1C-9800-BC7DB161C73E}" type="pres">
      <dgm:prSet presAssocID="{98C91A14-2A8B-4D5A-9BCF-F171350C36E9}" presName="parentLeftMargin" presStyleLbl="node1" presStyleIdx="0" presStyleCnt="2"/>
      <dgm:spPr/>
    </dgm:pt>
    <dgm:pt modelId="{EA08E94B-A821-4104-9523-3C0C75AA3B6E}" type="pres">
      <dgm:prSet presAssocID="{98C91A14-2A8B-4D5A-9BCF-F171350C36E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88CA667-A3B5-4895-82A3-DBB35E914246}" type="pres">
      <dgm:prSet presAssocID="{98C91A14-2A8B-4D5A-9BCF-F171350C36E9}" presName="negativeSpace" presStyleCnt="0"/>
      <dgm:spPr/>
    </dgm:pt>
    <dgm:pt modelId="{8AD94A68-FB11-4582-AF76-89AB7255A698}" type="pres">
      <dgm:prSet presAssocID="{98C91A14-2A8B-4D5A-9BCF-F171350C36E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20EF528-55FC-4451-96CD-BC94FD07B554}" type="presOf" srcId="{70F4C063-5067-4F4D-991A-71C90AB34EB6}" destId="{BC3EAA64-DED4-434A-9739-392D316FE397}" srcOrd="0" destOrd="0" presId="urn:microsoft.com/office/officeart/2005/8/layout/list1"/>
    <dgm:cxn modelId="{7BBAEA68-8168-465C-A564-04A85EF996D6}" srcId="{70F4C063-5067-4F4D-991A-71C90AB34EB6}" destId="{ADAEB8AE-94F8-467F-BBB4-9185ECA0F81D}" srcOrd="0" destOrd="0" parTransId="{A7B9C6EA-56B3-49D6-940D-4B37354EDB48}" sibTransId="{6C6736E0-44E5-402F-9073-05B2C9490E70}"/>
    <dgm:cxn modelId="{A82AE56C-AF06-4B88-8606-4A0D1872B5E2}" type="presOf" srcId="{ADAEB8AE-94F8-467F-BBB4-9185ECA0F81D}" destId="{08E9CF05-8677-41C0-835A-3CB968B966CC}" srcOrd="1" destOrd="0" presId="urn:microsoft.com/office/officeart/2005/8/layout/list1"/>
    <dgm:cxn modelId="{60452E4F-6A11-40D7-ABF0-14CF4913FB0F}" type="presOf" srcId="{98C91A14-2A8B-4D5A-9BCF-F171350C36E9}" destId="{EA08E94B-A821-4104-9523-3C0C75AA3B6E}" srcOrd="1" destOrd="0" presId="urn:microsoft.com/office/officeart/2005/8/layout/list1"/>
    <dgm:cxn modelId="{17A1B277-58AA-4974-B693-066D0D77AFC8}" type="presOf" srcId="{98C91A14-2A8B-4D5A-9BCF-F171350C36E9}" destId="{B7F86C7C-CD03-4F1C-9800-BC7DB161C73E}" srcOrd="0" destOrd="0" presId="urn:microsoft.com/office/officeart/2005/8/layout/list1"/>
    <dgm:cxn modelId="{1A7D0A85-5D4B-42B0-9093-9E8DDD4B66F2}" type="presOf" srcId="{7619C85C-125D-4EDC-890E-BC444BA89597}" destId="{614A1932-EB65-44AB-B9B0-7930EE973810}" srcOrd="0" destOrd="0" presId="urn:microsoft.com/office/officeart/2005/8/layout/list1"/>
    <dgm:cxn modelId="{82E0B789-44B8-4768-A1E0-27838AAFD0F4}" type="presOf" srcId="{ADAEB8AE-94F8-467F-BBB4-9185ECA0F81D}" destId="{969E8A11-4CBD-4090-B882-F3D4B8C67AD4}" srcOrd="0" destOrd="0" presId="urn:microsoft.com/office/officeart/2005/8/layout/list1"/>
    <dgm:cxn modelId="{323A0F96-3B2F-4EFA-AC81-3602C8A66AA8}" srcId="{98C91A14-2A8B-4D5A-9BCF-F171350C36E9}" destId="{A84D40BF-52C7-448F-ACB6-081E948BDFFE}" srcOrd="0" destOrd="0" parTransId="{91EE8D7D-E5D3-4766-8433-BFFDF07F8056}" sibTransId="{35DBCD7B-C08F-4557-8A53-3CF7AD4C6009}"/>
    <dgm:cxn modelId="{782C53A5-48CB-4A35-809B-20235A1EBEBF}" srcId="{ADAEB8AE-94F8-467F-BBB4-9185ECA0F81D}" destId="{7619C85C-125D-4EDC-890E-BC444BA89597}" srcOrd="0" destOrd="0" parTransId="{336C981B-D07C-4FCC-A598-55A8E4F75C68}" sibTransId="{B4982148-8DDC-4224-BFAE-86C5C62A8055}"/>
    <dgm:cxn modelId="{B9A4C4EF-C564-4C6A-AB84-4A9E2F15346C}" type="presOf" srcId="{A84D40BF-52C7-448F-ACB6-081E948BDFFE}" destId="{8AD94A68-FB11-4582-AF76-89AB7255A698}" srcOrd="0" destOrd="0" presId="urn:microsoft.com/office/officeart/2005/8/layout/list1"/>
    <dgm:cxn modelId="{F5821DF2-A6B9-490B-B44C-A0662EBED1F8}" srcId="{70F4C063-5067-4F4D-991A-71C90AB34EB6}" destId="{98C91A14-2A8B-4D5A-9BCF-F171350C36E9}" srcOrd="1" destOrd="0" parTransId="{75F56864-19CF-4613-BBD7-BCC535A1505E}" sibTransId="{CC2BF7D9-DBEC-44AD-9C29-4205C1E5AE67}"/>
    <dgm:cxn modelId="{77DF589B-913C-4F64-B7AC-BF2B31D06146}" type="presParOf" srcId="{BC3EAA64-DED4-434A-9739-392D316FE397}" destId="{F34FAA8D-71C7-4C30-BA7E-3E7C419FF0DD}" srcOrd="0" destOrd="0" presId="urn:microsoft.com/office/officeart/2005/8/layout/list1"/>
    <dgm:cxn modelId="{6AEA26DB-E64E-4587-81D9-224A55F50706}" type="presParOf" srcId="{F34FAA8D-71C7-4C30-BA7E-3E7C419FF0DD}" destId="{969E8A11-4CBD-4090-B882-F3D4B8C67AD4}" srcOrd="0" destOrd="0" presId="urn:microsoft.com/office/officeart/2005/8/layout/list1"/>
    <dgm:cxn modelId="{79D3A013-F351-42F4-A69F-7E0F02F22D5D}" type="presParOf" srcId="{F34FAA8D-71C7-4C30-BA7E-3E7C419FF0DD}" destId="{08E9CF05-8677-41C0-835A-3CB968B966CC}" srcOrd="1" destOrd="0" presId="urn:microsoft.com/office/officeart/2005/8/layout/list1"/>
    <dgm:cxn modelId="{FDC00370-AB0E-4D33-A2D4-E88869E5B051}" type="presParOf" srcId="{BC3EAA64-DED4-434A-9739-392D316FE397}" destId="{7AC06DE0-C906-4711-95E2-A2932DFF715F}" srcOrd="1" destOrd="0" presId="urn:microsoft.com/office/officeart/2005/8/layout/list1"/>
    <dgm:cxn modelId="{0538FF39-7712-4D97-9671-D3C35CE70C2D}" type="presParOf" srcId="{BC3EAA64-DED4-434A-9739-392D316FE397}" destId="{614A1932-EB65-44AB-B9B0-7930EE973810}" srcOrd="2" destOrd="0" presId="urn:microsoft.com/office/officeart/2005/8/layout/list1"/>
    <dgm:cxn modelId="{C5612FE8-5ACD-4CDF-BEDE-61186BD5014D}" type="presParOf" srcId="{BC3EAA64-DED4-434A-9739-392D316FE397}" destId="{51DDA10A-118C-475C-A2F5-5156CC0AAADB}" srcOrd="3" destOrd="0" presId="urn:microsoft.com/office/officeart/2005/8/layout/list1"/>
    <dgm:cxn modelId="{33C92239-1981-4ED6-9AB5-038339481FE6}" type="presParOf" srcId="{BC3EAA64-DED4-434A-9739-392D316FE397}" destId="{557D6873-C975-47BF-874A-98F8F6687796}" srcOrd="4" destOrd="0" presId="urn:microsoft.com/office/officeart/2005/8/layout/list1"/>
    <dgm:cxn modelId="{21637F0C-3F95-499A-A1A7-A8FD5DA4F70B}" type="presParOf" srcId="{557D6873-C975-47BF-874A-98F8F6687796}" destId="{B7F86C7C-CD03-4F1C-9800-BC7DB161C73E}" srcOrd="0" destOrd="0" presId="urn:microsoft.com/office/officeart/2005/8/layout/list1"/>
    <dgm:cxn modelId="{309A32A4-FB32-4A27-92E4-DF6FE963D9B3}" type="presParOf" srcId="{557D6873-C975-47BF-874A-98F8F6687796}" destId="{EA08E94B-A821-4104-9523-3C0C75AA3B6E}" srcOrd="1" destOrd="0" presId="urn:microsoft.com/office/officeart/2005/8/layout/list1"/>
    <dgm:cxn modelId="{294C34FC-0BBE-4565-BB1B-AA70768D15A3}" type="presParOf" srcId="{BC3EAA64-DED4-434A-9739-392D316FE397}" destId="{588CA667-A3B5-4895-82A3-DBB35E914246}" srcOrd="5" destOrd="0" presId="urn:microsoft.com/office/officeart/2005/8/layout/list1"/>
    <dgm:cxn modelId="{13DEC3DC-625D-4941-AA4F-68499CAA0598}" type="presParOf" srcId="{BC3EAA64-DED4-434A-9739-392D316FE397}" destId="{8AD94A68-FB11-4582-AF76-89AB7255A698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68CAF-1E47-43CA-9893-BA6C9CAD25AE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DED761A-1CE9-491D-B5B1-F16EE49EDE52}" type="pres">
      <dgm:prSet presAssocID="{34A68CAF-1E47-43CA-9893-BA6C9CAD25AE}" presName="diagram" presStyleCnt="0">
        <dgm:presLayoutVars>
          <dgm:dir/>
          <dgm:resizeHandles val="exact"/>
        </dgm:presLayoutVars>
      </dgm:prSet>
      <dgm:spPr/>
    </dgm:pt>
  </dgm:ptLst>
  <dgm:cxnLst>
    <dgm:cxn modelId="{A36B52D6-A4A9-47D1-A6D0-4D789ECDF776}" type="presOf" srcId="{34A68CAF-1E47-43CA-9893-BA6C9CAD25AE}" destId="{6DED761A-1CE9-491D-B5B1-F16EE49EDE5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A1932-EB65-44AB-B9B0-7930EE973810}">
      <dsp:nvSpPr>
        <dsp:cNvPr id="0" name=""/>
        <dsp:cNvSpPr/>
      </dsp:nvSpPr>
      <dsp:spPr>
        <a:xfrm>
          <a:off x="0" y="575448"/>
          <a:ext cx="11429048" cy="192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791B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021" tIns="728980" rIns="887021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500" kern="1200">
              <a:solidFill>
                <a:srgbClr val="24647C"/>
              </a:solidFill>
            </a:rPr>
            <a:t>What does effective subject planning look like in your school?</a:t>
          </a:r>
          <a:endParaRPr lang="en-IE" sz="3500" u="none" kern="1200">
            <a:solidFill>
              <a:srgbClr val="24647C"/>
            </a:solidFill>
          </a:endParaRPr>
        </a:p>
      </dsp:txBody>
      <dsp:txXfrm>
        <a:off x="0" y="575448"/>
        <a:ext cx="11429048" cy="1929375"/>
      </dsp:txXfrm>
    </dsp:sp>
    <dsp:sp modelId="{08E9CF05-8677-41C0-835A-3CB968B966CC}">
      <dsp:nvSpPr>
        <dsp:cNvPr id="0" name=""/>
        <dsp:cNvSpPr/>
      </dsp:nvSpPr>
      <dsp:spPr>
        <a:xfrm>
          <a:off x="571452" y="58848"/>
          <a:ext cx="8000333" cy="1033200"/>
        </a:xfrm>
        <a:prstGeom prst="roundRect">
          <a:avLst/>
        </a:prstGeom>
        <a:solidFill>
          <a:srgbClr val="279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94" tIns="0" rIns="30239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b="1" kern="1200"/>
            <a:t>Individual Reflection</a:t>
          </a:r>
        </a:p>
      </dsp:txBody>
      <dsp:txXfrm>
        <a:off x="621889" y="109285"/>
        <a:ext cx="7899459" cy="932326"/>
      </dsp:txXfrm>
    </dsp:sp>
    <dsp:sp modelId="{8AD94A68-FB11-4582-AF76-89AB7255A698}">
      <dsp:nvSpPr>
        <dsp:cNvPr id="0" name=""/>
        <dsp:cNvSpPr/>
      </dsp:nvSpPr>
      <dsp:spPr>
        <a:xfrm>
          <a:off x="0" y="3210423"/>
          <a:ext cx="11429048" cy="192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791B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021" tIns="728980" rIns="887021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500" kern="1200">
              <a:solidFill>
                <a:srgbClr val="24647C"/>
              </a:solidFill>
            </a:rPr>
            <a:t>How does effective subject planning support student learning?</a:t>
          </a:r>
          <a:endParaRPr lang="en-IE" sz="3500" kern="1200">
            <a:solidFill>
              <a:srgbClr val="24647C"/>
            </a:solidFill>
          </a:endParaRPr>
        </a:p>
      </dsp:txBody>
      <dsp:txXfrm>
        <a:off x="0" y="3210423"/>
        <a:ext cx="11429048" cy="1929375"/>
      </dsp:txXfrm>
    </dsp:sp>
    <dsp:sp modelId="{EA08E94B-A821-4104-9523-3C0C75AA3B6E}">
      <dsp:nvSpPr>
        <dsp:cNvPr id="0" name=""/>
        <dsp:cNvSpPr/>
      </dsp:nvSpPr>
      <dsp:spPr>
        <a:xfrm>
          <a:off x="571452" y="2693823"/>
          <a:ext cx="8000333" cy="1033200"/>
        </a:xfrm>
        <a:prstGeom prst="roundRect">
          <a:avLst/>
        </a:prstGeom>
        <a:solidFill>
          <a:srgbClr val="EE8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94" tIns="0" rIns="30239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b="1" kern="1200"/>
            <a:t>In Pairs</a:t>
          </a:r>
        </a:p>
      </dsp:txBody>
      <dsp:txXfrm>
        <a:off x="621889" y="2744260"/>
        <a:ext cx="7899459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E258C5-75BE-93F8-A16A-4050621548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89808" tIns="44904" rIns="89808" bIns="44904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66BB6-5650-586B-27F1-2D1653FE20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89808" tIns="44904" rIns="89808" bIns="44904" rtlCol="0"/>
          <a:lstStyle>
            <a:lvl1pPr algn="r">
              <a:defRPr sz="1300"/>
            </a:lvl1pPr>
          </a:lstStyle>
          <a:p>
            <a:fld id="{207FCAC1-A11E-4B46-9803-81E3EDD38202}" type="datetimeFigureOut">
              <a:rPr lang="en-IE" smtClean="0"/>
              <a:t>18/03/2026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44072-84DC-F51A-D675-6744DD34E8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89808" tIns="44904" rIns="89808" bIns="44904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D3D2E-6233-38D8-6625-1010EC68F6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89808" tIns="44904" rIns="89808" bIns="44904" rtlCol="0" anchor="b"/>
          <a:lstStyle>
            <a:lvl1pPr algn="r">
              <a:defRPr sz="1300"/>
            </a:lvl1pPr>
          </a:lstStyle>
          <a:p>
            <a:fld id="{AF699CB4-CA28-4364-A8C8-DE68DF080A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089366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89808" tIns="44904" rIns="89808" bIns="44904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89808" tIns="44904" rIns="89808" bIns="44904" rtlCol="0"/>
          <a:lstStyle>
            <a:lvl1pPr algn="r">
              <a:defRPr sz="1300"/>
            </a:lvl1pPr>
          </a:lstStyle>
          <a:p>
            <a:fld id="{28DF4485-8988-4DE2-BC28-1FB802FC5CE5}" type="datetimeFigureOut">
              <a:rPr lang="en-IE" smtClean="0"/>
              <a:t>18/03/2026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08" tIns="44904" rIns="89808" bIns="44904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89808" tIns="44904" rIns="89808" bIns="449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89808" tIns="44904" rIns="89808" bIns="44904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89808" tIns="44904" rIns="89808" bIns="44904" rtlCol="0" anchor="b"/>
          <a:lstStyle>
            <a:lvl1pPr algn="r">
              <a:defRPr sz="1300"/>
            </a:lvl1pPr>
          </a:lstStyle>
          <a:p>
            <a:fld id="{F4B27F17-31A8-4877-B718-D306516D8F8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138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27F17-31A8-4877-B718-D306516D8F8C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638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F4B27F17-31A8-4877-B718-D306516D8F8C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881390">
                <a:defRPr/>
              </a:pPr>
              <a:t>10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0984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81591-33AB-D689-01BB-448FDD221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ECBAFA-46C7-481E-F5B1-035666482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04DDC-A4EA-889C-96A5-5349EAE3C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1FE29-5599-A9CE-9BEC-E4223B726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F4B27F17-31A8-4877-B718-D306516D8F8C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881390">
                <a:defRPr/>
              </a:pPr>
              <a:t>11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83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69DAB-4920-3B45-C25B-8EC0FD67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13A16C-FCF2-131C-DB62-28D1A903E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65EE4-4B33-D9BF-C3F0-77E9ECF44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228F0-F6C4-69D6-7331-A641FD093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5648D-614D-4C58-892D-5E6A47ACA36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279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428625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40" y="3125565"/>
            <a:ext cx="5938046" cy="4183380"/>
          </a:xfrm>
        </p:spPr>
        <p:txBody>
          <a:bodyPr/>
          <a:lstStyle/>
          <a:p>
            <a:pPr marL="153019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6878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3E471-B2DC-A88F-C050-F0831E072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6F34E-DB5D-73AC-F1A0-87D667C5B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55600"/>
            <a:ext cx="4794250" cy="26971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D11E2-8757-7A7C-53C8-B925B4790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52706"/>
            <a:ext cx="5938046" cy="5464534"/>
          </a:xfrm>
        </p:spPr>
        <p:txBody>
          <a:bodyPr/>
          <a:lstStyle/>
          <a:p>
            <a:r>
              <a:rPr lang="en-IE" b="1"/>
              <a:t>Purpose: </a:t>
            </a:r>
            <a:r>
              <a:rPr lang="en-IE"/>
              <a:t>This slide outlines reminds participants our learning intentions in this session which were</a:t>
            </a:r>
          </a:p>
          <a:p>
            <a:r>
              <a:rPr lang="en-IE" b="1"/>
              <a:t>Activity: </a:t>
            </a:r>
            <a:r>
              <a:rPr lang="en-IE"/>
              <a:t>Talk to the slide </a:t>
            </a:r>
          </a:p>
          <a:p>
            <a:r>
              <a:rPr lang="en-IE" b="1"/>
              <a:t>Resource: </a:t>
            </a:r>
            <a:r>
              <a:rPr lang="en-IE"/>
              <a:t>Session objective slide </a:t>
            </a:r>
          </a:p>
          <a:p>
            <a:r>
              <a:rPr lang="en-IE" b="1"/>
              <a:t>Clarity:</a:t>
            </a:r>
            <a:endParaRPr lang="en-IE"/>
          </a:p>
          <a:p>
            <a:pPr marL="165261" lvl="1" indent="-165261" defTabSz="881390">
              <a:defRPr/>
            </a:pPr>
            <a:r>
              <a:rPr lang="en-IE" b="1"/>
              <a:t>(Click 1) LI 1: </a:t>
            </a:r>
            <a:r>
              <a:rPr lang="en-GB">
                <a:latin typeface="Arial"/>
                <a:cs typeface="Arial"/>
              </a:rPr>
              <a:t>Explored how to lead effective subject planning in senior cycle.</a:t>
            </a:r>
            <a:endParaRPr lang="en-IE">
              <a:latin typeface="Arial"/>
              <a:cs typeface="Arial"/>
            </a:endParaRPr>
          </a:p>
          <a:p>
            <a:pPr marL="165261" lvl="1" indent="-165261">
              <a:defRPr/>
            </a:pPr>
            <a:endParaRPr lang="en-IE" b="1"/>
          </a:p>
        </p:txBody>
      </p:sp>
    </p:spTree>
    <p:extLst>
      <p:ext uri="{BB962C8B-B14F-4D97-AF65-F5344CB8AC3E}">
        <p14:creationId xmlns:p14="http://schemas.microsoft.com/office/powerpoint/2010/main" val="1664884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9A9A-2159-9AC1-73F8-71D69FF8B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B0317-90D8-76E4-D0D2-28808E9D1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81050" y="438150"/>
            <a:ext cx="4953000" cy="2787650"/>
          </a:xfrm>
        </p:spPr>
        <p:txBody>
          <a:bodyPr/>
          <a:lstStyle/>
          <a:p>
            <a:endParaRPr lang="en-I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BFE280-A723-0AE2-935E-AF0BDD07C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97" y="3422950"/>
            <a:ext cx="5256278" cy="5590332"/>
          </a:xfrm>
        </p:spPr>
        <p:txBody>
          <a:bodyPr/>
          <a:lstStyle/>
          <a:p>
            <a:endParaRPr lang="en-IE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B838F-B7AC-AB20-DE1D-ABB1337F0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6737">
              <a:defRPr/>
            </a:pPr>
            <a:fld id="{F4B27F17-31A8-4877-B718-D306516D8F8C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926737">
                <a:defRPr/>
              </a:pPr>
              <a:t>15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661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8102A-7A88-E22F-3D14-096AFA222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FDE5A-EFE2-E172-1E77-14DAB6223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55600"/>
            <a:ext cx="4794250" cy="26971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7165E-9840-80AB-7566-0FF0A4D3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52706"/>
            <a:ext cx="5938046" cy="5464534"/>
          </a:xfrm>
        </p:spPr>
        <p:txBody>
          <a:bodyPr/>
          <a:lstStyle/>
          <a:p>
            <a:pPr marL="165261" lvl="1" indent="-165261">
              <a:defRPr/>
            </a:pP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55372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681D9-B3BB-3B6A-0AC6-F9AB8F2A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44D06-9894-4323-9C0E-CE461A32B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55600"/>
            <a:ext cx="4794250" cy="26971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CD26C-2848-5B24-1DC7-02F7E75D5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52706"/>
            <a:ext cx="5938046" cy="5464534"/>
          </a:xfrm>
        </p:spPr>
        <p:txBody>
          <a:bodyPr/>
          <a:lstStyle/>
          <a:p>
            <a:pPr marL="158750"/>
            <a:endParaRPr lang="en-IE" dirty="0">
              <a:solidFill>
                <a:srgbClr val="444444"/>
              </a:solidFill>
            </a:endParaRPr>
          </a:p>
          <a:p>
            <a:endParaRPr lang="en-IE" b="1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Clr>
                <a:srgbClr val="000000"/>
              </a:buClr>
              <a:buSzPts val="1100"/>
            </a:pPr>
            <a:endParaRPr lang="en-IE" b="1" dirty="0">
              <a:ea typeface="Calibri"/>
              <a:cs typeface="Calibri"/>
            </a:endParaRPr>
          </a:p>
          <a:p>
            <a:pPr marL="153019">
              <a:buClr>
                <a:srgbClr val="000000"/>
              </a:buClr>
              <a:buSzPts val="1100"/>
            </a:pPr>
            <a:endParaRPr lang="en-IE" dirty="0">
              <a:ea typeface="Calibri"/>
              <a:cs typeface="Calibri"/>
            </a:endParaRPr>
          </a:p>
          <a:p>
            <a:pPr marL="153019" defTabSz="881390">
              <a:defRPr/>
            </a:pP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91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681D9-B3BB-3B6A-0AC6-F9AB8F2A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44D06-9894-4323-9C0E-CE461A32B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55600"/>
            <a:ext cx="4794250" cy="26971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CD26C-2848-5B24-1DC7-02F7E75D5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52706"/>
            <a:ext cx="5938046" cy="5464534"/>
          </a:xfrm>
        </p:spPr>
        <p:txBody>
          <a:bodyPr/>
          <a:lstStyle/>
          <a:p>
            <a:pPr marL="165100" lvl="1" indent="-165100" defTabSz="881390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261" lvl="1" indent="-165261">
              <a:defRPr/>
            </a:pPr>
            <a:endParaRPr lang="en-IE" dirty="0"/>
          </a:p>
          <a:p>
            <a:pPr marL="165261" lvl="1" indent="-165261">
              <a:defRPr/>
            </a:pP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03691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608EE-5465-2503-B54A-8EB481226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8C940-4526-77FA-F7CF-242B5300A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C18714-7E0A-31C5-83B4-D79DD3B5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390" indent="-168390" defTabSz="898082">
              <a:buFont typeface="Arial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CA001-803A-CD4F-97A5-C02AD5C18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27F17-31A8-4877-B718-D306516D8F8C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28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A599C-B2FB-A9FA-0E7B-DFEECB8BC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88B85-68AF-1FC5-1A0C-EBDF811C8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212E4-7A64-A99E-D3DC-E77692729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333CB-2FCC-8928-ECAC-3FD57BDF8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27F17-31A8-4877-B718-D306516D8F8C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7998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gd648b8c693_1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20850" y="598488"/>
            <a:ext cx="5310188" cy="2987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9" name="Google Shape;2809;gd648b8c693_1_737:notes"/>
          <p:cNvSpPr txBox="1">
            <a:spLocks noGrp="1"/>
          </p:cNvSpPr>
          <p:nvPr>
            <p:ph type="body" idx="1"/>
          </p:nvPr>
        </p:nvSpPr>
        <p:spPr>
          <a:xfrm>
            <a:off x="875027" y="3783910"/>
            <a:ext cx="5563347" cy="3584662"/>
          </a:xfrm>
          <a:prstGeom prst="rect">
            <a:avLst/>
          </a:prstGeom>
        </p:spPr>
        <p:txBody>
          <a:bodyPr spcFirstLastPara="1" wrap="square" lIns="89793" tIns="89793" rIns="89793" bIns="89793" anchor="t" anchorCtr="0">
            <a:noAutofit/>
          </a:bodyPr>
          <a:lstStyle/>
          <a:p>
            <a:pPr marL="155918"/>
            <a:endParaRPr lang="en-GB" b="1" dirty="0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1D51E-EF24-C54D-55C3-C1F905BE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874F7-433D-0238-E50D-3263BC6E6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12738"/>
            <a:ext cx="4794250" cy="26971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F2D64-0CCD-807F-822D-D9D2308B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09583"/>
            <a:ext cx="6079664" cy="5876420"/>
          </a:xfrm>
        </p:spPr>
        <p:txBody>
          <a:bodyPr/>
          <a:lstStyle/>
          <a:p>
            <a:pPr fontAlgn="base"/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34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D0E7D-BB2E-60F4-01E5-DA40E023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AE97BA-E790-34B4-D6AE-CE6BAB9E4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12738"/>
            <a:ext cx="4794250" cy="26971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A0A64E-BD02-C258-71AC-CFE3EDD39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09583"/>
            <a:ext cx="6079664" cy="5876420"/>
          </a:xfrm>
        </p:spPr>
        <p:txBody>
          <a:bodyPr/>
          <a:lstStyle/>
          <a:p>
            <a:endParaRPr lang="en-GB" b="1" dirty="0"/>
          </a:p>
          <a:p>
            <a:pPr marL="257072" indent="-257072"/>
            <a:endParaRPr lang="en-GB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171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DD920-E7F7-A51E-AE32-2230EFE72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57D1C9-F1D6-A8D9-1E90-F9F43EBBC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312738"/>
            <a:ext cx="4794250" cy="26971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F1EBE4-76D6-CE59-987D-5DE32656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40" y="3009583"/>
            <a:ext cx="6079664" cy="5876420"/>
          </a:xfrm>
        </p:spPr>
        <p:txBody>
          <a:bodyPr/>
          <a:lstStyle/>
          <a:p>
            <a:endParaRPr lang="en-GB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26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Subtitle  light">
    <p:bg>
      <p:bgPr>
        <a:gradFill>
          <a:gsLst>
            <a:gs pos="0">
              <a:srgbClr val="246076"/>
            </a:gs>
            <a:gs pos="100000">
              <a:srgbClr val="1987A8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4E402B-0CEA-76CC-B774-546F74B361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1597" y="805778"/>
            <a:ext cx="5974978" cy="10290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16989F7-607E-C42C-04A2-493393925C6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118100"/>
            <a:ext cx="6494688" cy="17399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79987BE-CCC5-A892-BA86-A5DFE563B2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1464" y="4044950"/>
            <a:ext cx="10500537" cy="2813051"/>
          </a:xfrm>
          <a:prstGeom prst="rect">
            <a:avLst/>
          </a:prstGeom>
        </p:spPr>
      </p:pic>
      <p:pic>
        <p:nvPicPr>
          <p:cNvPr id="2" name="Creative Commons logo">
            <a:extLst>
              <a:ext uri="{FF2B5EF4-FFF2-40B4-BE49-F238E27FC236}">
                <a16:creationId xmlns:a16="http://schemas.microsoft.com/office/drawing/2014/main" id="{86F8946A-B1BF-D2FE-C298-097FC5BB83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1972" y="6264471"/>
            <a:ext cx="1143000" cy="400050"/>
          </a:xfrm>
          <a:prstGeom prst="rect">
            <a:avLst/>
          </a:prstGeom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DBF4B890-8A06-A22A-70F4-FB49FCCDF4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6163" y="1907006"/>
            <a:ext cx="9576837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CC71582C-4629-6DB1-D32F-85D7F89DDB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726163" y="4741162"/>
            <a:ext cx="9576837" cy="1503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Clr>
                <a:schemeClr val="bg1"/>
              </a:buClr>
              <a:buNone/>
              <a:defRPr sz="4000" b="0" i="0" spc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chemeClr val="bg1"/>
              </a:buClr>
              <a:defRPr sz="1600" b="0" spc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chemeClr val="bg1"/>
              </a:buClr>
              <a:defRPr sz="1200" spc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29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0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15821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3246"/>
            <a:ext cx="3932237" cy="296574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18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larger text">
  <p:cSld name="Title and content larger tex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514800" y="897625"/>
            <a:ext cx="81750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  <a:defRPr sz="4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867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434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011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465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9219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652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220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51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22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Subtitle 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F2E61496-955F-0BA1-2D5F-8076C78B543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044950"/>
            <a:ext cx="12192000" cy="281305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726163" y="1907006"/>
            <a:ext cx="9576837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26163" y="4741162"/>
            <a:ext cx="9576837" cy="1503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Clr>
                <a:schemeClr val="bg1"/>
              </a:buClr>
              <a:buNone/>
              <a:defRPr sz="4000" b="0" i="0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chemeClr val="bg1"/>
              </a:buClr>
              <a:defRPr sz="1600" b="0" spc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chemeClr val="bg1"/>
              </a:buClr>
              <a:defRPr sz="1200" spc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chemeClr val="bg1"/>
              </a:buClr>
              <a:defRPr sz="1200" b="0" i="1" spc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Creative Commons logo">
            <a:extLst>
              <a:ext uri="{FF2B5EF4-FFF2-40B4-BE49-F238E27FC236}">
                <a16:creationId xmlns:a16="http://schemas.microsoft.com/office/drawing/2014/main" id="{86F8946A-B1BF-D2FE-C298-097FC5BB83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972" y="6264471"/>
            <a:ext cx="1143000" cy="4000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993076F-988A-B031-B6F0-CCD5D96001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597" y="805778"/>
            <a:ext cx="5974978" cy="10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5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larger text">
  <p:cSld name="Title and content larger tex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514800" y="897625"/>
            <a:ext cx="81750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  <a:defRPr sz="4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867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43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667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28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4087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7458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0535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131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692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2055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11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E45BF6-86A8-84A0-A1D8-4F3BFAA476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Picture 11" descr="Person writing in notebook">
            <a:extLst>
              <a:ext uri="{FF2B5EF4-FFF2-40B4-BE49-F238E27FC236}">
                <a16:creationId xmlns:a16="http://schemas.microsoft.com/office/drawing/2014/main" id="{12D65D97-4FDB-71AE-E76F-3681F99A4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57" y="0"/>
            <a:ext cx="10287000" cy="6858000"/>
          </a:xfrm>
          <a:prstGeom prst="rect">
            <a:avLst/>
          </a:prstGeom>
        </p:spPr>
      </p:pic>
      <p:pic>
        <p:nvPicPr>
          <p:cNvPr id="14" name="Blue shape 1">
            <a:extLst>
              <a:ext uri="{FF2B5EF4-FFF2-40B4-BE49-F238E27FC236}">
                <a16:creationId xmlns:a16="http://schemas.microsoft.com/office/drawing/2014/main" id="{44F7C792-8988-EDC5-7094-29373BADA6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223000" cy="6858000"/>
          </a:xfrm>
          <a:prstGeom prst="rect">
            <a:avLst/>
          </a:prstGeom>
        </p:spPr>
      </p:pic>
      <p:pic>
        <p:nvPicPr>
          <p:cNvPr id="20" name="Blue shape 2">
            <a:extLst>
              <a:ext uri="{FF2B5EF4-FFF2-40B4-BE49-F238E27FC236}">
                <a16:creationId xmlns:a16="http://schemas.microsoft.com/office/drawing/2014/main" id="{CDC71264-9DEB-75C5-7874-06C333AF88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562600" cy="6858000"/>
          </a:xfrm>
          <a:prstGeom prst="rect">
            <a:avLst/>
          </a:prstGeom>
        </p:spPr>
      </p:pic>
      <p:pic>
        <p:nvPicPr>
          <p:cNvPr id="10" name="Blue shape 3">
            <a:extLst>
              <a:ext uri="{FF2B5EF4-FFF2-40B4-BE49-F238E27FC236}">
                <a16:creationId xmlns:a16="http://schemas.microsoft.com/office/drawing/2014/main" id="{EBE1C1A6-7251-1F44-FC21-8FF34283E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7" y="0"/>
            <a:ext cx="49720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54199"/>
            <a:ext cx="3857625" cy="1069975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924174"/>
            <a:ext cx="3857625" cy="294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8D19DB-B48B-0B94-E732-6FD1FE6E76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674" y="6264471"/>
            <a:ext cx="1143000" cy="400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9EE74-035C-A454-F0E2-ACA17D4C8E62}"/>
              </a:ext>
            </a:extLst>
          </p:cNvPr>
          <p:cNvSpPr txBox="1"/>
          <p:nvPr userDrawn="1"/>
        </p:nvSpPr>
        <p:spPr>
          <a:xfrm>
            <a:off x="6223000" y="28849"/>
            <a:ext cx="573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>
                <a:solidFill>
                  <a:srgbClr val="0E85AA"/>
                </a:solidFill>
              </a:rPr>
              <a:t>Change this image from the Master slide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021664-C95E-C7B2-8E40-A2879255C7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962" y="206131"/>
            <a:ext cx="4784727" cy="8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02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4801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7777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1376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306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286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4595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528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087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0085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931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8466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794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489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larger text">
  <p:cSld name="Title and content larger tex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514800" y="897625"/>
            <a:ext cx="81750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  <a:defRPr sz="4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514799" y="2263939"/>
            <a:ext cx="10010400" cy="3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867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402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5899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163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3514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5713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6325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590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28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535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5ED-5D25-B048-1F9F-9DD63337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821C-30ED-A311-1D13-4B49BF33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104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992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3661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5787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3308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3265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FE9-E7EF-09BC-01AA-6022F7E1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9208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E68A2-6E51-E1A3-28B8-B10EF2B4C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FF95F-319D-F3F1-4560-740C491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8300"/>
            <a:ext cx="3932237" cy="29606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21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882-A544-B115-8CBB-598356A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8157D-C18E-142E-6CE7-F40F28B2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10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C772-8D91-2D76-2150-0055793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13A-73A9-F154-2097-4F022AC1C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BBD4-CC86-F9F8-05AF-CC59CA06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8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F136-C1AC-2584-FED2-35A61D6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55BDF-B145-20D4-81DC-857DDE6E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17A9F-5174-D1B2-01DF-5DB4AE4C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FC63-4EFC-8651-8112-387539FCD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0A9FD-AF65-0CC4-2ABB-A14A5EAC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98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C5E-FDB3-72F0-CE15-07F48E1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203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1.sv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2.sv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3.sv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1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4.sv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1.sv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5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16.sv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7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4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12" name="Oide logo">
            <a:extLst>
              <a:ext uri="{FF2B5EF4-FFF2-40B4-BE49-F238E27FC236}">
                <a16:creationId xmlns:a16="http://schemas.microsoft.com/office/drawing/2014/main" id="{29B03D4A-90D1-4388-1E06-16C8D54A1C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2902"/>
          </a:xfrm>
          <a:prstGeom prst="rect">
            <a:avLst/>
          </a:prstGeom>
        </p:spPr>
      </p:pic>
      <p:grpSp>
        <p:nvGrpSpPr>
          <p:cNvPr id="6" name="Graphic 4">
            <a:extLst>
              <a:ext uri="{FF2B5EF4-FFF2-40B4-BE49-F238E27FC236}">
                <a16:creationId xmlns:a16="http://schemas.microsoft.com/office/drawing/2014/main" id="{FD0CAEF2-E72E-C7FB-76ED-BAA7739A752A}"/>
              </a:ext>
            </a:extLst>
          </p:cNvPr>
          <p:cNvGrpSpPr/>
          <p:nvPr/>
        </p:nvGrpSpPr>
        <p:grpSpPr>
          <a:xfrm>
            <a:off x="-18000" y="6066000"/>
            <a:ext cx="12240127" cy="2316929"/>
            <a:chOff x="-18000" y="6066000"/>
            <a:chExt cx="12240127" cy="231692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BB13611-124F-6BD0-E02B-9E9F73092123}"/>
                </a:ext>
              </a:extLst>
            </p:cNvPr>
            <p:cNvSpPr/>
            <p:nvPr/>
          </p:nvSpPr>
          <p:spPr>
            <a:xfrm>
              <a:off x="-18000" y="6066000"/>
              <a:ext cx="12240127" cy="2316929"/>
            </a:xfrm>
            <a:custGeom>
              <a:avLst/>
              <a:gdLst>
                <a:gd name="connsiteX0" fmla="*/ 0 w 12240127"/>
                <a:gd name="connsiteY0" fmla="*/ 2316929 h 2316929"/>
                <a:gd name="connsiteX1" fmla="*/ 12240128 w 12240127"/>
                <a:gd name="connsiteY1" fmla="*/ 2316929 h 2316929"/>
                <a:gd name="connsiteX2" fmla="*/ 12240128 w 12240127"/>
                <a:gd name="connsiteY2" fmla="*/ 0 h 2316929"/>
                <a:gd name="connsiteX3" fmla="*/ 0 w 12240127"/>
                <a:gd name="connsiteY3" fmla="*/ 625323 h 2316929"/>
                <a:gd name="connsiteX4" fmla="*/ 0 w 12240127"/>
                <a:gd name="connsiteY4" fmla="*/ 2316929 h 23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0127" h="2316929">
                  <a:moveTo>
                    <a:pt x="0" y="2316929"/>
                  </a:moveTo>
                  <a:lnTo>
                    <a:pt x="12240128" y="2316929"/>
                  </a:lnTo>
                  <a:lnTo>
                    <a:pt x="12240128" y="0"/>
                  </a:lnTo>
                  <a:lnTo>
                    <a:pt x="0" y="625323"/>
                  </a:lnTo>
                  <a:lnTo>
                    <a:pt x="0" y="2316929"/>
                  </a:lnTo>
                  <a:close/>
                </a:path>
              </a:pathLst>
            </a:custGeom>
            <a:gradFill>
              <a:gsLst>
                <a:gs pos="0">
                  <a:srgbClr val="1588A8">
                    <a:alpha val="29804"/>
                  </a:srgbClr>
                </a:gs>
                <a:gs pos="79000">
                  <a:srgbClr val="1588A8"/>
                </a:gs>
              </a:gsLst>
              <a:lin ang="20699984" scaled="1"/>
            </a:gradFill>
            <a:ln w="63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F2A305-06C7-5C3E-E3AC-ECBB75CA09BB}"/>
                </a:ext>
              </a:extLst>
            </p:cNvPr>
            <p:cNvSpPr/>
            <p:nvPr/>
          </p:nvSpPr>
          <p:spPr>
            <a:xfrm>
              <a:off x="-18000" y="6489682"/>
              <a:ext cx="12240127" cy="1893246"/>
            </a:xfrm>
            <a:custGeom>
              <a:avLst/>
              <a:gdLst>
                <a:gd name="connsiteX0" fmla="*/ 0 w 12240127"/>
                <a:gd name="connsiteY0" fmla="*/ 1893247 h 1893246"/>
                <a:gd name="connsiteX1" fmla="*/ 12240128 w 12240127"/>
                <a:gd name="connsiteY1" fmla="*/ 1893247 h 1893246"/>
                <a:gd name="connsiteX2" fmla="*/ 12240128 w 12240127"/>
                <a:gd name="connsiteY2" fmla="*/ 625324 h 1893246"/>
                <a:gd name="connsiteX3" fmla="*/ 0 w 12240127"/>
                <a:gd name="connsiteY3" fmla="*/ 0 h 1893246"/>
                <a:gd name="connsiteX4" fmla="*/ 0 w 12240127"/>
                <a:gd name="connsiteY4" fmla="*/ 1893247 h 189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0127" h="1893246">
                  <a:moveTo>
                    <a:pt x="0" y="1893247"/>
                  </a:moveTo>
                  <a:lnTo>
                    <a:pt x="12240128" y="1893247"/>
                  </a:lnTo>
                  <a:lnTo>
                    <a:pt x="12240128" y="625324"/>
                  </a:lnTo>
                  <a:lnTo>
                    <a:pt x="0" y="0"/>
                  </a:lnTo>
                  <a:lnTo>
                    <a:pt x="0" y="1893247"/>
                  </a:lnTo>
                  <a:close/>
                </a:path>
              </a:pathLst>
            </a:custGeom>
            <a:gradFill>
              <a:gsLst>
                <a:gs pos="0">
                  <a:srgbClr val="2E9CB1">
                    <a:alpha val="40000"/>
                  </a:srgbClr>
                </a:gs>
                <a:gs pos="50000">
                  <a:srgbClr val="3C8BAB">
                    <a:alpha val="69804"/>
                  </a:srgbClr>
                </a:gs>
                <a:gs pos="100000">
                  <a:srgbClr val="4B7BA6"/>
                </a:gs>
              </a:gsLst>
              <a:lin ang="0" scaled="1"/>
            </a:gradFill>
            <a:ln w="63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16051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5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ide mark black">
            <a:extLst>
              <a:ext uri="{FF2B5EF4-FFF2-40B4-BE49-F238E27FC236}">
                <a16:creationId xmlns:a16="http://schemas.microsoft.com/office/drawing/2014/main" id="{2BF40E6F-255B-4E3E-E840-D124C7E143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00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457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752" r:id="rId4"/>
    <p:sldLayoutId id="2147483683" r:id="rId5"/>
    <p:sldLayoutId id="2147483684" r:id="rId6"/>
    <p:sldLayoutId id="2147483686" r:id="rId7"/>
    <p:sldLayoutId id="2147483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ide mark black">
            <a:extLst>
              <a:ext uri="{FF2B5EF4-FFF2-40B4-BE49-F238E27FC236}">
                <a16:creationId xmlns:a16="http://schemas.microsoft.com/office/drawing/2014/main" id="{2BF40E6F-255B-4E3E-E840-D124C7E143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00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AA27000-425A-B642-450D-B195B12CF7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5765" y="6336021"/>
            <a:ext cx="3183342" cy="4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4FBC4F4-F8C8-E204-5C96-DAA73323AB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290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583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4FBC4F4-F8C8-E204-5C96-DAA73323AB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0052" y="136525"/>
            <a:ext cx="1602162" cy="77290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C96508C-3EE0-2502-6986-04E77A30C6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15765" y="6336021"/>
            <a:ext cx="3183342" cy="4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0" r:id="rId3"/>
    <p:sldLayoutId id="2147483728" r:id="rId4"/>
    <p:sldLayoutId id="2147483729" r:id="rId5"/>
    <p:sldLayoutId id="2147483731" r:id="rId6"/>
    <p:sldLayoutId id="2147483732" r:id="rId7"/>
    <p:sldLayoutId id="21474837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8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8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8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8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8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D38DBB-208A-6FB1-A648-0C457748E8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8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F3752C-EDFB-8231-23FA-7C79DC4D6C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0052" y="139396"/>
            <a:ext cx="1602162" cy="7700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25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D38DBB-208A-6FB1-A648-0C457748E8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8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F3752C-EDFB-8231-23FA-7C79DC4D6C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0052" y="139396"/>
            <a:ext cx="1602162" cy="7700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7F53D-030E-D6CB-775B-E460A002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EC34-8657-098E-7DF9-B78DA566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F9471F-39F5-431E-55B0-3CF5E5185D5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5765" y="6336021"/>
            <a:ext cx="3183342" cy="4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4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17204E-885A-559A-B30E-8CFB143E7B44}"/>
              </a:ext>
            </a:extLst>
          </p:cNvPr>
          <p:cNvSpPr>
            <a:spLocks noGrp="1"/>
          </p:cNvSpPr>
          <p:nvPr/>
        </p:nvSpPr>
        <p:spPr>
          <a:xfrm>
            <a:off x="187507" y="1441224"/>
            <a:ext cx="11815944" cy="2619571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i="0" kern="1200" cap="none" spc="-136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pPr algn="ctr"/>
            <a:r>
              <a:rPr lang="en-GB">
                <a:ea typeface="Calibri Light"/>
                <a:cs typeface="Calibri Light"/>
              </a:rPr>
              <a:t>Leading Effective Subject Planning in Senior Cycle</a:t>
            </a:r>
            <a:endParaRPr lang="en-IE"/>
          </a:p>
        </p:txBody>
      </p:sp>
      <p:pic>
        <p:nvPicPr>
          <p:cNvPr id="5" name="Picture 4" descr="A group of people sitting around a table with drawings on them&#10;&#10;AI-generated content may be incorrect.">
            <a:extLst>
              <a:ext uri="{FF2B5EF4-FFF2-40B4-BE49-F238E27FC236}">
                <a16:creationId xmlns:a16="http://schemas.microsoft.com/office/drawing/2014/main" id="{9E859BF8-384F-A8DA-FFF2-CD82985CF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215" y="4055409"/>
            <a:ext cx="3743325" cy="2400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2F211-5193-3558-ED91-87AE05A70730}"/>
              </a:ext>
            </a:extLst>
          </p:cNvPr>
          <p:cNvSpPr txBox="1"/>
          <p:nvPr/>
        </p:nvSpPr>
        <p:spPr>
          <a:xfrm>
            <a:off x="8428668" y="5107919"/>
            <a:ext cx="357663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chemeClr val="bg1"/>
                </a:solidFill>
                <a:cs typeface="Arial"/>
              </a:rPr>
              <a:t>Michelle Hession</a:t>
            </a:r>
          </a:p>
          <a:p>
            <a:r>
              <a:rPr lang="en-GB" sz="2800">
                <a:solidFill>
                  <a:schemeClr val="bg1"/>
                </a:solidFill>
                <a:cs typeface="Arial"/>
              </a:rPr>
              <a:t>Lorraine O'Keeffe</a:t>
            </a:r>
          </a:p>
        </p:txBody>
      </p:sp>
    </p:spTree>
    <p:extLst>
      <p:ext uri="{BB962C8B-B14F-4D97-AF65-F5344CB8AC3E}">
        <p14:creationId xmlns:p14="http://schemas.microsoft.com/office/powerpoint/2010/main" val="10746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A5FD-6E65-CF93-E7BA-A3E3C4B3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144" y="81817"/>
            <a:ext cx="10515600" cy="1619568"/>
          </a:xfrm>
        </p:spPr>
        <p:txBody>
          <a:bodyPr anchor="ctr">
            <a:normAutofit/>
          </a:bodyPr>
          <a:lstStyle/>
          <a:p>
            <a:r>
              <a:rPr lang="en-IE"/>
              <a:t>Reflective Activity</a:t>
            </a:r>
            <a:br>
              <a:rPr lang="en-IE" b="1"/>
            </a:br>
            <a:endParaRPr lang="en-IE" sz="380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094B186-93C5-B901-9ACD-3CB4E306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6" y="1399403"/>
            <a:ext cx="6576205" cy="4566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cs typeface="Arial"/>
            </a:endParaRPr>
          </a:p>
          <a:p>
            <a:endParaRPr lang="en-GB">
              <a:cs typeface="Arial"/>
            </a:endParaRPr>
          </a:p>
        </p:txBody>
      </p:sp>
      <p:pic>
        <p:nvPicPr>
          <p:cNvPr id="3" name="Picture 2" descr="A close up of a puzzle&#10;&#10;AI-generated content may be incorrect.">
            <a:extLst>
              <a:ext uri="{FF2B5EF4-FFF2-40B4-BE49-F238E27FC236}">
                <a16:creationId xmlns:a16="http://schemas.microsoft.com/office/drawing/2014/main" id="{F863825C-8FAB-D21C-52E6-D4B4AE5CCD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472993">
            <a:off x="6892120" y="894401"/>
            <a:ext cx="4218317" cy="4038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F7999B-BCFA-587B-5927-2837E3A8E8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403" r="12666" b="7577"/>
          <a:stretch>
            <a:fillRect/>
          </a:stretch>
        </p:blipFill>
        <p:spPr>
          <a:xfrm>
            <a:off x="812369" y="1071597"/>
            <a:ext cx="5906061" cy="5524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B2FCF-A1C5-1819-2904-16C85170C9BA}"/>
              </a:ext>
            </a:extLst>
          </p:cNvPr>
          <p:cNvSpPr txBox="1"/>
          <p:nvPr/>
        </p:nvSpPr>
        <p:spPr>
          <a:xfrm>
            <a:off x="1714191" y="1900175"/>
            <a:ext cx="410480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>
              <a:ln>
                <a:noFill/>
              </a:ln>
              <a:solidFill>
                <a:srgbClr val="0E85A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/>
            <a:r>
              <a:rPr lang="en-GB" sz="2400" i="1">
                <a:solidFill>
                  <a:srgbClr val="0E85AA"/>
                </a:solidFill>
              </a:rPr>
              <a:t>To what extent do our subject department meetings and professional conversations demonstrate meaningful engagement with subject planning?</a:t>
            </a:r>
            <a:endParaRPr lang="en-IE" sz="2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26" name="Picture 2" descr="A group of people with arrows&#10;&#10;Description automatically generated">
            <a:extLst>
              <a:ext uri="{FF2B5EF4-FFF2-40B4-BE49-F238E27FC236}">
                <a16:creationId xmlns:a16="http://schemas.microsoft.com/office/drawing/2014/main" id="{93F75D76-5F1B-8476-638D-293121DA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44" y="5336338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2">
            <a:extLst>
              <a:ext uri="{FF2B5EF4-FFF2-40B4-BE49-F238E27FC236}">
                <a16:creationId xmlns:a16="http://schemas.microsoft.com/office/drawing/2014/main" id="{AC10BA5A-F345-2D7F-7FB8-113712EAC8BB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38">
            <a:extLst>
              <a:ext uri="{FF2B5EF4-FFF2-40B4-BE49-F238E27FC236}">
                <a16:creationId xmlns:a16="http://schemas.microsoft.com/office/drawing/2014/main" id="{F257601C-56AA-8173-0219-BD3BC3BD16E6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Leadership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</p:spTree>
    <p:extLst>
      <p:ext uri="{BB962C8B-B14F-4D97-AF65-F5344CB8AC3E}">
        <p14:creationId xmlns:p14="http://schemas.microsoft.com/office/powerpoint/2010/main" val="9674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FF450-534E-580A-C984-149B829A6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21E3-1BE1-38FA-FA78-49565061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144" y="81817"/>
            <a:ext cx="10515600" cy="1619568"/>
          </a:xfrm>
        </p:spPr>
        <p:txBody>
          <a:bodyPr anchor="ctr">
            <a:normAutofit/>
          </a:bodyPr>
          <a:lstStyle/>
          <a:p>
            <a:r>
              <a:rPr lang="en-IE"/>
              <a:t>Reflective Activity</a:t>
            </a:r>
            <a:br>
              <a:rPr lang="en-IE" b="1"/>
            </a:br>
            <a:endParaRPr lang="en-IE" sz="380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53C9CA1-6A56-4147-BF2C-A6D30935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6" y="1399403"/>
            <a:ext cx="6576205" cy="4566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cs typeface="Arial"/>
            </a:endParaRPr>
          </a:p>
          <a:p>
            <a:endParaRPr lang="en-GB">
              <a:cs typeface="Arial"/>
            </a:endParaRPr>
          </a:p>
        </p:txBody>
      </p:sp>
      <p:pic>
        <p:nvPicPr>
          <p:cNvPr id="3" name="Picture 2" descr="A close up of a puzzle&#10;&#10;AI-generated content may be incorrect.">
            <a:extLst>
              <a:ext uri="{FF2B5EF4-FFF2-40B4-BE49-F238E27FC236}">
                <a16:creationId xmlns:a16="http://schemas.microsoft.com/office/drawing/2014/main" id="{51A1E061-BF30-61D6-5EA2-ECC0DD98FF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472993">
            <a:off x="6968354" y="883514"/>
            <a:ext cx="4218317" cy="4038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CCB8A-BD8F-9776-3EDC-4ABF22CF8089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403" r="12666" b="7577"/>
          <a:stretch>
            <a:fillRect/>
          </a:stretch>
        </p:blipFill>
        <p:spPr>
          <a:xfrm>
            <a:off x="834014" y="1108438"/>
            <a:ext cx="5570264" cy="515712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2D7E9-C950-FA3F-0526-76F5E552D9A8}"/>
              </a:ext>
            </a:extLst>
          </p:cNvPr>
          <p:cNvSpPr txBox="1"/>
          <p:nvPr/>
        </p:nvSpPr>
        <p:spPr>
          <a:xfrm>
            <a:off x="1856259" y="2147333"/>
            <a:ext cx="375212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>
              <a:ln>
                <a:noFill/>
              </a:ln>
              <a:solidFill>
                <a:srgbClr val="0E85A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/>
            <a:r>
              <a:rPr lang="en-GB" sz="2400" i="1">
                <a:solidFill>
                  <a:srgbClr val="0E85AA"/>
                </a:solidFill>
              </a:rPr>
              <a:t>How will we know that our subject plans are supporting effective classroom practice?</a:t>
            </a:r>
            <a:endParaRPr kumimoji="0" lang="en-IE" sz="2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026" name="Picture 2" descr="A group of people with arrows&#10;&#10;Description automatically generated">
            <a:extLst>
              <a:ext uri="{FF2B5EF4-FFF2-40B4-BE49-F238E27FC236}">
                <a16:creationId xmlns:a16="http://schemas.microsoft.com/office/drawing/2014/main" id="{D010C978-E67A-CABC-6114-5BD9F4F3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44" y="5594643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2">
            <a:extLst>
              <a:ext uri="{FF2B5EF4-FFF2-40B4-BE49-F238E27FC236}">
                <a16:creationId xmlns:a16="http://schemas.microsoft.com/office/drawing/2014/main" id="{D0A3B77E-105F-8075-28D9-88811F7E0B8C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38">
            <a:extLst>
              <a:ext uri="{FF2B5EF4-FFF2-40B4-BE49-F238E27FC236}">
                <a16:creationId xmlns:a16="http://schemas.microsoft.com/office/drawing/2014/main" id="{AC4BDAEC-05ED-E3B1-F944-A8167B311832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Leadership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</p:spTree>
    <p:extLst>
      <p:ext uri="{BB962C8B-B14F-4D97-AF65-F5344CB8AC3E}">
        <p14:creationId xmlns:p14="http://schemas.microsoft.com/office/powerpoint/2010/main" val="35706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0D3D2-3CF8-F2AD-3B4C-F4532DC8F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9;p6">
            <a:extLst>
              <a:ext uri="{FF2B5EF4-FFF2-40B4-BE49-F238E27FC236}">
                <a16:creationId xmlns:a16="http://schemas.microsoft.com/office/drawing/2014/main" id="{92B29539-5E91-80BD-85A5-5CC712BBDD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375" y="-8697"/>
            <a:ext cx="10712246" cy="125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GB"/>
              <a:t>Points to reflect 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5C24BC-C875-5A89-082F-ECE1B5602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9865A5-52C3-A75A-025F-570D4143A212}"/>
              </a:ext>
            </a:extLst>
          </p:cNvPr>
          <p:cNvGrpSpPr/>
          <p:nvPr/>
        </p:nvGrpSpPr>
        <p:grpSpPr>
          <a:xfrm>
            <a:off x="4739220" y="1589303"/>
            <a:ext cx="2416205" cy="1722309"/>
            <a:chOff x="3296651" y="2609850"/>
            <a:chExt cx="2614559" cy="18637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F50990-1D4C-1016-525B-D54EA8958E63}"/>
                </a:ext>
              </a:extLst>
            </p:cNvPr>
            <p:cNvSpPr/>
            <p:nvPr/>
          </p:nvSpPr>
          <p:spPr>
            <a:xfrm>
              <a:off x="3296651" y="3490134"/>
              <a:ext cx="1619000" cy="983235"/>
            </a:xfrm>
            <a:custGeom>
              <a:avLst/>
              <a:gdLst>
                <a:gd name="connsiteX0" fmla="*/ 800587 w 1252299"/>
                <a:gd name="connsiteY0" fmla="*/ 290746 h 760533"/>
                <a:gd name="connsiteX1" fmla="*/ 805490 w 1252299"/>
                <a:gd name="connsiteY1" fmla="*/ 257960 h 760533"/>
                <a:gd name="connsiteX2" fmla="*/ 932009 w 1252299"/>
                <a:gd name="connsiteY2" fmla="*/ 193229 h 760533"/>
                <a:gd name="connsiteX3" fmla="*/ 856910 w 1252299"/>
                <a:gd name="connsiteY3" fmla="*/ 23977 h 760533"/>
                <a:gd name="connsiteX4" fmla="*/ 527653 w 1252299"/>
                <a:gd name="connsiteY4" fmla="*/ 64889 h 760533"/>
                <a:gd name="connsiteX5" fmla="*/ 499071 w 1252299"/>
                <a:gd name="connsiteY5" fmla="*/ 153438 h 760533"/>
                <a:gd name="connsiteX6" fmla="*/ 452274 w 1252299"/>
                <a:gd name="connsiteY6" fmla="*/ 171372 h 760533"/>
                <a:gd name="connsiteX7" fmla="*/ 0 w 1252299"/>
                <a:gd name="connsiteY7" fmla="*/ 16551 h 760533"/>
                <a:gd name="connsiteX8" fmla="*/ 0 w 1252299"/>
                <a:gd name="connsiteY8" fmla="*/ 331798 h 760533"/>
                <a:gd name="connsiteX9" fmla="*/ 452274 w 1252299"/>
                <a:gd name="connsiteY9" fmla="*/ 486619 h 760533"/>
                <a:gd name="connsiteX10" fmla="*/ 499071 w 1252299"/>
                <a:gd name="connsiteY10" fmla="*/ 468685 h 760533"/>
                <a:gd name="connsiteX11" fmla="*/ 527653 w 1252299"/>
                <a:gd name="connsiteY11" fmla="*/ 380136 h 760533"/>
                <a:gd name="connsiteX12" fmla="*/ 786015 w 1252299"/>
                <a:gd name="connsiteY12" fmla="*/ 320029 h 760533"/>
                <a:gd name="connsiteX13" fmla="*/ 786015 w 1252299"/>
                <a:gd name="connsiteY13" fmla="*/ 585957 h 760533"/>
                <a:gd name="connsiteX14" fmla="*/ 800587 w 1252299"/>
                <a:gd name="connsiteY14" fmla="*/ 605852 h 760533"/>
                <a:gd name="connsiteX15" fmla="*/ 1252300 w 1252299"/>
                <a:gd name="connsiteY15" fmla="*/ 760533 h 760533"/>
                <a:gd name="connsiteX16" fmla="*/ 1252300 w 1252299"/>
                <a:gd name="connsiteY16" fmla="*/ 445287 h 760533"/>
                <a:gd name="connsiteX17" fmla="*/ 800587 w 1252299"/>
                <a:gd name="connsiteY17" fmla="*/ 290746 h 76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2299" h="760533">
                  <a:moveTo>
                    <a:pt x="800587" y="290746"/>
                  </a:moveTo>
                  <a:cubicBezTo>
                    <a:pt x="777609" y="282900"/>
                    <a:pt x="780551" y="263144"/>
                    <a:pt x="805490" y="257960"/>
                  </a:cubicBezTo>
                  <a:cubicBezTo>
                    <a:pt x="858312" y="247031"/>
                    <a:pt x="904408" y="224894"/>
                    <a:pt x="932009" y="193229"/>
                  </a:cubicBezTo>
                  <a:cubicBezTo>
                    <a:pt x="980908" y="137466"/>
                    <a:pt x="946441" y="59845"/>
                    <a:pt x="856910" y="23977"/>
                  </a:cubicBezTo>
                  <a:cubicBezTo>
                    <a:pt x="745523" y="-20578"/>
                    <a:pt x="594906" y="-823"/>
                    <a:pt x="527653" y="64889"/>
                  </a:cubicBezTo>
                  <a:cubicBezTo>
                    <a:pt x="499351" y="92631"/>
                    <a:pt x="490664" y="123875"/>
                    <a:pt x="499071" y="153438"/>
                  </a:cubicBezTo>
                  <a:cubicBezTo>
                    <a:pt x="503274" y="168430"/>
                    <a:pt x="474972" y="179078"/>
                    <a:pt x="452274" y="171372"/>
                  </a:cubicBezTo>
                  <a:lnTo>
                    <a:pt x="0" y="16551"/>
                  </a:lnTo>
                  <a:lnTo>
                    <a:pt x="0" y="331798"/>
                  </a:lnTo>
                  <a:lnTo>
                    <a:pt x="452274" y="486619"/>
                  </a:lnTo>
                  <a:cubicBezTo>
                    <a:pt x="474832" y="494325"/>
                    <a:pt x="503274" y="483537"/>
                    <a:pt x="499071" y="468685"/>
                  </a:cubicBezTo>
                  <a:cubicBezTo>
                    <a:pt x="490664" y="439122"/>
                    <a:pt x="499351" y="407877"/>
                    <a:pt x="527653" y="380136"/>
                  </a:cubicBezTo>
                  <a:cubicBezTo>
                    <a:pt x="581315" y="327595"/>
                    <a:pt x="688359" y="304476"/>
                    <a:pt x="786015" y="320029"/>
                  </a:cubicBezTo>
                  <a:lnTo>
                    <a:pt x="786015" y="585957"/>
                  </a:lnTo>
                  <a:cubicBezTo>
                    <a:pt x="783073" y="593242"/>
                    <a:pt x="787556" y="601509"/>
                    <a:pt x="800587" y="605852"/>
                  </a:cubicBezTo>
                  <a:lnTo>
                    <a:pt x="1252300" y="760533"/>
                  </a:lnTo>
                  <a:lnTo>
                    <a:pt x="1252300" y="445287"/>
                  </a:lnTo>
                  <a:lnTo>
                    <a:pt x="800587" y="290746"/>
                  </a:lnTo>
                  <a:close/>
                </a:path>
              </a:pathLst>
            </a:custGeom>
            <a:solidFill>
              <a:srgbClr val="0E85A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BB6BAB5-784D-7AB5-9E30-E04EA44290FF}"/>
                </a:ext>
              </a:extLst>
            </p:cNvPr>
            <p:cNvSpPr/>
            <p:nvPr/>
          </p:nvSpPr>
          <p:spPr>
            <a:xfrm>
              <a:off x="3296651" y="2609850"/>
              <a:ext cx="2614559" cy="1456141"/>
            </a:xfrm>
            <a:custGeom>
              <a:avLst/>
              <a:gdLst>
                <a:gd name="connsiteX0" fmla="*/ 527653 w 2022364"/>
                <a:gd name="connsiteY0" fmla="*/ 745790 h 1126327"/>
                <a:gd name="connsiteX1" fmla="*/ 856910 w 2022364"/>
                <a:gd name="connsiteY1" fmla="*/ 704878 h 1126327"/>
                <a:gd name="connsiteX2" fmla="*/ 932009 w 2022364"/>
                <a:gd name="connsiteY2" fmla="*/ 874130 h 1126327"/>
                <a:gd name="connsiteX3" fmla="*/ 805490 w 2022364"/>
                <a:gd name="connsiteY3" fmla="*/ 938861 h 1126327"/>
                <a:gd name="connsiteX4" fmla="*/ 800587 w 2022364"/>
                <a:gd name="connsiteY4" fmla="*/ 971646 h 1126327"/>
                <a:gd name="connsiteX5" fmla="*/ 1252300 w 2022364"/>
                <a:gd name="connsiteY5" fmla="*/ 1126328 h 1126327"/>
                <a:gd name="connsiteX6" fmla="*/ 1520330 w 2022364"/>
                <a:gd name="connsiteY6" fmla="*/ 863482 h 1126327"/>
                <a:gd name="connsiteX7" fmla="*/ 1592906 w 2022364"/>
                <a:gd name="connsiteY7" fmla="*/ 867825 h 1126327"/>
                <a:gd name="connsiteX8" fmla="*/ 1701351 w 2022364"/>
                <a:gd name="connsiteY8" fmla="*/ 941383 h 1126327"/>
                <a:gd name="connsiteX9" fmla="*/ 1988716 w 2022364"/>
                <a:gd name="connsiteY9" fmla="*/ 896828 h 1126327"/>
                <a:gd name="connsiteX10" fmla="*/ 1913477 w 2022364"/>
                <a:gd name="connsiteY10" fmla="*/ 719309 h 1126327"/>
                <a:gd name="connsiteX11" fmla="*/ 1760758 w 2022364"/>
                <a:gd name="connsiteY11" fmla="*/ 703477 h 1126327"/>
                <a:gd name="connsiteX12" fmla="*/ 1718865 w 2022364"/>
                <a:gd name="connsiteY12" fmla="*/ 668729 h 1126327"/>
                <a:gd name="connsiteX13" fmla="*/ 1986895 w 2022364"/>
                <a:gd name="connsiteY13" fmla="*/ 405884 h 1126327"/>
                <a:gd name="connsiteX14" fmla="*/ 826647 w 2022364"/>
                <a:gd name="connsiteY14" fmla="*/ 8673 h 1126327"/>
                <a:gd name="connsiteX15" fmla="*/ 680933 w 2022364"/>
                <a:gd name="connsiteY15" fmla="*/ 30110 h 1126327"/>
                <a:gd name="connsiteX16" fmla="*/ 0 w 2022364"/>
                <a:gd name="connsiteY16" fmla="*/ 697592 h 1126327"/>
                <a:gd name="connsiteX17" fmla="*/ 452274 w 2022364"/>
                <a:gd name="connsiteY17" fmla="*/ 852413 h 1126327"/>
                <a:gd name="connsiteX18" fmla="*/ 499071 w 2022364"/>
                <a:gd name="connsiteY18" fmla="*/ 834479 h 1126327"/>
                <a:gd name="connsiteX19" fmla="*/ 527653 w 2022364"/>
                <a:gd name="connsiteY19" fmla="*/ 745790 h 112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2364" h="1126327">
                  <a:moveTo>
                    <a:pt x="527653" y="745790"/>
                  </a:moveTo>
                  <a:cubicBezTo>
                    <a:pt x="594765" y="679938"/>
                    <a:pt x="745523" y="660323"/>
                    <a:pt x="856910" y="704878"/>
                  </a:cubicBezTo>
                  <a:cubicBezTo>
                    <a:pt x="946441" y="740746"/>
                    <a:pt x="980908" y="818367"/>
                    <a:pt x="932009" y="874130"/>
                  </a:cubicBezTo>
                  <a:cubicBezTo>
                    <a:pt x="904268" y="905795"/>
                    <a:pt x="858172" y="927932"/>
                    <a:pt x="805490" y="938861"/>
                  </a:cubicBezTo>
                  <a:cubicBezTo>
                    <a:pt x="780551" y="944045"/>
                    <a:pt x="777749" y="963800"/>
                    <a:pt x="800587" y="971646"/>
                  </a:cubicBezTo>
                  <a:lnTo>
                    <a:pt x="1252300" y="1126328"/>
                  </a:lnTo>
                  <a:lnTo>
                    <a:pt x="1520330" y="863482"/>
                  </a:lnTo>
                  <a:cubicBezTo>
                    <a:pt x="1537703" y="846529"/>
                    <a:pt x="1582118" y="849051"/>
                    <a:pt x="1592906" y="867825"/>
                  </a:cubicBezTo>
                  <a:cubicBezTo>
                    <a:pt x="1610280" y="898229"/>
                    <a:pt x="1647549" y="925130"/>
                    <a:pt x="1701351" y="941383"/>
                  </a:cubicBezTo>
                  <a:cubicBezTo>
                    <a:pt x="1802230" y="971787"/>
                    <a:pt x="1928469" y="952171"/>
                    <a:pt x="1988716" y="896828"/>
                  </a:cubicBezTo>
                  <a:cubicBezTo>
                    <a:pt x="2054848" y="836020"/>
                    <a:pt x="2020241" y="755878"/>
                    <a:pt x="1913477" y="719309"/>
                  </a:cubicBezTo>
                  <a:cubicBezTo>
                    <a:pt x="1865560" y="702916"/>
                    <a:pt x="1811337" y="698152"/>
                    <a:pt x="1760758" y="703477"/>
                  </a:cubicBezTo>
                  <a:cubicBezTo>
                    <a:pt x="1726991" y="707119"/>
                    <a:pt x="1701491" y="685823"/>
                    <a:pt x="1718865" y="668729"/>
                  </a:cubicBezTo>
                  <a:lnTo>
                    <a:pt x="1986895" y="405884"/>
                  </a:lnTo>
                  <a:lnTo>
                    <a:pt x="826647" y="8673"/>
                  </a:lnTo>
                  <a:cubicBezTo>
                    <a:pt x="775927" y="-8701"/>
                    <a:pt x="710636" y="827"/>
                    <a:pt x="680933" y="30110"/>
                  </a:cubicBezTo>
                  <a:lnTo>
                    <a:pt x="0" y="697592"/>
                  </a:lnTo>
                  <a:lnTo>
                    <a:pt x="452274" y="852413"/>
                  </a:lnTo>
                  <a:cubicBezTo>
                    <a:pt x="474832" y="860119"/>
                    <a:pt x="503274" y="849331"/>
                    <a:pt x="499071" y="834479"/>
                  </a:cubicBezTo>
                  <a:cubicBezTo>
                    <a:pt x="490664" y="804776"/>
                    <a:pt x="499351" y="773531"/>
                    <a:pt x="527653" y="745790"/>
                  </a:cubicBezTo>
                  <a:close/>
                </a:path>
              </a:pathLst>
            </a:custGeom>
            <a:solidFill>
              <a:srgbClr val="0E85A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F3F73B4-B6BC-D442-5A4F-243D47D09CBD}"/>
                </a:ext>
              </a:extLst>
            </p:cNvPr>
            <p:cNvSpPr/>
            <p:nvPr/>
          </p:nvSpPr>
          <p:spPr>
            <a:xfrm>
              <a:off x="5511670" y="3134767"/>
              <a:ext cx="353864" cy="435995"/>
            </a:xfrm>
            <a:custGeom>
              <a:avLst/>
              <a:gdLst>
                <a:gd name="connsiteX0" fmla="*/ 47438 w 273714"/>
                <a:gd name="connsiteY0" fmla="*/ 297453 h 337243"/>
                <a:gd name="connsiteX1" fmla="*/ 200157 w 273714"/>
                <a:gd name="connsiteY1" fmla="*/ 313285 h 337243"/>
                <a:gd name="connsiteX2" fmla="*/ 251157 w 273714"/>
                <a:gd name="connsiteY2" fmla="*/ 337244 h 337243"/>
                <a:gd name="connsiteX3" fmla="*/ 273715 w 273714"/>
                <a:gd name="connsiteY3" fmla="*/ 315247 h 337243"/>
                <a:gd name="connsiteX4" fmla="*/ 273715 w 273714"/>
                <a:gd name="connsiteY4" fmla="*/ 0 h 337243"/>
                <a:gd name="connsiteX5" fmla="*/ 5685 w 273714"/>
                <a:gd name="connsiteY5" fmla="*/ 262846 h 337243"/>
                <a:gd name="connsiteX6" fmla="*/ 47438 w 273714"/>
                <a:gd name="connsiteY6" fmla="*/ 297453 h 33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714" h="337243">
                  <a:moveTo>
                    <a:pt x="47438" y="297453"/>
                  </a:moveTo>
                  <a:cubicBezTo>
                    <a:pt x="98017" y="291988"/>
                    <a:pt x="152240" y="296752"/>
                    <a:pt x="200157" y="313285"/>
                  </a:cubicBezTo>
                  <a:cubicBezTo>
                    <a:pt x="219632" y="320010"/>
                    <a:pt x="236586" y="328137"/>
                    <a:pt x="251157" y="337244"/>
                  </a:cubicBezTo>
                  <a:lnTo>
                    <a:pt x="273715" y="315247"/>
                  </a:lnTo>
                  <a:lnTo>
                    <a:pt x="273715" y="0"/>
                  </a:lnTo>
                  <a:lnTo>
                    <a:pt x="5685" y="262846"/>
                  </a:lnTo>
                  <a:cubicBezTo>
                    <a:pt x="-11829" y="279799"/>
                    <a:pt x="13671" y="301096"/>
                    <a:pt x="47438" y="297453"/>
                  </a:cubicBezTo>
                  <a:close/>
                </a:path>
              </a:pathLst>
            </a:custGeom>
            <a:solidFill>
              <a:srgbClr val="0E85A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56895C-B96C-CB00-A4DE-30BCE0766E50}"/>
                </a:ext>
              </a:extLst>
            </p:cNvPr>
            <p:cNvSpPr/>
            <p:nvPr/>
          </p:nvSpPr>
          <p:spPr>
            <a:xfrm>
              <a:off x="4915653" y="3711547"/>
              <a:ext cx="398682" cy="762003"/>
            </a:xfrm>
            <a:custGeom>
              <a:avLst/>
              <a:gdLst>
                <a:gd name="connsiteX0" fmla="*/ 308381 w 308381"/>
                <a:gd name="connsiteY0" fmla="*/ 315496 h 589410"/>
                <a:gd name="connsiteX1" fmla="*/ 308381 w 308381"/>
                <a:gd name="connsiteY1" fmla="*/ 249 h 589410"/>
                <a:gd name="connsiteX2" fmla="*/ 268030 w 308381"/>
                <a:gd name="connsiteY2" fmla="*/ 11318 h 589410"/>
                <a:gd name="connsiteX3" fmla="*/ 0 w 308381"/>
                <a:gd name="connsiteY3" fmla="*/ 274163 h 589410"/>
                <a:gd name="connsiteX4" fmla="*/ 0 w 308381"/>
                <a:gd name="connsiteY4" fmla="*/ 589410 h 589410"/>
                <a:gd name="connsiteX5" fmla="*/ 268030 w 308381"/>
                <a:gd name="connsiteY5" fmla="*/ 326564 h 589410"/>
                <a:gd name="connsiteX6" fmla="*/ 308381 w 308381"/>
                <a:gd name="connsiteY6" fmla="*/ 315496 h 58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381" h="589410">
                  <a:moveTo>
                    <a:pt x="308381" y="315496"/>
                  </a:moveTo>
                  <a:lnTo>
                    <a:pt x="308381" y="249"/>
                  </a:lnTo>
                  <a:cubicBezTo>
                    <a:pt x="293250" y="-1012"/>
                    <a:pt x="276997" y="2491"/>
                    <a:pt x="268030" y="11318"/>
                  </a:cubicBezTo>
                  <a:lnTo>
                    <a:pt x="0" y="274163"/>
                  </a:lnTo>
                  <a:lnTo>
                    <a:pt x="0" y="589410"/>
                  </a:lnTo>
                  <a:lnTo>
                    <a:pt x="268030" y="326564"/>
                  </a:lnTo>
                  <a:cubicBezTo>
                    <a:pt x="276997" y="317738"/>
                    <a:pt x="293250" y="314235"/>
                    <a:pt x="308381" y="315496"/>
                  </a:cubicBezTo>
                  <a:close/>
                </a:path>
              </a:pathLst>
            </a:custGeom>
            <a:solidFill>
              <a:srgbClr val="0E85A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C806F92B-7438-0593-88CA-6A1B79C59BAF}"/>
                </a:ext>
              </a:extLst>
            </p:cNvPr>
            <p:cNvGrpSpPr/>
            <p:nvPr/>
          </p:nvGrpSpPr>
          <p:grpSpPr>
            <a:xfrm>
              <a:off x="5262163" y="3701000"/>
              <a:ext cx="648795" cy="551923"/>
              <a:chOff x="6481301" y="2731814"/>
              <a:chExt cx="501844" cy="426913"/>
            </a:xfrm>
            <a:solidFill>
              <a:srgbClr val="6B24D6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A876A5-DB07-504C-CB6F-C223600C893A}"/>
                  </a:ext>
                </a:extLst>
              </p:cNvPr>
              <p:cNvSpPr/>
              <p:nvPr/>
            </p:nvSpPr>
            <p:spPr>
              <a:xfrm>
                <a:off x="6489147" y="3060231"/>
                <a:ext cx="1821" cy="700"/>
              </a:xfrm>
              <a:custGeom>
                <a:avLst/>
                <a:gdLst>
                  <a:gd name="connsiteX0" fmla="*/ 1821 w 1821"/>
                  <a:gd name="connsiteY0" fmla="*/ 0 h 700"/>
                  <a:gd name="connsiteX1" fmla="*/ 0 w 1821"/>
                  <a:gd name="connsiteY1" fmla="*/ 701 h 700"/>
                  <a:gd name="connsiteX2" fmla="*/ 1821 w 1821"/>
                  <a:gd name="connsiteY2" fmla="*/ 0 h 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1" h="700">
                    <a:moveTo>
                      <a:pt x="1821" y="0"/>
                    </a:moveTo>
                    <a:cubicBezTo>
                      <a:pt x="1261" y="280"/>
                      <a:pt x="561" y="420"/>
                      <a:pt x="0" y="701"/>
                    </a:cubicBezTo>
                    <a:cubicBezTo>
                      <a:pt x="561" y="420"/>
                      <a:pt x="1261" y="280"/>
                      <a:pt x="1821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2B5953-421E-156E-6A30-89CD414B5909}"/>
                  </a:ext>
                </a:extLst>
              </p:cNvPr>
              <p:cNvSpPr/>
              <p:nvPr/>
            </p:nvSpPr>
            <p:spPr>
              <a:xfrm>
                <a:off x="6499095" y="3057149"/>
                <a:ext cx="980" cy="140"/>
              </a:xfrm>
              <a:custGeom>
                <a:avLst/>
                <a:gdLst>
                  <a:gd name="connsiteX0" fmla="*/ 981 w 980"/>
                  <a:gd name="connsiteY0" fmla="*/ 0 h 140"/>
                  <a:gd name="connsiteX1" fmla="*/ 0 w 980"/>
                  <a:gd name="connsiteY1" fmla="*/ 140 h 140"/>
                  <a:gd name="connsiteX2" fmla="*/ 981 w 980"/>
                  <a:gd name="connsiteY2" fmla="*/ 0 h 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0" h="140">
                    <a:moveTo>
                      <a:pt x="981" y="0"/>
                    </a:moveTo>
                    <a:cubicBezTo>
                      <a:pt x="701" y="140"/>
                      <a:pt x="420" y="140"/>
                      <a:pt x="0" y="140"/>
                    </a:cubicBezTo>
                    <a:cubicBezTo>
                      <a:pt x="280" y="0"/>
                      <a:pt x="560" y="0"/>
                      <a:pt x="981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3E1A021-8C6C-7D75-50D4-259C303870A0}"/>
                  </a:ext>
                </a:extLst>
              </p:cNvPr>
              <p:cNvSpPr/>
              <p:nvPr/>
            </p:nvSpPr>
            <p:spPr>
              <a:xfrm>
                <a:off x="6499936" y="2731814"/>
                <a:ext cx="483209" cy="426913"/>
              </a:xfrm>
              <a:custGeom>
                <a:avLst/>
                <a:gdLst>
                  <a:gd name="connsiteX0" fmla="*/ 481697 w 483209"/>
                  <a:gd name="connsiteY0" fmla="*/ 285964 h 426913"/>
                  <a:gd name="connsiteX1" fmla="*/ 481697 w 483209"/>
                  <a:gd name="connsiteY1" fmla="*/ 0 h 426913"/>
                  <a:gd name="connsiteX2" fmla="*/ 449752 w 483209"/>
                  <a:gd name="connsiteY2" fmla="*/ 52681 h 426913"/>
                  <a:gd name="connsiteX3" fmla="*/ 162387 w 483209"/>
                  <a:gd name="connsiteY3" fmla="*/ 97236 h 426913"/>
                  <a:gd name="connsiteX4" fmla="*/ 53942 w 483209"/>
                  <a:gd name="connsiteY4" fmla="*/ 23679 h 426913"/>
                  <a:gd name="connsiteX5" fmla="*/ 0 w 483209"/>
                  <a:gd name="connsiteY5" fmla="*/ 9948 h 426913"/>
                  <a:gd name="connsiteX6" fmla="*/ 21577 w 483209"/>
                  <a:gd name="connsiteY6" fmla="*/ 8407 h 426913"/>
                  <a:gd name="connsiteX7" fmla="*/ 21577 w 483209"/>
                  <a:gd name="connsiteY7" fmla="*/ 323653 h 426913"/>
                  <a:gd name="connsiteX8" fmla="*/ 53802 w 483209"/>
                  <a:gd name="connsiteY8" fmla="*/ 339065 h 426913"/>
                  <a:gd name="connsiteX9" fmla="*/ 162247 w 483209"/>
                  <a:gd name="connsiteY9" fmla="*/ 412623 h 426913"/>
                  <a:gd name="connsiteX10" fmla="*/ 449612 w 483209"/>
                  <a:gd name="connsiteY10" fmla="*/ 368068 h 426913"/>
                  <a:gd name="connsiteX11" fmla="*/ 481697 w 483209"/>
                  <a:gd name="connsiteY11" fmla="*/ 285964 h 42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3209" h="426913">
                    <a:moveTo>
                      <a:pt x="481697" y="285964"/>
                    </a:moveTo>
                    <a:lnTo>
                      <a:pt x="481697" y="0"/>
                    </a:lnTo>
                    <a:cubicBezTo>
                      <a:pt x="478054" y="18214"/>
                      <a:pt x="467826" y="36148"/>
                      <a:pt x="449752" y="52681"/>
                    </a:cubicBezTo>
                    <a:cubicBezTo>
                      <a:pt x="389505" y="108024"/>
                      <a:pt x="263406" y="127640"/>
                      <a:pt x="162387" y="97236"/>
                    </a:cubicBezTo>
                    <a:cubicBezTo>
                      <a:pt x="108445" y="80983"/>
                      <a:pt x="71316" y="54082"/>
                      <a:pt x="53942" y="23679"/>
                    </a:cubicBezTo>
                    <a:cubicBezTo>
                      <a:pt x="46096" y="9948"/>
                      <a:pt x="20176" y="4904"/>
                      <a:pt x="0" y="9948"/>
                    </a:cubicBezTo>
                    <a:cubicBezTo>
                      <a:pt x="6865" y="8266"/>
                      <a:pt x="14431" y="7706"/>
                      <a:pt x="21577" y="8407"/>
                    </a:cubicBezTo>
                    <a:lnTo>
                      <a:pt x="21577" y="323653"/>
                    </a:lnTo>
                    <a:cubicBezTo>
                      <a:pt x="35588" y="324774"/>
                      <a:pt x="48618" y="329958"/>
                      <a:pt x="53802" y="339065"/>
                    </a:cubicBezTo>
                    <a:cubicBezTo>
                      <a:pt x="71176" y="369469"/>
                      <a:pt x="108445" y="396370"/>
                      <a:pt x="162247" y="412623"/>
                    </a:cubicBezTo>
                    <a:cubicBezTo>
                      <a:pt x="263126" y="443027"/>
                      <a:pt x="389365" y="423411"/>
                      <a:pt x="449612" y="368068"/>
                    </a:cubicBezTo>
                    <a:cubicBezTo>
                      <a:pt x="477494" y="342568"/>
                      <a:pt x="487301" y="313565"/>
                      <a:pt x="481697" y="285964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741ED3-4459-89E5-E7A2-027913EA34CA}"/>
                  </a:ext>
                </a:extLst>
              </p:cNvPr>
              <p:cNvSpPr/>
              <p:nvPr/>
            </p:nvSpPr>
            <p:spPr>
              <a:xfrm>
                <a:off x="6481301" y="2745685"/>
                <a:ext cx="7846" cy="5604"/>
              </a:xfrm>
              <a:custGeom>
                <a:avLst/>
                <a:gdLst>
                  <a:gd name="connsiteX0" fmla="*/ 7846 w 7846"/>
                  <a:gd name="connsiteY0" fmla="*/ 0 h 5604"/>
                  <a:gd name="connsiteX1" fmla="*/ 0 w 7846"/>
                  <a:gd name="connsiteY1" fmla="*/ 5604 h 5604"/>
                  <a:gd name="connsiteX2" fmla="*/ 7846 w 7846"/>
                  <a:gd name="connsiteY2" fmla="*/ 0 h 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46" h="5604">
                    <a:moveTo>
                      <a:pt x="7846" y="0"/>
                    </a:moveTo>
                    <a:cubicBezTo>
                      <a:pt x="4904" y="1541"/>
                      <a:pt x="2242" y="3363"/>
                      <a:pt x="0" y="5604"/>
                    </a:cubicBezTo>
                    <a:cubicBezTo>
                      <a:pt x="2242" y="3363"/>
                      <a:pt x="4904" y="1541"/>
                      <a:pt x="7846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E62C2C5-FD2F-832A-3D9B-F0556BCD9B5B}"/>
                  </a:ext>
                </a:extLst>
              </p:cNvPr>
              <p:cNvSpPr/>
              <p:nvPr/>
            </p:nvSpPr>
            <p:spPr>
              <a:xfrm>
                <a:off x="6490969" y="2742042"/>
                <a:ext cx="8126" cy="2942"/>
              </a:xfrm>
              <a:custGeom>
                <a:avLst/>
                <a:gdLst>
                  <a:gd name="connsiteX0" fmla="*/ 8126 w 8126"/>
                  <a:gd name="connsiteY0" fmla="*/ 0 h 2942"/>
                  <a:gd name="connsiteX1" fmla="*/ 0 w 8126"/>
                  <a:gd name="connsiteY1" fmla="*/ 2942 h 2942"/>
                  <a:gd name="connsiteX2" fmla="*/ 8126 w 8126"/>
                  <a:gd name="connsiteY2" fmla="*/ 0 h 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26" h="2942">
                    <a:moveTo>
                      <a:pt x="8126" y="0"/>
                    </a:moveTo>
                    <a:cubicBezTo>
                      <a:pt x="5184" y="701"/>
                      <a:pt x="2522" y="1821"/>
                      <a:pt x="0" y="2942"/>
                    </a:cubicBezTo>
                    <a:cubicBezTo>
                      <a:pt x="2522" y="1821"/>
                      <a:pt x="5184" y="701"/>
                      <a:pt x="8126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aphic 1">
              <a:extLst>
                <a:ext uri="{FF2B5EF4-FFF2-40B4-BE49-F238E27FC236}">
                  <a16:creationId xmlns:a16="http://schemas.microsoft.com/office/drawing/2014/main" id="{C48101BD-F3F4-6B7F-16A2-B3C9D7EF4F20}"/>
                </a:ext>
              </a:extLst>
            </p:cNvPr>
            <p:cNvGrpSpPr/>
            <p:nvPr/>
          </p:nvGrpSpPr>
          <p:grpSpPr>
            <a:xfrm>
              <a:off x="3296651" y="3490134"/>
              <a:ext cx="1233732" cy="765689"/>
              <a:chOff x="4960971" y="2568708"/>
              <a:chExt cx="954293" cy="592261"/>
            </a:xfrm>
            <a:solidFill>
              <a:sysClr val="windowText" lastClr="000000">
                <a:lumMod val="85000"/>
                <a:lumOff val="15000"/>
                <a:alpha val="20000"/>
              </a:sysClr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0424E12-C729-CDCF-ED52-8445800359AE}"/>
                  </a:ext>
                </a:extLst>
              </p:cNvPr>
              <p:cNvSpPr/>
              <p:nvPr/>
            </p:nvSpPr>
            <p:spPr>
              <a:xfrm>
                <a:off x="5422072" y="2742322"/>
                <a:ext cx="1541" cy="140"/>
              </a:xfrm>
              <a:custGeom>
                <a:avLst/>
                <a:gdLst>
                  <a:gd name="connsiteX0" fmla="*/ 0 w 1541"/>
                  <a:gd name="connsiteY0" fmla="*/ 0 h 140"/>
                  <a:gd name="connsiteX1" fmla="*/ 1541 w 1541"/>
                  <a:gd name="connsiteY1" fmla="*/ 140 h 140"/>
                  <a:gd name="connsiteX2" fmla="*/ 0 w 1541"/>
                  <a:gd name="connsiteY2" fmla="*/ 0 h 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1" h="140">
                    <a:moveTo>
                      <a:pt x="0" y="0"/>
                    </a:moveTo>
                    <a:cubicBezTo>
                      <a:pt x="560" y="0"/>
                      <a:pt x="981" y="0"/>
                      <a:pt x="1541" y="140"/>
                    </a:cubicBezTo>
                    <a:cubicBezTo>
                      <a:pt x="981" y="0"/>
                      <a:pt x="560" y="0"/>
                      <a:pt x="0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D9B75D0-62C0-7352-ED30-57E29C595ACC}"/>
                  </a:ext>
                </a:extLst>
              </p:cNvPr>
              <p:cNvSpPr/>
              <p:nvPr/>
            </p:nvSpPr>
            <p:spPr>
              <a:xfrm>
                <a:off x="4960971" y="2585259"/>
                <a:ext cx="419488" cy="143752"/>
              </a:xfrm>
              <a:custGeom>
                <a:avLst/>
                <a:gdLst>
                  <a:gd name="connsiteX0" fmla="*/ 419488 w 419488"/>
                  <a:gd name="connsiteY0" fmla="*/ 143753 h 143752"/>
                  <a:gd name="connsiteX1" fmla="*/ 0 w 419488"/>
                  <a:gd name="connsiteY1" fmla="*/ 0 h 143752"/>
                  <a:gd name="connsiteX2" fmla="*/ 0 w 419488"/>
                  <a:gd name="connsiteY2" fmla="*/ 140 h 14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488" h="143752">
                    <a:moveTo>
                      <a:pt x="419488" y="143753"/>
                    </a:moveTo>
                    <a:lnTo>
                      <a:pt x="0" y="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3F85C12-F9DD-EDA6-A075-B622970BF387}"/>
                  </a:ext>
                </a:extLst>
              </p:cNvPr>
              <p:cNvSpPr/>
              <p:nvPr/>
            </p:nvSpPr>
            <p:spPr>
              <a:xfrm>
                <a:off x="5431179" y="2742602"/>
                <a:ext cx="560" cy="62"/>
              </a:xfrm>
              <a:custGeom>
                <a:avLst/>
                <a:gdLst>
                  <a:gd name="connsiteX0" fmla="*/ 560 w 560"/>
                  <a:gd name="connsiteY0" fmla="*/ 0 h 62"/>
                  <a:gd name="connsiteX1" fmla="*/ 0 w 560"/>
                  <a:gd name="connsiteY1" fmla="*/ 0 h 62"/>
                  <a:gd name="connsiteX2" fmla="*/ 560 w 560"/>
                  <a:gd name="connsiteY2" fmla="*/ 0 h 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0" h="62">
                    <a:moveTo>
                      <a:pt x="560" y="0"/>
                    </a:moveTo>
                    <a:cubicBezTo>
                      <a:pt x="420" y="0"/>
                      <a:pt x="140" y="0"/>
                      <a:pt x="0" y="0"/>
                    </a:cubicBezTo>
                    <a:cubicBezTo>
                      <a:pt x="140" y="140"/>
                      <a:pt x="280" y="0"/>
                      <a:pt x="560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D12127F-71C4-5A77-69DD-8B524A10C018}"/>
                  </a:ext>
                </a:extLst>
              </p:cNvPr>
              <p:cNvSpPr/>
              <p:nvPr/>
            </p:nvSpPr>
            <p:spPr>
              <a:xfrm>
                <a:off x="5380460" y="3044258"/>
                <a:ext cx="41612" cy="13310"/>
              </a:xfrm>
              <a:custGeom>
                <a:avLst/>
                <a:gdLst>
                  <a:gd name="connsiteX0" fmla="*/ 32786 w 41612"/>
                  <a:gd name="connsiteY0" fmla="*/ 11209 h 13310"/>
                  <a:gd name="connsiteX1" fmla="*/ 0 w 41612"/>
                  <a:gd name="connsiteY1" fmla="*/ 0 h 13310"/>
                  <a:gd name="connsiteX2" fmla="*/ 32786 w 41612"/>
                  <a:gd name="connsiteY2" fmla="*/ 11209 h 13310"/>
                  <a:gd name="connsiteX3" fmla="*/ 41613 w 41612"/>
                  <a:gd name="connsiteY3" fmla="*/ 13310 h 13310"/>
                  <a:gd name="connsiteX4" fmla="*/ 32786 w 41612"/>
                  <a:gd name="connsiteY4" fmla="*/ 11209 h 13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2" h="13310">
                    <a:moveTo>
                      <a:pt x="32786" y="11209"/>
                    </a:moveTo>
                    <a:lnTo>
                      <a:pt x="0" y="0"/>
                    </a:lnTo>
                    <a:lnTo>
                      <a:pt x="32786" y="11209"/>
                    </a:lnTo>
                    <a:cubicBezTo>
                      <a:pt x="35728" y="12190"/>
                      <a:pt x="38670" y="12890"/>
                      <a:pt x="41613" y="13310"/>
                    </a:cubicBezTo>
                    <a:cubicBezTo>
                      <a:pt x="38670" y="12890"/>
                      <a:pt x="35728" y="12190"/>
                      <a:pt x="32786" y="11209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D06150D-4F5B-7C26-C13B-15DA3F74BFC9}"/>
                  </a:ext>
                </a:extLst>
              </p:cNvPr>
              <p:cNvSpPr/>
              <p:nvPr/>
            </p:nvSpPr>
            <p:spPr>
              <a:xfrm>
                <a:off x="5423613" y="3057569"/>
                <a:ext cx="7565" cy="420"/>
              </a:xfrm>
              <a:custGeom>
                <a:avLst/>
                <a:gdLst>
                  <a:gd name="connsiteX0" fmla="*/ 0 w 7565"/>
                  <a:gd name="connsiteY0" fmla="*/ 0 h 420"/>
                  <a:gd name="connsiteX1" fmla="*/ 7566 w 7565"/>
                  <a:gd name="connsiteY1" fmla="*/ 420 h 420"/>
                  <a:gd name="connsiteX2" fmla="*/ 0 w 7565"/>
                  <a:gd name="connsiteY2" fmla="*/ 0 h 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5" h="420">
                    <a:moveTo>
                      <a:pt x="0" y="0"/>
                    </a:moveTo>
                    <a:cubicBezTo>
                      <a:pt x="2522" y="280"/>
                      <a:pt x="5044" y="420"/>
                      <a:pt x="7566" y="420"/>
                    </a:cubicBezTo>
                    <a:cubicBezTo>
                      <a:pt x="5044" y="420"/>
                      <a:pt x="2522" y="280"/>
                      <a:pt x="0" y="0"/>
                    </a:cubicBezTo>
                    <a:close/>
                  </a:path>
                </a:pathLst>
              </a:custGeom>
              <a:solidFill>
                <a:srgbClr val="0E85A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2" name="Graphic 1">
                <a:extLst>
                  <a:ext uri="{FF2B5EF4-FFF2-40B4-BE49-F238E27FC236}">
                    <a16:creationId xmlns:a16="http://schemas.microsoft.com/office/drawing/2014/main" id="{EF645C8E-2747-D214-1535-6ABADEBA60E0}"/>
                  </a:ext>
                </a:extLst>
              </p:cNvPr>
              <p:cNvGrpSpPr/>
              <p:nvPr/>
            </p:nvGrpSpPr>
            <p:grpSpPr>
              <a:xfrm>
                <a:off x="5446901" y="2568708"/>
                <a:ext cx="468363" cy="592261"/>
                <a:chOff x="5446901" y="2568708"/>
                <a:chExt cx="468363" cy="592261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1658A57-CFC9-4E85-2A79-559D8F0583A1}"/>
                    </a:ext>
                  </a:extLst>
                </p:cNvPr>
                <p:cNvSpPr/>
                <p:nvPr/>
              </p:nvSpPr>
              <p:spPr>
                <a:xfrm>
                  <a:off x="5446901" y="3054486"/>
                  <a:ext cx="530" cy="265"/>
                </a:xfrm>
                <a:custGeom>
                  <a:avLst/>
                  <a:gdLst>
                    <a:gd name="connsiteX0" fmla="*/ 531 w 530"/>
                    <a:gd name="connsiteY0" fmla="*/ 0 h 265"/>
                    <a:gd name="connsiteX1" fmla="*/ 531 w 530"/>
                    <a:gd name="connsiteY1" fmla="*/ 0 h 265"/>
                    <a:gd name="connsiteX2" fmla="*/ 531 w 530"/>
                    <a:gd name="connsiteY2" fmla="*/ 0 h 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0" h="265">
                      <a:moveTo>
                        <a:pt x="531" y="0"/>
                      </a:moveTo>
                      <a:lnTo>
                        <a:pt x="531" y="0"/>
                      </a:lnTo>
                      <a:cubicBezTo>
                        <a:pt x="-30" y="280"/>
                        <a:pt x="-310" y="420"/>
                        <a:pt x="531" y="0"/>
                      </a:cubicBezTo>
                      <a:close/>
                    </a:path>
                  </a:pathLst>
                </a:custGeom>
                <a:solidFill>
                  <a:srgbClr val="0E85AA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56B3BD36-1BB0-0A08-24D5-972B610ADC33}"/>
                    </a:ext>
                  </a:extLst>
                </p:cNvPr>
                <p:cNvSpPr/>
                <p:nvPr/>
              </p:nvSpPr>
              <p:spPr>
                <a:xfrm>
                  <a:off x="5746216" y="3156907"/>
                  <a:ext cx="210" cy="4063"/>
                </a:xfrm>
                <a:custGeom>
                  <a:avLst/>
                  <a:gdLst>
                    <a:gd name="connsiteX0" fmla="*/ 210 w 210"/>
                    <a:gd name="connsiteY0" fmla="*/ 0 h 4063"/>
                    <a:gd name="connsiteX1" fmla="*/ 210 w 210"/>
                    <a:gd name="connsiteY1" fmla="*/ 4063 h 4063"/>
                    <a:gd name="connsiteX2" fmla="*/ 210 w 210"/>
                    <a:gd name="connsiteY2" fmla="*/ 0 h 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0" h="4063">
                      <a:moveTo>
                        <a:pt x="210" y="0"/>
                      </a:moveTo>
                      <a:cubicBezTo>
                        <a:pt x="-70" y="1401"/>
                        <a:pt x="-70" y="2802"/>
                        <a:pt x="210" y="4063"/>
                      </a:cubicBez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0E85AA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5DA0287-C19E-7673-4099-9CA3848D9FC1}"/>
                    </a:ext>
                  </a:extLst>
                </p:cNvPr>
                <p:cNvSpPr/>
                <p:nvPr/>
              </p:nvSpPr>
              <p:spPr>
                <a:xfrm>
                  <a:off x="5447572" y="2568708"/>
                  <a:ext cx="467692" cy="485638"/>
                </a:xfrm>
                <a:custGeom>
                  <a:avLst/>
                  <a:gdLst>
                    <a:gd name="connsiteX0" fmla="*/ 298854 w 467692"/>
                    <a:gd name="connsiteY0" fmla="*/ 277996 h 485638"/>
                    <a:gd name="connsiteX1" fmla="*/ 318889 w 467692"/>
                    <a:gd name="connsiteY1" fmla="*/ 257960 h 485638"/>
                    <a:gd name="connsiteX2" fmla="*/ 445408 w 467692"/>
                    <a:gd name="connsiteY2" fmla="*/ 193229 h 485638"/>
                    <a:gd name="connsiteX3" fmla="*/ 370310 w 467692"/>
                    <a:gd name="connsiteY3" fmla="*/ 23977 h 485638"/>
                    <a:gd name="connsiteX4" fmla="*/ 41052 w 467692"/>
                    <a:gd name="connsiteY4" fmla="*/ 64889 h 485638"/>
                    <a:gd name="connsiteX5" fmla="*/ 12470 w 467692"/>
                    <a:gd name="connsiteY5" fmla="*/ 153438 h 485638"/>
                    <a:gd name="connsiteX6" fmla="*/ 0 w 467692"/>
                    <a:gd name="connsiteY6" fmla="*/ 170532 h 485638"/>
                    <a:gd name="connsiteX7" fmla="*/ 0 w 467692"/>
                    <a:gd name="connsiteY7" fmla="*/ 485638 h 485638"/>
                    <a:gd name="connsiteX8" fmla="*/ 12470 w 467692"/>
                    <a:gd name="connsiteY8" fmla="*/ 468685 h 485638"/>
                    <a:gd name="connsiteX9" fmla="*/ 41052 w 467692"/>
                    <a:gd name="connsiteY9" fmla="*/ 380136 h 485638"/>
                    <a:gd name="connsiteX10" fmla="*/ 298854 w 467692"/>
                    <a:gd name="connsiteY10" fmla="*/ 320029 h 485638"/>
                    <a:gd name="connsiteX11" fmla="*/ 298854 w 467692"/>
                    <a:gd name="connsiteY11" fmla="*/ 277996 h 48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7692" h="485638">
                      <a:moveTo>
                        <a:pt x="298854" y="277996"/>
                      </a:moveTo>
                      <a:cubicBezTo>
                        <a:pt x="296472" y="269869"/>
                        <a:pt x="303337" y="261042"/>
                        <a:pt x="318889" y="257960"/>
                      </a:cubicBezTo>
                      <a:cubicBezTo>
                        <a:pt x="371711" y="247031"/>
                        <a:pt x="417807" y="224894"/>
                        <a:pt x="445408" y="193229"/>
                      </a:cubicBezTo>
                      <a:cubicBezTo>
                        <a:pt x="494307" y="137466"/>
                        <a:pt x="459840" y="59845"/>
                        <a:pt x="370310" y="23977"/>
                      </a:cubicBezTo>
                      <a:cubicBezTo>
                        <a:pt x="258923" y="-20578"/>
                        <a:pt x="108305" y="-823"/>
                        <a:pt x="41052" y="64889"/>
                      </a:cubicBezTo>
                      <a:cubicBezTo>
                        <a:pt x="12750" y="92631"/>
                        <a:pt x="4063" y="123875"/>
                        <a:pt x="12470" y="153438"/>
                      </a:cubicBezTo>
                      <a:cubicBezTo>
                        <a:pt x="14571" y="160724"/>
                        <a:pt x="8827" y="166889"/>
                        <a:pt x="0" y="170532"/>
                      </a:cubicBezTo>
                      <a:lnTo>
                        <a:pt x="0" y="485638"/>
                      </a:lnTo>
                      <a:cubicBezTo>
                        <a:pt x="2662" y="484237"/>
                        <a:pt x="14992" y="477372"/>
                        <a:pt x="12470" y="468685"/>
                      </a:cubicBezTo>
                      <a:cubicBezTo>
                        <a:pt x="4063" y="439122"/>
                        <a:pt x="12750" y="407877"/>
                        <a:pt x="41052" y="380136"/>
                      </a:cubicBezTo>
                      <a:cubicBezTo>
                        <a:pt x="94574" y="327595"/>
                        <a:pt x="201337" y="304616"/>
                        <a:pt x="298854" y="320029"/>
                      </a:cubicBezTo>
                      <a:lnTo>
                        <a:pt x="298854" y="277996"/>
                      </a:lnTo>
                      <a:close/>
                    </a:path>
                  </a:pathLst>
                </a:custGeom>
                <a:solidFill>
                  <a:srgbClr val="0E85AA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" name="Graphic 1">
              <a:extLst>
                <a:ext uri="{FF2B5EF4-FFF2-40B4-BE49-F238E27FC236}">
                  <a16:creationId xmlns:a16="http://schemas.microsoft.com/office/drawing/2014/main" id="{B47DE1BE-F9A0-6844-29D5-B16D95C87C90}"/>
                </a:ext>
              </a:extLst>
            </p:cNvPr>
            <p:cNvGrpSpPr/>
            <p:nvPr/>
          </p:nvGrpSpPr>
          <p:grpSpPr>
            <a:xfrm>
              <a:off x="3296651" y="3136759"/>
              <a:ext cx="2614255" cy="938288"/>
              <a:chOff x="4960971" y="2295372"/>
              <a:chExt cx="2022129" cy="725767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8333C2F-FDAA-5F28-2528-83EA97F36C68}"/>
                  </a:ext>
                </a:extLst>
              </p:cNvPr>
              <p:cNvSpPr/>
              <p:nvPr/>
            </p:nvSpPr>
            <p:spPr>
              <a:xfrm>
                <a:off x="6674230" y="2295372"/>
                <a:ext cx="273636" cy="269570"/>
              </a:xfrm>
              <a:custGeom>
                <a:avLst/>
                <a:gdLst>
                  <a:gd name="connsiteX0" fmla="*/ 4486 w 273636"/>
                  <a:gd name="connsiteY0" fmla="*/ 269571 h 269570"/>
                  <a:gd name="connsiteX1" fmla="*/ 5607 w 273636"/>
                  <a:gd name="connsiteY1" fmla="*/ 268310 h 269570"/>
                  <a:gd name="connsiteX2" fmla="*/ 273636 w 273636"/>
                  <a:gd name="connsiteY2" fmla="*/ 5464 h 269570"/>
                  <a:gd name="connsiteX3" fmla="*/ 257804 w 273636"/>
                  <a:gd name="connsiteY3" fmla="*/ 0 h 269570"/>
                  <a:gd name="connsiteX4" fmla="*/ 5607 w 273636"/>
                  <a:gd name="connsiteY4" fmla="*/ 247153 h 269570"/>
                  <a:gd name="connsiteX5" fmla="*/ 4486 w 273636"/>
                  <a:gd name="connsiteY5" fmla="*/ 269571 h 26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6" h="269570">
                    <a:moveTo>
                      <a:pt x="4486" y="269571"/>
                    </a:moveTo>
                    <a:cubicBezTo>
                      <a:pt x="4906" y="269151"/>
                      <a:pt x="5186" y="268730"/>
                      <a:pt x="5607" y="268310"/>
                    </a:cubicBezTo>
                    <a:lnTo>
                      <a:pt x="273636" y="5464"/>
                    </a:lnTo>
                    <a:lnTo>
                      <a:pt x="257804" y="0"/>
                    </a:lnTo>
                    <a:lnTo>
                      <a:pt x="5607" y="247153"/>
                    </a:lnTo>
                    <a:cubicBezTo>
                      <a:pt x="-1959" y="254579"/>
                      <a:pt x="-1399" y="262846"/>
                      <a:pt x="4486" y="269571"/>
                    </a:cubicBezTo>
                    <a:close/>
                  </a:path>
                </a:pathLst>
              </a:custGeom>
              <a:solidFill>
                <a:srgbClr val="0E85AA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92F4E0-AA4E-D4E6-D478-FDD15C4CB5BA}"/>
                  </a:ext>
                </a:extLst>
              </p:cNvPr>
              <p:cNvSpPr/>
              <p:nvPr/>
            </p:nvSpPr>
            <p:spPr>
              <a:xfrm>
                <a:off x="5745872" y="2713880"/>
                <a:ext cx="1237228" cy="307260"/>
              </a:xfrm>
              <a:custGeom>
                <a:avLst/>
                <a:gdLst>
                  <a:gd name="connsiteX0" fmla="*/ 1203815 w 1237228"/>
                  <a:gd name="connsiteY0" fmla="*/ 56744 h 307260"/>
                  <a:gd name="connsiteX1" fmla="*/ 916450 w 1237228"/>
                  <a:gd name="connsiteY1" fmla="*/ 101299 h 307260"/>
                  <a:gd name="connsiteX2" fmla="*/ 808006 w 1237228"/>
                  <a:gd name="connsiteY2" fmla="*/ 27742 h 307260"/>
                  <a:gd name="connsiteX3" fmla="*/ 735429 w 1237228"/>
                  <a:gd name="connsiteY3" fmla="*/ 23398 h 307260"/>
                  <a:gd name="connsiteX4" fmla="*/ 467399 w 1237228"/>
                  <a:gd name="connsiteY4" fmla="*/ 286244 h 307260"/>
                  <a:gd name="connsiteX5" fmla="*/ 15686 w 1237228"/>
                  <a:gd name="connsiteY5" fmla="*/ 131563 h 307260"/>
                  <a:gd name="connsiteX6" fmla="*/ 5878 w 1237228"/>
                  <a:gd name="connsiteY6" fmla="*/ 126099 h 307260"/>
                  <a:gd name="connsiteX7" fmla="*/ 15686 w 1237228"/>
                  <a:gd name="connsiteY7" fmla="*/ 152579 h 307260"/>
                  <a:gd name="connsiteX8" fmla="*/ 467399 w 1237228"/>
                  <a:gd name="connsiteY8" fmla="*/ 307260 h 307260"/>
                  <a:gd name="connsiteX9" fmla="*/ 735429 w 1237228"/>
                  <a:gd name="connsiteY9" fmla="*/ 44415 h 307260"/>
                  <a:gd name="connsiteX10" fmla="*/ 808006 w 1237228"/>
                  <a:gd name="connsiteY10" fmla="*/ 48758 h 307260"/>
                  <a:gd name="connsiteX11" fmla="*/ 916450 w 1237228"/>
                  <a:gd name="connsiteY11" fmla="*/ 122316 h 307260"/>
                  <a:gd name="connsiteX12" fmla="*/ 1203815 w 1237228"/>
                  <a:gd name="connsiteY12" fmla="*/ 77761 h 307260"/>
                  <a:gd name="connsiteX13" fmla="*/ 1236461 w 1237228"/>
                  <a:gd name="connsiteY13" fmla="*/ 0 h 307260"/>
                  <a:gd name="connsiteX14" fmla="*/ 1203815 w 1237228"/>
                  <a:gd name="connsiteY14" fmla="*/ 56744 h 3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7228" h="307260">
                    <a:moveTo>
                      <a:pt x="1203815" y="56744"/>
                    </a:moveTo>
                    <a:cubicBezTo>
                      <a:pt x="1143568" y="112088"/>
                      <a:pt x="1017470" y="131703"/>
                      <a:pt x="916450" y="101299"/>
                    </a:cubicBezTo>
                    <a:cubicBezTo>
                      <a:pt x="862508" y="85047"/>
                      <a:pt x="825379" y="58146"/>
                      <a:pt x="808006" y="27742"/>
                    </a:cubicBezTo>
                    <a:cubicBezTo>
                      <a:pt x="797217" y="8967"/>
                      <a:pt x="752662" y="6305"/>
                      <a:pt x="735429" y="23398"/>
                    </a:cubicBezTo>
                    <a:lnTo>
                      <a:pt x="467399" y="286244"/>
                    </a:lnTo>
                    <a:lnTo>
                      <a:pt x="15686" y="131563"/>
                    </a:lnTo>
                    <a:cubicBezTo>
                      <a:pt x="11482" y="130162"/>
                      <a:pt x="8400" y="128200"/>
                      <a:pt x="5878" y="126099"/>
                    </a:cubicBezTo>
                    <a:cubicBezTo>
                      <a:pt x="-4210" y="134225"/>
                      <a:pt x="-1548" y="146695"/>
                      <a:pt x="15686" y="152579"/>
                    </a:cubicBezTo>
                    <a:lnTo>
                      <a:pt x="467399" y="307260"/>
                    </a:lnTo>
                    <a:lnTo>
                      <a:pt x="735429" y="44415"/>
                    </a:lnTo>
                    <a:cubicBezTo>
                      <a:pt x="752803" y="27461"/>
                      <a:pt x="797217" y="29983"/>
                      <a:pt x="808006" y="48758"/>
                    </a:cubicBezTo>
                    <a:cubicBezTo>
                      <a:pt x="825379" y="79162"/>
                      <a:pt x="862648" y="106063"/>
                      <a:pt x="916450" y="122316"/>
                    </a:cubicBezTo>
                    <a:cubicBezTo>
                      <a:pt x="1017329" y="152720"/>
                      <a:pt x="1143568" y="133104"/>
                      <a:pt x="1203815" y="77761"/>
                    </a:cubicBezTo>
                    <a:cubicBezTo>
                      <a:pt x="1230156" y="53522"/>
                      <a:pt x="1240244" y="26341"/>
                      <a:pt x="1236461" y="0"/>
                    </a:cubicBezTo>
                    <a:cubicBezTo>
                      <a:pt x="1233659" y="19475"/>
                      <a:pt x="1223150" y="38951"/>
                      <a:pt x="1203815" y="56744"/>
                    </a:cubicBezTo>
                    <a:close/>
                  </a:path>
                </a:pathLst>
              </a:custGeom>
              <a:solidFill>
                <a:srgbClr val="0E85AA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C2C7C44-3B5E-C488-4DA7-C20529B31918}"/>
                  </a:ext>
                </a:extLst>
              </p:cNvPr>
              <p:cNvSpPr/>
              <p:nvPr/>
            </p:nvSpPr>
            <p:spPr>
              <a:xfrm>
                <a:off x="4960971" y="2576713"/>
                <a:ext cx="499487" cy="172931"/>
              </a:xfrm>
              <a:custGeom>
                <a:avLst/>
                <a:gdLst>
                  <a:gd name="connsiteX0" fmla="*/ 496689 w 499487"/>
                  <a:gd name="connsiteY0" fmla="*/ 141651 h 172931"/>
                  <a:gd name="connsiteX1" fmla="*/ 452274 w 499487"/>
                  <a:gd name="connsiteY1" fmla="*/ 149497 h 172931"/>
                  <a:gd name="connsiteX2" fmla="*/ 15832 w 499487"/>
                  <a:gd name="connsiteY2" fmla="*/ 0 h 172931"/>
                  <a:gd name="connsiteX3" fmla="*/ 0 w 499487"/>
                  <a:gd name="connsiteY3" fmla="*/ 15552 h 172931"/>
                  <a:gd name="connsiteX4" fmla="*/ 452274 w 499487"/>
                  <a:gd name="connsiteY4" fmla="*/ 170373 h 172931"/>
                  <a:gd name="connsiteX5" fmla="*/ 499071 w 499487"/>
                  <a:gd name="connsiteY5" fmla="*/ 152439 h 172931"/>
                  <a:gd name="connsiteX6" fmla="*/ 496689 w 499487"/>
                  <a:gd name="connsiteY6" fmla="*/ 141651 h 17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9487" h="172931">
                    <a:moveTo>
                      <a:pt x="496689" y="141651"/>
                    </a:moveTo>
                    <a:cubicBezTo>
                      <a:pt x="489543" y="150618"/>
                      <a:pt x="469227" y="155382"/>
                      <a:pt x="452274" y="149497"/>
                    </a:cubicBezTo>
                    <a:lnTo>
                      <a:pt x="15832" y="0"/>
                    </a:lnTo>
                    <a:lnTo>
                      <a:pt x="0" y="15552"/>
                    </a:lnTo>
                    <a:lnTo>
                      <a:pt x="452274" y="170373"/>
                    </a:lnTo>
                    <a:cubicBezTo>
                      <a:pt x="474832" y="178079"/>
                      <a:pt x="503274" y="167291"/>
                      <a:pt x="499071" y="152439"/>
                    </a:cubicBezTo>
                    <a:cubicBezTo>
                      <a:pt x="497950" y="148937"/>
                      <a:pt x="497249" y="145294"/>
                      <a:pt x="496689" y="141651"/>
                    </a:cubicBezTo>
                    <a:close/>
                  </a:path>
                </a:pathLst>
              </a:custGeom>
              <a:solidFill>
                <a:srgbClr val="0E85AA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86A8791-1FCB-8CE9-88E8-998E39BA6ECD}"/>
                  </a:ext>
                </a:extLst>
              </p:cNvPr>
              <p:cNvSpPr/>
              <p:nvPr/>
            </p:nvSpPr>
            <p:spPr>
              <a:xfrm>
                <a:off x="5457007" y="2554697"/>
                <a:ext cx="458146" cy="147833"/>
              </a:xfrm>
              <a:custGeom>
                <a:avLst/>
                <a:gdLst>
                  <a:gd name="connsiteX0" fmla="*/ 457410 w 458146"/>
                  <a:gd name="connsiteY0" fmla="*/ 147834 h 147833"/>
                  <a:gd name="connsiteX1" fmla="*/ 360875 w 458146"/>
                  <a:gd name="connsiteY1" fmla="*/ 23977 h 147833"/>
                  <a:gd name="connsiteX2" fmla="*/ 31617 w 458146"/>
                  <a:gd name="connsiteY2" fmla="*/ 64889 h 147833"/>
                  <a:gd name="connsiteX3" fmla="*/ 793 w 458146"/>
                  <a:gd name="connsiteY3" fmla="*/ 142650 h 147833"/>
                  <a:gd name="connsiteX4" fmla="*/ 31617 w 458146"/>
                  <a:gd name="connsiteY4" fmla="*/ 85905 h 147833"/>
                  <a:gd name="connsiteX5" fmla="*/ 360875 w 458146"/>
                  <a:gd name="connsiteY5" fmla="*/ 44993 h 147833"/>
                  <a:gd name="connsiteX6" fmla="*/ 457410 w 458146"/>
                  <a:gd name="connsiteY6" fmla="*/ 147834 h 14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8146" h="147833">
                    <a:moveTo>
                      <a:pt x="457410" y="147834"/>
                    </a:moveTo>
                    <a:cubicBezTo>
                      <a:pt x="463855" y="100897"/>
                      <a:pt x="427707" y="50738"/>
                      <a:pt x="360875" y="23977"/>
                    </a:cubicBezTo>
                    <a:cubicBezTo>
                      <a:pt x="249488" y="-20578"/>
                      <a:pt x="98870" y="-823"/>
                      <a:pt x="31617" y="64889"/>
                    </a:cubicBezTo>
                    <a:cubicBezTo>
                      <a:pt x="6678" y="89268"/>
                      <a:pt x="-2990" y="116449"/>
                      <a:pt x="793" y="142650"/>
                    </a:cubicBezTo>
                    <a:cubicBezTo>
                      <a:pt x="3455" y="123175"/>
                      <a:pt x="13403" y="103699"/>
                      <a:pt x="31617" y="85905"/>
                    </a:cubicBezTo>
                    <a:cubicBezTo>
                      <a:pt x="98730" y="20054"/>
                      <a:pt x="249488" y="438"/>
                      <a:pt x="360875" y="44993"/>
                    </a:cubicBezTo>
                    <a:cubicBezTo>
                      <a:pt x="417899" y="67831"/>
                      <a:pt x="452366" y="107482"/>
                      <a:pt x="457410" y="147834"/>
                    </a:cubicBezTo>
                    <a:close/>
                  </a:path>
                </a:pathLst>
              </a:custGeom>
              <a:solidFill>
                <a:srgbClr val="0E85AA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B0957-644E-F20E-1641-550C85D34701}"/>
              </a:ext>
            </a:extLst>
          </p:cNvPr>
          <p:cNvGrpSpPr/>
          <p:nvPr/>
        </p:nvGrpSpPr>
        <p:grpSpPr>
          <a:xfrm>
            <a:off x="3383409" y="2549129"/>
            <a:ext cx="2400857" cy="1793300"/>
            <a:chOff x="1829537" y="3648472"/>
            <a:chExt cx="2597951" cy="194051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2CD33D2-04E8-7EAE-1B5D-9538BC978CC5}"/>
                </a:ext>
              </a:extLst>
            </p:cNvPr>
            <p:cNvSpPr/>
            <p:nvPr/>
          </p:nvSpPr>
          <p:spPr>
            <a:xfrm>
              <a:off x="1829645" y="3648472"/>
              <a:ext cx="2597482" cy="1532779"/>
            </a:xfrm>
            <a:custGeom>
              <a:avLst/>
              <a:gdLst>
                <a:gd name="connsiteX0" fmla="*/ 1194978 w 2009155"/>
                <a:gd name="connsiteY0" fmla="*/ 902726 h 1185607"/>
                <a:gd name="connsiteX1" fmla="*/ 1206187 w 2009155"/>
                <a:gd name="connsiteY1" fmla="*/ 708254 h 1185607"/>
                <a:gd name="connsiteX2" fmla="*/ 1508263 w 2009155"/>
                <a:gd name="connsiteY2" fmla="*/ 709375 h 1185607"/>
                <a:gd name="connsiteX3" fmla="*/ 1586164 w 2009155"/>
                <a:gd name="connsiteY3" fmla="*/ 796663 h 1185607"/>
                <a:gd name="connsiteX4" fmla="*/ 1639966 w 2009155"/>
                <a:gd name="connsiteY4" fmla="*/ 807732 h 1185607"/>
                <a:gd name="connsiteX5" fmla="*/ 2009155 w 2009155"/>
                <a:gd name="connsiteY5" fmla="*/ 594625 h 1185607"/>
                <a:gd name="connsiteX6" fmla="*/ 1633521 w 2009155"/>
                <a:gd name="connsiteY6" fmla="*/ 377736 h 1185607"/>
                <a:gd name="connsiteX7" fmla="*/ 1658461 w 2009155"/>
                <a:gd name="connsiteY7" fmla="*/ 338225 h 1185607"/>
                <a:gd name="connsiteX8" fmla="*/ 1808238 w 2009155"/>
                <a:gd name="connsiteY8" fmla="*/ 296332 h 1185607"/>
                <a:gd name="connsiteX9" fmla="*/ 1803194 w 2009155"/>
                <a:gd name="connsiteY9" fmla="*/ 124277 h 1185607"/>
                <a:gd name="connsiteX10" fmla="*/ 1487107 w 2009155"/>
                <a:gd name="connsiteY10" fmla="*/ 121055 h 1185607"/>
                <a:gd name="connsiteX11" fmla="*/ 1423497 w 2009155"/>
                <a:gd name="connsiteY11" fmla="*/ 202458 h 1185607"/>
                <a:gd name="connsiteX12" fmla="*/ 1355123 w 2009155"/>
                <a:gd name="connsiteY12" fmla="*/ 217030 h 1185607"/>
                <a:gd name="connsiteX13" fmla="*/ 979349 w 2009155"/>
                <a:gd name="connsiteY13" fmla="*/ 0 h 1185607"/>
                <a:gd name="connsiteX14" fmla="*/ 30947 w 2009155"/>
                <a:gd name="connsiteY14" fmla="*/ 547548 h 1185607"/>
                <a:gd name="connsiteX15" fmla="*/ 31368 w 2009155"/>
                <a:gd name="connsiteY15" fmla="*/ 634557 h 1185607"/>
                <a:gd name="connsiteX16" fmla="*/ 985654 w 2009155"/>
                <a:gd name="connsiteY16" fmla="*/ 1185608 h 1185607"/>
                <a:gd name="connsiteX17" fmla="*/ 1355264 w 2009155"/>
                <a:gd name="connsiteY17" fmla="*/ 972221 h 1185607"/>
                <a:gd name="connsiteX18" fmla="*/ 1336489 w 2009155"/>
                <a:gd name="connsiteY18" fmla="*/ 941537 h 1185607"/>
                <a:gd name="connsiteX19" fmla="*/ 1194978 w 2009155"/>
                <a:gd name="connsiteY19" fmla="*/ 902726 h 118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09155" h="1185607">
                  <a:moveTo>
                    <a:pt x="1194978" y="902726"/>
                  </a:moveTo>
                  <a:cubicBezTo>
                    <a:pt x="1100824" y="848364"/>
                    <a:pt x="1104467" y="759114"/>
                    <a:pt x="1206187" y="708254"/>
                  </a:cubicBezTo>
                  <a:cubicBezTo>
                    <a:pt x="1288011" y="667342"/>
                    <a:pt x="1426579" y="667903"/>
                    <a:pt x="1508263" y="709375"/>
                  </a:cubicBezTo>
                  <a:cubicBezTo>
                    <a:pt x="1554640" y="732914"/>
                    <a:pt x="1580560" y="764298"/>
                    <a:pt x="1586164" y="796663"/>
                  </a:cubicBezTo>
                  <a:cubicBezTo>
                    <a:pt x="1588826" y="811935"/>
                    <a:pt x="1621192" y="818521"/>
                    <a:pt x="1639966" y="807732"/>
                  </a:cubicBezTo>
                  <a:lnTo>
                    <a:pt x="2009155" y="594625"/>
                  </a:lnTo>
                  <a:lnTo>
                    <a:pt x="1633521" y="377736"/>
                  </a:lnTo>
                  <a:cubicBezTo>
                    <a:pt x="1609282" y="363725"/>
                    <a:pt x="1624274" y="339486"/>
                    <a:pt x="1658461" y="338225"/>
                  </a:cubicBezTo>
                  <a:cubicBezTo>
                    <a:pt x="1713804" y="336263"/>
                    <a:pt x="1767886" y="322252"/>
                    <a:pt x="1808238" y="296332"/>
                  </a:cubicBezTo>
                  <a:cubicBezTo>
                    <a:pt x="1883757" y="247574"/>
                    <a:pt x="1881515" y="172055"/>
                    <a:pt x="1803194" y="124277"/>
                  </a:cubicBezTo>
                  <a:cubicBezTo>
                    <a:pt x="1717307" y="71876"/>
                    <a:pt x="1574395" y="70615"/>
                    <a:pt x="1487107" y="121055"/>
                  </a:cubicBezTo>
                  <a:cubicBezTo>
                    <a:pt x="1447876" y="143612"/>
                    <a:pt x="1426719" y="172755"/>
                    <a:pt x="1423497" y="202458"/>
                  </a:cubicBezTo>
                  <a:cubicBezTo>
                    <a:pt x="1421395" y="222214"/>
                    <a:pt x="1379503" y="231041"/>
                    <a:pt x="1355123" y="217030"/>
                  </a:cubicBezTo>
                  <a:lnTo>
                    <a:pt x="979349" y="0"/>
                  </a:lnTo>
                  <a:lnTo>
                    <a:pt x="30947" y="547548"/>
                  </a:lnTo>
                  <a:cubicBezTo>
                    <a:pt x="-10525" y="571507"/>
                    <a:pt x="-10245" y="610458"/>
                    <a:pt x="31368" y="634557"/>
                  </a:cubicBezTo>
                  <a:lnTo>
                    <a:pt x="985654" y="1185608"/>
                  </a:lnTo>
                  <a:lnTo>
                    <a:pt x="1355264" y="972221"/>
                  </a:lnTo>
                  <a:cubicBezTo>
                    <a:pt x="1373758" y="961572"/>
                    <a:pt x="1362549" y="942938"/>
                    <a:pt x="1336489" y="941537"/>
                  </a:cubicBezTo>
                  <a:cubicBezTo>
                    <a:pt x="1284929" y="938595"/>
                    <a:pt x="1234629" y="925704"/>
                    <a:pt x="1194978" y="902726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2E4B9F-9860-F605-BA9F-1BD088DB0EAD}"/>
                </a:ext>
              </a:extLst>
            </p:cNvPr>
            <p:cNvSpPr/>
            <p:nvPr/>
          </p:nvSpPr>
          <p:spPr>
            <a:xfrm>
              <a:off x="3925845" y="3939197"/>
              <a:ext cx="311088" cy="368250"/>
            </a:xfrm>
            <a:custGeom>
              <a:avLst/>
              <a:gdLst>
                <a:gd name="connsiteX0" fmla="*/ 186685 w 240627"/>
                <a:gd name="connsiteY0" fmla="*/ 71456 h 284842"/>
                <a:gd name="connsiteX1" fmla="*/ 36908 w 240627"/>
                <a:gd name="connsiteY1" fmla="*/ 113349 h 284842"/>
                <a:gd name="connsiteX2" fmla="*/ 11969 w 240627"/>
                <a:gd name="connsiteY2" fmla="*/ 152860 h 284842"/>
                <a:gd name="connsiteX3" fmla="*/ 240627 w 240627"/>
                <a:gd name="connsiteY3" fmla="*/ 284843 h 284842"/>
                <a:gd name="connsiteX4" fmla="*/ 240627 w 240627"/>
                <a:gd name="connsiteY4" fmla="*/ 0 h 284842"/>
                <a:gd name="connsiteX5" fmla="*/ 186685 w 240627"/>
                <a:gd name="connsiteY5" fmla="*/ 71456 h 28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627" h="284842">
                  <a:moveTo>
                    <a:pt x="186685" y="71456"/>
                  </a:moveTo>
                  <a:cubicBezTo>
                    <a:pt x="146334" y="97376"/>
                    <a:pt x="92251" y="111387"/>
                    <a:pt x="36908" y="113349"/>
                  </a:cubicBezTo>
                  <a:cubicBezTo>
                    <a:pt x="2721" y="114610"/>
                    <a:pt x="-12410" y="138849"/>
                    <a:pt x="11969" y="152860"/>
                  </a:cubicBezTo>
                  <a:lnTo>
                    <a:pt x="240627" y="284843"/>
                  </a:lnTo>
                  <a:lnTo>
                    <a:pt x="240627" y="0"/>
                  </a:lnTo>
                  <a:cubicBezTo>
                    <a:pt x="236284" y="25780"/>
                    <a:pt x="218490" y="51000"/>
                    <a:pt x="186685" y="71456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83CF3F-7F85-2DA8-28AB-CB8529BB154D}"/>
                </a:ext>
              </a:extLst>
            </p:cNvPr>
            <p:cNvSpPr/>
            <p:nvPr/>
          </p:nvSpPr>
          <p:spPr>
            <a:xfrm>
              <a:off x="1829805" y="4411059"/>
              <a:ext cx="18112" cy="362"/>
            </a:xfrm>
            <a:custGeom>
              <a:avLst/>
              <a:gdLst>
                <a:gd name="connsiteX0" fmla="*/ 0 w 14010"/>
                <a:gd name="connsiteY0" fmla="*/ 0 h 280"/>
                <a:gd name="connsiteX1" fmla="*/ 0 w 14010"/>
                <a:gd name="connsiteY1" fmla="*/ 0 h 280"/>
                <a:gd name="connsiteX2" fmla="*/ 0 w 14010"/>
                <a:gd name="connsiteY2" fmla="*/ 280 h 280"/>
                <a:gd name="connsiteX3" fmla="*/ 0 w 14010"/>
                <a:gd name="connsiteY3" fmla="*/ 0 h 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10" h="280">
                  <a:moveTo>
                    <a:pt x="0" y="0"/>
                  </a:moveTo>
                  <a:lnTo>
                    <a:pt x="0" y="0"/>
                  </a:lnTo>
                  <a:lnTo>
                    <a:pt x="0" y="280"/>
                  </a:lnTo>
                  <a:cubicBezTo>
                    <a:pt x="0" y="140"/>
                    <a:pt x="0" y="140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 w="13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5" name="Graphic 1">
              <a:extLst>
                <a:ext uri="{FF2B5EF4-FFF2-40B4-BE49-F238E27FC236}">
                  <a16:creationId xmlns:a16="http://schemas.microsoft.com/office/drawing/2014/main" id="{BE1E5710-9321-0B57-260F-AE2AC69F8A72}"/>
                </a:ext>
              </a:extLst>
            </p:cNvPr>
            <p:cNvGrpSpPr/>
            <p:nvPr/>
          </p:nvGrpSpPr>
          <p:grpSpPr>
            <a:xfrm>
              <a:off x="1829537" y="4413594"/>
              <a:ext cx="2597951" cy="1175397"/>
              <a:chOff x="3826156" y="3283005"/>
              <a:chExt cx="2009518" cy="90917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B6B3DC5-499C-D526-E1AB-6839ED62522B}"/>
                  </a:ext>
                </a:extLst>
              </p:cNvPr>
              <p:cNvSpPr/>
              <p:nvPr/>
            </p:nvSpPr>
            <p:spPr>
              <a:xfrm>
                <a:off x="4953264" y="3285807"/>
                <a:ext cx="882410" cy="533673"/>
              </a:xfrm>
              <a:custGeom>
                <a:avLst/>
                <a:gdLst>
                  <a:gd name="connsiteX0" fmla="*/ 512942 w 882410"/>
                  <a:gd name="connsiteY0" fmla="*/ 213107 h 533673"/>
                  <a:gd name="connsiteX1" fmla="*/ 459140 w 882410"/>
                  <a:gd name="connsiteY1" fmla="*/ 202038 h 533673"/>
                  <a:gd name="connsiteX2" fmla="*/ 381239 w 882410"/>
                  <a:gd name="connsiteY2" fmla="*/ 114750 h 533673"/>
                  <a:gd name="connsiteX3" fmla="*/ 79162 w 882410"/>
                  <a:gd name="connsiteY3" fmla="*/ 113629 h 533673"/>
                  <a:gd name="connsiteX4" fmla="*/ 67954 w 882410"/>
                  <a:gd name="connsiteY4" fmla="*/ 308101 h 533673"/>
                  <a:gd name="connsiteX5" fmla="*/ 209605 w 882410"/>
                  <a:gd name="connsiteY5" fmla="*/ 346631 h 533673"/>
                  <a:gd name="connsiteX6" fmla="*/ 237346 w 882410"/>
                  <a:gd name="connsiteY6" fmla="*/ 362884 h 533673"/>
                  <a:gd name="connsiteX7" fmla="*/ 237486 w 882410"/>
                  <a:gd name="connsiteY7" fmla="*/ 362884 h 533673"/>
                  <a:gd name="connsiteX8" fmla="*/ 237486 w 882410"/>
                  <a:gd name="connsiteY8" fmla="*/ 363164 h 533673"/>
                  <a:gd name="connsiteX9" fmla="*/ 237486 w 882410"/>
                  <a:gd name="connsiteY9" fmla="*/ 364005 h 533673"/>
                  <a:gd name="connsiteX10" fmla="*/ 237486 w 882410"/>
                  <a:gd name="connsiteY10" fmla="*/ 398612 h 533673"/>
                  <a:gd name="connsiteX11" fmla="*/ 381519 w 882410"/>
                  <a:gd name="connsiteY11" fmla="*/ 429997 h 533673"/>
                  <a:gd name="connsiteX12" fmla="*/ 459420 w 882410"/>
                  <a:gd name="connsiteY12" fmla="*/ 517285 h 533673"/>
                  <a:gd name="connsiteX13" fmla="*/ 513222 w 882410"/>
                  <a:gd name="connsiteY13" fmla="*/ 528354 h 533673"/>
                  <a:gd name="connsiteX14" fmla="*/ 866859 w 882410"/>
                  <a:gd name="connsiteY14" fmla="*/ 324214 h 533673"/>
                  <a:gd name="connsiteX15" fmla="*/ 882411 w 882410"/>
                  <a:gd name="connsiteY15" fmla="*/ 320991 h 533673"/>
                  <a:gd name="connsiteX16" fmla="*/ 882411 w 882410"/>
                  <a:gd name="connsiteY16" fmla="*/ 0 h 533673"/>
                  <a:gd name="connsiteX17" fmla="*/ 512942 w 882410"/>
                  <a:gd name="connsiteY17" fmla="*/ 213107 h 53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2410" h="533673">
                    <a:moveTo>
                      <a:pt x="512942" y="213107"/>
                    </a:moveTo>
                    <a:cubicBezTo>
                      <a:pt x="494167" y="223895"/>
                      <a:pt x="461802" y="217310"/>
                      <a:pt x="459140" y="202038"/>
                    </a:cubicBezTo>
                    <a:cubicBezTo>
                      <a:pt x="453535" y="169673"/>
                      <a:pt x="427615" y="138288"/>
                      <a:pt x="381239" y="114750"/>
                    </a:cubicBezTo>
                    <a:cubicBezTo>
                      <a:pt x="299415" y="73137"/>
                      <a:pt x="160846" y="72717"/>
                      <a:pt x="79162" y="113629"/>
                    </a:cubicBezTo>
                    <a:cubicBezTo>
                      <a:pt x="-22557" y="164489"/>
                      <a:pt x="-26200" y="253879"/>
                      <a:pt x="67954" y="308101"/>
                    </a:cubicBezTo>
                    <a:cubicBezTo>
                      <a:pt x="107605" y="330939"/>
                      <a:pt x="157904" y="343829"/>
                      <a:pt x="209605" y="346631"/>
                    </a:cubicBezTo>
                    <a:cubicBezTo>
                      <a:pt x="225577" y="347472"/>
                      <a:pt x="235945" y="354898"/>
                      <a:pt x="237346" y="362884"/>
                    </a:cubicBezTo>
                    <a:lnTo>
                      <a:pt x="237486" y="362884"/>
                    </a:lnTo>
                    <a:lnTo>
                      <a:pt x="237486" y="363164"/>
                    </a:lnTo>
                    <a:cubicBezTo>
                      <a:pt x="237486" y="363444"/>
                      <a:pt x="237486" y="363725"/>
                      <a:pt x="237486" y="364005"/>
                    </a:cubicBezTo>
                    <a:lnTo>
                      <a:pt x="237486" y="398612"/>
                    </a:lnTo>
                    <a:cubicBezTo>
                      <a:pt x="290168" y="399593"/>
                      <a:pt x="342288" y="410101"/>
                      <a:pt x="381519" y="429997"/>
                    </a:cubicBezTo>
                    <a:cubicBezTo>
                      <a:pt x="427895" y="453535"/>
                      <a:pt x="453816" y="484919"/>
                      <a:pt x="459420" y="517285"/>
                    </a:cubicBezTo>
                    <a:cubicBezTo>
                      <a:pt x="462082" y="532557"/>
                      <a:pt x="494447" y="539142"/>
                      <a:pt x="513222" y="528354"/>
                    </a:cubicBezTo>
                    <a:lnTo>
                      <a:pt x="866859" y="324214"/>
                    </a:lnTo>
                    <a:lnTo>
                      <a:pt x="882411" y="320991"/>
                    </a:lnTo>
                    <a:lnTo>
                      <a:pt x="882411" y="0"/>
                    </a:lnTo>
                    <a:lnTo>
                      <a:pt x="512942" y="213107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E1DC9F5-3451-A6DF-1F24-BFFF7E5D08B0}"/>
                  </a:ext>
                </a:extLst>
              </p:cNvPr>
              <p:cNvSpPr/>
              <p:nvPr/>
            </p:nvSpPr>
            <p:spPr>
              <a:xfrm>
                <a:off x="3826156" y="3283005"/>
                <a:ext cx="985738" cy="909171"/>
              </a:xfrm>
              <a:custGeom>
                <a:avLst/>
                <a:gdLst>
                  <a:gd name="connsiteX0" fmla="*/ 31452 w 985738"/>
                  <a:gd name="connsiteY0" fmla="*/ 42733 h 909171"/>
                  <a:gd name="connsiteX1" fmla="*/ 68 w 985738"/>
                  <a:gd name="connsiteY1" fmla="*/ 0 h 909171"/>
                  <a:gd name="connsiteX2" fmla="*/ 68 w 985738"/>
                  <a:gd name="connsiteY2" fmla="*/ 308662 h 909171"/>
                  <a:gd name="connsiteX3" fmla="*/ 488 w 985738"/>
                  <a:gd name="connsiteY3" fmla="*/ 308521 h 909171"/>
                  <a:gd name="connsiteX4" fmla="*/ 31452 w 985738"/>
                  <a:gd name="connsiteY4" fmla="*/ 358120 h 909171"/>
                  <a:gd name="connsiteX5" fmla="*/ 985739 w 985738"/>
                  <a:gd name="connsiteY5" fmla="*/ 909171 h 909171"/>
                  <a:gd name="connsiteX6" fmla="*/ 985739 w 985738"/>
                  <a:gd name="connsiteY6" fmla="*/ 593925 h 909171"/>
                  <a:gd name="connsiteX7" fmla="*/ 31452 w 985738"/>
                  <a:gd name="connsiteY7" fmla="*/ 42733 h 909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5738" h="909171">
                    <a:moveTo>
                      <a:pt x="31452" y="42733"/>
                    </a:moveTo>
                    <a:cubicBezTo>
                      <a:pt x="10996" y="30964"/>
                      <a:pt x="488" y="15552"/>
                      <a:pt x="68" y="0"/>
                    </a:cubicBezTo>
                    <a:lnTo>
                      <a:pt x="68" y="308662"/>
                    </a:lnTo>
                    <a:lnTo>
                      <a:pt x="488" y="308521"/>
                    </a:lnTo>
                    <a:cubicBezTo>
                      <a:pt x="-2454" y="326175"/>
                      <a:pt x="7914" y="344530"/>
                      <a:pt x="31452" y="358120"/>
                    </a:cubicBezTo>
                    <a:lnTo>
                      <a:pt x="985739" y="909171"/>
                    </a:lnTo>
                    <a:lnTo>
                      <a:pt x="985739" y="593925"/>
                    </a:lnTo>
                    <a:lnTo>
                      <a:pt x="31452" y="42733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100ED06-FD6C-E25D-6737-28E6D5F24A65}"/>
                  </a:ext>
                </a:extLst>
              </p:cNvPr>
              <p:cNvSpPr/>
              <p:nvPr/>
            </p:nvSpPr>
            <p:spPr>
              <a:xfrm>
                <a:off x="5190611" y="3648832"/>
                <a:ext cx="14010" cy="280"/>
              </a:xfrm>
              <a:custGeom>
                <a:avLst/>
                <a:gdLst>
                  <a:gd name="connsiteX0" fmla="*/ 0 w 14010"/>
                  <a:gd name="connsiteY0" fmla="*/ 0 h 280"/>
                  <a:gd name="connsiteX1" fmla="*/ 0 w 14010"/>
                  <a:gd name="connsiteY1" fmla="*/ 0 h 280"/>
                  <a:gd name="connsiteX2" fmla="*/ 0 w 14010"/>
                  <a:gd name="connsiteY2" fmla="*/ 280 h 280"/>
                  <a:gd name="connsiteX3" fmla="*/ 0 w 14010"/>
                  <a:gd name="connsiteY3" fmla="*/ 0 h 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10" h="28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0"/>
                      <a:pt x="0" y="140"/>
                      <a:pt x="0" y="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E7330E2-4F48-0117-F6D9-6825CF0AD027}"/>
                  </a:ext>
                </a:extLst>
              </p:cNvPr>
              <p:cNvSpPr/>
              <p:nvPr/>
            </p:nvSpPr>
            <p:spPr>
              <a:xfrm>
                <a:off x="5190611" y="3648832"/>
                <a:ext cx="14010" cy="280"/>
              </a:xfrm>
              <a:custGeom>
                <a:avLst/>
                <a:gdLst>
                  <a:gd name="connsiteX0" fmla="*/ 0 w 14010"/>
                  <a:gd name="connsiteY0" fmla="*/ 0 h 280"/>
                  <a:gd name="connsiteX1" fmla="*/ 0 w 14010"/>
                  <a:gd name="connsiteY1" fmla="*/ 0 h 280"/>
                  <a:gd name="connsiteX2" fmla="*/ 0 w 14010"/>
                  <a:gd name="connsiteY2" fmla="*/ 280 h 280"/>
                  <a:gd name="connsiteX3" fmla="*/ 0 w 14010"/>
                  <a:gd name="connsiteY3" fmla="*/ 0 h 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10" h="28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0"/>
                      <a:pt x="0" y="140"/>
                      <a:pt x="0" y="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4E1E4D2-AA6F-4F1B-F1DB-880140C147F9}"/>
                  </a:ext>
                </a:extLst>
              </p:cNvPr>
              <p:cNvSpPr/>
              <p:nvPr/>
            </p:nvSpPr>
            <p:spPr>
              <a:xfrm>
                <a:off x="4812035" y="3649952"/>
                <a:ext cx="378596" cy="541944"/>
              </a:xfrm>
              <a:custGeom>
                <a:avLst/>
                <a:gdLst>
                  <a:gd name="connsiteX0" fmla="*/ 369609 w 378596"/>
                  <a:gd name="connsiteY0" fmla="*/ 13310 h 541944"/>
                  <a:gd name="connsiteX1" fmla="*/ 0 w 378596"/>
                  <a:gd name="connsiteY1" fmla="*/ 226697 h 541944"/>
                  <a:gd name="connsiteX2" fmla="*/ 0 w 378596"/>
                  <a:gd name="connsiteY2" fmla="*/ 541944 h 541944"/>
                  <a:gd name="connsiteX3" fmla="*/ 369609 w 378596"/>
                  <a:gd name="connsiteY3" fmla="*/ 328557 h 541944"/>
                  <a:gd name="connsiteX4" fmla="*/ 378436 w 378596"/>
                  <a:gd name="connsiteY4" fmla="*/ 317068 h 541944"/>
                  <a:gd name="connsiteX5" fmla="*/ 378576 w 378596"/>
                  <a:gd name="connsiteY5" fmla="*/ 317068 h 541944"/>
                  <a:gd name="connsiteX6" fmla="*/ 378576 w 378596"/>
                  <a:gd name="connsiteY6" fmla="*/ 315247 h 541944"/>
                  <a:gd name="connsiteX7" fmla="*/ 378576 w 378596"/>
                  <a:gd name="connsiteY7" fmla="*/ 314406 h 541944"/>
                  <a:gd name="connsiteX8" fmla="*/ 378576 w 378596"/>
                  <a:gd name="connsiteY8" fmla="*/ 34607 h 541944"/>
                  <a:gd name="connsiteX9" fmla="*/ 378576 w 378596"/>
                  <a:gd name="connsiteY9" fmla="*/ 0 h 541944"/>
                  <a:gd name="connsiteX10" fmla="*/ 369609 w 378596"/>
                  <a:gd name="connsiteY10" fmla="*/ 13310 h 54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8596" h="541944">
                    <a:moveTo>
                      <a:pt x="369609" y="13310"/>
                    </a:moveTo>
                    <a:lnTo>
                      <a:pt x="0" y="226697"/>
                    </a:lnTo>
                    <a:lnTo>
                      <a:pt x="0" y="541944"/>
                    </a:lnTo>
                    <a:lnTo>
                      <a:pt x="369609" y="328557"/>
                    </a:lnTo>
                    <a:cubicBezTo>
                      <a:pt x="375354" y="325194"/>
                      <a:pt x="378016" y="321131"/>
                      <a:pt x="378436" y="317068"/>
                    </a:cubicBezTo>
                    <a:lnTo>
                      <a:pt x="378576" y="317068"/>
                    </a:lnTo>
                    <a:lnTo>
                      <a:pt x="378576" y="315247"/>
                    </a:lnTo>
                    <a:cubicBezTo>
                      <a:pt x="378576" y="314967"/>
                      <a:pt x="378576" y="314686"/>
                      <a:pt x="378576" y="314406"/>
                    </a:cubicBezTo>
                    <a:lnTo>
                      <a:pt x="378576" y="34607"/>
                    </a:lnTo>
                    <a:lnTo>
                      <a:pt x="378576" y="0"/>
                    </a:lnTo>
                    <a:cubicBezTo>
                      <a:pt x="378856" y="4624"/>
                      <a:pt x="376194" y="9527"/>
                      <a:pt x="369609" y="133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A3E261F-3661-876C-A10F-DF76209B0F7D}"/>
                  </a:ext>
                </a:extLst>
              </p:cNvPr>
              <p:cNvSpPr/>
              <p:nvPr/>
            </p:nvSpPr>
            <p:spPr>
              <a:xfrm>
                <a:off x="4812035" y="3649952"/>
                <a:ext cx="378596" cy="541944"/>
              </a:xfrm>
              <a:custGeom>
                <a:avLst/>
                <a:gdLst>
                  <a:gd name="connsiteX0" fmla="*/ 369609 w 378596"/>
                  <a:gd name="connsiteY0" fmla="*/ 13310 h 541944"/>
                  <a:gd name="connsiteX1" fmla="*/ 0 w 378596"/>
                  <a:gd name="connsiteY1" fmla="*/ 226697 h 541944"/>
                  <a:gd name="connsiteX2" fmla="*/ 0 w 378596"/>
                  <a:gd name="connsiteY2" fmla="*/ 541944 h 541944"/>
                  <a:gd name="connsiteX3" fmla="*/ 369609 w 378596"/>
                  <a:gd name="connsiteY3" fmla="*/ 328557 h 541944"/>
                  <a:gd name="connsiteX4" fmla="*/ 378436 w 378596"/>
                  <a:gd name="connsiteY4" fmla="*/ 317068 h 541944"/>
                  <a:gd name="connsiteX5" fmla="*/ 378576 w 378596"/>
                  <a:gd name="connsiteY5" fmla="*/ 317068 h 541944"/>
                  <a:gd name="connsiteX6" fmla="*/ 378576 w 378596"/>
                  <a:gd name="connsiteY6" fmla="*/ 315247 h 541944"/>
                  <a:gd name="connsiteX7" fmla="*/ 378576 w 378596"/>
                  <a:gd name="connsiteY7" fmla="*/ 314406 h 541944"/>
                  <a:gd name="connsiteX8" fmla="*/ 378576 w 378596"/>
                  <a:gd name="connsiteY8" fmla="*/ 34607 h 541944"/>
                  <a:gd name="connsiteX9" fmla="*/ 378576 w 378596"/>
                  <a:gd name="connsiteY9" fmla="*/ 0 h 541944"/>
                  <a:gd name="connsiteX10" fmla="*/ 369609 w 378596"/>
                  <a:gd name="connsiteY10" fmla="*/ 13310 h 54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8596" h="541944">
                    <a:moveTo>
                      <a:pt x="369609" y="13310"/>
                    </a:moveTo>
                    <a:lnTo>
                      <a:pt x="0" y="226697"/>
                    </a:lnTo>
                    <a:lnTo>
                      <a:pt x="0" y="541944"/>
                    </a:lnTo>
                    <a:lnTo>
                      <a:pt x="369609" y="328557"/>
                    </a:lnTo>
                    <a:cubicBezTo>
                      <a:pt x="375354" y="325194"/>
                      <a:pt x="378016" y="321131"/>
                      <a:pt x="378436" y="317068"/>
                    </a:cubicBezTo>
                    <a:lnTo>
                      <a:pt x="378576" y="317068"/>
                    </a:lnTo>
                    <a:lnTo>
                      <a:pt x="378576" y="315247"/>
                    </a:lnTo>
                    <a:cubicBezTo>
                      <a:pt x="378576" y="314967"/>
                      <a:pt x="378576" y="314686"/>
                      <a:pt x="378576" y="314406"/>
                    </a:cubicBezTo>
                    <a:lnTo>
                      <a:pt x="378576" y="34607"/>
                    </a:lnTo>
                    <a:lnTo>
                      <a:pt x="378576" y="0"/>
                    </a:lnTo>
                    <a:cubicBezTo>
                      <a:pt x="378856" y="4624"/>
                      <a:pt x="376194" y="9527"/>
                      <a:pt x="369609" y="133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aphic 1">
              <a:extLst>
                <a:ext uri="{FF2B5EF4-FFF2-40B4-BE49-F238E27FC236}">
                  <a16:creationId xmlns:a16="http://schemas.microsoft.com/office/drawing/2014/main" id="{94ADFC5E-7B5F-727A-3511-87B361424B89}"/>
                </a:ext>
              </a:extLst>
            </p:cNvPr>
            <p:cNvGrpSpPr/>
            <p:nvPr/>
          </p:nvGrpSpPr>
          <p:grpSpPr>
            <a:xfrm>
              <a:off x="1829620" y="3922170"/>
              <a:ext cx="2597505" cy="1277197"/>
              <a:chOff x="3826221" y="2902888"/>
              <a:chExt cx="2009173" cy="987913"/>
            </a:xfrm>
            <a:solidFill>
              <a:srgbClr val="FFFFFF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6F046AC-F3E7-180F-6618-57B5E7A0FB70}"/>
                  </a:ext>
                </a:extLst>
              </p:cNvPr>
              <p:cNvSpPr/>
              <p:nvPr/>
            </p:nvSpPr>
            <p:spPr>
              <a:xfrm>
                <a:off x="3826221" y="3282025"/>
                <a:ext cx="1364560" cy="608776"/>
              </a:xfrm>
              <a:custGeom>
                <a:avLst/>
                <a:gdLst>
                  <a:gd name="connsiteX0" fmla="*/ 1353182 w 1364560"/>
                  <a:gd name="connsiteY0" fmla="*/ 368488 h 608776"/>
                  <a:gd name="connsiteX1" fmla="*/ 985675 w 1364560"/>
                  <a:gd name="connsiteY1" fmla="*/ 580614 h 608776"/>
                  <a:gd name="connsiteX2" fmla="*/ 31388 w 1364560"/>
                  <a:gd name="connsiteY2" fmla="*/ 29703 h 608776"/>
                  <a:gd name="connsiteX3" fmla="*/ 2806 w 1364560"/>
                  <a:gd name="connsiteY3" fmla="*/ 0 h 608776"/>
                  <a:gd name="connsiteX4" fmla="*/ 31388 w 1364560"/>
                  <a:gd name="connsiteY4" fmla="*/ 57725 h 608776"/>
                  <a:gd name="connsiteX5" fmla="*/ 985675 w 1364560"/>
                  <a:gd name="connsiteY5" fmla="*/ 608776 h 608776"/>
                  <a:gd name="connsiteX6" fmla="*/ 1355284 w 1364560"/>
                  <a:gd name="connsiteY6" fmla="*/ 395389 h 608776"/>
                  <a:gd name="connsiteX7" fmla="*/ 1353182 w 1364560"/>
                  <a:gd name="connsiteY7" fmla="*/ 368488 h 60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4560" h="608776">
                    <a:moveTo>
                      <a:pt x="1353182" y="368488"/>
                    </a:moveTo>
                    <a:lnTo>
                      <a:pt x="985675" y="580614"/>
                    </a:lnTo>
                    <a:lnTo>
                      <a:pt x="31388" y="29703"/>
                    </a:lnTo>
                    <a:cubicBezTo>
                      <a:pt x="16676" y="21156"/>
                      <a:pt x="7289" y="10929"/>
                      <a:pt x="2806" y="0"/>
                    </a:cubicBezTo>
                    <a:cubicBezTo>
                      <a:pt x="-5321" y="20036"/>
                      <a:pt x="4207" y="42033"/>
                      <a:pt x="31388" y="57725"/>
                    </a:cubicBezTo>
                    <a:lnTo>
                      <a:pt x="985675" y="608776"/>
                    </a:lnTo>
                    <a:lnTo>
                      <a:pt x="1355284" y="395389"/>
                    </a:lnTo>
                    <a:cubicBezTo>
                      <a:pt x="1369295" y="387263"/>
                      <a:pt x="1366493" y="374933"/>
                      <a:pt x="1353182" y="368488"/>
                    </a:cubicBezTo>
                    <a:close/>
                  </a:path>
                </a:pathLst>
              </a:custGeom>
              <a:solidFill>
                <a:srgbClr val="92D05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088EF50-130F-3B99-C5E7-9FB9C7234B19}"/>
                  </a:ext>
                </a:extLst>
              </p:cNvPr>
              <p:cNvSpPr/>
              <p:nvPr/>
            </p:nvSpPr>
            <p:spPr>
              <a:xfrm>
                <a:off x="5447812" y="2902888"/>
                <a:ext cx="241620" cy="149497"/>
              </a:xfrm>
              <a:custGeom>
                <a:avLst/>
                <a:gdLst>
                  <a:gd name="connsiteX0" fmla="*/ 186526 w 241620"/>
                  <a:gd name="connsiteY0" fmla="*/ 70615 h 149497"/>
                  <a:gd name="connsiteX1" fmla="*/ 36889 w 241620"/>
                  <a:gd name="connsiteY1" fmla="*/ 112508 h 149497"/>
                  <a:gd name="connsiteX2" fmla="*/ 8166 w 241620"/>
                  <a:gd name="connsiteY2" fmla="*/ 149497 h 149497"/>
                  <a:gd name="connsiteX3" fmla="*/ 36889 w 241620"/>
                  <a:gd name="connsiteY3" fmla="*/ 140530 h 149497"/>
                  <a:gd name="connsiteX4" fmla="*/ 186526 w 241620"/>
                  <a:gd name="connsiteY4" fmla="*/ 98637 h 149497"/>
                  <a:gd name="connsiteX5" fmla="*/ 240188 w 241620"/>
                  <a:gd name="connsiteY5" fmla="*/ 0 h 149497"/>
                  <a:gd name="connsiteX6" fmla="*/ 186526 w 241620"/>
                  <a:gd name="connsiteY6" fmla="*/ 70615 h 14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620" h="149497">
                    <a:moveTo>
                      <a:pt x="186526" y="70615"/>
                    </a:moveTo>
                    <a:cubicBezTo>
                      <a:pt x="146174" y="96676"/>
                      <a:pt x="92092" y="110546"/>
                      <a:pt x="36889" y="112508"/>
                    </a:cubicBezTo>
                    <a:cubicBezTo>
                      <a:pt x="4664" y="113629"/>
                      <a:pt x="-10608" y="135206"/>
                      <a:pt x="8166" y="149497"/>
                    </a:cubicBezTo>
                    <a:cubicBezTo>
                      <a:pt x="14611" y="144593"/>
                      <a:pt x="24419" y="140950"/>
                      <a:pt x="36889" y="140530"/>
                    </a:cubicBezTo>
                    <a:cubicBezTo>
                      <a:pt x="92232" y="138568"/>
                      <a:pt x="146315" y="124557"/>
                      <a:pt x="186526" y="98637"/>
                    </a:cubicBezTo>
                    <a:cubicBezTo>
                      <a:pt x="229260" y="71036"/>
                      <a:pt x="247053" y="34887"/>
                      <a:pt x="240188" y="0"/>
                    </a:cubicBezTo>
                    <a:cubicBezTo>
                      <a:pt x="235564" y="25500"/>
                      <a:pt x="217911" y="50440"/>
                      <a:pt x="186526" y="70615"/>
                    </a:cubicBezTo>
                    <a:close/>
                  </a:path>
                </a:pathLst>
              </a:custGeom>
              <a:solidFill>
                <a:srgbClr val="92D05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5F007FE-760B-F90F-2666-100D0F0999C6}"/>
                  </a:ext>
                </a:extLst>
              </p:cNvPr>
              <p:cNvSpPr/>
              <p:nvPr/>
            </p:nvSpPr>
            <p:spPr>
              <a:xfrm>
                <a:off x="4953519" y="3285807"/>
                <a:ext cx="881875" cy="232438"/>
              </a:xfrm>
              <a:custGeom>
                <a:avLst/>
                <a:gdLst>
                  <a:gd name="connsiteX0" fmla="*/ 512687 w 881875"/>
                  <a:gd name="connsiteY0" fmla="*/ 199096 h 232438"/>
                  <a:gd name="connsiteX1" fmla="*/ 458885 w 881875"/>
                  <a:gd name="connsiteY1" fmla="*/ 188027 h 232438"/>
                  <a:gd name="connsiteX2" fmla="*/ 380984 w 881875"/>
                  <a:gd name="connsiteY2" fmla="*/ 100739 h 232438"/>
                  <a:gd name="connsiteX3" fmla="*/ 78908 w 881875"/>
                  <a:gd name="connsiteY3" fmla="*/ 99618 h 232438"/>
                  <a:gd name="connsiteX4" fmla="*/ 1287 w 881875"/>
                  <a:gd name="connsiteY4" fmla="*/ 213527 h 232438"/>
                  <a:gd name="connsiteX5" fmla="*/ 78908 w 881875"/>
                  <a:gd name="connsiteY5" fmla="*/ 127640 h 232438"/>
                  <a:gd name="connsiteX6" fmla="*/ 380984 w 881875"/>
                  <a:gd name="connsiteY6" fmla="*/ 128761 h 232438"/>
                  <a:gd name="connsiteX7" fmla="*/ 458885 w 881875"/>
                  <a:gd name="connsiteY7" fmla="*/ 216049 h 232438"/>
                  <a:gd name="connsiteX8" fmla="*/ 512687 w 881875"/>
                  <a:gd name="connsiteY8" fmla="*/ 227118 h 232438"/>
                  <a:gd name="connsiteX9" fmla="*/ 881876 w 881875"/>
                  <a:gd name="connsiteY9" fmla="*/ 14011 h 232438"/>
                  <a:gd name="connsiteX10" fmla="*/ 857637 w 881875"/>
                  <a:gd name="connsiteY10" fmla="*/ 0 h 232438"/>
                  <a:gd name="connsiteX11" fmla="*/ 512687 w 881875"/>
                  <a:gd name="connsiteY11" fmla="*/ 199096 h 23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1875" h="232438">
                    <a:moveTo>
                      <a:pt x="512687" y="199096"/>
                    </a:moveTo>
                    <a:cubicBezTo>
                      <a:pt x="493912" y="209884"/>
                      <a:pt x="461547" y="203299"/>
                      <a:pt x="458885" y="188027"/>
                    </a:cubicBezTo>
                    <a:cubicBezTo>
                      <a:pt x="453281" y="155662"/>
                      <a:pt x="427360" y="124277"/>
                      <a:pt x="380984" y="100739"/>
                    </a:cubicBezTo>
                    <a:cubicBezTo>
                      <a:pt x="299160" y="59126"/>
                      <a:pt x="160592" y="58706"/>
                      <a:pt x="78908" y="99618"/>
                    </a:cubicBezTo>
                    <a:cubicBezTo>
                      <a:pt x="19501" y="129321"/>
                      <a:pt x="-6279" y="172195"/>
                      <a:pt x="1287" y="213527"/>
                    </a:cubicBezTo>
                    <a:cubicBezTo>
                      <a:pt x="7172" y="181582"/>
                      <a:pt x="32952" y="150618"/>
                      <a:pt x="78908" y="127640"/>
                    </a:cubicBezTo>
                    <a:cubicBezTo>
                      <a:pt x="160732" y="86728"/>
                      <a:pt x="299300" y="87288"/>
                      <a:pt x="380984" y="128761"/>
                    </a:cubicBezTo>
                    <a:cubicBezTo>
                      <a:pt x="427360" y="152299"/>
                      <a:pt x="453281" y="183684"/>
                      <a:pt x="458885" y="216049"/>
                    </a:cubicBezTo>
                    <a:cubicBezTo>
                      <a:pt x="461547" y="231321"/>
                      <a:pt x="493912" y="237906"/>
                      <a:pt x="512687" y="227118"/>
                    </a:cubicBezTo>
                    <a:lnTo>
                      <a:pt x="881876" y="14011"/>
                    </a:lnTo>
                    <a:lnTo>
                      <a:pt x="857637" y="0"/>
                    </a:lnTo>
                    <a:lnTo>
                      <a:pt x="512687" y="199096"/>
                    </a:lnTo>
                    <a:close/>
                  </a:path>
                </a:pathLst>
              </a:custGeom>
              <a:solidFill>
                <a:srgbClr val="92D05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5E01E54-6A4D-436D-E484-D3CB04CE2A2F}"/>
              </a:ext>
            </a:extLst>
          </p:cNvPr>
          <p:cNvGrpSpPr/>
          <p:nvPr/>
        </p:nvGrpSpPr>
        <p:grpSpPr>
          <a:xfrm>
            <a:off x="6405100" y="2495168"/>
            <a:ext cx="2403493" cy="1807589"/>
            <a:chOff x="5099287" y="3590081"/>
            <a:chExt cx="2600803" cy="195598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1B8FC89-31E6-4F08-9113-3C17EC866C7B}"/>
                </a:ext>
              </a:extLst>
            </p:cNvPr>
            <p:cNvSpPr/>
            <p:nvPr/>
          </p:nvSpPr>
          <p:spPr>
            <a:xfrm>
              <a:off x="5934730" y="3899528"/>
              <a:ext cx="307570" cy="362880"/>
            </a:xfrm>
            <a:custGeom>
              <a:avLst/>
              <a:gdLst>
                <a:gd name="connsiteX0" fmla="*/ 158744 w 237906"/>
                <a:gd name="connsiteY0" fmla="*/ 250236 h 280688"/>
                <a:gd name="connsiteX1" fmla="*/ 169953 w 237906"/>
                <a:gd name="connsiteY1" fmla="*/ 55764 h 280688"/>
                <a:gd name="connsiteX2" fmla="*/ 28302 w 237906"/>
                <a:gd name="connsiteY2" fmla="*/ 17234 h 280688"/>
                <a:gd name="connsiteX3" fmla="*/ 560 w 237906"/>
                <a:gd name="connsiteY3" fmla="*/ 0 h 280688"/>
                <a:gd name="connsiteX4" fmla="*/ 0 w 237906"/>
                <a:gd name="connsiteY4" fmla="*/ 140 h 280688"/>
                <a:gd name="connsiteX5" fmla="*/ 0 w 237906"/>
                <a:gd name="connsiteY5" fmla="*/ 280640 h 280688"/>
                <a:gd name="connsiteX6" fmla="*/ 158744 w 237906"/>
                <a:gd name="connsiteY6" fmla="*/ 250236 h 28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906" h="280688">
                  <a:moveTo>
                    <a:pt x="158744" y="250236"/>
                  </a:moveTo>
                  <a:cubicBezTo>
                    <a:pt x="260464" y="199376"/>
                    <a:pt x="264107" y="109986"/>
                    <a:pt x="169953" y="55764"/>
                  </a:cubicBezTo>
                  <a:cubicBezTo>
                    <a:pt x="130302" y="32926"/>
                    <a:pt x="80002" y="20036"/>
                    <a:pt x="28302" y="17234"/>
                  </a:cubicBezTo>
                  <a:cubicBezTo>
                    <a:pt x="11629" y="16253"/>
                    <a:pt x="1121" y="8407"/>
                    <a:pt x="560" y="0"/>
                  </a:cubicBezTo>
                  <a:lnTo>
                    <a:pt x="0" y="140"/>
                  </a:lnTo>
                  <a:lnTo>
                    <a:pt x="0" y="280640"/>
                  </a:lnTo>
                  <a:cubicBezTo>
                    <a:pt x="57585" y="281480"/>
                    <a:pt x="115871" y="271533"/>
                    <a:pt x="158744" y="250236"/>
                  </a:cubicBez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7" name="Graphic 1">
              <a:extLst>
                <a:ext uri="{FF2B5EF4-FFF2-40B4-BE49-F238E27FC236}">
                  <a16:creationId xmlns:a16="http://schemas.microsoft.com/office/drawing/2014/main" id="{5F3B95CB-2980-2466-E201-C0D3FEF64B53}"/>
                </a:ext>
              </a:extLst>
            </p:cNvPr>
            <p:cNvGrpSpPr/>
            <p:nvPr/>
          </p:nvGrpSpPr>
          <p:grpSpPr>
            <a:xfrm>
              <a:off x="6433219" y="4372476"/>
              <a:ext cx="1266871" cy="1173405"/>
              <a:chOff x="7387110" y="3251200"/>
              <a:chExt cx="979926" cy="907630"/>
            </a:xfrm>
            <a:solidFill>
              <a:srgbClr val="9F19AB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EFDE086-36F5-8D21-2E31-C6E9DC980208}"/>
                  </a:ext>
                </a:extLst>
              </p:cNvPr>
              <p:cNvSpPr/>
              <p:nvPr/>
            </p:nvSpPr>
            <p:spPr>
              <a:xfrm>
                <a:off x="7387110" y="3251200"/>
                <a:ext cx="979926" cy="907630"/>
              </a:xfrm>
              <a:custGeom>
                <a:avLst/>
                <a:gdLst>
                  <a:gd name="connsiteX0" fmla="*/ 979226 w 979926"/>
                  <a:gd name="connsiteY0" fmla="*/ 315387 h 907630"/>
                  <a:gd name="connsiteX1" fmla="*/ 979927 w 979926"/>
                  <a:gd name="connsiteY1" fmla="*/ 315247 h 907630"/>
                  <a:gd name="connsiteX2" fmla="*/ 979927 w 979926"/>
                  <a:gd name="connsiteY2" fmla="*/ 0 h 907630"/>
                  <a:gd name="connsiteX3" fmla="*/ 979226 w 979926"/>
                  <a:gd name="connsiteY3" fmla="*/ 140 h 907630"/>
                  <a:gd name="connsiteX4" fmla="*/ 948402 w 979926"/>
                  <a:gd name="connsiteY4" fmla="*/ 44835 h 907630"/>
                  <a:gd name="connsiteX5" fmla="*/ 0 w 979926"/>
                  <a:gd name="connsiteY5" fmla="*/ 592384 h 907630"/>
                  <a:gd name="connsiteX6" fmla="*/ 0 w 979926"/>
                  <a:gd name="connsiteY6" fmla="*/ 907630 h 907630"/>
                  <a:gd name="connsiteX7" fmla="*/ 948402 w 979926"/>
                  <a:gd name="connsiteY7" fmla="*/ 360082 h 907630"/>
                  <a:gd name="connsiteX8" fmla="*/ 979226 w 979926"/>
                  <a:gd name="connsiteY8" fmla="*/ 315387 h 90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926" h="907630">
                    <a:moveTo>
                      <a:pt x="979226" y="315387"/>
                    </a:moveTo>
                    <a:lnTo>
                      <a:pt x="979927" y="315247"/>
                    </a:lnTo>
                    <a:lnTo>
                      <a:pt x="979927" y="0"/>
                    </a:lnTo>
                    <a:lnTo>
                      <a:pt x="979226" y="140"/>
                    </a:lnTo>
                    <a:cubicBezTo>
                      <a:pt x="979927" y="16253"/>
                      <a:pt x="969699" y="32505"/>
                      <a:pt x="948402" y="44835"/>
                    </a:cubicBezTo>
                    <a:lnTo>
                      <a:pt x="0" y="592384"/>
                    </a:lnTo>
                    <a:lnTo>
                      <a:pt x="0" y="907630"/>
                    </a:lnTo>
                    <a:lnTo>
                      <a:pt x="948402" y="360082"/>
                    </a:lnTo>
                    <a:cubicBezTo>
                      <a:pt x="969699" y="347892"/>
                      <a:pt x="979927" y="331640"/>
                      <a:pt x="979226" y="315387"/>
                    </a:cubicBezTo>
                    <a:close/>
                  </a:path>
                </a:pathLst>
              </a:cu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6D83F43-C281-0858-AD28-034C9F232A2B}"/>
                  </a:ext>
                </a:extLst>
              </p:cNvPr>
              <p:cNvSpPr/>
              <p:nvPr/>
            </p:nvSpPr>
            <p:spPr>
              <a:xfrm>
                <a:off x="7387110" y="3251200"/>
                <a:ext cx="979926" cy="907630"/>
              </a:xfrm>
              <a:custGeom>
                <a:avLst/>
                <a:gdLst>
                  <a:gd name="connsiteX0" fmla="*/ 979226 w 979926"/>
                  <a:gd name="connsiteY0" fmla="*/ 315387 h 907630"/>
                  <a:gd name="connsiteX1" fmla="*/ 979927 w 979926"/>
                  <a:gd name="connsiteY1" fmla="*/ 315247 h 907630"/>
                  <a:gd name="connsiteX2" fmla="*/ 979927 w 979926"/>
                  <a:gd name="connsiteY2" fmla="*/ 0 h 907630"/>
                  <a:gd name="connsiteX3" fmla="*/ 979226 w 979926"/>
                  <a:gd name="connsiteY3" fmla="*/ 140 h 907630"/>
                  <a:gd name="connsiteX4" fmla="*/ 948402 w 979926"/>
                  <a:gd name="connsiteY4" fmla="*/ 44835 h 907630"/>
                  <a:gd name="connsiteX5" fmla="*/ 0 w 979926"/>
                  <a:gd name="connsiteY5" fmla="*/ 592384 h 907630"/>
                  <a:gd name="connsiteX6" fmla="*/ 0 w 979926"/>
                  <a:gd name="connsiteY6" fmla="*/ 907630 h 907630"/>
                  <a:gd name="connsiteX7" fmla="*/ 948402 w 979926"/>
                  <a:gd name="connsiteY7" fmla="*/ 360082 h 907630"/>
                  <a:gd name="connsiteX8" fmla="*/ 979226 w 979926"/>
                  <a:gd name="connsiteY8" fmla="*/ 315387 h 90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926" h="907630">
                    <a:moveTo>
                      <a:pt x="979226" y="315387"/>
                    </a:moveTo>
                    <a:lnTo>
                      <a:pt x="979927" y="315247"/>
                    </a:lnTo>
                    <a:lnTo>
                      <a:pt x="979927" y="0"/>
                    </a:lnTo>
                    <a:lnTo>
                      <a:pt x="979226" y="140"/>
                    </a:lnTo>
                    <a:cubicBezTo>
                      <a:pt x="979927" y="16253"/>
                      <a:pt x="969699" y="32505"/>
                      <a:pt x="948402" y="44835"/>
                    </a:cubicBezTo>
                    <a:lnTo>
                      <a:pt x="0" y="592384"/>
                    </a:lnTo>
                    <a:lnTo>
                      <a:pt x="0" y="907630"/>
                    </a:lnTo>
                    <a:lnTo>
                      <a:pt x="948402" y="360082"/>
                    </a:lnTo>
                    <a:cubicBezTo>
                      <a:pt x="969699" y="347892"/>
                      <a:pt x="979927" y="331640"/>
                      <a:pt x="979226" y="315387"/>
                    </a:cubicBezTo>
                    <a:close/>
                  </a:path>
                </a:pathLst>
              </a:cu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1F3C83B-23EA-B573-3098-9653C9BAF4F4}"/>
                </a:ext>
              </a:extLst>
            </p:cNvPr>
            <p:cNvSpPr/>
            <p:nvPr/>
          </p:nvSpPr>
          <p:spPr>
            <a:xfrm>
              <a:off x="5101862" y="4369941"/>
              <a:ext cx="501282" cy="516783"/>
            </a:xfrm>
            <a:custGeom>
              <a:avLst/>
              <a:gdLst>
                <a:gd name="connsiteX0" fmla="*/ 201057 w 387742"/>
                <a:gd name="connsiteY0" fmla="*/ 298293 h 399732"/>
                <a:gd name="connsiteX1" fmla="*/ 350835 w 387742"/>
                <a:gd name="connsiteY1" fmla="*/ 256401 h 399732"/>
                <a:gd name="connsiteX2" fmla="*/ 375774 w 387742"/>
                <a:gd name="connsiteY2" fmla="*/ 216890 h 399732"/>
                <a:gd name="connsiteX3" fmla="*/ 0 w 387742"/>
                <a:gd name="connsiteY3" fmla="*/ 0 h 399732"/>
                <a:gd name="connsiteX4" fmla="*/ 0 w 387742"/>
                <a:gd name="connsiteY4" fmla="*/ 315247 h 399732"/>
                <a:gd name="connsiteX5" fmla="*/ 146274 w 387742"/>
                <a:gd name="connsiteY5" fmla="*/ 399733 h 399732"/>
                <a:gd name="connsiteX6" fmla="*/ 147956 w 387742"/>
                <a:gd name="connsiteY6" fmla="*/ 399312 h 399732"/>
                <a:gd name="connsiteX7" fmla="*/ 201057 w 387742"/>
                <a:gd name="connsiteY7" fmla="*/ 298293 h 39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742" h="399732">
                  <a:moveTo>
                    <a:pt x="201057" y="298293"/>
                  </a:moveTo>
                  <a:cubicBezTo>
                    <a:pt x="241409" y="272373"/>
                    <a:pt x="295491" y="258362"/>
                    <a:pt x="350835" y="256401"/>
                  </a:cubicBezTo>
                  <a:cubicBezTo>
                    <a:pt x="385021" y="255140"/>
                    <a:pt x="400153" y="230901"/>
                    <a:pt x="375774" y="216890"/>
                  </a:cubicBezTo>
                  <a:lnTo>
                    <a:pt x="0" y="0"/>
                  </a:lnTo>
                  <a:lnTo>
                    <a:pt x="0" y="315247"/>
                  </a:lnTo>
                  <a:lnTo>
                    <a:pt x="146274" y="399733"/>
                  </a:lnTo>
                  <a:lnTo>
                    <a:pt x="147956" y="399312"/>
                  </a:lnTo>
                  <a:cubicBezTo>
                    <a:pt x="139830" y="363585"/>
                    <a:pt x="157343" y="326456"/>
                    <a:pt x="201057" y="298293"/>
                  </a:cubicBez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84181A8-1AAF-3988-209E-9F69619CD9A3}"/>
                </a:ext>
              </a:extLst>
            </p:cNvPr>
            <p:cNvSpPr/>
            <p:nvPr/>
          </p:nvSpPr>
          <p:spPr>
            <a:xfrm>
              <a:off x="5893069" y="4849247"/>
              <a:ext cx="540149" cy="696815"/>
            </a:xfrm>
            <a:custGeom>
              <a:avLst/>
              <a:gdLst>
                <a:gd name="connsiteX0" fmla="*/ 42033 w 417806"/>
                <a:gd name="connsiteY0" fmla="*/ 6851 h 538987"/>
                <a:gd name="connsiteX1" fmla="*/ 0 w 417806"/>
                <a:gd name="connsiteY1" fmla="*/ 1387 h 538987"/>
                <a:gd name="connsiteX2" fmla="*/ 0 w 417806"/>
                <a:gd name="connsiteY2" fmla="*/ 316634 h 538987"/>
                <a:gd name="connsiteX3" fmla="*/ 42033 w 417806"/>
                <a:gd name="connsiteY3" fmla="*/ 322098 h 538987"/>
                <a:gd name="connsiteX4" fmla="*/ 417807 w 417806"/>
                <a:gd name="connsiteY4" fmla="*/ 538988 h 538987"/>
                <a:gd name="connsiteX5" fmla="*/ 417807 w 417806"/>
                <a:gd name="connsiteY5" fmla="*/ 223741 h 538987"/>
                <a:gd name="connsiteX6" fmla="*/ 42033 w 417806"/>
                <a:gd name="connsiteY6" fmla="*/ 6851 h 53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806" h="538987">
                  <a:moveTo>
                    <a:pt x="42033" y="6851"/>
                  </a:moveTo>
                  <a:cubicBezTo>
                    <a:pt x="29983" y="-154"/>
                    <a:pt x="13731" y="-1415"/>
                    <a:pt x="0" y="1387"/>
                  </a:cubicBezTo>
                  <a:lnTo>
                    <a:pt x="0" y="316634"/>
                  </a:lnTo>
                  <a:cubicBezTo>
                    <a:pt x="13731" y="313831"/>
                    <a:pt x="29983" y="315233"/>
                    <a:pt x="42033" y="322098"/>
                  </a:cubicBezTo>
                  <a:lnTo>
                    <a:pt x="417807" y="538988"/>
                  </a:lnTo>
                  <a:lnTo>
                    <a:pt x="417807" y="223741"/>
                  </a:lnTo>
                  <a:lnTo>
                    <a:pt x="42033" y="6851"/>
                  </a:ln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DADC1E6-699F-1B8A-ED8F-A09BEDCA15CC}"/>
                </a:ext>
              </a:extLst>
            </p:cNvPr>
            <p:cNvSpPr/>
            <p:nvPr/>
          </p:nvSpPr>
          <p:spPr>
            <a:xfrm>
              <a:off x="5290453" y="4850859"/>
              <a:ext cx="602796" cy="586565"/>
            </a:xfrm>
            <a:custGeom>
              <a:avLst/>
              <a:gdLst>
                <a:gd name="connsiteX0" fmla="*/ 439783 w 466263"/>
                <a:gd name="connsiteY0" fmla="*/ 20176 h 453709"/>
                <a:gd name="connsiteX1" fmla="*/ 376174 w 466263"/>
                <a:gd name="connsiteY1" fmla="*/ 101579 h 453709"/>
                <a:gd name="connsiteX2" fmla="*/ 60086 w 466263"/>
                <a:gd name="connsiteY2" fmla="*/ 98357 h 453709"/>
                <a:gd name="connsiteX3" fmla="*/ 1941 w 466263"/>
                <a:gd name="connsiteY3" fmla="*/ 27181 h 453709"/>
                <a:gd name="connsiteX4" fmla="*/ 259 w 466263"/>
                <a:gd name="connsiteY4" fmla="*/ 27602 h 453709"/>
                <a:gd name="connsiteX5" fmla="*/ 259 w 466263"/>
                <a:gd name="connsiteY5" fmla="*/ 319450 h 453709"/>
                <a:gd name="connsiteX6" fmla="*/ 60086 w 466263"/>
                <a:gd name="connsiteY6" fmla="*/ 413463 h 453709"/>
                <a:gd name="connsiteX7" fmla="*/ 376174 w 466263"/>
                <a:gd name="connsiteY7" fmla="*/ 416686 h 453709"/>
                <a:gd name="connsiteX8" fmla="*/ 439783 w 466263"/>
                <a:gd name="connsiteY8" fmla="*/ 335282 h 453709"/>
                <a:gd name="connsiteX9" fmla="*/ 466264 w 466263"/>
                <a:gd name="connsiteY9" fmla="*/ 315247 h 453709"/>
                <a:gd name="connsiteX10" fmla="*/ 466264 w 466263"/>
                <a:gd name="connsiteY10" fmla="*/ 0 h 453709"/>
                <a:gd name="connsiteX11" fmla="*/ 439783 w 466263"/>
                <a:gd name="connsiteY11" fmla="*/ 20176 h 45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263" h="453709">
                  <a:moveTo>
                    <a:pt x="439783" y="20176"/>
                  </a:moveTo>
                  <a:cubicBezTo>
                    <a:pt x="436561" y="49879"/>
                    <a:pt x="415404" y="78882"/>
                    <a:pt x="376174" y="101579"/>
                  </a:cubicBezTo>
                  <a:cubicBezTo>
                    <a:pt x="288885" y="152019"/>
                    <a:pt x="145973" y="150898"/>
                    <a:pt x="60086" y="98357"/>
                  </a:cubicBezTo>
                  <a:cubicBezTo>
                    <a:pt x="27160" y="78181"/>
                    <a:pt x="7825" y="53102"/>
                    <a:pt x="1941" y="27181"/>
                  </a:cubicBezTo>
                  <a:lnTo>
                    <a:pt x="259" y="27602"/>
                  </a:lnTo>
                  <a:lnTo>
                    <a:pt x="259" y="319450"/>
                  </a:lnTo>
                  <a:cubicBezTo>
                    <a:pt x="-2543" y="353216"/>
                    <a:pt x="17353" y="387403"/>
                    <a:pt x="60086" y="413463"/>
                  </a:cubicBezTo>
                  <a:cubicBezTo>
                    <a:pt x="145973" y="466005"/>
                    <a:pt x="288885" y="467125"/>
                    <a:pt x="376174" y="416686"/>
                  </a:cubicBezTo>
                  <a:cubicBezTo>
                    <a:pt x="415404" y="394128"/>
                    <a:pt x="436561" y="364986"/>
                    <a:pt x="439783" y="335282"/>
                  </a:cubicBezTo>
                  <a:cubicBezTo>
                    <a:pt x="440904" y="325194"/>
                    <a:pt x="452113" y="318049"/>
                    <a:pt x="466264" y="315247"/>
                  </a:cubicBezTo>
                  <a:lnTo>
                    <a:pt x="466264" y="0"/>
                  </a:lnTo>
                  <a:cubicBezTo>
                    <a:pt x="452253" y="2942"/>
                    <a:pt x="440904" y="10088"/>
                    <a:pt x="439783" y="20176"/>
                  </a:cubicBezTo>
                  <a:close/>
                </a:path>
              </a:pathLst>
            </a:custGeom>
            <a:solidFill>
              <a:srgbClr val="7030A0"/>
            </a:solidFill>
            <a:ln w="139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DD8E73-23E3-F275-8A76-9945DC617335}"/>
                </a:ext>
              </a:extLst>
            </p:cNvPr>
            <p:cNvSpPr/>
            <p:nvPr/>
          </p:nvSpPr>
          <p:spPr>
            <a:xfrm>
              <a:off x="5290453" y="4850859"/>
              <a:ext cx="602796" cy="586565"/>
            </a:xfrm>
            <a:custGeom>
              <a:avLst/>
              <a:gdLst>
                <a:gd name="connsiteX0" fmla="*/ 439783 w 466263"/>
                <a:gd name="connsiteY0" fmla="*/ 20176 h 453709"/>
                <a:gd name="connsiteX1" fmla="*/ 376174 w 466263"/>
                <a:gd name="connsiteY1" fmla="*/ 101579 h 453709"/>
                <a:gd name="connsiteX2" fmla="*/ 60086 w 466263"/>
                <a:gd name="connsiteY2" fmla="*/ 98357 h 453709"/>
                <a:gd name="connsiteX3" fmla="*/ 1941 w 466263"/>
                <a:gd name="connsiteY3" fmla="*/ 27181 h 453709"/>
                <a:gd name="connsiteX4" fmla="*/ 259 w 466263"/>
                <a:gd name="connsiteY4" fmla="*/ 27602 h 453709"/>
                <a:gd name="connsiteX5" fmla="*/ 259 w 466263"/>
                <a:gd name="connsiteY5" fmla="*/ 319450 h 453709"/>
                <a:gd name="connsiteX6" fmla="*/ 60086 w 466263"/>
                <a:gd name="connsiteY6" fmla="*/ 413463 h 453709"/>
                <a:gd name="connsiteX7" fmla="*/ 376174 w 466263"/>
                <a:gd name="connsiteY7" fmla="*/ 416686 h 453709"/>
                <a:gd name="connsiteX8" fmla="*/ 439783 w 466263"/>
                <a:gd name="connsiteY8" fmla="*/ 335282 h 453709"/>
                <a:gd name="connsiteX9" fmla="*/ 466264 w 466263"/>
                <a:gd name="connsiteY9" fmla="*/ 315247 h 453709"/>
                <a:gd name="connsiteX10" fmla="*/ 466264 w 466263"/>
                <a:gd name="connsiteY10" fmla="*/ 0 h 453709"/>
                <a:gd name="connsiteX11" fmla="*/ 439783 w 466263"/>
                <a:gd name="connsiteY11" fmla="*/ 20176 h 45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263" h="453709">
                  <a:moveTo>
                    <a:pt x="439783" y="20176"/>
                  </a:moveTo>
                  <a:cubicBezTo>
                    <a:pt x="436561" y="49879"/>
                    <a:pt x="415404" y="78882"/>
                    <a:pt x="376174" y="101579"/>
                  </a:cubicBezTo>
                  <a:cubicBezTo>
                    <a:pt x="288885" y="152019"/>
                    <a:pt x="145973" y="150898"/>
                    <a:pt x="60086" y="98357"/>
                  </a:cubicBezTo>
                  <a:cubicBezTo>
                    <a:pt x="27160" y="78181"/>
                    <a:pt x="7825" y="53102"/>
                    <a:pt x="1941" y="27181"/>
                  </a:cubicBezTo>
                  <a:lnTo>
                    <a:pt x="259" y="27602"/>
                  </a:lnTo>
                  <a:lnTo>
                    <a:pt x="259" y="319450"/>
                  </a:lnTo>
                  <a:cubicBezTo>
                    <a:pt x="-2543" y="353216"/>
                    <a:pt x="17353" y="387403"/>
                    <a:pt x="60086" y="413463"/>
                  </a:cubicBezTo>
                  <a:cubicBezTo>
                    <a:pt x="145973" y="466005"/>
                    <a:pt x="288885" y="467125"/>
                    <a:pt x="376174" y="416686"/>
                  </a:cubicBezTo>
                  <a:cubicBezTo>
                    <a:pt x="415404" y="394128"/>
                    <a:pt x="436561" y="364986"/>
                    <a:pt x="439783" y="335282"/>
                  </a:cubicBezTo>
                  <a:cubicBezTo>
                    <a:pt x="440904" y="325194"/>
                    <a:pt x="452113" y="318049"/>
                    <a:pt x="466264" y="315247"/>
                  </a:cubicBezTo>
                  <a:lnTo>
                    <a:pt x="466264" y="0"/>
                  </a:lnTo>
                  <a:cubicBezTo>
                    <a:pt x="452253" y="2942"/>
                    <a:pt x="440904" y="10088"/>
                    <a:pt x="439783" y="20176"/>
                  </a:cubicBez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2" name="Graphic 1">
              <a:extLst>
                <a:ext uri="{FF2B5EF4-FFF2-40B4-BE49-F238E27FC236}">
                  <a16:creationId xmlns:a16="http://schemas.microsoft.com/office/drawing/2014/main" id="{1C198385-DC7E-2A2F-C9E9-C2364B2EA453}"/>
                </a:ext>
              </a:extLst>
            </p:cNvPr>
            <p:cNvGrpSpPr/>
            <p:nvPr/>
          </p:nvGrpSpPr>
          <p:grpSpPr>
            <a:xfrm>
              <a:off x="5101862" y="3898440"/>
              <a:ext cx="1140143" cy="773274"/>
              <a:chOff x="6357304" y="2884533"/>
              <a:chExt cx="881902" cy="598128"/>
            </a:xfrm>
            <a:solidFill>
              <a:srgbClr val="FFFFFF"/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3A65A93-B2BB-0EDD-74C5-1479FFD95F90}"/>
                  </a:ext>
                </a:extLst>
              </p:cNvPr>
              <p:cNvSpPr/>
              <p:nvPr/>
            </p:nvSpPr>
            <p:spPr>
              <a:xfrm>
                <a:off x="6357304" y="3249239"/>
                <a:ext cx="387548" cy="233422"/>
              </a:xfrm>
              <a:custGeom>
                <a:avLst/>
                <a:gdLst>
                  <a:gd name="connsiteX0" fmla="*/ 379417 w 387548"/>
                  <a:gd name="connsiteY0" fmla="*/ 233423 h 233422"/>
                  <a:gd name="connsiteX1" fmla="*/ 375634 w 387548"/>
                  <a:gd name="connsiteY1" fmla="*/ 202879 h 233422"/>
                  <a:gd name="connsiteX2" fmla="*/ 24239 w 387548"/>
                  <a:gd name="connsiteY2" fmla="*/ 0 h 233422"/>
                  <a:gd name="connsiteX3" fmla="*/ 0 w 387548"/>
                  <a:gd name="connsiteY3" fmla="*/ 14011 h 233422"/>
                  <a:gd name="connsiteX4" fmla="*/ 375774 w 387548"/>
                  <a:gd name="connsiteY4" fmla="*/ 230901 h 233422"/>
                  <a:gd name="connsiteX5" fmla="*/ 379417 w 387548"/>
                  <a:gd name="connsiteY5" fmla="*/ 233423 h 23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548" h="233422">
                    <a:moveTo>
                      <a:pt x="379417" y="233423"/>
                    </a:moveTo>
                    <a:cubicBezTo>
                      <a:pt x="390626" y="224736"/>
                      <a:pt x="391046" y="211706"/>
                      <a:pt x="375634" y="202879"/>
                    </a:cubicBezTo>
                    <a:lnTo>
                      <a:pt x="24239" y="0"/>
                    </a:lnTo>
                    <a:lnTo>
                      <a:pt x="0" y="14011"/>
                    </a:lnTo>
                    <a:lnTo>
                      <a:pt x="375774" y="230901"/>
                    </a:lnTo>
                    <a:cubicBezTo>
                      <a:pt x="377035" y="231601"/>
                      <a:pt x="378296" y="232582"/>
                      <a:pt x="379417" y="233423"/>
                    </a:cubicBezTo>
                    <a:close/>
                  </a:path>
                </a:pathLst>
              </a:custGeom>
              <a:solidFill>
                <a:srgbClr val="7030A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94D37C5-6526-0B0B-4EBC-600D729567DC}"/>
                  </a:ext>
                </a:extLst>
              </p:cNvPr>
              <p:cNvSpPr/>
              <p:nvPr/>
            </p:nvSpPr>
            <p:spPr>
              <a:xfrm>
                <a:off x="7001868" y="2884533"/>
                <a:ext cx="237338" cy="151178"/>
              </a:xfrm>
              <a:custGeom>
                <a:avLst/>
                <a:gdLst>
                  <a:gd name="connsiteX0" fmla="*/ 27962 w 237338"/>
                  <a:gd name="connsiteY0" fmla="*/ 31945 h 151178"/>
                  <a:gd name="connsiteX1" fmla="*/ 169613 w 237338"/>
                  <a:gd name="connsiteY1" fmla="*/ 70475 h 151178"/>
                  <a:gd name="connsiteX2" fmla="*/ 236025 w 237338"/>
                  <a:gd name="connsiteY2" fmla="*/ 151178 h 151178"/>
                  <a:gd name="connsiteX3" fmla="*/ 169613 w 237338"/>
                  <a:gd name="connsiteY3" fmla="*/ 42453 h 151178"/>
                  <a:gd name="connsiteX4" fmla="*/ 27962 w 237338"/>
                  <a:gd name="connsiteY4" fmla="*/ 3923 h 151178"/>
                  <a:gd name="connsiteX5" fmla="*/ 11289 w 237338"/>
                  <a:gd name="connsiteY5" fmla="*/ 0 h 151178"/>
                  <a:gd name="connsiteX6" fmla="*/ 9047 w 237338"/>
                  <a:gd name="connsiteY6" fmla="*/ 1261 h 151178"/>
                  <a:gd name="connsiteX7" fmla="*/ 27962 w 237338"/>
                  <a:gd name="connsiteY7" fmla="*/ 31945 h 15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7338" h="151178">
                    <a:moveTo>
                      <a:pt x="27962" y="31945"/>
                    </a:moveTo>
                    <a:cubicBezTo>
                      <a:pt x="79522" y="34747"/>
                      <a:pt x="129962" y="47637"/>
                      <a:pt x="169613" y="70475"/>
                    </a:cubicBezTo>
                    <a:cubicBezTo>
                      <a:pt x="208703" y="93033"/>
                      <a:pt x="230701" y="121755"/>
                      <a:pt x="236025" y="151178"/>
                    </a:cubicBezTo>
                    <a:cubicBezTo>
                      <a:pt x="243170" y="112508"/>
                      <a:pt x="221173" y="72297"/>
                      <a:pt x="169613" y="42453"/>
                    </a:cubicBezTo>
                    <a:cubicBezTo>
                      <a:pt x="129962" y="19615"/>
                      <a:pt x="79662" y="6725"/>
                      <a:pt x="27962" y="3923"/>
                    </a:cubicBezTo>
                    <a:cubicBezTo>
                      <a:pt x="21377" y="3503"/>
                      <a:pt x="15772" y="2102"/>
                      <a:pt x="11289" y="0"/>
                    </a:cubicBezTo>
                    <a:lnTo>
                      <a:pt x="9047" y="1261"/>
                    </a:lnTo>
                    <a:cubicBezTo>
                      <a:pt x="-9307" y="11769"/>
                      <a:pt x="1902" y="30404"/>
                      <a:pt x="27962" y="31945"/>
                    </a:cubicBezTo>
                    <a:close/>
                  </a:path>
                </a:pathLst>
              </a:custGeom>
              <a:solidFill>
                <a:srgbClr val="7030A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aphic 1">
              <a:extLst>
                <a:ext uri="{FF2B5EF4-FFF2-40B4-BE49-F238E27FC236}">
                  <a16:creationId xmlns:a16="http://schemas.microsoft.com/office/drawing/2014/main" id="{1A4917BC-3FD9-60FF-B348-4FE752CE3A31}"/>
                </a:ext>
              </a:extLst>
            </p:cNvPr>
            <p:cNvGrpSpPr/>
            <p:nvPr/>
          </p:nvGrpSpPr>
          <p:grpSpPr>
            <a:xfrm>
              <a:off x="5290635" y="4374650"/>
              <a:ext cx="2408610" cy="781968"/>
              <a:chOff x="6503318" y="3252882"/>
              <a:chExt cx="1863062" cy="604853"/>
            </a:xfrm>
            <a:solidFill>
              <a:srgbClr val="FFFFFF"/>
            </a:solidFill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A2801BC-7A88-74ED-0E48-BD47CBFABAC4}"/>
                  </a:ext>
                </a:extLst>
              </p:cNvPr>
              <p:cNvSpPr/>
              <p:nvPr/>
            </p:nvSpPr>
            <p:spPr>
              <a:xfrm>
                <a:off x="6503318" y="3605952"/>
                <a:ext cx="881130" cy="250242"/>
              </a:xfrm>
              <a:custGeom>
                <a:avLst/>
                <a:gdLst>
                  <a:gd name="connsiteX0" fmla="*/ 508018 w 881130"/>
                  <a:gd name="connsiteY0" fmla="*/ 6872 h 250242"/>
                  <a:gd name="connsiteX1" fmla="*/ 439645 w 881130"/>
                  <a:gd name="connsiteY1" fmla="*/ 21443 h 250242"/>
                  <a:gd name="connsiteX2" fmla="*/ 376035 w 881130"/>
                  <a:gd name="connsiteY2" fmla="*/ 102847 h 250242"/>
                  <a:gd name="connsiteX3" fmla="*/ 59948 w 881130"/>
                  <a:gd name="connsiteY3" fmla="*/ 99624 h 250242"/>
                  <a:gd name="connsiteX4" fmla="*/ 1242 w 881130"/>
                  <a:gd name="connsiteY4" fmla="*/ 26207 h 250242"/>
                  <a:gd name="connsiteX5" fmla="*/ 59948 w 881130"/>
                  <a:gd name="connsiteY5" fmla="*/ 127646 h 250242"/>
                  <a:gd name="connsiteX6" fmla="*/ 376035 w 881130"/>
                  <a:gd name="connsiteY6" fmla="*/ 130869 h 250242"/>
                  <a:gd name="connsiteX7" fmla="*/ 439645 w 881130"/>
                  <a:gd name="connsiteY7" fmla="*/ 49465 h 250242"/>
                  <a:gd name="connsiteX8" fmla="*/ 508018 w 881130"/>
                  <a:gd name="connsiteY8" fmla="*/ 34893 h 250242"/>
                  <a:gd name="connsiteX9" fmla="*/ 881130 w 881130"/>
                  <a:gd name="connsiteY9" fmla="*/ 250242 h 250242"/>
                  <a:gd name="connsiteX10" fmla="*/ 881130 w 881130"/>
                  <a:gd name="connsiteY10" fmla="*/ 222220 h 250242"/>
                  <a:gd name="connsiteX11" fmla="*/ 508018 w 881130"/>
                  <a:gd name="connsiteY11" fmla="*/ 6872 h 25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1130" h="250242">
                    <a:moveTo>
                      <a:pt x="508018" y="6872"/>
                    </a:moveTo>
                    <a:cubicBezTo>
                      <a:pt x="483639" y="-7139"/>
                      <a:pt x="441746" y="1547"/>
                      <a:pt x="439645" y="21443"/>
                    </a:cubicBezTo>
                    <a:cubicBezTo>
                      <a:pt x="436422" y="51146"/>
                      <a:pt x="415266" y="80149"/>
                      <a:pt x="376035" y="102847"/>
                    </a:cubicBezTo>
                    <a:cubicBezTo>
                      <a:pt x="288746" y="153286"/>
                      <a:pt x="145835" y="152165"/>
                      <a:pt x="59948" y="99624"/>
                    </a:cubicBezTo>
                    <a:cubicBezTo>
                      <a:pt x="26041" y="78888"/>
                      <a:pt x="6426" y="52968"/>
                      <a:pt x="1242" y="26207"/>
                    </a:cubicBezTo>
                    <a:cubicBezTo>
                      <a:pt x="-5344" y="62215"/>
                      <a:pt x="14272" y="99764"/>
                      <a:pt x="59948" y="127646"/>
                    </a:cubicBezTo>
                    <a:cubicBezTo>
                      <a:pt x="145835" y="180187"/>
                      <a:pt x="288746" y="181308"/>
                      <a:pt x="376035" y="130869"/>
                    </a:cubicBezTo>
                    <a:cubicBezTo>
                      <a:pt x="415266" y="108311"/>
                      <a:pt x="436422" y="79168"/>
                      <a:pt x="439645" y="49465"/>
                    </a:cubicBezTo>
                    <a:cubicBezTo>
                      <a:pt x="441746" y="29709"/>
                      <a:pt x="483639" y="20883"/>
                      <a:pt x="508018" y="34893"/>
                    </a:cubicBezTo>
                    <a:lnTo>
                      <a:pt x="881130" y="250242"/>
                    </a:lnTo>
                    <a:lnTo>
                      <a:pt x="881130" y="222220"/>
                    </a:lnTo>
                    <a:lnTo>
                      <a:pt x="508018" y="6872"/>
                    </a:lnTo>
                    <a:close/>
                  </a:path>
                </a:pathLst>
              </a:custGeom>
              <a:solidFill>
                <a:srgbClr val="7030A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D1497C6-2926-44AB-E6F4-FCC506A0CF75}"/>
                  </a:ext>
                </a:extLst>
              </p:cNvPr>
              <p:cNvSpPr/>
              <p:nvPr/>
            </p:nvSpPr>
            <p:spPr>
              <a:xfrm>
                <a:off x="7384447" y="3252882"/>
                <a:ext cx="981933" cy="604853"/>
              </a:xfrm>
              <a:custGeom>
                <a:avLst/>
                <a:gdLst>
                  <a:gd name="connsiteX0" fmla="*/ 951064 w 981933"/>
                  <a:gd name="connsiteY0" fmla="*/ 57305 h 604853"/>
                  <a:gd name="connsiteX1" fmla="*/ 979086 w 981933"/>
                  <a:gd name="connsiteY1" fmla="*/ 0 h 604853"/>
                  <a:gd name="connsiteX2" fmla="*/ 951064 w 981933"/>
                  <a:gd name="connsiteY2" fmla="*/ 29283 h 604853"/>
                  <a:gd name="connsiteX3" fmla="*/ 2662 w 981933"/>
                  <a:gd name="connsiteY3" fmla="*/ 576831 h 604853"/>
                  <a:gd name="connsiteX4" fmla="*/ 0 w 981933"/>
                  <a:gd name="connsiteY4" fmla="*/ 575290 h 604853"/>
                  <a:gd name="connsiteX5" fmla="*/ 0 w 981933"/>
                  <a:gd name="connsiteY5" fmla="*/ 603312 h 604853"/>
                  <a:gd name="connsiteX6" fmla="*/ 2662 w 981933"/>
                  <a:gd name="connsiteY6" fmla="*/ 604853 h 604853"/>
                  <a:gd name="connsiteX7" fmla="*/ 951064 w 981933"/>
                  <a:gd name="connsiteY7" fmla="*/ 57305 h 60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1933" h="604853">
                    <a:moveTo>
                      <a:pt x="951064" y="57305"/>
                    </a:moveTo>
                    <a:cubicBezTo>
                      <a:pt x="977965" y="41753"/>
                      <a:pt x="987213" y="20036"/>
                      <a:pt x="979086" y="0"/>
                    </a:cubicBezTo>
                    <a:cubicBezTo>
                      <a:pt x="974743" y="10788"/>
                      <a:pt x="965495" y="20876"/>
                      <a:pt x="951064" y="29283"/>
                    </a:cubicBezTo>
                    <a:lnTo>
                      <a:pt x="2662" y="576831"/>
                    </a:lnTo>
                    <a:lnTo>
                      <a:pt x="0" y="575290"/>
                    </a:lnTo>
                    <a:lnTo>
                      <a:pt x="0" y="603312"/>
                    </a:lnTo>
                    <a:lnTo>
                      <a:pt x="2662" y="604853"/>
                    </a:lnTo>
                    <a:lnTo>
                      <a:pt x="951064" y="57305"/>
                    </a:lnTo>
                    <a:close/>
                  </a:path>
                </a:pathLst>
              </a:custGeom>
              <a:solidFill>
                <a:srgbClr val="7030A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7A5AB5A-E5DC-16D8-1C9C-46363310AFBA}"/>
                </a:ext>
              </a:extLst>
            </p:cNvPr>
            <p:cNvSpPr/>
            <p:nvPr/>
          </p:nvSpPr>
          <p:spPr>
            <a:xfrm>
              <a:off x="5099287" y="3590081"/>
              <a:ext cx="2597663" cy="1532779"/>
            </a:xfrm>
            <a:custGeom>
              <a:avLst/>
              <a:gdLst>
                <a:gd name="connsiteX0" fmla="*/ 814177 w 2009295"/>
                <a:gd name="connsiteY0" fmla="*/ 283021 h 1185607"/>
                <a:gd name="connsiteX1" fmla="*/ 802968 w 2009295"/>
                <a:gd name="connsiteY1" fmla="*/ 477494 h 1185607"/>
                <a:gd name="connsiteX2" fmla="*/ 500892 w 2009295"/>
                <a:gd name="connsiteY2" fmla="*/ 476373 h 1185607"/>
                <a:gd name="connsiteX3" fmla="*/ 422991 w 2009295"/>
                <a:gd name="connsiteY3" fmla="*/ 389084 h 1185607"/>
                <a:gd name="connsiteX4" fmla="*/ 369189 w 2009295"/>
                <a:gd name="connsiteY4" fmla="*/ 378016 h 1185607"/>
                <a:gd name="connsiteX5" fmla="*/ 0 w 2009295"/>
                <a:gd name="connsiteY5" fmla="*/ 591123 h 1185607"/>
                <a:gd name="connsiteX6" fmla="*/ 375774 w 2009295"/>
                <a:gd name="connsiteY6" fmla="*/ 808012 h 1185607"/>
                <a:gd name="connsiteX7" fmla="*/ 350835 w 2009295"/>
                <a:gd name="connsiteY7" fmla="*/ 847523 h 1185607"/>
                <a:gd name="connsiteX8" fmla="*/ 201057 w 2009295"/>
                <a:gd name="connsiteY8" fmla="*/ 889416 h 1185607"/>
                <a:gd name="connsiteX9" fmla="*/ 206101 w 2009295"/>
                <a:gd name="connsiteY9" fmla="*/ 1061471 h 1185607"/>
                <a:gd name="connsiteX10" fmla="*/ 522189 w 2009295"/>
                <a:gd name="connsiteY10" fmla="*/ 1064693 h 1185607"/>
                <a:gd name="connsiteX11" fmla="*/ 585799 w 2009295"/>
                <a:gd name="connsiteY11" fmla="*/ 983289 h 1185607"/>
                <a:gd name="connsiteX12" fmla="*/ 654172 w 2009295"/>
                <a:gd name="connsiteY12" fmla="*/ 968718 h 1185607"/>
                <a:gd name="connsiteX13" fmla="*/ 1029946 w 2009295"/>
                <a:gd name="connsiteY13" fmla="*/ 1185608 h 1185607"/>
                <a:gd name="connsiteX14" fmla="*/ 1978348 w 2009295"/>
                <a:gd name="connsiteY14" fmla="*/ 638059 h 1185607"/>
                <a:gd name="connsiteX15" fmla="*/ 1977928 w 2009295"/>
                <a:gd name="connsiteY15" fmla="*/ 551051 h 1185607"/>
                <a:gd name="connsiteX16" fmla="*/ 1023641 w 2009295"/>
                <a:gd name="connsiteY16" fmla="*/ 0 h 1185607"/>
                <a:gd name="connsiteX17" fmla="*/ 654032 w 2009295"/>
                <a:gd name="connsiteY17" fmla="*/ 213387 h 1185607"/>
                <a:gd name="connsiteX18" fmla="*/ 672807 w 2009295"/>
                <a:gd name="connsiteY18" fmla="*/ 244071 h 1185607"/>
                <a:gd name="connsiteX19" fmla="*/ 814177 w 2009295"/>
                <a:gd name="connsiteY19" fmla="*/ 283021 h 118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09295" h="1185607">
                  <a:moveTo>
                    <a:pt x="814177" y="283021"/>
                  </a:moveTo>
                  <a:cubicBezTo>
                    <a:pt x="908331" y="337384"/>
                    <a:pt x="904688" y="426634"/>
                    <a:pt x="802968" y="477494"/>
                  </a:cubicBezTo>
                  <a:cubicBezTo>
                    <a:pt x="721144" y="518406"/>
                    <a:pt x="582576" y="517845"/>
                    <a:pt x="500892" y="476373"/>
                  </a:cubicBezTo>
                  <a:cubicBezTo>
                    <a:pt x="454516" y="452834"/>
                    <a:pt x="428596" y="421450"/>
                    <a:pt x="422991" y="389084"/>
                  </a:cubicBezTo>
                  <a:cubicBezTo>
                    <a:pt x="420329" y="373813"/>
                    <a:pt x="387964" y="367227"/>
                    <a:pt x="369189" y="378016"/>
                  </a:cubicBezTo>
                  <a:lnTo>
                    <a:pt x="0" y="591123"/>
                  </a:lnTo>
                  <a:lnTo>
                    <a:pt x="375774" y="808012"/>
                  </a:lnTo>
                  <a:cubicBezTo>
                    <a:pt x="400013" y="822023"/>
                    <a:pt x="385021" y="846262"/>
                    <a:pt x="350835" y="847523"/>
                  </a:cubicBezTo>
                  <a:cubicBezTo>
                    <a:pt x="295491" y="849485"/>
                    <a:pt x="241409" y="863496"/>
                    <a:pt x="201057" y="889416"/>
                  </a:cubicBezTo>
                  <a:cubicBezTo>
                    <a:pt x="125538" y="938174"/>
                    <a:pt x="127780" y="1013693"/>
                    <a:pt x="206101" y="1061471"/>
                  </a:cubicBezTo>
                  <a:cubicBezTo>
                    <a:pt x="291989" y="1113872"/>
                    <a:pt x="434900" y="1115133"/>
                    <a:pt x="522189" y="1064693"/>
                  </a:cubicBezTo>
                  <a:cubicBezTo>
                    <a:pt x="561419" y="1042136"/>
                    <a:pt x="582576" y="1012993"/>
                    <a:pt x="585799" y="983289"/>
                  </a:cubicBezTo>
                  <a:cubicBezTo>
                    <a:pt x="587900" y="963534"/>
                    <a:pt x="629793" y="954707"/>
                    <a:pt x="654172" y="968718"/>
                  </a:cubicBezTo>
                  <a:lnTo>
                    <a:pt x="1029946" y="1185608"/>
                  </a:lnTo>
                  <a:lnTo>
                    <a:pt x="1978348" y="638059"/>
                  </a:lnTo>
                  <a:cubicBezTo>
                    <a:pt x="2019821" y="614101"/>
                    <a:pt x="2019540" y="575150"/>
                    <a:pt x="1977928" y="551051"/>
                  </a:cubicBezTo>
                  <a:lnTo>
                    <a:pt x="1023641" y="0"/>
                  </a:lnTo>
                  <a:lnTo>
                    <a:pt x="654032" y="213387"/>
                  </a:lnTo>
                  <a:cubicBezTo>
                    <a:pt x="635537" y="224035"/>
                    <a:pt x="646746" y="242670"/>
                    <a:pt x="672807" y="244071"/>
                  </a:cubicBezTo>
                  <a:cubicBezTo>
                    <a:pt x="724227" y="247294"/>
                    <a:pt x="774526" y="260184"/>
                    <a:pt x="814177" y="283021"/>
                  </a:cubicBez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B79E23-6E5D-2ADD-8F81-955AE39F1182}"/>
              </a:ext>
            </a:extLst>
          </p:cNvPr>
          <p:cNvGrpSpPr/>
          <p:nvPr/>
        </p:nvGrpSpPr>
        <p:grpSpPr>
          <a:xfrm>
            <a:off x="4989642" y="3530228"/>
            <a:ext cx="2405633" cy="1738468"/>
            <a:chOff x="3567631" y="4710115"/>
            <a:chExt cx="2603119" cy="1881187"/>
          </a:xfrm>
        </p:grpSpPr>
        <p:grpSp>
          <p:nvGrpSpPr>
            <p:cNvPr id="82" name="Graphic 1">
              <a:extLst>
                <a:ext uri="{FF2B5EF4-FFF2-40B4-BE49-F238E27FC236}">
                  <a16:creationId xmlns:a16="http://schemas.microsoft.com/office/drawing/2014/main" id="{76B27F39-649C-1251-23F1-425E223A92E9}"/>
                </a:ext>
              </a:extLst>
            </p:cNvPr>
            <p:cNvGrpSpPr/>
            <p:nvPr/>
          </p:nvGrpSpPr>
          <p:grpSpPr>
            <a:xfrm>
              <a:off x="3593535" y="5900914"/>
              <a:ext cx="18112" cy="363"/>
              <a:chOff x="5190611" y="4433446"/>
              <a:chExt cx="14010" cy="280"/>
            </a:xfrm>
            <a:solidFill>
              <a:srgbClr val="138BBD"/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2EBCD21-8976-752C-B0B7-03D3060DCAEC}"/>
                  </a:ext>
                </a:extLst>
              </p:cNvPr>
              <p:cNvSpPr/>
              <p:nvPr/>
            </p:nvSpPr>
            <p:spPr>
              <a:xfrm>
                <a:off x="5190611" y="4433446"/>
                <a:ext cx="14010" cy="280"/>
              </a:xfrm>
              <a:custGeom>
                <a:avLst/>
                <a:gdLst>
                  <a:gd name="connsiteX0" fmla="*/ 0 w 14010"/>
                  <a:gd name="connsiteY0" fmla="*/ 0 h 280"/>
                  <a:gd name="connsiteX1" fmla="*/ 0 w 14010"/>
                  <a:gd name="connsiteY1" fmla="*/ 0 h 280"/>
                  <a:gd name="connsiteX2" fmla="*/ 0 w 14010"/>
                  <a:gd name="connsiteY2" fmla="*/ 280 h 280"/>
                  <a:gd name="connsiteX3" fmla="*/ 0 w 14010"/>
                  <a:gd name="connsiteY3" fmla="*/ 0 h 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10" h="28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0"/>
                      <a:pt x="0" y="140"/>
                      <a:pt x="0" y="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E3CCB74-8085-0F38-64CF-5EFB983D6367}"/>
                  </a:ext>
                </a:extLst>
              </p:cNvPr>
              <p:cNvSpPr/>
              <p:nvPr/>
            </p:nvSpPr>
            <p:spPr>
              <a:xfrm>
                <a:off x="5190611" y="4433446"/>
                <a:ext cx="14010" cy="280"/>
              </a:xfrm>
              <a:custGeom>
                <a:avLst/>
                <a:gdLst>
                  <a:gd name="connsiteX0" fmla="*/ 0 w 14010"/>
                  <a:gd name="connsiteY0" fmla="*/ 0 h 280"/>
                  <a:gd name="connsiteX1" fmla="*/ 0 w 14010"/>
                  <a:gd name="connsiteY1" fmla="*/ 0 h 280"/>
                  <a:gd name="connsiteX2" fmla="*/ 0 w 14010"/>
                  <a:gd name="connsiteY2" fmla="*/ 280 h 280"/>
                  <a:gd name="connsiteX3" fmla="*/ 0 w 14010"/>
                  <a:gd name="connsiteY3" fmla="*/ 0 h 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10" h="28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0"/>
                      <a:pt x="0" y="140"/>
                      <a:pt x="0" y="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36A5160-F41C-F34B-F3FE-971DB7511DA9}"/>
                </a:ext>
              </a:extLst>
            </p:cNvPr>
            <p:cNvSpPr/>
            <p:nvPr/>
          </p:nvSpPr>
          <p:spPr>
            <a:xfrm>
              <a:off x="3567813" y="5316745"/>
              <a:ext cx="2602937" cy="1274557"/>
            </a:xfrm>
            <a:custGeom>
              <a:avLst/>
              <a:gdLst>
                <a:gd name="connsiteX0" fmla="*/ 1267011 w 2013375"/>
                <a:gd name="connsiteY0" fmla="*/ 643523 h 985871"/>
                <a:gd name="connsiteX1" fmla="*/ 1119336 w 2013375"/>
                <a:gd name="connsiteY1" fmla="*/ 660057 h 985871"/>
                <a:gd name="connsiteX2" fmla="*/ 0 w 2013375"/>
                <a:gd name="connsiteY2" fmla="*/ 225016 h 985871"/>
                <a:gd name="connsiteX3" fmla="*/ 0 w 2013375"/>
                <a:gd name="connsiteY3" fmla="*/ 540263 h 985871"/>
                <a:gd name="connsiteX4" fmla="*/ 1119336 w 2013375"/>
                <a:gd name="connsiteY4" fmla="*/ 975303 h 985871"/>
                <a:gd name="connsiteX5" fmla="*/ 1267011 w 2013375"/>
                <a:gd name="connsiteY5" fmla="*/ 958770 h 985871"/>
                <a:gd name="connsiteX6" fmla="*/ 2013376 w 2013375"/>
                <a:gd name="connsiteY6" fmla="*/ 315247 h 985871"/>
                <a:gd name="connsiteX7" fmla="*/ 2013376 w 2013375"/>
                <a:gd name="connsiteY7" fmla="*/ 0 h 985871"/>
                <a:gd name="connsiteX8" fmla="*/ 1267011 w 2013375"/>
                <a:gd name="connsiteY8" fmla="*/ 643523 h 98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3375" h="985871">
                  <a:moveTo>
                    <a:pt x="1267011" y="643523"/>
                  </a:moveTo>
                  <a:cubicBezTo>
                    <a:pt x="1234366" y="671686"/>
                    <a:pt x="1168234" y="679111"/>
                    <a:pt x="1119336" y="660057"/>
                  </a:cubicBezTo>
                  <a:lnTo>
                    <a:pt x="0" y="225016"/>
                  </a:lnTo>
                  <a:lnTo>
                    <a:pt x="0" y="540263"/>
                  </a:lnTo>
                  <a:lnTo>
                    <a:pt x="1119336" y="975303"/>
                  </a:lnTo>
                  <a:cubicBezTo>
                    <a:pt x="1168234" y="994358"/>
                    <a:pt x="1234366" y="986932"/>
                    <a:pt x="1267011" y="958770"/>
                  </a:cubicBezTo>
                  <a:lnTo>
                    <a:pt x="2013376" y="315247"/>
                  </a:lnTo>
                  <a:lnTo>
                    <a:pt x="2013376" y="0"/>
                  </a:lnTo>
                  <a:lnTo>
                    <a:pt x="1267011" y="643523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478ACC0-44EE-FFBA-4402-9692941605F5}"/>
                </a:ext>
              </a:extLst>
            </p:cNvPr>
            <p:cNvSpPr/>
            <p:nvPr/>
          </p:nvSpPr>
          <p:spPr>
            <a:xfrm>
              <a:off x="3576224" y="5082173"/>
              <a:ext cx="380184" cy="481461"/>
            </a:xfrm>
            <a:custGeom>
              <a:avLst/>
              <a:gdLst>
                <a:gd name="connsiteX0" fmla="*/ 248915 w 294073"/>
                <a:gd name="connsiteY0" fmla="*/ 117132 h 372411"/>
                <a:gd name="connsiteX1" fmla="*/ 97876 w 294073"/>
                <a:gd name="connsiteY1" fmla="*/ 96255 h 372411"/>
                <a:gd name="connsiteX2" fmla="*/ 500 w 294073"/>
                <a:gd name="connsiteY2" fmla="*/ 0 h 372411"/>
                <a:gd name="connsiteX3" fmla="*/ 500 w 294073"/>
                <a:gd name="connsiteY3" fmla="*/ 296612 h 372411"/>
                <a:gd name="connsiteX4" fmla="*/ 32866 w 294073"/>
                <a:gd name="connsiteY4" fmla="*/ 372411 h 372411"/>
                <a:gd name="connsiteX5" fmla="*/ 287165 w 294073"/>
                <a:gd name="connsiteY5" fmla="*/ 153140 h 372411"/>
                <a:gd name="connsiteX6" fmla="*/ 248915 w 294073"/>
                <a:gd name="connsiteY6" fmla="*/ 117132 h 37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073" h="372411">
                  <a:moveTo>
                    <a:pt x="248915" y="117132"/>
                  </a:moveTo>
                  <a:cubicBezTo>
                    <a:pt x="197775" y="120914"/>
                    <a:pt x="144113" y="114329"/>
                    <a:pt x="97876" y="96255"/>
                  </a:cubicBezTo>
                  <a:cubicBezTo>
                    <a:pt x="39451" y="73558"/>
                    <a:pt x="5684" y="37549"/>
                    <a:pt x="500" y="0"/>
                  </a:cubicBezTo>
                  <a:lnTo>
                    <a:pt x="500" y="296612"/>
                  </a:lnTo>
                  <a:cubicBezTo>
                    <a:pt x="-2582" y="323093"/>
                    <a:pt x="8627" y="349574"/>
                    <a:pt x="32866" y="372411"/>
                  </a:cubicBezTo>
                  <a:lnTo>
                    <a:pt x="287165" y="153140"/>
                  </a:lnTo>
                  <a:cubicBezTo>
                    <a:pt x="306360" y="136747"/>
                    <a:pt x="282961" y="114610"/>
                    <a:pt x="248915" y="117132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E94EBA-72F8-06C4-99EF-F9E9E7ECBC0C}"/>
                </a:ext>
              </a:extLst>
            </p:cNvPr>
            <p:cNvSpPr/>
            <p:nvPr/>
          </p:nvSpPr>
          <p:spPr>
            <a:xfrm>
              <a:off x="4953577" y="4954107"/>
              <a:ext cx="235412" cy="349594"/>
            </a:xfrm>
            <a:custGeom>
              <a:avLst/>
              <a:gdLst>
                <a:gd name="connsiteX0" fmla="*/ 161076 w 182091"/>
                <a:gd name="connsiteY0" fmla="*/ 13030 h 270411"/>
                <a:gd name="connsiteX1" fmla="*/ 28251 w 182091"/>
                <a:gd name="connsiteY1" fmla="*/ 73418 h 270411"/>
                <a:gd name="connsiteX2" fmla="*/ 86397 w 182091"/>
                <a:gd name="connsiteY2" fmla="*/ 244772 h 270411"/>
                <a:gd name="connsiteX3" fmla="*/ 182092 w 182091"/>
                <a:gd name="connsiteY3" fmla="*/ 270412 h 270411"/>
                <a:gd name="connsiteX4" fmla="*/ 182092 w 182091"/>
                <a:gd name="connsiteY4" fmla="*/ 0 h 270411"/>
                <a:gd name="connsiteX5" fmla="*/ 161076 w 182091"/>
                <a:gd name="connsiteY5" fmla="*/ 13030 h 27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91" h="270411">
                  <a:moveTo>
                    <a:pt x="161076" y="13030"/>
                  </a:moveTo>
                  <a:cubicBezTo>
                    <a:pt x="107273" y="22277"/>
                    <a:pt x="59076" y="42733"/>
                    <a:pt x="28251" y="73418"/>
                  </a:cubicBezTo>
                  <a:cubicBezTo>
                    <a:pt x="-26111" y="127500"/>
                    <a:pt x="510" y="206101"/>
                    <a:pt x="86397" y="244772"/>
                  </a:cubicBezTo>
                  <a:cubicBezTo>
                    <a:pt x="115680" y="257942"/>
                    <a:pt x="148466" y="266348"/>
                    <a:pt x="182092" y="270412"/>
                  </a:cubicBezTo>
                  <a:lnTo>
                    <a:pt x="182092" y="0"/>
                  </a:lnTo>
                  <a:cubicBezTo>
                    <a:pt x="179710" y="5745"/>
                    <a:pt x="172704" y="10929"/>
                    <a:pt x="161076" y="1303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6" name="Graphic 1">
              <a:extLst>
                <a:ext uri="{FF2B5EF4-FFF2-40B4-BE49-F238E27FC236}">
                  <a16:creationId xmlns:a16="http://schemas.microsoft.com/office/drawing/2014/main" id="{6EA20397-9C31-055D-32FA-F4C301871413}"/>
                </a:ext>
              </a:extLst>
            </p:cNvPr>
            <p:cNvGrpSpPr/>
            <p:nvPr/>
          </p:nvGrpSpPr>
          <p:grpSpPr>
            <a:xfrm>
              <a:off x="3567631" y="4948675"/>
              <a:ext cx="2602937" cy="1253182"/>
              <a:chOff x="5170575" y="3696889"/>
              <a:chExt cx="2013375" cy="969338"/>
            </a:xfrm>
            <a:solidFill>
              <a:srgbClr val="FFFFFF"/>
            </a:solidFill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948B36D-3873-560D-DA62-AD0B022832DD}"/>
                  </a:ext>
                </a:extLst>
              </p:cNvPr>
              <p:cNvSpPr/>
              <p:nvPr/>
            </p:nvSpPr>
            <p:spPr>
              <a:xfrm>
                <a:off x="6699452" y="3836438"/>
                <a:ext cx="700" cy="4203"/>
              </a:xfrm>
              <a:custGeom>
                <a:avLst/>
                <a:gdLst>
                  <a:gd name="connsiteX0" fmla="*/ 700 w 700"/>
                  <a:gd name="connsiteY0" fmla="*/ 0 h 4203"/>
                  <a:gd name="connsiteX1" fmla="*/ 0 w 700"/>
                  <a:gd name="connsiteY1" fmla="*/ 4203 h 4203"/>
                  <a:gd name="connsiteX2" fmla="*/ 700 w 700"/>
                  <a:gd name="connsiteY2" fmla="*/ 0 h 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0" h="4203">
                    <a:moveTo>
                      <a:pt x="700" y="0"/>
                    </a:moveTo>
                    <a:cubicBezTo>
                      <a:pt x="140" y="1261"/>
                      <a:pt x="0" y="2662"/>
                      <a:pt x="0" y="4203"/>
                    </a:cubicBezTo>
                    <a:cubicBezTo>
                      <a:pt x="140" y="2662"/>
                      <a:pt x="560" y="1401"/>
                      <a:pt x="70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EA95CD5-8625-F35B-3AE0-56B5951C17C1}"/>
                  </a:ext>
                </a:extLst>
              </p:cNvPr>
              <p:cNvSpPr/>
              <p:nvPr/>
            </p:nvSpPr>
            <p:spPr>
              <a:xfrm>
                <a:off x="6242723" y="3696889"/>
                <a:ext cx="183026" cy="141510"/>
              </a:xfrm>
              <a:custGeom>
                <a:avLst/>
                <a:gdLst>
                  <a:gd name="connsiteX0" fmla="*/ 28133 w 183026"/>
                  <a:gd name="connsiteY0" fmla="*/ 63610 h 141510"/>
                  <a:gd name="connsiteX1" fmla="*/ 1232 w 183026"/>
                  <a:gd name="connsiteY1" fmla="*/ 141511 h 141510"/>
                  <a:gd name="connsiteX2" fmla="*/ 28133 w 183026"/>
                  <a:gd name="connsiteY2" fmla="*/ 91632 h 141510"/>
                  <a:gd name="connsiteX3" fmla="*/ 160957 w 183026"/>
                  <a:gd name="connsiteY3" fmla="*/ 31245 h 141510"/>
                  <a:gd name="connsiteX4" fmla="*/ 171465 w 183026"/>
                  <a:gd name="connsiteY4" fmla="*/ 0 h 141510"/>
                  <a:gd name="connsiteX5" fmla="*/ 160957 w 183026"/>
                  <a:gd name="connsiteY5" fmla="*/ 3223 h 141510"/>
                  <a:gd name="connsiteX6" fmla="*/ 28133 w 183026"/>
                  <a:gd name="connsiteY6" fmla="*/ 63610 h 14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026" h="141510">
                    <a:moveTo>
                      <a:pt x="28133" y="63610"/>
                    </a:moveTo>
                    <a:cubicBezTo>
                      <a:pt x="4875" y="86728"/>
                      <a:pt x="-3392" y="114330"/>
                      <a:pt x="1232" y="141511"/>
                    </a:cubicBezTo>
                    <a:cubicBezTo>
                      <a:pt x="4174" y="123997"/>
                      <a:pt x="12861" y="106764"/>
                      <a:pt x="28133" y="91632"/>
                    </a:cubicBezTo>
                    <a:cubicBezTo>
                      <a:pt x="58957" y="60948"/>
                      <a:pt x="107155" y="40352"/>
                      <a:pt x="160957" y="31245"/>
                    </a:cubicBezTo>
                    <a:cubicBezTo>
                      <a:pt x="185336" y="27041"/>
                      <a:pt x="190520" y="8967"/>
                      <a:pt x="171465" y="0"/>
                    </a:cubicBezTo>
                    <a:cubicBezTo>
                      <a:pt x="168523" y="1401"/>
                      <a:pt x="165160" y="2522"/>
                      <a:pt x="160957" y="3223"/>
                    </a:cubicBezTo>
                    <a:cubicBezTo>
                      <a:pt x="107155" y="12330"/>
                      <a:pt x="58957" y="32926"/>
                      <a:pt x="28133" y="6361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F5D15E7-EA20-01D3-FEDA-FA8FD03E67D3}"/>
                  </a:ext>
                </a:extLst>
              </p:cNvPr>
              <p:cNvSpPr/>
              <p:nvPr/>
            </p:nvSpPr>
            <p:spPr>
              <a:xfrm>
                <a:off x="5177030" y="3790062"/>
                <a:ext cx="294343" cy="150617"/>
              </a:xfrm>
              <a:custGeom>
                <a:avLst/>
                <a:gdLst>
                  <a:gd name="connsiteX0" fmla="*/ 98068 w 294343"/>
                  <a:gd name="connsiteY0" fmla="*/ 120494 h 150617"/>
                  <a:gd name="connsiteX1" fmla="*/ 249106 w 294343"/>
                  <a:gd name="connsiteY1" fmla="*/ 141371 h 150617"/>
                  <a:gd name="connsiteX2" fmla="*/ 286095 w 294343"/>
                  <a:gd name="connsiteY2" fmla="*/ 150618 h 150617"/>
                  <a:gd name="connsiteX3" fmla="*/ 287496 w 294343"/>
                  <a:gd name="connsiteY3" fmla="*/ 149497 h 150617"/>
                  <a:gd name="connsiteX4" fmla="*/ 249106 w 294343"/>
                  <a:gd name="connsiteY4" fmla="*/ 113489 h 150617"/>
                  <a:gd name="connsiteX5" fmla="*/ 98068 w 294343"/>
                  <a:gd name="connsiteY5" fmla="*/ 92612 h 150617"/>
                  <a:gd name="connsiteX6" fmla="*/ 1392 w 294343"/>
                  <a:gd name="connsiteY6" fmla="*/ 0 h 150617"/>
                  <a:gd name="connsiteX7" fmla="*/ 98068 w 294343"/>
                  <a:gd name="connsiteY7" fmla="*/ 120494 h 15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343" h="150617">
                    <a:moveTo>
                      <a:pt x="98068" y="120494"/>
                    </a:moveTo>
                    <a:cubicBezTo>
                      <a:pt x="144304" y="138428"/>
                      <a:pt x="197966" y="145013"/>
                      <a:pt x="249106" y="141371"/>
                    </a:cubicBezTo>
                    <a:cubicBezTo>
                      <a:pt x="264658" y="140250"/>
                      <a:pt x="277968" y="144313"/>
                      <a:pt x="286095" y="150618"/>
                    </a:cubicBezTo>
                    <a:lnTo>
                      <a:pt x="287496" y="149497"/>
                    </a:lnTo>
                    <a:cubicBezTo>
                      <a:pt x="306551" y="133104"/>
                      <a:pt x="283292" y="110967"/>
                      <a:pt x="249106" y="113489"/>
                    </a:cubicBezTo>
                    <a:cubicBezTo>
                      <a:pt x="197966" y="117272"/>
                      <a:pt x="144304" y="110687"/>
                      <a:pt x="98068" y="92612"/>
                    </a:cubicBezTo>
                    <a:cubicBezTo>
                      <a:pt x="41463" y="70615"/>
                      <a:pt x="8117" y="36148"/>
                      <a:pt x="1392" y="0"/>
                    </a:cubicBezTo>
                    <a:cubicBezTo>
                      <a:pt x="-7575" y="45536"/>
                      <a:pt x="27032" y="92753"/>
                      <a:pt x="98068" y="120494"/>
                    </a:cubicBez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1769E3A-911C-8022-4B78-0AB52DC8331A}"/>
                  </a:ext>
                </a:extLst>
              </p:cNvPr>
              <p:cNvSpPr/>
              <p:nvPr/>
            </p:nvSpPr>
            <p:spPr>
              <a:xfrm>
                <a:off x="5170575" y="3986916"/>
                <a:ext cx="2013375" cy="679311"/>
              </a:xfrm>
              <a:custGeom>
                <a:avLst/>
                <a:gdLst>
                  <a:gd name="connsiteX0" fmla="*/ 1267152 w 2013375"/>
                  <a:gd name="connsiteY0" fmla="*/ 624188 h 679311"/>
                  <a:gd name="connsiteX1" fmla="*/ 1119476 w 2013375"/>
                  <a:gd name="connsiteY1" fmla="*/ 640721 h 679311"/>
                  <a:gd name="connsiteX2" fmla="*/ 22418 w 2013375"/>
                  <a:gd name="connsiteY2" fmla="*/ 214508 h 679311"/>
                  <a:gd name="connsiteX3" fmla="*/ 0 w 2013375"/>
                  <a:gd name="connsiteY3" fmla="*/ 233843 h 679311"/>
                  <a:gd name="connsiteX4" fmla="*/ 1119336 w 2013375"/>
                  <a:gd name="connsiteY4" fmla="*/ 668743 h 679311"/>
                  <a:gd name="connsiteX5" fmla="*/ 1267012 w 2013375"/>
                  <a:gd name="connsiteY5" fmla="*/ 652210 h 679311"/>
                  <a:gd name="connsiteX6" fmla="*/ 2013375 w 2013375"/>
                  <a:gd name="connsiteY6" fmla="*/ 8687 h 679311"/>
                  <a:gd name="connsiteX7" fmla="*/ 1990958 w 2013375"/>
                  <a:gd name="connsiteY7" fmla="*/ 0 h 679311"/>
                  <a:gd name="connsiteX8" fmla="*/ 1267152 w 2013375"/>
                  <a:gd name="connsiteY8" fmla="*/ 624188 h 67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3375" h="679311">
                    <a:moveTo>
                      <a:pt x="1267152" y="624188"/>
                    </a:moveTo>
                    <a:cubicBezTo>
                      <a:pt x="1234506" y="652350"/>
                      <a:pt x="1168374" y="659776"/>
                      <a:pt x="1119476" y="640721"/>
                    </a:cubicBezTo>
                    <a:lnTo>
                      <a:pt x="22418" y="214508"/>
                    </a:lnTo>
                    <a:lnTo>
                      <a:pt x="0" y="233843"/>
                    </a:lnTo>
                    <a:lnTo>
                      <a:pt x="1119336" y="668743"/>
                    </a:lnTo>
                    <a:cubicBezTo>
                      <a:pt x="1168234" y="687798"/>
                      <a:pt x="1234366" y="680372"/>
                      <a:pt x="1267012" y="652210"/>
                    </a:cubicBezTo>
                    <a:lnTo>
                      <a:pt x="2013375" y="8687"/>
                    </a:lnTo>
                    <a:lnTo>
                      <a:pt x="1990958" y="0"/>
                    </a:lnTo>
                    <a:lnTo>
                      <a:pt x="1267152" y="624188"/>
                    </a:lnTo>
                    <a:close/>
                  </a:path>
                </a:pathLst>
              </a:custGeom>
              <a:solidFill>
                <a:srgbClr val="FFC000"/>
              </a:solidFill>
              <a:ln w="139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2DFCEBF-0A94-F2A1-A52A-7D51693EE31B}"/>
                </a:ext>
              </a:extLst>
            </p:cNvPr>
            <p:cNvSpPr/>
            <p:nvPr/>
          </p:nvSpPr>
          <p:spPr>
            <a:xfrm>
              <a:off x="3567812" y="4710115"/>
              <a:ext cx="2602937" cy="1473989"/>
            </a:xfrm>
            <a:custGeom>
              <a:avLst/>
              <a:gdLst>
                <a:gd name="connsiteX0" fmla="*/ 1491187 w 2013375"/>
                <a:gd name="connsiteY0" fmla="*/ 403516 h 1140132"/>
                <a:gd name="connsiteX1" fmla="*/ 1158286 w 2013375"/>
                <a:gd name="connsiteY1" fmla="*/ 433499 h 1140132"/>
                <a:gd name="connsiteX2" fmla="*/ 1100141 w 2013375"/>
                <a:gd name="connsiteY2" fmla="*/ 262145 h 1140132"/>
                <a:gd name="connsiteX3" fmla="*/ 1232965 w 2013375"/>
                <a:gd name="connsiteY3" fmla="*/ 201758 h 1140132"/>
                <a:gd name="connsiteX4" fmla="*/ 1241091 w 2013375"/>
                <a:gd name="connsiteY4" fmla="*/ 169252 h 1140132"/>
                <a:gd name="connsiteX5" fmla="*/ 805350 w 2013375"/>
                <a:gd name="connsiteY5" fmla="*/ 0 h 1140132"/>
                <a:gd name="connsiteX6" fmla="*/ 511540 w 2013375"/>
                <a:gd name="connsiteY6" fmla="*/ 253318 h 1140132"/>
                <a:gd name="connsiteX7" fmla="*/ 439384 w 2013375"/>
                <a:gd name="connsiteY7" fmla="*/ 246593 h 1140132"/>
                <a:gd name="connsiteX8" fmla="*/ 338365 w 2013375"/>
                <a:gd name="connsiteY8" fmla="*/ 169673 h 1140132"/>
                <a:gd name="connsiteX9" fmla="*/ 46937 w 2013375"/>
                <a:gd name="connsiteY9" fmla="*/ 204700 h 1140132"/>
                <a:gd name="connsiteX10" fmla="*/ 104382 w 2013375"/>
                <a:gd name="connsiteY10" fmla="*/ 384321 h 1140132"/>
                <a:gd name="connsiteX11" fmla="*/ 255420 w 2013375"/>
                <a:gd name="connsiteY11" fmla="*/ 405197 h 1140132"/>
                <a:gd name="connsiteX12" fmla="*/ 293810 w 2013375"/>
                <a:gd name="connsiteY12" fmla="*/ 441205 h 1140132"/>
                <a:gd name="connsiteX13" fmla="*/ 0 w 2013375"/>
                <a:gd name="connsiteY13" fmla="*/ 694524 h 1140132"/>
                <a:gd name="connsiteX14" fmla="*/ 1119336 w 2013375"/>
                <a:gd name="connsiteY14" fmla="*/ 1129564 h 1140132"/>
                <a:gd name="connsiteX15" fmla="*/ 1267011 w 2013375"/>
                <a:gd name="connsiteY15" fmla="*/ 1113031 h 1140132"/>
                <a:gd name="connsiteX16" fmla="*/ 2013376 w 2013375"/>
                <a:gd name="connsiteY16" fmla="*/ 469508 h 1140132"/>
                <a:gd name="connsiteX17" fmla="*/ 1577074 w 2013375"/>
                <a:gd name="connsiteY17" fmla="*/ 299975 h 1140132"/>
                <a:gd name="connsiteX18" fmla="*/ 1528596 w 2013375"/>
                <a:gd name="connsiteY18" fmla="*/ 316368 h 1140132"/>
                <a:gd name="connsiteX19" fmla="*/ 1491187 w 2013375"/>
                <a:gd name="connsiteY19" fmla="*/ 403516 h 114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13375" h="1140132">
                  <a:moveTo>
                    <a:pt x="1491187" y="403516"/>
                  </a:moveTo>
                  <a:cubicBezTo>
                    <a:pt x="1417629" y="466985"/>
                    <a:pt x="1265050" y="481557"/>
                    <a:pt x="1158286" y="433499"/>
                  </a:cubicBezTo>
                  <a:cubicBezTo>
                    <a:pt x="1072399" y="394829"/>
                    <a:pt x="1045778" y="316228"/>
                    <a:pt x="1100141" y="262145"/>
                  </a:cubicBezTo>
                  <a:cubicBezTo>
                    <a:pt x="1130965" y="231461"/>
                    <a:pt x="1179163" y="210865"/>
                    <a:pt x="1232965" y="201758"/>
                  </a:cubicBezTo>
                  <a:cubicBezTo>
                    <a:pt x="1258465" y="197414"/>
                    <a:pt x="1263228" y="177799"/>
                    <a:pt x="1241091" y="169252"/>
                  </a:cubicBezTo>
                  <a:lnTo>
                    <a:pt x="805350" y="0"/>
                  </a:lnTo>
                  <a:lnTo>
                    <a:pt x="511540" y="253318"/>
                  </a:lnTo>
                  <a:cubicBezTo>
                    <a:pt x="492485" y="269711"/>
                    <a:pt x="448351" y="265648"/>
                    <a:pt x="439384" y="246593"/>
                  </a:cubicBezTo>
                  <a:cubicBezTo>
                    <a:pt x="425093" y="215629"/>
                    <a:pt x="390486" y="187607"/>
                    <a:pt x="338365" y="169673"/>
                  </a:cubicBezTo>
                  <a:cubicBezTo>
                    <a:pt x="240568" y="136047"/>
                    <a:pt x="112648" y="151459"/>
                    <a:pt x="46937" y="204700"/>
                  </a:cubicBezTo>
                  <a:cubicBezTo>
                    <a:pt x="-25080" y="263126"/>
                    <a:pt x="1401" y="344390"/>
                    <a:pt x="104382" y="384321"/>
                  </a:cubicBezTo>
                  <a:cubicBezTo>
                    <a:pt x="150618" y="402255"/>
                    <a:pt x="204280" y="408840"/>
                    <a:pt x="255420" y="405197"/>
                  </a:cubicBezTo>
                  <a:cubicBezTo>
                    <a:pt x="289467" y="402675"/>
                    <a:pt x="312865" y="424813"/>
                    <a:pt x="293810" y="441205"/>
                  </a:cubicBezTo>
                  <a:lnTo>
                    <a:pt x="0" y="694524"/>
                  </a:lnTo>
                  <a:lnTo>
                    <a:pt x="1119336" y="1129564"/>
                  </a:lnTo>
                  <a:cubicBezTo>
                    <a:pt x="1168234" y="1148619"/>
                    <a:pt x="1234366" y="1141193"/>
                    <a:pt x="1267011" y="1113031"/>
                  </a:cubicBezTo>
                  <a:lnTo>
                    <a:pt x="2013376" y="469508"/>
                  </a:lnTo>
                  <a:lnTo>
                    <a:pt x="1577074" y="299975"/>
                  </a:lnTo>
                  <a:cubicBezTo>
                    <a:pt x="1555217" y="291568"/>
                    <a:pt x="1525794" y="301376"/>
                    <a:pt x="1528596" y="316368"/>
                  </a:cubicBezTo>
                  <a:cubicBezTo>
                    <a:pt x="1534060" y="345931"/>
                    <a:pt x="1522151" y="376755"/>
                    <a:pt x="1491187" y="403516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FE79E6C-93F8-C12F-FE7A-87588547117E}"/>
              </a:ext>
            </a:extLst>
          </p:cNvPr>
          <p:cNvGrpSpPr/>
          <p:nvPr/>
        </p:nvGrpSpPr>
        <p:grpSpPr>
          <a:xfrm>
            <a:off x="242498" y="1281154"/>
            <a:ext cx="3934491" cy="1267138"/>
            <a:chOff x="348201" y="1110461"/>
            <a:chExt cx="3590216" cy="2996389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07C1E4F-48CF-43D5-77C6-B00D623E45D4}"/>
                </a:ext>
              </a:extLst>
            </p:cNvPr>
            <p:cNvSpPr/>
            <p:nvPr/>
          </p:nvSpPr>
          <p:spPr>
            <a:xfrm>
              <a:off x="348201" y="1110461"/>
              <a:ext cx="3590216" cy="2996389"/>
            </a:xfrm>
            <a:prstGeom prst="roundRect">
              <a:avLst>
                <a:gd name="adj" fmla="val 1271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93700" dir="2700000" sx="96000" sy="96000" algn="br" rotWithShape="0">
                <a:sysClr val="windowText" lastClr="000000">
                  <a:lumMod val="95000"/>
                  <a:lumOff val="5000"/>
                  <a:alpha val="14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405D27-B45E-92CB-C076-3C32DE329DB5}"/>
                </a:ext>
              </a:extLst>
            </p:cNvPr>
            <p:cNvSpPr txBox="1"/>
            <p:nvPr/>
          </p:nvSpPr>
          <p:spPr>
            <a:xfrm>
              <a:off x="370924" y="1771690"/>
              <a:ext cx="3544770" cy="167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Build on good practice already developed in Junior Cycle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13657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E24BC7C-E1D8-174D-54AE-EAFCC208BC4A}"/>
              </a:ext>
            </a:extLst>
          </p:cNvPr>
          <p:cNvGrpSpPr/>
          <p:nvPr/>
        </p:nvGrpSpPr>
        <p:grpSpPr>
          <a:xfrm>
            <a:off x="164343" y="3964317"/>
            <a:ext cx="3689355" cy="1620601"/>
            <a:chOff x="1102422" y="4379768"/>
            <a:chExt cx="3689355" cy="2835515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DA50951B-9C9E-9DE3-C20D-78E35C6164E0}"/>
                </a:ext>
              </a:extLst>
            </p:cNvPr>
            <p:cNvSpPr/>
            <p:nvPr/>
          </p:nvSpPr>
          <p:spPr>
            <a:xfrm>
              <a:off x="1102422" y="4379768"/>
              <a:ext cx="3689355" cy="2835515"/>
            </a:xfrm>
            <a:prstGeom prst="roundRect">
              <a:avLst>
                <a:gd name="adj" fmla="val 1271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93700" dir="2700000" sx="96000" sy="96000" algn="br" rotWithShape="0">
                <a:sysClr val="windowText" lastClr="000000">
                  <a:lumMod val="95000"/>
                  <a:lumOff val="5000"/>
                  <a:alpha val="14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8B65F8E-A996-066C-8568-C92581C5A880}"/>
                </a:ext>
              </a:extLst>
            </p:cNvPr>
            <p:cNvSpPr txBox="1"/>
            <p:nvPr/>
          </p:nvSpPr>
          <p:spPr>
            <a:xfrm>
              <a:off x="1177780" y="4639736"/>
              <a:ext cx="3538639" cy="23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Teacher flexibility and agency in developing and scheduling the </a:t>
              </a:r>
              <a:r>
                <a:rPr kumimoji="0" lang="en-GB" sz="2000" b="0" i="0" u="none" strike="noStrike" kern="0" cap="none" spc="0" normalizeH="0" baseline="0" noProof="0" err="1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UoLs</a:t>
              </a:r>
              <a:r>
                <a: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 across the </a:t>
              </a:r>
              <a:br>
                <a: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</a:br>
              <a:r>
                <a: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two years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13657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23E603-8B67-E3BE-2F94-16AAEE8E69AB}"/>
              </a:ext>
            </a:extLst>
          </p:cNvPr>
          <p:cNvGrpSpPr/>
          <p:nvPr/>
        </p:nvGrpSpPr>
        <p:grpSpPr>
          <a:xfrm>
            <a:off x="9007372" y="3311444"/>
            <a:ext cx="2959510" cy="2045822"/>
            <a:chOff x="8497190" y="4838097"/>
            <a:chExt cx="2959510" cy="6199227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3FAB9E68-D3AE-B9BF-6A03-5D3AC8959CDA}"/>
                </a:ext>
              </a:extLst>
            </p:cNvPr>
            <p:cNvSpPr/>
            <p:nvPr/>
          </p:nvSpPr>
          <p:spPr>
            <a:xfrm>
              <a:off x="8497190" y="4838097"/>
              <a:ext cx="2959510" cy="5782585"/>
            </a:xfrm>
            <a:prstGeom prst="roundRect">
              <a:avLst>
                <a:gd name="adj" fmla="val 1271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93700" dir="2700000" sx="96000" sy="96000" algn="br" rotWithShape="0">
                <a:sysClr val="windowText" lastClr="000000">
                  <a:lumMod val="95000"/>
                  <a:lumOff val="5000"/>
                  <a:alpha val="14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FBE0CE-D4C7-3CCD-7A7C-0BC9713A3F8E}"/>
                </a:ext>
              </a:extLst>
            </p:cNvPr>
            <p:cNvSpPr txBox="1"/>
            <p:nvPr/>
          </p:nvSpPr>
          <p:spPr>
            <a:xfrm>
              <a:off x="8596763" y="5161812"/>
              <a:ext cx="2709904" cy="5875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Segoe UI"/>
                  <a:cs typeface="Segoe UI"/>
                </a:rPr>
                <a:t>This is an iterative process – these are living documents &amp; will need ongoing review</a:t>
              </a: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13657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31456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2D9D9B-CB96-F8E6-85D1-15E912148F2D}"/>
              </a:ext>
            </a:extLst>
          </p:cNvPr>
          <p:cNvSpPr/>
          <p:nvPr/>
        </p:nvSpPr>
        <p:spPr>
          <a:xfrm>
            <a:off x="1695297" y="5881042"/>
            <a:ext cx="9439628" cy="618103"/>
          </a:xfrm>
          <a:prstGeom prst="roundRect">
            <a:avLst>
              <a:gd name="adj" fmla="val 12714"/>
            </a:avLst>
          </a:prstGeom>
          <a:solidFill>
            <a:srgbClr val="13657E"/>
          </a:solidFill>
          <a:ln w="12700" cap="flat" cmpd="sng" algn="ctr">
            <a:noFill/>
            <a:prstDash val="solid"/>
            <a:miter lim="800000"/>
          </a:ln>
          <a:effectLst>
            <a:outerShdw blurRad="571500" dist="393700" dir="2700000" sx="96000" sy="96000" algn="br" rotWithShape="0">
              <a:sysClr val="windowText" lastClr="000000">
                <a:lumMod val="95000"/>
                <a:lumOff val="5000"/>
                <a:alpha val="14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24478-AE82-4D01-244C-B7BD72EC7F36}"/>
              </a:ext>
            </a:extLst>
          </p:cNvPr>
          <p:cNvSpPr/>
          <p:nvPr/>
        </p:nvSpPr>
        <p:spPr>
          <a:xfrm>
            <a:off x="1420989" y="5991051"/>
            <a:ext cx="9973866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Planning is strengthened through ongoing collaboration and professional dialogue</a:t>
            </a:r>
            <a:endParaRPr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B21C21-03A3-4B8D-4EBD-0A7B56417D6B}"/>
              </a:ext>
            </a:extLst>
          </p:cNvPr>
          <p:cNvGrpSpPr/>
          <p:nvPr/>
        </p:nvGrpSpPr>
        <p:grpSpPr>
          <a:xfrm>
            <a:off x="8523639" y="1229233"/>
            <a:ext cx="3446606" cy="1801797"/>
            <a:chOff x="8391818" y="646028"/>
            <a:chExt cx="4645061" cy="318349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CDC3868-C770-77FC-22AC-2F73B7999B08}"/>
                </a:ext>
              </a:extLst>
            </p:cNvPr>
            <p:cNvSpPr/>
            <p:nvPr/>
          </p:nvSpPr>
          <p:spPr>
            <a:xfrm>
              <a:off x="8391818" y="646028"/>
              <a:ext cx="4645061" cy="3183495"/>
            </a:xfrm>
            <a:prstGeom prst="roundRect">
              <a:avLst>
                <a:gd name="adj" fmla="val 1271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93700" dir="2700000" sx="96000" sy="96000" algn="br" rotWithShape="0">
                <a:sysClr val="windowText" lastClr="000000">
                  <a:lumMod val="95000"/>
                  <a:lumOff val="5000"/>
                  <a:alpha val="14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B8D3C0-3D4D-7B48-EB33-4260D01AD811}"/>
                </a:ext>
              </a:extLst>
            </p:cNvPr>
            <p:cNvSpPr txBox="1"/>
            <p:nvPr/>
          </p:nvSpPr>
          <p:spPr>
            <a:xfrm>
              <a:off x="8526893" y="796722"/>
              <a:ext cx="4374910" cy="2882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srgbClr val="13657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Knowledge and skills needed to engage with the AAC are developed as part of everyday learning and teaching.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1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6000" decel="8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6000" decel="8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16000" decel="84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6000" decel="8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740A-9EC2-5A56-1BD3-9815BDBB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26" y="49922"/>
            <a:ext cx="10515600" cy="1325563"/>
          </a:xfrm>
        </p:spPr>
        <p:txBody>
          <a:bodyPr/>
          <a:lstStyle/>
          <a:p>
            <a:r>
              <a:rPr lang="en-IE"/>
              <a:t>Leadership Action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Checklist">
                <a:extLst>
                  <a:ext uri="{FF2B5EF4-FFF2-40B4-BE49-F238E27FC236}">
                    <a16:creationId xmlns:a16="http://schemas.microsoft.com/office/drawing/2014/main" id="{23517DB6-038E-AB98-4FA8-E751706F66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9225328"/>
                  </p:ext>
                </p:extLst>
              </p:nvPr>
            </p:nvGraphicFramePr>
            <p:xfrm>
              <a:off x="4988481" y="4566435"/>
              <a:ext cx="1654373" cy="205301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54373" cy="2053018"/>
                    </a:xfrm>
                    <a:prstGeom prst="rect">
                      <a:avLst/>
                    </a:prstGeom>
                  </am3d:spPr>
                  <am3d:camera>
                    <am3d:pos x="0" y="0" z="616168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3313" d="1000000"/>
                    <am3d:preTrans dx="-2" dy="-8018320" dz="-1001795"/>
                    <am3d:scale>
                      <am3d:sx n="1000000" d="1000000"/>
                      <am3d:sy n="1000000" d="1000000"/>
                      <am3d:sz n="1000000" d="1000000"/>
                    </am3d:scale>
                    <am3d:rot ax="3098220" ay="1101325" az="130168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2623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Checklist">
                <a:extLst>
                  <a:ext uri="{FF2B5EF4-FFF2-40B4-BE49-F238E27FC236}">
                    <a16:creationId xmlns:a16="http://schemas.microsoft.com/office/drawing/2014/main" id="{23517DB6-038E-AB98-4FA8-E751706F66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8481" y="4566435"/>
                <a:ext cx="1654373" cy="2053018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E94A322-F7A0-3215-CD72-4E9AA0DEE108}"/>
              </a:ext>
            </a:extLst>
          </p:cNvPr>
          <p:cNvGrpSpPr/>
          <p:nvPr/>
        </p:nvGrpSpPr>
        <p:grpSpPr>
          <a:xfrm>
            <a:off x="349950" y="1975006"/>
            <a:ext cx="11536896" cy="2912483"/>
            <a:chOff x="-11704829" y="3213"/>
            <a:chExt cx="11536896" cy="291248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D281499-748A-FE82-2DEE-9EE21A19B885}"/>
                </a:ext>
              </a:extLst>
            </p:cNvPr>
            <p:cNvSpPr/>
            <p:nvPr/>
          </p:nvSpPr>
          <p:spPr>
            <a:xfrm>
              <a:off x="-11541176" y="179696"/>
              <a:ext cx="11373243" cy="2736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marR="0" lvl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bg1"/>
                </a:buClr>
                <a:buSzPct val="100000"/>
                <a:tabLst/>
                <a:defRPr/>
              </a:pPr>
              <a:endParaRPr kumimoji="0" lang="en-IE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AD5CCAE-4DCC-DD96-00AB-5A87D0591606}"/>
                </a:ext>
              </a:extLst>
            </p:cNvPr>
            <p:cNvSpPr/>
            <p:nvPr/>
          </p:nvSpPr>
          <p:spPr>
            <a:xfrm>
              <a:off x="-11704829" y="3213"/>
              <a:ext cx="11373243" cy="2736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77800" algn="ctr">
                <a:lnSpc>
                  <a:spcPct val="90000"/>
                </a:lnSpc>
                <a:spcBef>
                  <a:spcPts val="1000"/>
                </a:spcBef>
                <a:buClr>
                  <a:schemeClr val="bg1"/>
                </a:buClr>
                <a:buSzPct val="100000"/>
                <a:defRPr/>
              </a:pPr>
              <a:r>
                <a: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lt"/>
                  <a:cs typeface="Arial" panose="020B0604020202020204" pitchFamily="34" charset="0"/>
                  <a:sym typeface="Arial"/>
                </a:rPr>
                <a:t>As a </a:t>
              </a:r>
              <a:r>
                <a:rPr lang="en-GB" sz="3600" kern="0">
                  <a:solidFill>
                    <a:schemeClr val="bg1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  <a:sym typeface="Arial"/>
                </a:rPr>
                <a:t>school leader, </a:t>
              </a:r>
              <a:r>
                <a: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lt"/>
                  <a:cs typeface="Arial" panose="020B0604020202020204" pitchFamily="34" charset="0"/>
                  <a:sym typeface="Arial"/>
                </a:rPr>
                <a:t>what will you prioritise as you lead effective subject planning?</a:t>
              </a:r>
              <a:endParaRPr lang="en-IE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pic>
        <p:nvPicPr>
          <p:cNvPr id="8" name="Picture 7" descr="A blue outline of a paper&#10;&#10;AI-generated content may be incorrect.">
            <a:extLst>
              <a:ext uri="{FF2B5EF4-FFF2-40B4-BE49-F238E27FC236}">
                <a16:creationId xmlns:a16="http://schemas.microsoft.com/office/drawing/2014/main" id="{E14EB372-816A-24DB-10BD-FA8693D9CE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7025" b="19494"/>
          <a:stretch>
            <a:fillRect/>
          </a:stretch>
        </p:blipFill>
        <p:spPr>
          <a:xfrm>
            <a:off x="10926572" y="905589"/>
            <a:ext cx="965066" cy="984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B37C75-152F-55C4-8741-E85A49BABF01}"/>
              </a:ext>
            </a:extLst>
          </p:cNvPr>
          <p:cNvSpPr txBox="1"/>
          <p:nvPr/>
        </p:nvSpPr>
        <p:spPr>
          <a:xfrm>
            <a:off x="11185611" y="1232631"/>
            <a:ext cx="494805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>
                <a:solidFill>
                  <a:srgbClr val="115D75"/>
                </a:solidFill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010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5D498-57B7-A791-95B5-F2BE7C9C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4CC1-C1D1-F3FB-0096-EBBE66FD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43" y="95096"/>
            <a:ext cx="10515600" cy="1325563"/>
          </a:xfrm>
        </p:spPr>
        <p:txBody>
          <a:bodyPr/>
          <a:lstStyle/>
          <a:p>
            <a:r>
              <a:rPr lang="en-IE"/>
              <a:t>In this session we ...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102B4F-E3A7-DB96-5AFC-4F1BCA10957C}"/>
              </a:ext>
            </a:extLst>
          </p:cNvPr>
          <p:cNvGrpSpPr/>
          <p:nvPr/>
        </p:nvGrpSpPr>
        <p:grpSpPr>
          <a:xfrm>
            <a:off x="-4098317" y="563402"/>
            <a:ext cx="15366392" cy="6667172"/>
            <a:chOff x="-4098317" y="563402"/>
            <a:chExt cx="15366392" cy="66671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2C8929-FD9E-E2FB-E7C2-CFE68386A4A0}"/>
                </a:ext>
              </a:extLst>
            </p:cNvPr>
            <p:cNvSpPr/>
            <p:nvPr/>
          </p:nvSpPr>
          <p:spPr>
            <a:xfrm>
              <a:off x="2568854" y="3392987"/>
              <a:ext cx="8699221" cy="1008000"/>
            </a:xfrm>
            <a:prstGeom prst="roundRect">
              <a:avLst/>
            </a:prstGeom>
            <a:solidFill>
              <a:srgbClr val="24647C"/>
            </a:solidFill>
            <a:ln>
              <a:solidFill>
                <a:srgbClr val="24647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4375" lvl="0"/>
              <a:r>
                <a:rPr lang="en-GB" sz="2800">
                  <a:cs typeface="Arial"/>
                </a:rPr>
                <a:t>explored how to lead effective subject planning in senior cycle.</a:t>
              </a:r>
              <a:endParaRPr lang="en-GB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12269B-959A-3A8A-0C49-FB9D93F08978}"/>
                </a:ext>
              </a:extLst>
            </p:cNvPr>
            <p:cNvGrpSpPr/>
            <p:nvPr/>
          </p:nvGrpSpPr>
          <p:grpSpPr>
            <a:xfrm>
              <a:off x="-4098317" y="563402"/>
              <a:ext cx="7167678" cy="6667172"/>
              <a:chOff x="-4098317" y="563402"/>
              <a:chExt cx="7167678" cy="6667172"/>
            </a:xfrm>
          </p:grpSpPr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297FA7BF-77D9-3E70-0297-371C87D2599E}"/>
                  </a:ext>
                </a:extLst>
              </p:cNvPr>
              <p:cNvSpPr/>
              <p:nvPr/>
            </p:nvSpPr>
            <p:spPr>
              <a:xfrm>
                <a:off x="-4098317" y="563402"/>
                <a:ext cx="6667172" cy="6667172"/>
              </a:xfrm>
              <a:prstGeom prst="blockArc">
                <a:avLst>
                  <a:gd name="adj1" fmla="val 18900000"/>
                  <a:gd name="adj2" fmla="val 2700000"/>
                  <a:gd name="adj3" fmla="val 324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110000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IE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E01085F-497C-4AD0-19EC-6C93A4A505AE}"/>
                  </a:ext>
                </a:extLst>
              </p:cNvPr>
              <p:cNvSpPr/>
              <p:nvPr/>
            </p:nvSpPr>
            <p:spPr>
              <a:xfrm>
                <a:off x="1989362" y="3356988"/>
                <a:ext cx="1079999" cy="1079999"/>
              </a:xfrm>
              <a:prstGeom prst="ellipse">
                <a:avLst/>
              </a:prstGeom>
              <a:solidFill>
                <a:srgbClr val="0E85AA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z="300000" prstMaterial="metal">
                <a:bevelT w="88900" h="889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IE"/>
              </a:p>
            </p:txBody>
          </p:sp>
        </p:grpSp>
      </p:grpSp>
      <p:sp>
        <p:nvSpPr>
          <p:cNvPr id="5" name="object 32">
            <a:extLst>
              <a:ext uri="{FF2B5EF4-FFF2-40B4-BE49-F238E27FC236}">
                <a16:creationId xmlns:a16="http://schemas.microsoft.com/office/drawing/2014/main" id="{CB35C186-1AAA-678F-8B1D-2CD4CC1AD9A9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B014A82C-558D-486D-1BE2-11AACBF61F95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Leadership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</p:spTree>
    <p:extLst>
      <p:ext uri="{BB962C8B-B14F-4D97-AF65-F5344CB8AC3E}">
        <p14:creationId xmlns:p14="http://schemas.microsoft.com/office/powerpoint/2010/main" val="202124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0993D-D3CD-3728-E611-B25D0BDC4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F304C-0A01-30BA-6124-D659B81C5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0346" y="5928127"/>
            <a:ext cx="2620467" cy="694944"/>
            <a:chOff x="2651612" y="5220826"/>
            <a:chExt cx="2620467" cy="694944"/>
          </a:xfrm>
        </p:grpSpPr>
        <p:pic>
          <p:nvPicPr>
            <p:cNvPr id="7" name="Graphic 6" descr="Email with solid fill">
              <a:extLst>
                <a:ext uri="{FF2B5EF4-FFF2-40B4-BE49-F238E27FC236}">
                  <a16:creationId xmlns:a16="http://schemas.microsoft.com/office/drawing/2014/main" id="{4E1323C1-76A7-576F-A766-2F6D61BCFF1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51612" y="5220826"/>
              <a:ext cx="694944" cy="6949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DADA86-C1F4-4AF6-2097-B87E61B5606D}"/>
                </a:ext>
              </a:extLst>
            </p:cNvPr>
            <p:cNvSpPr txBox="1"/>
            <p:nvPr/>
          </p:nvSpPr>
          <p:spPr>
            <a:xfrm>
              <a:off x="3268019" y="5461731"/>
              <a:ext cx="20040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transitionyear@oide.ie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2F3C03-BB04-451D-D665-439CF436A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7718" y="6434660"/>
            <a:ext cx="2410887" cy="419100"/>
            <a:chOff x="7806465" y="5390891"/>
            <a:chExt cx="2410887" cy="4191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B3D14A-E865-0113-4B69-20B252D2E7E6}"/>
                </a:ext>
              </a:extLst>
            </p:cNvPr>
            <p:cNvSpPr txBox="1"/>
            <p:nvPr/>
          </p:nvSpPr>
          <p:spPr>
            <a:xfrm>
              <a:off x="8213292" y="5409171"/>
              <a:ext cx="2004060" cy="3766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@oide_Ireland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B20F860-8DBC-8272-73AD-C10204A09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6465" y="5390891"/>
              <a:ext cx="447675" cy="41910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4D8372D-19C3-2A06-DE66-1CE334AD1EA3}"/>
              </a:ext>
            </a:extLst>
          </p:cNvPr>
          <p:cNvSpPr txBox="1">
            <a:spLocks/>
          </p:cNvSpPr>
          <p:nvPr/>
        </p:nvSpPr>
        <p:spPr>
          <a:xfrm>
            <a:off x="5832875" y="3104110"/>
            <a:ext cx="58469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85A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8000" b="1">
                <a:cs typeface="Dreaming Outloud Script Pro"/>
              </a:rPr>
              <a:t>https://forms.office.com/e/EsvQ1ZiGLY</a:t>
            </a:r>
            <a:endParaRPr lang="ga-IE" sz="8000" b="1">
              <a:cs typeface="Dreaming Outloud Script Pro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C7D29C-F370-59B3-8955-2F15C7597D77}"/>
              </a:ext>
            </a:extLst>
          </p:cNvPr>
          <p:cNvSpPr>
            <a:spLocks noGrp="1"/>
          </p:cNvSpPr>
          <p:nvPr/>
        </p:nvSpPr>
        <p:spPr>
          <a:xfrm>
            <a:off x="1464591" y="723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85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>
                <a:solidFill>
                  <a:srgbClr val="1987A8"/>
                </a:solidFill>
                <a:cs typeface="Dreaming Outloud Script Pro"/>
              </a:rPr>
              <a:t>Feedback</a:t>
            </a:r>
            <a:endParaRPr lang="ga-IE" sz="4800">
              <a:solidFill>
                <a:srgbClr val="1987A8"/>
              </a:solidFill>
              <a:cs typeface="Dreaming Outloud Script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BA064-1941-2960-95FA-C99DF96F1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979" y="1427203"/>
            <a:ext cx="3545050" cy="4595567"/>
          </a:xfrm>
          <a:prstGeom prst="rect">
            <a:avLst/>
          </a:prstGeom>
        </p:spPr>
      </p:pic>
      <p:sp>
        <p:nvSpPr>
          <p:cNvPr id="4" name="object 32">
            <a:extLst>
              <a:ext uri="{FF2B5EF4-FFF2-40B4-BE49-F238E27FC236}">
                <a16:creationId xmlns:a16="http://schemas.microsoft.com/office/drawing/2014/main" id="{FD7774C9-F83C-1865-3C56-4C3827BF1FD0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38">
            <a:extLst>
              <a:ext uri="{FF2B5EF4-FFF2-40B4-BE49-F238E27FC236}">
                <a16:creationId xmlns:a16="http://schemas.microsoft.com/office/drawing/2014/main" id="{F3C77590-657C-7086-73C3-E9F47BE6E7A8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Leadership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0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6"/>
    </mc:Choice>
    <mc:Fallback xmlns="">
      <p:transition spd="slow" advTm="1140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4D71D-9457-1370-DD07-C475712C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C856C9-02C5-58D4-0125-02BE6CBAAB65}"/>
              </a:ext>
            </a:extLst>
          </p:cNvPr>
          <p:cNvGraphicFramePr/>
          <p:nvPr/>
        </p:nvGraphicFramePr>
        <p:xfrm>
          <a:off x="404260" y="2048256"/>
          <a:ext cx="11558016" cy="393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ject 32">
            <a:extLst>
              <a:ext uri="{FF2B5EF4-FFF2-40B4-BE49-F238E27FC236}">
                <a16:creationId xmlns:a16="http://schemas.microsoft.com/office/drawing/2014/main" id="{1CDD8678-654B-2E3A-7EBA-9A3B9C7672BC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D44A61AE-075E-2CB0-4376-2CD5003D3C89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Leadership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E45AC9-21DA-BBD0-1D1D-E95E515D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ga-IE" sz="8000" b="1">
                <a:cs typeface="Dreaming Outloud Script Pro"/>
              </a:rPr>
              <a:t>Míle buíochas</a:t>
            </a:r>
          </a:p>
        </p:txBody>
      </p:sp>
    </p:spTree>
    <p:extLst>
      <p:ext uri="{BB962C8B-B14F-4D97-AF65-F5344CB8AC3E}">
        <p14:creationId xmlns:p14="http://schemas.microsoft.com/office/powerpoint/2010/main" val="4092870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FCC9-8054-5377-CFAA-0DF4FD56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A21F-2771-43E2-0B9F-F62D2730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346" y="127370"/>
            <a:ext cx="10515600" cy="1325563"/>
          </a:xfrm>
        </p:spPr>
        <p:txBody>
          <a:bodyPr/>
          <a:lstStyle/>
          <a:p>
            <a:r>
              <a:rPr lang="en-IE"/>
              <a:t>Professional Learning Booklet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2833D-E64C-1C8E-6BBD-9398C9014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74" y="1491198"/>
            <a:ext cx="3336808" cy="4718884"/>
          </a:xfrm>
          <a:prstGeom prst="rect">
            <a:avLst/>
          </a:prstGeom>
          <a:solidFill>
            <a:srgbClr val="2A6D86"/>
          </a:solidFill>
          <a:ln w="57150">
            <a:solidFill>
              <a:srgbClr val="1987A8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95CE5B-21B6-78AF-BFF5-6606B3E4F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902" y="1448794"/>
            <a:ext cx="3353393" cy="4418460"/>
          </a:xfrm>
          <a:prstGeom prst="rect">
            <a:avLst/>
          </a:prstGeom>
        </p:spPr>
      </p:pic>
      <p:sp>
        <p:nvSpPr>
          <p:cNvPr id="4" name="object 32">
            <a:extLst>
              <a:ext uri="{FF2B5EF4-FFF2-40B4-BE49-F238E27FC236}">
                <a16:creationId xmlns:a16="http://schemas.microsoft.com/office/drawing/2014/main" id="{1F38F690-5902-15EC-015A-E44B8795D1EC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38">
            <a:extLst>
              <a:ext uri="{FF2B5EF4-FFF2-40B4-BE49-F238E27FC236}">
                <a16:creationId xmlns:a16="http://schemas.microsoft.com/office/drawing/2014/main" id="{1F57EB12-599C-0663-002A-6ADFD9F1F5AE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Leadership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</p:spTree>
    <p:extLst>
      <p:ext uri="{BB962C8B-B14F-4D97-AF65-F5344CB8AC3E}">
        <p14:creationId xmlns:p14="http://schemas.microsoft.com/office/powerpoint/2010/main" val="318807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FCC9-8054-5377-CFAA-0DF4FD56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A21F-2771-43E2-0B9F-F62D2730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43" y="95096"/>
            <a:ext cx="10515600" cy="1325563"/>
          </a:xfrm>
        </p:spPr>
        <p:txBody>
          <a:bodyPr/>
          <a:lstStyle/>
          <a:p>
            <a:r>
              <a:rPr lang="en-IE"/>
              <a:t>In this session we will...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C7A8FC-11BD-F643-16A3-780447372290}"/>
              </a:ext>
            </a:extLst>
          </p:cNvPr>
          <p:cNvGraphicFramePr/>
          <p:nvPr/>
        </p:nvGraphicFramePr>
        <p:xfrm>
          <a:off x="404260" y="2048256"/>
          <a:ext cx="11558016" cy="393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ject 32">
            <a:extLst>
              <a:ext uri="{FF2B5EF4-FFF2-40B4-BE49-F238E27FC236}">
                <a16:creationId xmlns:a16="http://schemas.microsoft.com/office/drawing/2014/main" id="{78DD8515-54A4-2487-6175-8408034A7216}"/>
              </a:ext>
            </a:extLst>
          </p:cNvPr>
          <p:cNvSpPr/>
          <p:nvPr/>
        </p:nvSpPr>
        <p:spPr>
          <a:xfrm>
            <a:off x="1" y="0"/>
            <a:ext cx="1046602" cy="6858000"/>
          </a:xfrm>
          <a:prstGeom prst="rect">
            <a:avLst/>
          </a:prstGeom>
          <a:solidFill>
            <a:srgbClr val="6D52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AA569347-8716-E255-06D1-30D7EDABA444}"/>
              </a:ext>
            </a:extLst>
          </p:cNvPr>
          <p:cNvSpPr txBox="1"/>
          <p:nvPr/>
        </p:nvSpPr>
        <p:spPr>
          <a:xfrm rot="16200000">
            <a:off x="-1452765" y="3152443"/>
            <a:ext cx="3952133" cy="5531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-2695" algn="ctr" defTabSz="554492" rtl="0" eaLnBrk="1" fontAlgn="auto" latinLnBrk="0" hangingPunct="1">
              <a:lnSpc>
                <a:spcPct val="1016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@R18CD.tmp"/>
                <a:ea typeface="+mn-ea"/>
                <a:cs typeface="Z@R18CD.tmp"/>
              </a:rPr>
              <a:t>Leadership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@R18CD.tmp"/>
              <a:ea typeface="+mn-ea"/>
              <a:cs typeface="Z@R18CD.tmp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5CA133-BF8C-43DE-02D1-B2924C36419C}"/>
              </a:ext>
            </a:extLst>
          </p:cNvPr>
          <p:cNvGrpSpPr/>
          <p:nvPr/>
        </p:nvGrpSpPr>
        <p:grpSpPr>
          <a:xfrm>
            <a:off x="-4098317" y="563402"/>
            <a:ext cx="15366392" cy="6667172"/>
            <a:chOff x="-4098317" y="563402"/>
            <a:chExt cx="15366392" cy="666717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609473-A489-B20B-25CD-8D37F772266B}"/>
                </a:ext>
              </a:extLst>
            </p:cNvPr>
            <p:cNvSpPr/>
            <p:nvPr/>
          </p:nvSpPr>
          <p:spPr>
            <a:xfrm>
              <a:off x="2568854" y="3392987"/>
              <a:ext cx="8699221" cy="1008000"/>
            </a:xfrm>
            <a:prstGeom prst="roundRect">
              <a:avLst/>
            </a:prstGeom>
            <a:solidFill>
              <a:srgbClr val="24647C"/>
            </a:solidFill>
            <a:ln>
              <a:solidFill>
                <a:srgbClr val="24647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714375" lvl="0"/>
              <a:r>
                <a:rPr lang="en-GB" sz="2800">
                  <a:cs typeface="Arial"/>
                </a:rPr>
                <a:t>explore how to lead effective subject planning in senior cycle.</a:t>
              </a:r>
              <a:endParaRPr lang="en-GB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C7AECE2-EDB8-CAC5-AA6F-997A7956A604}"/>
                </a:ext>
              </a:extLst>
            </p:cNvPr>
            <p:cNvGrpSpPr/>
            <p:nvPr/>
          </p:nvGrpSpPr>
          <p:grpSpPr>
            <a:xfrm>
              <a:off x="-4098317" y="563402"/>
              <a:ext cx="7167678" cy="6667172"/>
              <a:chOff x="-4098317" y="563402"/>
              <a:chExt cx="7167678" cy="6667172"/>
            </a:xfrm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BC8B6676-8374-66F3-6491-00C017BDAD03}"/>
                  </a:ext>
                </a:extLst>
              </p:cNvPr>
              <p:cNvSpPr/>
              <p:nvPr/>
            </p:nvSpPr>
            <p:spPr>
              <a:xfrm>
                <a:off x="-4098317" y="563402"/>
                <a:ext cx="6667172" cy="6667172"/>
              </a:xfrm>
              <a:prstGeom prst="blockArc">
                <a:avLst>
                  <a:gd name="adj1" fmla="val 18900000"/>
                  <a:gd name="adj2" fmla="val 2700000"/>
                  <a:gd name="adj3" fmla="val 324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110000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I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19C0C10-0951-2CAC-6638-C0D4EA334D0C}"/>
                  </a:ext>
                </a:extLst>
              </p:cNvPr>
              <p:cNvSpPr/>
              <p:nvPr/>
            </p:nvSpPr>
            <p:spPr>
              <a:xfrm>
                <a:off x="1989362" y="3356988"/>
                <a:ext cx="1079999" cy="1079999"/>
              </a:xfrm>
              <a:prstGeom prst="ellipse">
                <a:avLst/>
              </a:prstGeom>
              <a:solidFill>
                <a:srgbClr val="0E85AA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z="300000" prstMaterial="metal">
                <a:bevelT w="88900" h="889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I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0137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F43B3-1168-22A3-864C-721265395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0661-9862-EB43-1C28-5BAAFC7A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76" y="170668"/>
            <a:ext cx="10515600" cy="1325563"/>
          </a:xfrm>
        </p:spPr>
        <p:txBody>
          <a:bodyPr/>
          <a:lstStyle/>
          <a:p>
            <a:r>
              <a:rPr lang="en-GB">
                <a:cs typeface="Arial"/>
              </a:rPr>
              <a:t>Planning to Support Student Learning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6F38140-16B9-C5F2-BD6C-F4E987C81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16609"/>
              </p:ext>
            </p:extLst>
          </p:nvPr>
        </p:nvGraphicFramePr>
        <p:xfrm>
          <a:off x="381476" y="1295966"/>
          <a:ext cx="11429048" cy="519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lue outline of a paper&#10;&#10;AI-generated content may be incorrect.">
            <a:extLst>
              <a:ext uri="{FF2B5EF4-FFF2-40B4-BE49-F238E27FC236}">
                <a16:creationId xmlns:a16="http://schemas.microsoft.com/office/drawing/2014/main" id="{48FF8917-4A62-2E10-F6D8-4882CE19736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7025" b="19494"/>
          <a:stretch>
            <a:fillRect/>
          </a:stretch>
        </p:blipFill>
        <p:spPr>
          <a:xfrm>
            <a:off x="10926572" y="905589"/>
            <a:ext cx="965066" cy="984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35A0D6-F4C1-D6CD-5A91-3D4D67649391}"/>
              </a:ext>
            </a:extLst>
          </p:cNvPr>
          <p:cNvSpPr txBox="1"/>
          <p:nvPr/>
        </p:nvSpPr>
        <p:spPr>
          <a:xfrm>
            <a:off x="11185611" y="1232631"/>
            <a:ext cx="494805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>
                <a:solidFill>
                  <a:srgbClr val="115D75"/>
                </a:solidFill>
                <a:cs typeface="Arial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5826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06CDA-3076-6020-D8F0-D5AA07144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36E4943F-10FA-D2AD-1DAC-FED0F0273D24}"/>
              </a:ext>
            </a:extLst>
          </p:cNvPr>
          <p:cNvSpPr/>
          <p:nvPr/>
        </p:nvSpPr>
        <p:spPr>
          <a:xfrm>
            <a:off x="6306846" y="975724"/>
            <a:ext cx="1264286" cy="1108436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A34265-A7E2-1881-083D-9C46577FB850}"/>
              </a:ext>
            </a:extLst>
          </p:cNvPr>
          <p:cNvSpPr/>
          <p:nvPr/>
        </p:nvSpPr>
        <p:spPr>
          <a:xfrm>
            <a:off x="2565399" y="972383"/>
            <a:ext cx="1338677" cy="1141246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F9C13-DBAF-07B9-4C3A-42E7836E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1343" y="332969"/>
            <a:ext cx="10515600" cy="1325563"/>
          </a:xfrm>
        </p:spPr>
        <p:txBody>
          <a:bodyPr/>
          <a:lstStyle/>
          <a:p>
            <a:pPr algn="ctr"/>
            <a:r>
              <a:rPr lang="en-IE">
                <a:cs typeface="Arial"/>
              </a:rPr>
              <a:t>Effective Subject Planning</a:t>
            </a:r>
            <a:endParaRPr lang="en-GB">
              <a:solidFill>
                <a:srgbClr val="000000"/>
              </a:solidFill>
              <a:cs typeface="Arial"/>
            </a:endParaRPr>
          </a:p>
          <a:p>
            <a:endParaRPr lang="en-GB">
              <a:cs typeface="Arial"/>
            </a:endParaRPr>
          </a:p>
        </p:txBody>
      </p:sp>
      <p:pic>
        <p:nvPicPr>
          <p:cNvPr id="20" name="Picture 19" descr="A group of people smiling and looking at the camera&#10;&#10;AI-generated content may be incorrect.">
            <a:extLst>
              <a:ext uri="{FF2B5EF4-FFF2-40B4-BE49-F238E27FC236}">
                <a16:creationId xmlns:a16="http://schemas.microsoft.com/office/drawing/2014/main" id="{30DB1C9B-620B-C720-F903-2D3D1466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393" y="1558602"/>
            <a:ext cx="1371825" cy="1898598"/>
          </a:xfrm>
          <a:prstGeom prst="rect">
            <a:avLst/>
          </a:prstGeom>
          <a:ln>
            <a:solidFill>
              <a:srgbClr val="0E85AA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AACE7B-3BD1-AEC8-3623-08E0335C6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144" y="3631263"/>
            <a:ext cx="1352074" cy="1898598"/>
          </a:xfrm>
          <a:prstGeom prst="rect">
            <a:avLst/>
          </a:prstGeom>
          <a:ln>
            <a:solidFill>
              <a:srgbClr val="0E85AA"/>
            </a:solidFill>
          </a:ln>
        </p:spPr>
      </p:pic>
      <p:sp>
        <p:nvSpPr>
          <p:cNvPr id="17" name="Text Placeholder 53">
            <a:extLst>
              <a:ext uri="{FF2B5EF4-FFF2-40B4-BE49-F238E27FC236}">
                <a16:creationId xmlns:a16="http://schemas.microsoft.com/office/drawing/2014/main" id="{62DB4203-1B6C-7EB7-5365-1A9BF4B2AD2A}"/>
              </a:ext>
            </a:extLst>
          </p:cNvPr>
          <p:cNvSpPr txBox="1">
            <a:spLocks/>
          </p:cNvSpPr>
          <p:nvPr/>
        </p:nvSpPr>
        <p:spPr>
          <a:xfrm>
            <a:off x="7356699" y="3577233"/>
            <a:ext cx="1325000" cy="557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>
                <a:solidFill>
                  <a:schemeClr val="tx1">
                    <a:lumMod val="50000"/>
                  </a:schemeClr>
                </a:solidFill>
                <a:latin typeface="Montserrat Light" panose="00000400000000000000" pitchFamily="50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ED49374-53DF-1916-E2B5-832C59E8AC2D}"/>
              </a:ext>
            </a:extLst>
          </p:cNvPr>
          <p:cNvGrpSpPr/>
          <p:nvPr/>
        </p:nvGrpSpPr>
        <p:grpSpPr>
          <a:xfrm>
            <a:off x="0" y="1980042"/>
            <a:ext cx="12191999" cy="4883924"/>
            <a:chOff x="0" y="1980042"/>
            <a:chExt cx="12191999" cy="48839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E1AEE9-99E2-FDFC-1D3A-CA23FDC02F72}"/>
                </a:ext>
              </a:extLst>
            </p:cNvPr>
            <p:cNvSpPr txBox="1"/>
            <p:nvPr/>
          </p:nvSpPr>
          <p:spPr>
            <a:xfrm>
              <a:off x="6386185" y="1980042"/>
              <a:ext cx="2537366" cy="193899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200" b="1" u="sng">
                  <a:solidFill>
                    <a:schemeClr val="bg1"/>
                  </a:solidFill>
                  <a:cs typeface="Arial"/>
                </a:rPr>
                <a:t>APPROACH</a:t>
              </a:r>
              <a:endParaRPr lang="en-US" sz="2200" u="sng">
                <a:solidFill>
                  <a:schemeClr val="bg1"/>
                </a:solidFill>
              </a:endParaRPr>
            </a:p>
            <a:p>
              <a:pPr algn="ctr"/>
              <a:endParaRPr lang="en-GB" sz="2400" b="1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en-GB" sz="2400">
                  <a:solidFill>
                    <a:schemeClr val="bg1"/>
                  </a:solidFill>
                  <a:cs typeface="Arial"/>
                </a:rPr>
                <a:t>Scope</a:t>
              </a:r>
            </a:p>
            <a:p>
              <a:pPr algn="ctr"/>
              <a:r>
                <a:rPr lang="en-GB" sz="2400">
                  <a:solidFill>
                    <a:schemeClr val="bg1"/>
                  </a:solidFill>
                  <a:cs typeface="Arial"/>
                </a:rPr>
                <a:t>and</a:t>
              </a:r>
            </a:p>
            <a:p>
              <a:pPr algn="ctr"/>
              <a:r>
                <a:rPr lang="en-GB" sz="2400">
                  <a:solidFill>
                    <a:schemeClr val="bg1"/>
                  </a:solidFill>
                  <a:cs typeface="Arial"/>
                </a:rPr>
                <a:t>Sequence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C78D2BB-0474-5DA2-C37B-D24D9BDD2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87361"/>
              <a:ext cx="12191999" cy="1276605"/>
            </a:xfrm>
            <a:prstGeom prst="roundRect">
              <a:avLst/>
            </a:prstGeom>
            <a:solidFill>
              <a:srgbClr val="1987A8"/>
            </a:solidFill>
            <a:ln>
              <a:noFill/>
            </a:ln>
            <a:effectLst>
              <a:outerShdw blurRad="330200" dist="127000" dir="2400000" sx="94000" sy="94000" algn="ctr" rotWithShape="0">
                <a:srgbClr val="1987A8">
                  <a:alpha val="38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en-GB" sz="2400" b="1">
                  <a:solidFill>
                    <a:schemeClr val="bg1"/>
                  </a:solidFill>
                </a:rPr>
                <a:t>What does effective subject planning mean for me as a school leader?</a:t>
              </a:r>
              <a:r>
                <a:rPr lang="en-GB" sz="2400">
                  <a:solidFill>
                    <a:schemeClr val="bg1"/>
                  </a:solidFill>
                </a:rPr>
                <a:t> </a:t>
              </a:r>
            </a:p>
            <a:p>
              <a:pPr algn="ctr" fontAlgn="base"/>
              <a:r>
                <a:rPr lang="en-GB" sz="2400" b="1">
                  <a:solidFill>
                    <a:schemeClr val="bg1"/>
                  </a:solidFill>
                </a:rPr>
                <a:t>How does effective subject planning empower me to lead learning, teaching and assessment?</a:t>
              </a:r>
              <a:r>
                <a:rPr lang="en-GB" sz="2400">
                  <a:solidFill>
                    <a:schemeClr val="bg1"/>
                  </a:solidFill>
                </a:rPr>
                <a:t>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596E74-9041-97E6-EA19-F5DB8AA55040}"/>
                </a:ext>
              </a:extLst>
            </p:cNvPr>
            <p:cNvGrpSpPr/>
            <p:nvPr/>
          </p:nvGrpSpPr>
          <p:grpSpPr>
            <a:xfrm>
              <a:off x="6596970" y="2585687"/>
              <a:ext cx="2465551" cy="1354398"/>
              <a:chOff x="2076716" y="3856154"/>
              <a:chExt cx="2465551" cy="135439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E1188E3-F703-EA49-2CB7-91ABC1BB9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586" y="3856154"/>
                <a:ext cx="2301935" cy="984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IE" sz="2400" b="1" u="sng">
                    <a:solidFill>
                      <a:schemeClr val="bg1"/>
                    </a:solidFill>
                    <a:latin typeface="Arial"/>
                    <a:cs typeface="Arial"/>
                  </a:rPr>
                  <a:t>What does it do for me?</a:t>
                </a:r>
                <a:endParaRPr lang="en-IE" sz="2400" b="1" u="sng">
                  <a:solidFill>
                    <a:schemeClr val="bg1"/>
                  </a:solidFill>
                  <a:cs typeface="Arial"/>
                </a:endParaRPr>
              </a:p>
              <a:p>
                <a:pPr algn="ctr"/>
                <a:endParaRPr lang="en-GB" sz="1600" b="1">
                  <a:solidFill>
                    <a:schemeClr val="bg1"/>
                  </a:solidFill>
                  <a:cs typeface="Arial"/>
                </a:endParaRPr>
              </a:p>
            </p:txBody>
          </p:sp>
          <p:sp>
            <p:nvSpPr>
              <p:cNvPr id="16" name="Text Placeholder 53">
                <a:extLst>
                  <a:ext uri="{FF2B5EF4-FFF2-40B4-BE49-F238E27FC236}">
                    <a16:creationId xmlns:a16="http://schemas.microsoft.com/office/drawing/2014/main" id="{068D409E-8AE7-DDC6-AE5E-A3A4D023D7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6716" y="4652629"/>
                <a:ext cx="2465551" cy="55792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defPPr>
                  <a:defRPr lang="ru-RU"/>
                </a:defPPr>
                <a:lvl1pPr indent="0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900">
                    <a:solidFill>
                      <a:schemeClr val="tx1">
                        <a:lumMod val="50000"/>
                      </a:schemeClr>
                    </a:solidFill>
                    <a:latin typeface="Montserrat Light" panose="00000400000000000000" pitchFamily="50" charset="-5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FA47452-96FC-4931-0D65-1857C674038A}"/>
                </a:ext>
              </a:extLst>
            </p:cNvPr>
            <p:cNvGrpSpPr/>
            <p:nvPr/>
          </p:nvGrpSpPr>
          <p:grpSpPr>
            <a:xfrm>
              <a:off x="155384" y="4281868"/>
              <a:ext cx="1127812" cy="1185712"/>
              <a:chOff x="952341" y="4912820"/>
              <a:chExt cx="966395" cy="1016008"/>
            </a:xfrm>
            <a:effectLst>
              <a:outerShdw blurRad="152400" dist="88900" dir="2700000" algn="tl" rotWithShape="0">
                <a:prstClr val="black">
                  <a:alpha val="24000"/>
                </a:prstClr>
              </a:outerShdw>
            </a:effectLst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9C0D921-606E-7A0D-50EC-32A6CC98F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398" y="4989027"/>
                <a:ext cx="818723" cy="836483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U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C0CF8C3-E4E3-46BD-4862-0075697DFB56}"/>
                  </a:ext>
                </a:extLst>
              </p:cNvPr>
              <p:cNvSpPr/>
              <p:nvPr/>
            </p:nvSpPr>
            <p:spPr>
              <a:xfrm>
                <a:off x="978935" y="4989027"/>
                <a:ext cx="939800" cy="939801"/>
              </a:xfrm>
              <a:prstGeom prst="ellipse">
                <a:avLst/>
              </a:prstGeom>
              <a:gradFill>
                <a:gsLst>
                  <a:gs pos="0">
                    <a:srgbClr val="E7E6E6"/>
                  </a:gs>
                  <a:gs pos="100000">
                    <a:srgbClr val="E7E6E6">
                      <a:lumMod val="7500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U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517E2F5-8234-8EC7-1C67-3F89593D04D8}"/>
                  </a:ext>
                </a:extLst>
              </p:cNvPr>
              <p:cNvSpPr/>
              <p:nvPr/>
            </p:nvSpPr>
            <p:spPr>
              <a:xfrm>
                <a:off x="952341" y="4912820"/>
                <a:ext cx="966395" cy="1008904"/>
              </a:xfrm>
              <a:prstGeom prst="ellipse">
                <a:avLst/>
              </a:prstGeom>
              <a:solidFill>
                <a:srgbClr val="E7E6E6"/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11430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U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38" name="Graphic 37" descr="Steering Wheel with solid fill">
              <a:extLst>
                <a:ext uri="{FF2B5EF4-FFF2-40B4-BE49-F238E27FC236}">
                  <a16:creationId xmlns:a16="http://schemas.microsoft.com/office/drawing/2014/main" id="{F32CC261-19C2-9E06-F454-0800D5D7B5C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62090" y="4417528"/>
              <a:ext cx="914400" cy="914400"/>
            </a:xfrm>
            <a:prstGeom prst="rect">
              <a:avLst/>
            </a:prstGeom>
          </p:spPr>
        </p:pic>
        <p:sp>
          <p:nvSpPr>
            <p:cNvPr id="49" name="Text Placeholder 53">
              <a:extLst>
                <a:ext uri="{FF2B5EF4-FFF2-40B4-BE49-F238E27FC236}">
                  <a16:creationId xmlns:a16="http://schemas.microsoft.com/office/drawing/2014/main" id="{E0314492-4429-9C56-2692-2FF0C60043E9}"/>
                </a:ext>
              </a:extLst>
            </p:cNvPr>
            <p:cNvSpPr txBox="1">
              <a:spLocks/>
            </p:cNvSpPr>
            <p:nvPr/>
          </p:nvSpPr>
          <p:spPr>
            <a:xfrm>
              <a:off x="6573546" y="3032945"/>
              <a:ext cx="2465551" cy="55792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ru-RU"/>
              </a:defPPr>
              <a:lvl1pPr indent="0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>
                  <a:solidFill>
                    <a:schemeClr val="tx1">
                      <a:lumMod val="50000"/>
                    </a:schemeClr>
                  </a:solidFill>
                  <a:latin typeface="Montserrat Light" panose="00000400000000000000" pitchFamily="50" charset="-5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>
                <a:spcBef>
                  <a:spcPts val="0"/>
                </a:spcBef>
              </a:pPr>
              <a:endParaRPr lang="en-GB" sz="2000">
                <a:solidFill>
                  <a:schemeClr val="bg1"/>
                </a:solidFill>
                <a:latin typeface="+mn-lt"/>
                <a:cs typeface="Arial"/>
              </a:endParaRPr>
            </a:p>
            <a:p>
              <a:pPr algn="ctr">
                <a:spcBef>
                  <a:spcPts val="0"/>
                </a:spcBef>
              </a:pPr>
              <a:r>
                <a:rPr lang="en-GB" sz="2000">
                  <a:solidFill>
                    <a:schemeClr val="bg1"/>
                  </a:solidFill>
                  <a:latin typeface="+mn-lt"/>
                  <a:cs typeface="Arial"/>
                </a:rPr>
                <a:t>How will it empower me to lead learning, teaching and assessment?</a:t>
              </a:r>
              <a:endParaRPr lang="en-GB" sz="200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endParaRPr lang="en-GB" sz="1400">
                <a:solidFill>
                  <a:srgbClr val="E7E6E6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E1347FE9-5F20-7BEC-8DEC-F85E13C5C083}"/>
              </a:ext>
            </a:extLst>
          </p:cNvPr>
          <p:cNvSpPr/>
          <p:nvPr/>
        </p:nvSpPr>
        <p:spPr>
          <a:xfrm>
            <a:off x="-2724342" y="3429000"/>
            <a:ext cx="972766" cy="5796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36F452-1E88-797A-0522-D8FA91B081B3}"/>
              </a:ext>
            </a:extLst>
          </p:cNvPr>
          <p:cNvGrpSpPr/>
          <p:nvPr/>
        </p:nvGrpSpPr>
        <p:grpSpPr>
          <a:xfrm>
            <a:off x="1972173" y="1050955"/>
            <a:ext cx="2608026" cy="4481827"/>
            <a:chOff x="1972173" y="993615"/>
            <a:chExt cx="2608026" cy="4539167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DB2C8ED-CF97-6AD9-C95E-E8E8C9173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173" y="1882144"/>
              <a:ext cx="2608026" cy="3650638"/>
            </a:xfrm>
            <a:prstGeom prst="roundRect">
              <a:avLst/>
            </a:prstGeom>
            <a:solidFill>
              <a:srgbClr val="ED7D31"/>
            </a:solidFill>
            <a:ln w="3175">
              <a:solidFill>
                <a:schemeClr val="tx1"/>
              </a:solidFill>
            </a:ln>
            <a:effectLst>
              <a:outerShdw blurRad="330200" dist="127000" dir="2400000" sx="94000" sy="94000" algn="ctr" rotWithShape="0">
                <a:srgbClr val="FFC000">
                  <a:lumMod val="50000"/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B245081-1A97-B48E-F1EB-73EF44AA315B}"/>
                </a:ext>
              </a:extLst>
            </p:cNvPr>
            <p:cNvGrpSpPr/>
            <p:nvPr/>
          </p:nvGrpSpPr>
          <p:grpSpPr>
            <a:xfrm>
              <a:off x="2007891" y="2125162"/>
              <a:ext cx="2566354" cy="1407161"/>
              <a:chOff x="5674566" y="3361974"/>
              <a:chExt cx="2583861" cy="1374406"/>
            </a:xfrm>
            <a:solidFill>
              <a:srgbClr val="ED7D31"/>
            </a:solidFill>
          </p:grpSpPr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1EE93074-249F-1207-A275-F0F4F5A7F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359" y="3361974"/>
                <a:ext cx="1707198" cy="73866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altLang="ru-UA" sz="2400" b="1" i="0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For Whom?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altLang="ru-UA" sz="2400" b="1" i="0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Text Placeholder 53">
                <a:extLst>
                  <a:ext uri="{FF2B5EF4-FFF2-40B4-BE49-F238E27FC236}">
                    <a16:creationId xmlns:a16="http://schemas.microsoft.com/office/drawing/2014/main" id="{8C1E9209-BF38-3A34-2853-813BBEEC81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74566" y="4180384"/>
                <a:ext cx="2583861" cy="555996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t">
                <a:noAutofit/>
              </a:bodyPr>
              <a:lstStyle>
                <a:defPPr>
                  <a:defRPr lang="ru-RU"/>
                </a:defPPr>
                <a:lvl1pPr indent="0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900">
                    <a:solidFill>
                      <a:schemeClr val="tx1">
                        <a:lumMod val="50000"/>
                      </a:schemeClr>
                    </a:solidFill>
                    <a:latin typeface="Montserrat Light" panose="00000400000000000000" pitchFamily="50" charset="-5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en-GB" sz="2000">
                    <a:solidFill>
                      <a:schemeClr val="bg1"/>
                    </a:solidFill>
                    <a:latin typeface="+mn-lt"/>
                    <a:cs typeface="Arial"/>
                  </a:rPr>
                  <a:t>Students</a:t>
                </a:r>
              </a:p>
              <a:p>
                <a:pPr algn="ctr"/>
                <a:r>
                  <a:rPr lang="en-GB" sz="2000">
                    <a:solidFill>
                      <a:schemeClr val="bg1"/>
                    </a:solidFill>
                    <a:latin typeface="+mn-lt"/>
                    <a:cs typeface="Arial"/>
                  </a:rPr>
                  <a:t>Learner Outcomes and Experiences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8" name="Graphic 47" descr="Classroom with solid fill">
              <a:extLst>
                <a:ext uri="{FF2B5EF4-FFF2-40B4-BE49-F238E27FC236}">
                  <a16:creationId xmlns:a16="http://schemas.microsoft.com/office/drawing/2014/main" id="{DA8CB55F-113A-FBCA-AB7B-78B5D6434B8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39714" y="993615"/>
              <a:ext cx="914400" cy="914400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874E93-9946-C54F-4FED-13B2DB5C4182}"/>
              </a:ext>
            </a:extLst>
          </p:cNvPr>
          <p:cNvSpPr/>
          <p:nvPr/>
        </p:nvSpPr>
        <p:spPr>
          <a:xfrm>
            <a:off x="5625795" y="1980042"/>
            <a:ext cx="2713084" cy="3521783"/>
          </a:xfrm>
          <a:prstGeom prst="roundRect">
            <a:avLst/>
          </a:prstGeom>
          <a:solidFill>
            <a:srgbClr val="3EA0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8194B2-2F19-81BD-9E06-3539A403EDE0}"/>
              </a:ext>
            </a:extLst>
          </p:cNvPr>
          <p:cNvSpPr txBox="1"/>
          <p:nvPr/>
        </p:nvSpPr>
        <p:spPr>
          <a:xfrm>
            <a:off x="6506590" y="2128762"/>
            <a:ext cx="192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altLang="ru-UA" sz="2400" b="1">
                <a:solidFill>
                  <a:schemeClr val="bg1"/>
                </a:solidFill>
              </a:rPr>
              <a:t>How?</a:t>
            </a:r>
            <a:endParaRPr lang="en-IE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092EA7-4048-0F05-D053-8221D2354D48}"/>
              </a:ext>
            </a:extLst>
          </p:cNvPr>
          <p:cNvSpPr txBox="1"/>
          <p:nvPr/>
        </p:nvSpPr>
        <p:spPr>
          <a:xfrm>
            <a:off x="5917104" y="2837628"/>
            <a:ext cx="2501114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700">
                <a:solidFill>
                  <a:schemeClr val="bg1"/>
                </a:solidFill>
              </a:rPr>
              <a:t>Schemes of Work</a:t>
            </a:r>
          </a:p>
          <a:p>
            <a:r>
              <a:rPr lang="en-IE" sz="1700">
                <a:solidFill>
                  <a:schemeClr val="bg1"/>
                </a:solidFill>
              </a:rPr>
              <a:t>Units of Learning</a:t>
            </a:r>
          </a:p>
          <a:p>
            <a:r>
              <a:rPr lang="en-IE" sz="1700">
                <a:solidFill>
                  <a:schemeClr val="bg1"/>
                </a:solidFill>
              </a:rPr>
              <a:t>Classroom Practice</a:t>
            </a:r>
          </a:p>
          <a:p>
            <a:r>
              <a:rPr lang="en-IE" sz="1700">
                <a:solidFill>
                  <a:schemeClr val="bg1"/>
                </a:solidFill>
              </a:rPr>
              <a:t>Learning Intentions</a:t>
            </a:r>
          </a:p>
          <a:p>
            <a:r>
              <a:rPr lang="en-IE" sz="1700">
                <a:solidFill>
                  <a:schemeClr val="bg1"/>
                </a:solidFill>
              </a:rPr>
              <a:t>Success Criteria</a:t>
            </a:r>
          </a:p>
          <a:p>
            <a:r>
              <a:rPr lang="en-IE" sz="1700">
                <a:solidFill>
                  <a:schemeClr val="bg1"/>
                </a:solidFill>
              </a:rPr>
              <a:t>Prior Knowledge</a:t>
            </a:r>
          </a:p>
          <a:p>
            <a:r>
              <a:rPr lang="en-IE" sz="1700">
                <a:solidFill>
                  <a:schemeClr val="bg1"/>
                </a:solidFill>
              </a:rPr>
              <a:t>Learning Experiences</a:t>
            </a:r>
          </a:p>
          <a:p>
            <a:r>
              <a:rPr lang="en-IE" sz="1700">
                <a:solidFill>
                  <a:schemeClr val="bg1"/>
                </a:solidFill>
              </a:rPr>
              <a:t>Assessment Modes</a:t>
            </a:r>
          </a:p>
          <a:p>
            <a:r>
              <a:rPr lang="en-IE" sz="1700">
                <a:solidFill>
                  <a:schemeClr val="bg1"/>
                </a:solidFill>
              </a:rPr>
              <a:t>Differentiation/Inclusion</a:t>
            </a:r>
          </a:p>
          <a:p>
            <a:r>
              <a:rPr lang="en-IE" sz="1700">
                <a:solidFill>
                  <a:schemeClr val="bg1"/>
                </a:solidFill>
              </a:rPr>
              <a:t>Reflection</a:t>
            </a:r>
          </a:p>
          <a:p>
            <a:endParaRPr lang="en-IE" sz="1700">
              <a:solidFill>
                <a:schemeClr val="bg1"/>
              </a:solidFill>
            </a:endParaRPr>
          </a:p>
          <a:p>
            <a:endParaRPr lang="en-IE" sz="1700">
              <a:solidFill>
                <a:schemeClr val="bg1"/>
              </a:solidFill>
            </a:endParaRPr>
          </a:p>
          <a:p>
            <a:endParaRPr lang="en-IE" sz="1700">
              <a:solidFill>
                <a:schemeClr val="bg1"/>
              </a:solidFill>
            </a:endParaRPr>
          </a:p>
          <a:p>
            <a:endParaRPr lang="en-IE"/>
          </a:p>
          <a:p>
            <a:endParaRPr lang="en-I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EB9421-E302-C09C-0758-86685E3D15C3}"/>
              </a:ext>
            </a:extLst>
          </p:cNvPr>
          <p:cNvSpPr/>
          <p:nvPr/>
        </p:nvSpPr>
        <p:spPr>
          <a:xfrm>
            <a:off x="5666604" y="2832992"/>
            <a:ext cx="2652253" cy="835116"/>
          </a:xfrm>
          <a:prstGeom prst="rect">
            <a:avLst/>
          </a:prstGeom>
          <a:solidFill>
            <a:srgbClr val="BFBFBF">
              <a:alpha val="2902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6" name="Graphic 45" descr="Head with gears with solid fill">
            <a:extLst>
              <a:ext uri="{FF2B5EF4-FFF2-40B4-BE49-F238E27FC236}">
                <a16:creationId xmlns:a16="http://schemas.microsoft.com/office/drawing/2014/main" id="{6E9F6989-2249-2C13-E87E-12DBBDB943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6185" y="1136268"/>
            <a:ext cx="1229472" cy="9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-0.02315 L 0.60455 -0.01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7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3" grpId="0" animBg="1"/>
      <p:bldP spid="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8;p57">
            <a:extLst>
              <a:ext uri="{FF2B5EF4-FFF2-40B4-BE49-F238E27FC236}">
                <a16:creationId xmlns:a16="http://schemas.microsoft.com/office/drawing/2014/main" id="{5D3572A3-F969-9097-A772-A1A02B65EC96}"/>
              </a:ext>
            </a:extLst>
          </p:cNvPr>
          <p:cNvSpPr txBox="1">
            <a:spLocks/>
          </p:cNvSpPr>
          <p:nvPr/>
        </p:nvSpPr>
        <p:spPr>
          <a:xfrm>
            <a:off x="429592" y="55084"/>
            <a:ext cx="11768752" cy="123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85AA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E8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Some Components of a </a:t>
            </a:r>
            <a:endParaRPr lang="en-US"/>
          </a:p>
          <a:p>
            <a:r>
              <a:rPr lang="en-GB"/>
              <a:t>Subject Department's overarching plan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D2E77E7-52E3-4004-72F5-7EA63C327A4C}"/>
              </a:ext>
            </a:extLst>
          </p:cNvPr>
          <p:cNvSpPr/>
          <p:nvPr/>
        </p:nvSpPr>
        <p:spPr>
          <a:xfrm>
            <a:off x="467803" y="1686025"/>
            <a:ext cx="10313064" cy="1227320"/>
          </a:xfrm>
          <a:custGeom>
            <a:avLst/>
            <a:gdLst>
              <a:gd name="csX0" fmla="*/ 0 w 7524246"/>
              <a:gd name="csY0" fmla="*/ 0 h 921375"/>
              <a:gd name="csX1" fmla="*/ 7524246 w 7524246"/>
              <a:gd name="csY1" fmla="*/ 0 h 921375"/>
              <a:gd name="csX2" fmla="*/ 7524246 w 7524246"/>
              <a:gd name="csY2" fmla="*/ 921375 h 921375"/>
              <a:gd name="csX3" fmla="*/ 0 w 7524246"/>
              <a:gd name="csY3" fmla="*/ 921375 h 921375"/>
              <a:gd name="csX4" fmla="*/ 0 w 7524246"/>
              <a:gd name="csY4" fmla="*/ 0 h 9213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24246" h="921375">
                <a:moveTo>
                  <a:pt x="0" y="0"/>
                </a:moveTo>
                <a:lnTo>
                  <a:pt x="7524246" y="0"/>
                </a:lnTo>
                <a:lnTo>
                  <a:pt x="7524246" y="921375"/>
                </a:lnTo>
                <a:lnTo>
                  <a:pt x="0" y="92137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2791B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8620" tIns="361019" rIns="778620" bIns="123275" numCol="1" spcCol="1270" anchor="t" anchorCtr="0">
            <a:noAutofit/>
          </a:bodyPr>
          <a:lstStyle/>
          <a:p>
            <a:pPr marL="151765" lvl="1" indent="-151765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4647C"/>
                </a:solidFill>
                <a:cs typeface="Arial" panose="020B0604020202020204"/>
              </a:rPr>
              <a:t>Subject department personnel, and professional learning</a:t>
            </a:r>
          </a:p>
          <a:p>
            <a:pPr marL="151765" lvl="1" indent="-151765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4647C"/>
                </a:solidFill>
              </a:rPr>
              <a:t>Curricular provision and timetable hours</a:t>
            </a:r>
            <a:endParaRPr lang="en-US">
              <a:solidFill>
                <a:srgbClr val="24647C"/>
              </a:solidFill>
              <a:cs typeface="Arial" panose="020B0604020202020204"/>
            </a:endParaRPr>
          </a:p>
          <a:p>
            <a:pPr marL="151765" lvl="1" indent="-151765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4647C"/>
                </a:solidFill>
                <a:cs typeface="Arial" panose="020B0604020202020204"/>
              </a:rPr>
              <a:t>Resources and facilities</a:t>
            </a:r>
            <a:endParaRPr lang="en-IE">
              <a:solidFill>
                <a:srgbClr val="24647C"/>
              </a:solidFill>
              <a:cs typeface="Arial" panose="020B060402020202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78314D-C692-5DC3-55A6-8DD5DB2E3700}"/>
              </a:ext>
            </a:extLst>
          </p:cNvPr>
          <p:cNvSpPr/>
          <p:nvPr/>
        </p:nvSpPr>
        <p:spPr>
          <a:xfrm>
            <a:off x="969419" y="1434363"/>
            <a:ext cx="7022629" cy="511680"/>
          </a:xfrm>
          <a:custGeom>
            <a:avLst/>
            <a:gdLst>
              <a:gd name="csX0" fmla="*/ 0 w 5266972"/>
              <a:gd name="csY0" fmla="*/ 63961 h 383760"/>
              <a:gd name="csX1" fmla="*/ 63961 w 5266972"/>
              <a:gd name="csY1" fmla="*/ 0 h 383760"/>
              <a:gd name="csX2" fmla="*/ 5203011 w 5266972"/>
              <a:gd name="csY2" fmla="*/ 0 h 383760"/>
              <a:gd name="csX3" fmla="*/ 5266972 w 5266972"/>
              <a:gd name="csY3" fmla="*/ 63961 h 383760"/>
              <a:gd name="csX4" fmla="*/ 5266972 w 5266972"/>
              <a:gd name="csY4" fmla="*/ 319799 h 383760"/>
              <a:gd name="csX5" fmla="*/ 5203011 w 5266972"/>
              <a:gd name="csY5" fmla="*/ 383760 h 383760"/>
              <a:gd name="csX6" fmla="*/ 63961 w 5266972"/>
              <a:gd name="csY6" fmla="*/ 383760 h 383760"/>
              <a:gd name="csX7" fmla="*/ 0 w 5266972"/>
              <a:gd name="csY7" fmla="*/ 319799 h 383760"/>
              <a:gd name="csX8" fmla="*/ 0 w 5266972"/>
              <a:gd name="csY8" fmla="*/ 63961 h 3837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266972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5203011" y="0"/>
                </a:lnTo>
                <a:cubicBezTo>
                  <a:pt x="5238336" y="0"/>
                  <a:pt x="5266972" y="28636"/>
                  <a:pt x="5266972" y="63961"/>
                </a:cubicBezTo>
                <a:lnTo>
                  <a:pt x="5266972" y="319799"/>
                </a:lnTo>
                <a:cubicBezTo>
                  <a:pt x="5266972" y="355124"/>
                  <a:pt x="5238336" y="383760"/>
                  <a:pt x="5203011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rgbClr val="1987A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417" tIns="24979" rIns="290417" bIns="24979" numCol="1" spcCol="1270" anchor="ctr" anchorCtr="0">
            <a:noAutofit/>
          </a:bodyPr>
          <a:lstStyle/>
          <a:p>
            <a:pPr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err="1"/>
              <a:t>Organisational</a:t>
            </a:r>
            <a:r>
              <a:rPr lang="en-US" sz="1700" b="1"/>
              <a:t> Structure for the Subject </a:t>
            </a:r>
            <a:endParaRPr lang="en-IE" sz="1733" b="1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4A4BDC0-1AEF-3CBD-ACDF-1C61A7EAA27F}"/>
              </a:ext>
            </a:extLst>
          </p:cNvPr>
          <p:cNvSpPr/>
          <p:nvPr/>
        </p:nvSpPr>
        <p:spPr>
          <a:xfrm>
            <a:off x="429592" y="3270431"/>
            <a:ext cx="10351276" cy="1191268"/>
          </a:xfrm>
          <a:custGeom>
            <a:avLst/>
            <a:gdLst>
              <a:gd name="csX0" fmla="*/ 0 w 7524246"/>
              <a:gd name="csY0" fmla="*/ 0 h 921375"/>
              <a:gd name="csX1" fmla="*/ 7524246 w 7524246"/>
              <a:gd name="csY1" fmla="*/ 0 h 921375"/>
              <a:gd name="csX2" fmla="*/ 7524246 w 7524246"/>
              <a:gd name="csY2" fmla="*/ 921375 h 921375"/>
              <a:gd name="csX3" fmla="*/ 0 w 7524246"/>
              <a:gd name="csY3" fmla="*/ 921375 h 921375"/>
              <a:gd name="csX4" fmla="*/ 0 w 7524246"/>
              <a:gd name="csY4" fmla="*/ 0 h 9213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24246" h="921375">
                <a:moveTo>
                  <a:pt x="0" y="0"/>
                </a:moveTo>
                <a:lnTo>
                  <a:pt x="7524246" y="0"/>
                </a:lnTo>
                <a:lnTo>
                  <a:pt x="7524246" y="921375"/>
                </a:lnTo>
                <a:lnTo>
                  <a:pt x="0" y="92137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2791B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8620" tIns="361019" rIns="778620" bIns="123275" numCol="1" spcCol="1270" anchor="t" anchorCtr="0">
            <a:noAutofit/>
          </a:bodyPr>
          <a:lstStyle/>
          <a:p>
            <a:pPr marL="285750" lvl="1" indent="-285750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700">
                <a:solidFill>
                  <a:srgbClr val="24647C"/>
                </a:solidFill>
                <a:cs typeface="Arial" panose="020B0604020202020204"/>
              </a:rPr>
              <a:t>2-year Scheme of Work (Learning and Teaching Section)</a:t>
            </a:r>
            <a:endParaRPr lang="en-US">
              <a:solidFill>
                <a:srgbClr val="000000"/>
              </a:solidFill>
              <a:cs typeface="Arial" panose="020B0604020202020204"/>
            </a:endParaRPr>
          </a:p>
          <a:p>
            <a:pPr marL="285750" lvl="1" indent="-285750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700">
                <a:solidFill>
                  <a:srgbClr val="24647C"/>
                </a:solidFill>
                <a:cs typeface="Arial" panose="020B0604020202020204"/>
              </a:rPr>
              <a:t>Units of Learning (</a:t>
            </a:r>
            <a:r>
              <a:rPr lang="en-GB" sz="1700" err="1">
                <a:solidFill>
                  <a:srgbClr val="24647C"/>
                </a:solidFill>
                <a:cs typeface="Arial" panose="020B0604020202020204"/>
              </a:rPr>
              <a:t>UoLs</a:t>
            </a:r>
            <a:r>
              <a:rPr lang="en-GB" sz="1700">
                <a:solidFill>
                  <a:srgbClr val="24647C"/>
                </a:solidFill>
                <a:cs typeface="Arial" panose="020B0604020202020204"/>
              </a:rPr>
              <a:t>) sequenced over the 2-year plan cycle</a:t>
            </a:r>
            <a:endParaRPr lang="en-US">
              <a:cs typeface="Arial" panose="020B060402020202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E7B903-801A-5C78-0EDB-EFFC57F2F7EC}"/>
              </a:ext>
            </a:extLst>
          </p:cNvPr>
          <p:cNvSpPr/>
          <p:nvPr/>
        </p:nvSpPr>
        <p:spPr>
          <a:xfrm>
            <a:off x="969419" y="3009383"/>
            <a:ext cx="7022629" cy="511680"/>
          </a:xfrm>
          <a:custGeom>
            <a:avLst/>
            <a:gdLst>
              <a:gd name="csX0" fmla="*/ 0 w 5266972"/>
              <a:gd name="csY0" fmla="*/ 63961 h 383760"/>
              <a:gd name="csX1" fmla="*/ 63961 w 5266972"/>
              <a:gd name="csY1" fmla="*/ 0 h 383760"/>
              <a:gd name="csX2" fmla="*/ 5203011 w 5266972"/>
              <a:gd name="csY2" fmla="*/ 0 h 383760"/>
              <a:gd name="csX3" fmla="*/ 5266972 w 5266972"/>
              <a:gd name="csY3" fmla="*/ 63961 h 383760"/>
              <a:gd name="csX4" fmla="*/ 5266972 w 5266972"/>
              <a:gd name="csY4" fmla="*/ 319799 h 383760"/>
              <a:gd name="csX5" fmla="*/ 5203011 w 5266972"/>
              <a:gd name="csY5" fmla="*/ 383760 h 383760"/>
              <a:gd name="csX6" fmla="*/ 63961 w 5266972"/>
              <a:gd name="csY6" fmla="*/ 383760 h 383760"/>
              <a:gd name="csX7" fmla="*/ 0 w 5266972"/>
              <a:gd name="csY7" fmla="*/ 319799 h 383760"/>
              <a:gd name="csX8" fmla="*/ 0 w 5266972"/>
              <a:gd name="csY8" fmla="*/ 63961 h 3837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266972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5203011" y="0"/>
                </a:lnTo>
                <a:cubicBezTo>
                  <a:pt x="5238336" y="0"/>
                  <a:pt x="5266972" y="28636"/>
                  <a:pt x="5266972" y="63961"/>
                </a:cubicBezTo>
                <a:lnTo>
                  <a:pt x="5266972" y="319799"/>
                </a:lnTo>
                <a:cubicBezTo>
                  <a:pt x="5266972" y="355124"/>
                  <a:pt x="5238336" y="383760"/>
                  <a:pt x="5203011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rgbClr val="ED7D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417" tIns="24979" rIns="290417" bIns="24979" numCol="1" spcCol="1270" anchor="ctr" anchorCtr="0">
            <a:noAutofit/>
          </a:bodyPr>
          <a:lstStyle/>
          <a:p>
            <a:pPr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700" b="1">
                <a:cs typeface="Arial"/>
              </a:rPr>
              <a:t>Scheme of Work (Learning, Teaching and Assessment Section)</a:t>
            </a:r>
            <a:endParaRPr lang="en-IE" sz="1733" b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E3723E-E6E1-E57D-2F5F-F94F4F2E544E}"/>
              </a:ext>
            </a:extLst>
          </p:cNvPr>
          <p:cNvSpPr/>
          <p:nvPr/>
        </p:nvSpPr>
        <p:spPr>
          <a:xfrm>
            <a:off x="467803" y="4859545"/>
            <a:ext cx="10313064" cy="1744455"/>
          </a:xfrm>
          <a:custGeom>
            <a:avLst/>
            <a:gdLst>
              <a:gd name="csX0" fmla="*/ 0 w 7524246"/>
              <a:gd name="csY0" fmla="*/ 0 h 737100"/>
              <a:gd name="csX1" fmla="*/ 7524246 w 7524246"/>
              <a:gd name="csY1" fmla="*/ 0 h 737100"/>
              <a:gd name="csX2" fmla="*/ 7524246 w 7524246"/>
              <a:gd name="csY2" fmla="*/ 737100 h 737100"/>
              <a:gd name="csX3" fmla="*/ 0 w 7524246"/>
              <a:gd name="csY3" fmla="*/ 737100 h 737100"/>
              <a:gd name="csX4" fmla="*/ 0 w 7524246"/>
              <a:gd name="csY4" fmla="*/ 0 h 7371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24246" h="737100">
                <a:moveTo>
                  <a:pt x="0" y="0"/>
                </a:moveTo>
                <a:lnTo>
                  <a:pt x="7524246" y="0"/>
                </a:lnTo>
                <a:lnTo>
                  <a:pt x="7524246" y="737100"/>
                </a:lnTo>
                <a:lnTo>
                  <a:pt x="0" y="7371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2791B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8620" tIns="361019" rIns="778620" bIns="123275" numCol="1" spcCol="1270" anchor="t" anchorCtr="0">
            <a:noAutofit/>
          </a:bodyPr>
          <a:lstStyle/>
          <a:p>
            <a:pPr marL="285750" lvl="1" indent="-285750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700">
                <a:solidFill>
                  <a:srgbClr val="24647C"/>
                </a:solidFill>
                <a:cs typeface="Arial" panose="020B0604020202020204"/>
              </a:rPr>
              <a:t>A </a:t>
            </a:r>
            <a:r>
              <a:rPr lang="en-GB" sz="1700" err="1">
                <a:solidFill>
                  <a:srgbClr val="24647C"/>
                </a:solidFill>
                <a:cs typeface="Arial" panose="020B0604020202020204"/>
              </a:rPr>
              <a:t>UoL</a:t>
            </a:r>
            <a:r>
              <a:rPr lang="en-GB" sz="1700">
                <a:solidFill>
                  <a:srgbClr val="24647C"/>
                </a:solidFill>
                <a:cs typeface="Arial" panose="020B0604020202020204"/>
              </a:rPr>
              <a:t> is a planned sequence of learning experiences that engages a range of learning outcomes across strands in the specification to focus on a particular theme or topic. </a:t>
            </a:r>
          </a:p>
          <a:p>
            <a:pPr marL="285750" lvl="1" indent="-285750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700">
                <a:solidFill>
                  <a:srgbClr val="24647C"/>
                </a:solidFill>
                <a:cs typeface="Arial" panose="020B0604020202020204"/>
              </a:rPr>
              <a:t>It will include learning outcomes, active methodologies, inclusion and assessment modes.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81B6F1-655C-39A3-AD45-330C67990DEC}"/>
              </a:ext>
            </a:extLst>
          </p:cNvPr>
          <p:cNvSpPr/>
          <p:nvPr/>
        </p:nvSpPr>
        <p:spPr>
          <a:xfrm>
            <a:off x="969419" y="4603706"/>
            <a:ext cx="7022629" cy="463594"/>
          </a:xfrm>
          <a:custGeom>
            <a:avLst/>
            <a:gdLst>
              <a:gd name="csX0" fmla="*/ 0 w 5266972"/>
              <a:gd name="csY0" fmla="*/ 63961 h 383760"/>
              <a:gd name="csX1" fmla="*/ 63961 w 5266972"/>
              <a:gd name="csY1" fmla="*/ 0 h 383760"/>
              <a:gd name="csX2" fmla="*/ 5203011 w 5266972"/>
              <a:gd name="csY2" fmla="*/ 0 h 383760"/>
              <a:gd name="csX3" fmla="*/ 5266972 w 5266972"/>
              <a:gd name="csY3" fmla="*/ 63961 h 383760"/>
              <a:gd name="csX4" fmla="*/ 5266972 w 5266972"/>
              <a:gd name="csY4" fmla="*/ 319799 h 383760"/>
              <a:gd name="csX5" fmla="*/ 5203011 w 5266972"/>
              <a:gd name="csY5" fmla="*/ 383760 h 383760"/>
              <a:gd name="csX6" fmla="*/ 63961 w 5266972"/>
              <a:gd name="csY6" fmla="*/ 383760 h 383760"/>
              <a:gd name="csX7" fmla="*/ 0 w 5266972"/>
              <a:gd name="csY7" fmla="*/ 319799 h 383760"/>
              <a:gd name="csX8" fmla="*/ 0 w 5266972"/>
              <a:gd name="csY8" fmla="*/ 63961 h 3837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266972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5203011" y="0"/>
                </a:lnTo>
                <a:cubicBezTo>
                  <a:pt x="5238336" y="0"/>
                  <a:pt x="5266972" y="28636"/>
                  <a:pt x="5266972" y="63961"/>
                </a:cubicBezTo>
                <a:lnTo>
                  <a:pt x="5266972" y="319799"/>
                </a:lnTo>
                <a:cubicBezTo>
                  <a:pt x="5266972" y="355124"/>
                  <a:pt x="5238336" y="383760"/>
                  <a:pt x="5203011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rgbClr val="3EA063"/>
          </a:solidFill>
          <a:ln>
            <a:solidFill>
              <a:srgbClr val="2791B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417" tIns="24979" rIns="290417" bIns="24979" numCol="1" spcCol="1270" anchor="ctr" anchorCtr="0">
            <a:noAutofit/>
          </a:bodyPr>
          <a:lstStyle/>
          <a:p>
            <a:pPr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700" b="1">
                <a:solidFill>
                  <a:srgbClr val="FFFFFF"/>
                </a:solidFill>
                <a:cs typeface="Arial"/>
              </a:rPr>
              <a:t>Units of Learning</a:t>
            </a:r>
          </a:p>
        </p:txBody>
      </p:sp>
    </p:spTree>
    <p:extLst>
      <p:ext uri="{BB962C8B-B14F-4D97-AF65-F5344CB8AC3E}">
        <p14:creationId xmlns:p14="http://schemas.microsoft.com/office/powerpoint/2010/main" val="35464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1C223-3655-3A0B-533C-6508E5B73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4D06D5-0CD4-9952-E039-18BE92DC9C3C}"/>
              </a:ext>
            </a:extLst>
          </p:cNvPr>
          <p:cNvGrpSpPr/>
          <p:nvPr/>
        </p:nvGrpSpPr>
        <p:grpSpPr>
          <a:xfrm>
            <a:off x="443528" y="1402752"/>
            <a:ext cx="8341217" cy="4429465"/>
            <a:chOff x="-3757533" y="-2110034"/>
            <a:chExt cx="7858048" cy="549119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00E7A17-739F-B8BE-FDCE-BF495A5CA5C0}"/>
                </a:ext>
              </a:extLst>
            </p:cNvPr>
            <p:cNvSpPr/>
            <p:nvPr/>
          </p:nvSpPr>
          <p:spPr>
            <a:xfrm>
              <a:off x="-3744074" y="-2109153"/>
              <a:ext cx="7844589" cy="54903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987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DD7F340-7A89-DAA2-781A-BCE39656F06A}"/>
                </a:ext>
              </a:extLst>
            </p:cNvPr>
            <p:cNvSpPr/>
            <p:nvPr/>
          </p:nvSpPr>
          <p:spPr>
            <a:xfrm rot="16200000">
              <a:off x="-5901340" y="33773"/>
              <a:ext cx="5490314" cy="1202699"/>
            </a:xfrm>
            <a:prstGeom prst="round2SameRect">
              <a:avLst/>
            </a:prstGeom>
            <a:solidFill>
              <a:srgbClr val="1987A8"/>
            </a:solidFill>
            <a:ln>
              <a:solidFill>
                <a:srgbClr val="0E85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" name="Graphic 8" descr="Open book outline">
              <a:extLst>
                <a:ext uri="{FF2B5EF4-FFF2-40B4-BE49-F238E27FC236}">
                  <a16:creationId xmlns:a16="http://schemas.microsoft.com/office/drawing/2014/main" id="{D318595F-8292-D0D4-60A8-7983E956513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677414" y="-116099"/>
              <a:ext cx="1042461" cy="15024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BF8B49-61FB-E551-7088-F75DC3C503ED}"/>
                </a:ext>
              </a:extLst>
            </p:cNvPr>
            <p:cNvSpPr txBox="1"/>
            <p:nvPr/>
          </p:nvSpPr>
          <p:spPr>
            <a:xfrm>
              <a:off x="-2404905" y="-1909826"/>
              <a:ext cx="6240379" cy="516284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IE" sz="3000" b="1">
                  <a:solidFill>
                    <a:srgbClr val="24647C"/>
                  </a:solidFill>
                </a:rPr>
                <a:t>Curriculum Specification </a:t>
              </a:r>
            </a:p>
            <a:p>
              <a:endParaRPr lang="en-IE" sz="3000" b="1">
                <a:solidFill>
                  <a:srgbClr val="24647C"/>
                </a:solidFill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en-GB" sz="2400">
                  <a:solidFill>
                    <a:srgbClr val="24647C"/>
                  </a:solidFill>
                </a:rPr>
                <a:t>How are the learning outcomes and action verbs shaping what students are expected to know, understand and do over time?</a:t>
              </a:r>
              <a:endParaRPr lang="en-GB" sz="2400">
                <a:solidFill>
                  <a:srgbClr val="24647C"/>
                </a:solidFill>
                <a:cs typeface="Arial" panose="020B0604020202020204"/>
              </a:endParaRPr>
            </a:p>
            <a:p>
              <a:pPr marL="457200" indent="-457200" algn="just">
                <a:buAutoNum type="arabicPeriod"/>
              </a:pPr>
              <a:endParaRPr lang="en-GB" sz="2400">
                <a:solidFill>
                  <a:srgbClr val="24647C"/>
                </a:solidFill>
                <a:cs typeface="Arial" panose="020B0604020202020204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en-GB" sz="2400">
                  <a:solidFill>
                    <a:srgbClr val="24647C"/>
                  </a:solidFill>
                </a:rPr>
                <a:t>In what ways can the Students Learn About (SLA) column be applied to design meaningful learning experiences rather than simply covering content?</a:t>
              </a:r>
              <a:endParaRPr lang="en-GB" sz="2400">
                <a:solidFill>
                  <a:srgbClr val="24647C"/>
                </a:solidFill>
                <a:cs typeface="Arial" panose="020B060402020202020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101307-D1F2-1B37-CBA2-90F35E82B759}"/>
              </a:ext>
            </a:extLst>
          </p:cNvPr>
          <p:cNvGrpSpPr/>
          <p:nvPr/>
        </p:nvGrpSpPr>
        <p:grpSpPr>
          <a:xfrm>
            <a:off x="9204480" y="1035620"/>
            <a:ext cx="2953817" cy="4783485"/>
            <a:chOff x="9159439" y="1035620"/>
            <a:chExt cx="2811126" cy="40738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343B7C-CC2D-5C9E-CFD9-E4704B21F368}"/>
                </a:ext>
              </a:extLst>
            </p:cNvPr>
            <p:cNvGrpSpPr/>
            <p:nvPr/>
          </p:nvGrpSpPr>
          <p:grpSpPr>
            <a:xfrm>
              <a:off x="9159439" y="1035620"/>
              <a:ext cx="2811126" cy="4073878"/>
              <a:chOff x="254039" y="1760078"/>
              <a:chExt cx="3615810" cy="25940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DB52635-A0AB-754D-8593-143F00CA571A}"/>
                  </a:ext>
                </a:extLst>
              </p:cNvPr>
              <p:cNvSpPr/>
              <p:nvPr/>
            </p:nvSpPr>
            <p:spPr>
              <a:xfrm>
                <a:off x="269848" y="2397721"/>
                <a:ext cx="3600001" cy="1956362"/>
              </a:xfrm>
              <a:prstGeom prst="roundRect">
                <a:avLst>
                  <a:gd name="adj" fmla="val 6237"/>
                </a:avLst>
              </a:prstGeom>
              <a:solidFill>
                <a:srgbClr val="0E85AA"/>
              </a:solidFill>
              <a:ln>
                <a:solidFill>
                  <a:srgbClr val="0E85AA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spcBef>
                    <a:spcPts val="400"/>
                  </a:spcBef>
                  <a:buClr>
                    <a:srgbClr val="2A6D86"/>
                  </a:buClr>
                  <a:buFont typeface="Arial" panose="020B0604020202020204" pitchFamily="34" charset="0"/>
                  <a:buChar char="•"/>
                </a:pPr>
                <a:endParaRPr lang="en-US" sz="2400">
                  <a:solidFill>
                    <a:srgbClr val="24647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88DD7A12-949B-B645-0934-D6E110DB305A}"/>
                  </a:ext>
                </a:extLst>
              </p:cNvPr>
              <p:cNvSpPr/>
              <p:nvPr/>
            </p:nvSpPr>
            <p:spPr>
              <a:xfrm>
                <a:off x="254039" y="1760078"/>
                <a:ext cx="3600000" cy="588836"/>
              </a:xfrm>
              <a:prstGeom prst="round2SameRect">
                <a:avLst>
                  <a:gd name="adj1" fmla="val 15902"/>
                  <a:gd name="adj2" fmla="val 0"/>
                </a:avLst>
              </a:prstGeom>
              <a:solidFill>
                <a:srgbClr val="0E85AA"/>
              </a:solidFill>
              <a:ln>
                <a:solidFill>
                  <a:srgbClr val="0E85A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t"/>
              <a:lstStyle/>
              <a:p>
                <a:pPr algn="ctr">
                  <a:buClr>
                    <a:srgbClr val="000000"/>
                  </a:buClr>
                  <a:defRPr/>
                </a:pPr>
                <a:r>
                  <a:rPr lang="en-GB" sz="2000" b="1" kern="0">
                    <a:solidFill>
                      <a:srgbClr val="FFFFFF"/>
                    </a:solidFill>
                    <a:latin typeface="Arial"/>
                    <a:sym typeface="Arial"/>
                  </a:rPr>
                  <a:t>Curriculum</a:t>
                </a:r>
                <a:endParaRPr lang="en-IE" sz="2000" b="1" kern="0">
                  <a:solidFill>
                    <a:srgbClr val="FFFFFF"/>
                  </a:solidFill>
                  <a:latin typeface="Arial"/>
                  <a:sym typeface="Arial"/>
                </a:endParaRPr>
              </a:p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Tx/>
                  <a:buFont typeface="Arial"/>
                  <a:buNone/>
                  <a:tabLst/>
                  <a:defRPr/>
                </a:pPr>
                <a:r>
                  <a:rPr lang="en-GB" sz="2000" b="1" kern="0">
                    <a:solidFill>
                      <a:srgbClr val="FFFFFF"/>
                    </a:solidFill>
                    <a:latin typeface="Arial"/>
                    <a:sym typeface="Arial"/>
                  </a:rPr>
                  <a:t>Specification</a:t>
                </a:r>
                <a:endParaRPr lang="en-IE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7F15BF-3A93-00CD-D379-B3C0153F2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4572" y="2132359"/>
              <a:ext cx="2330936" cy="2881816"/>
            </a:xfrm>
            <a:prstGeom prst="rect">
              <a:avLst/>
            </a:prstGeom>
            <a:ln>
              <a:solidFill>
                <a:srgbClr val="0E85AA"/>
              </a:solidFill>
            </a:ln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6135AD65-3F5B-7FEF-CAAC-F1BD20D6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" y="230459"/>
            <a:ext cx="10721218" cy="1180420"/>
          </a:xfrm>
        </p:spPr>
        <p:txBody>
          <a:bodyPr>
            <a:normAutofit/>
          </a:bodyPr>
          <a:lstStyle/>
          <a:p>
            <a:r>
              <a:rPr lang="en-IE" sz="4000">
                <a:cs typeface="Arial"/>
              </a:rPr>
              <a:t>Subject planning through a leadership lens</a:t>
            </a:r>
            <a:endParaRPr lang="en-GB" sz="4000">
              <a:solidFill>
                <a:srgbClr val="000000"/>
              </a:solidFill>
              <a:cs typeface="Arial"/>
            </a:endParaRPr>
          </a:p>
          <a:p>
            <a:endParaRPr lang="en-GB" sz="400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68F4C-CF3C-AF70-3F10-A0216AF6EE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361" r="1026" b="3971"/>
          <a:stretch>
            <a:fillRect/>
          </a:stretch>
        </p:blipFill>
        <p:spPr>
          <a:xfrm>
            <a:off x="9432389" y="2330529"/>
            <a:ext cx="2604148" cy="3370516"/>
          </a:xfrm>
          <a:prstGeom prst="rect">
            <a:avLst/>
          </a:prstGeom>
          <a:ln>
            <a:solidFill>
              <a:srgbClr val="0E85AA"/>
            </a:solidFill>
          </a:ln>
        </p:spPr>
      </p:pic>
    </p:spTree>
    <p:extLst>
      <p:ext uri="{BB962C8B-B14F-4D97-AF65-F5344CB8AC3E}">
        <p14:creationId xmlns:p14="http://schemas.microsoft.com/office/powerpoint/2010/main" val="723692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E6C16-AEDF-A03B-02D0-9ED640F04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5AFA-A450-2D0A-6C4E-5E83C3F141F6}"/>
              </a:ext>
            </a:extLst>
          </p:cNvPr>
          <p:cNvGrpSpPr/>
          <p:nvPr/>
        </p:nvGrpSpPr>
        <p:grpSpPr>
          <a:xfrm>
            <a:off x="249796" y="1174998"/>
            <a:ext cx="6195249" cy="5214916"/>
            <a:chOff x="-3744074" y="-2109153"/>
            <a:chExt cx="7844589" cy="549277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1F1C62-E04D-262D-FF6F-3C34F1D667D2}"/>
                </a:ext>
              </a:extLst>
            </p:cNvPr>
            <p:cNvSpPr/>
            <p:nvPr/>
          </p:nvSpPr>
          <p:spPr>
            <a:xfrm>
              <a:off x="-3744074" y="-2109153"/>
              <a:ext cx="7844589" cy="54903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EEF54ED7-CD6E-DF7D-76FB-B320BF59B304}"/>
                </a:ext>
              </a:extLst>
            </p:cNvPr>
            <p:cNvSpPr/>
            <p:nvPr/>
          </p:nvSpPr>
          <p:spPr>
            <a:xfrm rot="16200000">
              <a:off x="-5876153" y="37112"/>
              <a:ext cx="5490313" cy="1202699"/>
            </a:xfrm>
            <a:prstGeom prst="round2Same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BAE947-233D-5C7B-DC73-8594A1DC6642}"/>
                </a:ext>
              </a:extLst>
            </p:cNvPr>
            <p:cNvSpPr txBox="1"/>
            <p:nvPr/>
          </p:nvSpPr>
          <p:spPr>
            <a:xfrm>
              <a:off x="-2340619" y="-1954195"/>
              <a:ext cx="6240379" cy="455230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IE" sz="3000" b="1">
                  <a:solidFill>
                    <a:srgbClr val="24647C"/>
                  </a:solidFill>
                </a:rPr>
                <a:t>Scheme of Work </a:t>
              </a:r>
            </a:p>
            <a:p>
              <a:pPr algn="just"/>
              <a:endParaRPr lang="en-IE" sz="3000" b="1">
                <a:solidFill>
                  <a:srgbClr val="24647C"/>
                </a:solidFill>
                <a:cs typeface="Arial" panose="020B0604020202020204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en-GB" sz="2400">
                  <a:solidFill>
                    <a:srgbClr val="24647C"/>
                  </a:solidFill>
                </a:rPr>
                <a:t>How does a scheme of work ensure clear progression of knowledge, skills, values and dispositions across the year or two-year programme?</a:t>
              </a:r>
              <a:endParaRPr lang="en-GB" sz="2400">
                <a:solidFill>
                  <a:srgbClr val="24647C"/>
                </a:solidFill>
                <a:cs typeface="Arial" panose="020B0604020202020204"/>
              </a:endParaRPr>
            </a:p>
            <a:p>
              <a:pPr marL="457200" indent="-457200" algn="just">
                <a:buAutoNum type="arabicPeriod"/>
              </a:pPr>
              <a:endParaRPr lang="en-GB" sz="2400">
                <a:solidFill>
                  <a:srgbClr val="24647C"/>
                </a:solidFill>
                <a:cs typeface="Arial" panose="020B0604020202020204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en-GB" sz="2400">
                  <a:solidFill>
                    <a:srgbClr val="24647C"/>
                  </a:solidFill>
                </a:rPr>
                <a:t>In what ways could the units of learning be sequenced and revisited over time to allow students to develop a deeper understanding?</a:t>
              </a:r>
              <a:endParaRPr lang="en-GB" sz="2400">
                <a:solidFill>
                  <a:srgbClr val="24647C"/>
                </a:solidFill>
                <a:cs typeface="Arial" panose="020B0604020202020204"/>
              </a:endParaRPr>
            </a:p>
          </p:txBody>
        </p:sp>
      </p:grpSp>
      <p:pic>
        <p:nvPicPr>
          <p:cNvPr id="2" name="Graphic 1" descr="Monthly calendar outline">
            <a:extLst>
              <a:ext uri="{FF2B5EF4-FFF2-40B4-BE49-F238E27FC236}">
                <a16:creationId xmlns:a16="http://schemas.microsoft.com/office/drawing/2014/main" id="{F864660D-AD80-8EB8-4C95-5A8226284D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26" y="332409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032E162-9B54-2E16-B4F0-83ABDD30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96" y="37779"/>
            <a:ext cx="10554346" cy="860614"/>
          </a:xfrm>
        </p:spPr>
        <p:txBody>
          <a:bodyPr>
            <a:noAutofit/>
          </a:bodyPr>
          <a:lstStyle/>
          <a:p>
            <a:r>
              <a:rPr lang="en-IE" sz="4000">
                <a:cs typeface="Arial"/>
              </a:rPr>
              <a:t>Subject planning through a leadership lens</a:t>
            </a:r>
            <a:endParaRPr lang="en-GB" sz="4000">
              <a:solidFill>
                <a:srgbClr val="000000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14A41-728A-06C9-ECE4-33BD7C407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65" y="1698171"/>
            <a:ext cx="5691135" cy="382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69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9C1BEB-DD78-3557-19EE-46BBD0C25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E658E-47AA-3994-E30F-7D8ED7CBFD6E}"/>
              </a:ext>
            </a:extLst>
          </p:cNvPr>
          <p:cNvGrpSpPr/>
          <p:nvPr/>
        </p:nvGrpSpPr>
        <p:grpSpPr>
          <a:xfrm>
            <a:off x="234561" y="1035754"/>
            <a:ext cx="6520200" cy="5609545"/>
            <a:chOff x="-3751119" y="-2109153"/>
            <a:chExt cx="9264026" cy="55058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2D407C3-5449-BF84-D760-963360B641B7}"/>
                </a:ext>
              </a:extLst>
            </p:cNvPr>
            <p:cNvSpPr/>
            <p:nvPr/>
          </p:nvSpPr>
          <p:spPr>
            <a:xfrm>
              <a:off x="-3744074" y="-2109153"/>
              <a:ext cx="9256981" cy="55041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A06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just"/>
              <a:endParaRPr lang="en-IE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2FC34443-3173-E6BE-5709-DD55BE6F08CB}"/>
                </a:ext>
              </a:extLst>
            </p:cNvPr>
            <p:cNvSpPr/>
            <p:nvPr/>
          </p:nvSpPr>
          <p:spPr>
            <a:xfrm rot="16200000">
              <a:off x="-5880887" y="20616"/>
              <a:ext cx="5490313" cy="1230778"/>
            </a:xfrm>
            <a:prstGeom prst="round2SameRect">
              <a:avLst/>
            </a:prstGeom>
            <a:solidFill>
              <a:srgbClr val="00B050"/>
            </a:solidFill>
            <a:ln>
              <a:solidFill>
                <a:srgbClr val="3EA06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4CC6BF-7D00-8AEA-2E01-7EFA08D75915}"/>
                </a:ext>
              </a:extLst>
            </p:cNvPr>
            <p:cNvSpPr txBox="1"/>
            <p:nvPr/>
          </p:nvSpPr>
          <p:spPr>
            <a:xfrm>
              <a:off x="-2474707" y="-2025559"/>
              <a:ext cx="7667632" cy="54222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IE" sz="3000" b="1">
                  <a:solidFill>
                    <a:srgbClr val="24647C"/>
                  </a:solidFill>
                </a:rPr>
                <a:t>Unit of Learning</a:t>
              </a:r>
            </a:p>
            <a:p>
              <a:endParaRPr lang="en-IE" sz="3000" b="1">
                <a:solidFill>
                  <a:srgbClr val="24647C"/>
                </a:solidFill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en-GB" sz="2400">
                  <a:solidFill>
                    <a:srgbClr val="24647C"/>
                  </a:solidFill>
                </a:rPr>
                <a:t>How do the selected learning outcomes connect to the focus and purpose of this unit?</a:t>
              </a:r>
              <a:endParaRPr lang="en-GB" sz="2400">
                <a:solidFill>
                  <a:srgbClr val="24647C"/>
                </a:solidFill>
                <a:cs typeface="Arial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en-GB" sz="2400">
                  <a:solidFill>
                    <a:srgbClr val="24647C"/>
                  </a:solidFill>
                </a:rPr>
                <a:t>How do the learning experiences in this unit help students develop the knowledge, skills, values and dispositions required by the learning outcomes?</a:t>
              </a:r>
              <a:endParaRPr lang="en-GB" sz="2400">
                <a:solidFill>
                  <a:srgbClr val="24647C"/>
                </a:solidFill>
                <a:cs typeface="Arial" panose="020B0604020202020204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en-GB" sz="2400">
                  <a:solidFill>
                    <a:srgbClr val="24647C"/>
                  </a:solidFill>
                </a:rPr>
                <a:t>How will we know that students are progressing towards demonstrating the learning outcomes by the end of the unit?</a:t>
              </a:r>
              <a:endParaRPr lang="en-IE">
                <a:solidFill>
                  <a:srgbClr val="24647C"/>
                </a:solidFill>
                <a:cs typeface="Arial" panose="020B0604020202020204"/>
              </a:endParaRPr>
            </a:p>
          </p:txBody>
        </p:sp>
      </p:grpSp>
      <p:pic>
        <p:nvPicPr>
          <p:cNvPr id="7" name="Graphic 6" descr="Clipboard Checked outline">
            <a:extLst>
              <a:ext uri="{FF2B5EF4-FFF2-40B4-BE49-F238E27FC236}">
                <a16:creationId xmlns:a16="http://schemas.microsoft.com/office/drawing/2014/main" id="{BA4C0753-293C-0F85-3966-7B916F31FF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561" y="3225243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549EE4-1132-75C0-34CA-B0A1530E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" y="11152"/>
            <a:ext cx="10812650" cy="1338477"/>
          </a:xfrm>
        </p:spPr>
        <p:txBody>
          <a:bodyPr/>
          <a:lstStyle/>
          <a:p>
            <a:r>
              <a:rPr lang="en-IE" sz="4000">
                <a:cs typeface="Arial"/>
              </a:rPr>
              <a:t>Subject planning through a leadership lens</a:t>
            </a:r>
            <a:endParaRPr lang="en-GB" sz="4000">
              <a:cs typeface="Arial"/>
            </a:endParaRPr>
          </a:p>
          <a:p>
            <a:endParaRPr lang="en-GB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34937-49D7-BE76-33F1-BCD6575E7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197" y="892969"/>
            <a:ext cx="8291010" cy="57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89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Oid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41CBA32D-9633-4CED-B611-F105E3FD3279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ide blue theme_mark_state gold_state green_white tag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E036CE79-CD5E-4BD1-9A13-1D262CF54053}"/>
    </a:ext>
  </a:extLst>
</a:theme>
</file>

<file path=ppt/theme/theme3.xml><?xml version="1.0" encoding="utf-8"?>
<a:theme xmlns:a="http://schemas.openxmlformats.org/drawingml/2006/main" name="Oide mark_black_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48A9352F-829D-44D4-B579-607906049F50}"/>
    </a:ext>
  </a:extLst>
</a:theme>
</file>

<file path=ppt/theme/theme4.xml><?xml version="1.0" encoding="utf-8"?>
<a:theme xmlns:a="http://schemas.openxmlformats.org/drawingml/2006/main" name="Oide mark with tagline_black_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09822201-E796-4FB1-86D3-6A76DC4B6A26}"/>
    </a:ext>
  </a:extLst>
</a:theme>
</file>

<file path=ppt/theme/theme5.xml><?xml version="1.0" encoding="utf-8"?>
<a:theme xmlns:a="http://schemas.openxmlformats.org/drawingml/2006/main" name="Oide mark_state gold_state green_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30FD6475-0C4A-4832-AC20-0D9AA3C5D91C}"/>
    </a:ext>
  </a:extLst>
</a:theme>
</file>

<file path=ppt/theme/theme6.xml><?xml version="1.0" encoding="utf-8"?>
<a:theme xmlns:a="http://schemas.openxmlformats.org/drawingml/2006/main" name="Oide mark_state gold_state green with tagline_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8477A369-3919-4895-8C91-EAB787E98BE6}"/>
    </a:ext>
  </a:extLst>
</a:theme>
</file>

<file path=ppt/theme/theme7.xml><?xml version="1.0" encoding="utf-8"?>
<a:theme xmlns:a="http://schemas.openxmlformats.org/drawingml/2006/main" name="Oide mark_white_Oide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FF1C603C-9C99-4E02-AED6-EB9ADEA2C690}"/>
    </a:ext>
  </a:extLst>
</a:theme>
</file>

<file path=ppt/theme/theme8.xml><?xml version="1.0" encoding="utf-8"?>
<a:theme xmlns:a="http://schemas.openxmlformats.org/drawingml/2006/main" name="Oide mark and tagline_white_Oide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Oide slide deck .pptx" id="{C5A06A77-7294-465F-AE37-720F180271B2}" vid="{849D3E50-E584-415D-B5DA-6109F41AFD0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85c2bb-24aa-4508-95a0-794e3aeef4e1">
      <Terms xmlns="http://schemas.microsoft.com/office/infopath/2007/PartnerControls"/>
    </lcf76f155ced4ddcb4097134ff3c332f>
    <TaxCatchAll xmlns="ab796feb-42ac-48bc-801b-e554a12d5f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513CABFE58A4AA9FE939F441CF26B" ma:contentTypeVersion="13" ma:contentTypeDescription="Create a new document." ma:contentTypeScope="" ma:versionID="a39c9d36c0ec572597d54a39bf679b70">
  <xsd:schema xmlns:xsd="http://www.w3.org/2001/XMLSchema" xmlns:xs="http://www.w3.org/2001/XMLSchema" xmlns:p="http://schemas.microsoft.com/office/2006/metadata/properties" xmlns:ns2="8e85c2bb-24aa-4508-95a0-794e3aeef4e1" xmlns:ns3="ab796feb-42ac-48bc-801b-e554a12d5f6b" targetNamespace="http://schemas.microsoft.com/office/2006/metadata/properties" ma:root="true" ma:fieldsID="bebed0502cc188f5c59d3e15da66649d" ns2:_="" ns3:_="">
    <xsd:import namespace="8e85c2bb-24aa-4508-95a0-794e3aeef4e1"/>
    <xsd:import namespace="ab796feb-42ac-48bc-801b-e554a12d5f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5c2bb-24aa-4508-95a0-794e3aeef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c90686-b975-4123-9b95-f27ff4c4f8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6feb-42ac-48bc-801b-e554a12d5f6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82108d7-18f4-46c8-9cf0-a87cc0d8f897}" ma:internalName="TaxCatchAll" ma:showField="CatchAllData" ma:web="ab796feb-42ac-48bc-801b-e554a12d5f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C9719-D651-4294-95BB-B541D5013B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AF8374-5238-4580-AE6F-7939D5B4420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ab796feb-42ac-48bc-801b-e554a12d5f6b"/>
    <ds:schemaRef ds:uri="8e85c2bb-24aa-4508-95a0-794e3aeef4e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CB7F08-A8F0-4943-A861-7FA81C020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5c2bb-24aa-4508-95a0-794e3aeef4e1"/>
    <ds:schemaRef ds:uri="ab796feb-42ac-48bc-801b-e554a12d5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Version 4 Subject Planning</Template>
  <TotalTime>0</TotalTime>
  <Words>666</Words>
  <Application>Microsoft Office PowerPoint</Application>
  <PresentationFormat>Widescreen</PresentationFormat>
  <Paragraphs>117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Oide title slides</vt:lpstr>
      <vt:lpstr>Oide blue theme_mark_state gold_state green_white tagline</vt:lpstr>
      <vt:lpstr>Oide mark_black_white background</vt:lpstr>
      <vt:lpstr>Oide mark with tagline_black_white background</vt:lpstr>
      <vt:lpstr>Oide mark_state gold_state green_white background</vt:lpstr>
      <vt:lpstr>Oide mark_state gold_state green with tagline_white background</vt:lpstr>
      <vt:lpstr>Oide mark_white_Oide blue background</vt:lpstr>
      <vt:lpstr>Oide mark and tagline_white_Oide blue background</vt:lpstr>
      <vt:lpstr>PowerPoint Presentation</vt:lpstr>
      <vt:lpstr>Professional Learning Booklet</vt:lpstr>
      <vt:lpstr>In this session we will... </vt:lpstr>
      <vt:lpstr>Planning to Support Student Learning </vt:lpstr>
      <vt:lpstr>Effective Subject Planning </vt:lpstr>
      <vt:lpstr>PowerPoint Presentation</vt:lpstr>
      <vt:lpstr>Subject planning through a leadership lens </vt:lpstr>
      <vt:lpstr>Subject planning through a leadership lens</vt:lpstr>
      <vt:lpstr>Subject planning through a leadership lens </vt:lpstr>
      <vt:lpstr>Reflective Activity </vt:lpstr>
      <vt:lpstr>Reflective Activity </vt:lpstr>
      <vt:lpstr>Points to reflect on</vt:lpstr>
      <vt:lpstr>Leadership Action</vt:lpstr>
      <vt:lpstr>In this session we ... </vt:lpstr>
      <vt:lpstr>PowerPoint Presentation</vt:lpstr>
      <vt:lpstr>Míle buíochas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</cp:revision>
  <dcterms:created xsi:type="dcterms:W3CDTF">2026-03-18T09:24:09Z</dcterms:created>
  <dcterms:modified xsi:type="dcterms:W3CDTF">2026-03-18T09:52:08Z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0x01010086C513CABFE58A4AA9FE939F441CF26B</vt:lpwstr>
  </property>
</Properties>
</file>