
<file path=[Content_Types].xml><?xml version="1.0" encoding="utf-8"?>
<Types xmlns="http://schemas.openxmlformats.org/package/2006/content-types">
  <Default Extension="gif" ContentType="image/gif"/>
  <Default Extension="jpeg" ContentType="image/jpeg"/>
  <Default Extension="mp4" ContentType="video/mp4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Masters/slideMaster8.xml" ContentType="application/vnd.openxmlformats-officedocument.presentationml.slideMaster+xml"/>
  <Override PartName="/ppt/slideMasters/slideMaster9.xml" ContentType="application/vnd.openxmlformats-officedocument.presentationml.slideMaster+xml"/>
  <Override PartName="/ppt/slideMasters/slideMaster10.xml" ContentType="application/vnd.openxmlformats-officedocument.presentationml.slideMaster+xml"/>
  <Override PartName="/ppt/slideMasters/slideMaster1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theme/themeOverride1.xml" ContentType="application/vnd.openxmlformats-officedocument.themeOverride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theme/theme2.xml" ContentType="application/vnd.openxmlformats-officedocument.theme+xml"/>
  <Override PartName="/ppt/theme/themeOverride2.xml" ContentType="application/vnd.openxmlformats-officedocument.themeOverride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theme/theme3.xml" ContentType="application/vnd.openxmlformats-officedocument.theme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theme/theme4.xml" ContentType="application/vnd.openxmlformats-officedocument.theme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Layouts/slideLayout59.xml" ContentType="application/vnd.openxmlformats-officedocument.presentationml.slideLayout+xml"/>
  <Override PartName="/ppt/slideLayouts/slideLayout60.xml" ContentType="application/vnd.openxmlformats-officedocument.presentationml.slideLayout+xml"/>
  <Override PartName="/ppt/slideLayouts/slideLayout61.xml" ContentType="application/vnd.openxmlformats-officedocument.presentationml.slideLayout+xml"/>
  <Override PartName="/ppt/slideLayouts/slideLayout62.xml" ContentType="application/vnd.openxmlformats-officedocument.presentationml.slideLayout+xml"/>
  <Override PartName="/ppt/slideLayouts/slideLayout63.xml" ContentType="application/vnd.openxmlformats-officedocument.presentationml.slideLayout+xml"/>
  <Override PartName="/ppt/theme/theme5.xml" ContentType="application/vnd.openxmlformats-officedocument.theme+xml"/>
  <Override PartName="/ppt/theme/themeOverride3.xml" ContentType="application/vnd.openxmlformats-officedocument.themeOverride+xml"/>
  <Override PartName="/ppt/slideLayouts/slideLayout64.xml" ContentType="application/vnd.openxmlformats-officedocument.presentationml.slideLayout+xml"/>
  <Override PartName="/ppt/slideLayouts/slideLayout65.xml" ContentType="application/vnd.openxmlformats-officedocument.presentationml.slideLayout+xml"/>
  <Override PartName="/ppt/slideLayouts/slideLayout66.xml" ContentType="application/vnd.openxmlformats-officedocument.presentationml.slideLayout+xml"/>
  <Override PartName="/ppt/slideLayouts/slideLayout67.xml" ContentType="application/vnd.openxmlformats-officedocument.presentationml.slideLayout+xml"/>
  <Override PartName="/ppt/slideLayouts/slideLayout68.xml" ContentType="application/vnd.openxmlformats-officedocument.presentationml.slideLayout+xml"/>
  <Override PartName="/ppt/slideLayouts/slideLayout69.xml" ContentType="application/vnd.openxmlformats-officedocument.presentationml.slideLayout+xml"/>
  <Override PartName="/ppt/slideLayouts/slideLayout70.xml" ContentType="application/vnd.openxmlformats-officedocument.presentationml.slideLayout+xml"/>
  <Override PartName="/ppt/theme/theme6.xml" ContentType="application/vnd.openxmlformats-officedocument.theme+xml"/>
  <Override PartName="/ppt/slideLayouts/slideLayout71.xml" ContentType="application/vnd.openxmlformats-officedocument.presentationml.slideLayout+xml"/>
  <Override PartName="/ppt/slideLayouts/slideLayout72.xml" ContentType="application/vnd.openxmlformats-officedocument.presentationml.slideLayout+xml"/>
  <Override PartName="/ppt/slideLayouts/slideLayout73.xml" ContentType="application/vnd.openxmlformats-officedocument.presentationml.slideLayout+xml"/>
  <Override PartName="/ppt/slideLayouts/slideLayout74.xml" ContentType="application/vnd.openxmlformats-officedocument.presentationml.slideLayout+xml"/>
  <Override PartName="/ppt/slideLayouts/slideLayout75.xml" ContentType="application/vnd.openxmlformats-officedocument.presentationml.slideLayout+xml"/>
  <Override PartName="/ppt/slideLayouts/slideLayout76.xml" ContentType="application/vnd.openxmlformats-officedocument.presentationml.slideLayout+xml"/>
  <Override PartName="/ppt/slideLayouts/slideLayout77.xml" ContentType="application/vnd.openxmlformats-officedocument.presentationml.slideLayout+xml"/>
  <Override PartName="/ppt/theme/theme7.xml" ContentType="application/vnd.openxmlformats-officedocument.theme+xml"/>
  <Override PartName="/ppt/slideLayouts/slideLayout78.xml" ContentType="application/vnd.openxmlformats-officedocument.presentationml.slideLayout+xml"/>
  <Override PartName="/ppt/slideLayouts/slideLayout79.xml" ContentType="application/vnd.openxmlformats-officedocument.presentationml.slideLayout+xml"/>
  <Override PartName="/ppt/slideLayouts/slideLayout80.xml" ContentType="application/vnd.openxmlformats-officedocument.presentationml.slideLayout+xml"/>
  <Override PartName="/ppt/slideLayouts/slideLayout81.xml" ContentType="application/vnd.openxmlformats-officedocument.presentationml.slideLayout+xml"/>
  <Override PartName="/ppt/slideLayouts/slideLayout82.xml" ContentType="application/vnd.openxmlformats-officedocument.presentationml.slideLayout+xml"/>
  <Override PartName="/ppt/slideLayouts/slideLayout83.xml" ContentType="application/vnd.openxmlformats-officedocument.presentationml.slideLayout+xml"/>
  <Override PartName="/ppt/slideLayouts/slideLayout84.xml" ContentType="application/vnd.openxmlformats-officedocument.presentationml.slideLayout+xml"/>
  <Override PartName="/ppt/theme/theme8.xml" ContentType="application/vnd.openxmlformats-officedocument.theme+xml"/>
  <Override PartName="/ppt/slideLayouts/slideLayout85.xml" ContentType="application/vnd.openxmlformats-officedocument.presentationml.slideLayout+xml"/>
  <Override PartName="/ppt/slideLayouts/slideLayout86.xml" ContentType="application/vnd.openxmlformats-officedocument.presentationml.slideLayout+xml"/>
  <Override PartName="/ppt/slideLayouts/slideLayout87.xml" ContentType="application/vnd.openxmlformats-officedocument.presentationml.slideLayout+xml"/>
  <Override PartName="/ppt/slideLayouts/slideLayout88.xml" ContentType="application/vnd.openxmlformats-officedocument.presentationml.slideLayout+xml"/>
  <Override PartName="/ppt/slideLayouts/slideLayout89.xml" ContentType="application/vnd.openxmlformats-officedocument.presentationml.slideLayout+xml"/>
  <Override PartName="/ppt/slideLayouts/slideLayout90.xml" ContentType="application/vnd.openxmlformats-officedocument.presentationml.slideLayout+xml"/>
  <Override PartName="/ppt/slideLayouts/slideLayout91.xml" ContentType="application/vnd.openxmlformats-officedocument.presentationml.slideLayout+xml"/>
  <Override PartName="/ppt/slideLayouts/slideLayout92.xml" ContentType="application/vnd.openxmlformats-officedocument.presentationml.slideLayout+xml"/>
  <Override PartName="/ppt/slideLayouts/slideLayout93.xml" ContentType="application/vnd.openxmlformats-officedocument.presentationml.slideLayout+xml"/>
  <Override PartName="/ppt/slideLayouts/slideLayout94.xml" ContentType="application/vnd.openxmlformats-officedocument.presentationml.slideLayout+xml"/>
  <Override PartName="/ppt/slideLayouts/slideLayout95.xml" ContentType="application/vnd.openxmlformats-officedocument.presentationml.slideLayout+xml"/>
  <Override PartName="/ppt/slideLayouts/slideLayout96.xml" ContentType="application/vnd.openxmlformats-officedocument.presentationml.slideLayout+xml"/>
  <Override PartName="/ppt/slideLayouts/slideLayout97.xml" ContentType="application/vnd.openxmlformats-officedocument.presentationml.slideLayout+xml"/>
  <Override PartName="/ppt/slideLayouts/slideLayout98.xml" ContentType="application/vnd.openxmlformats-officedocument.presentationml.slideLayout+xml"/>
  <Override PartName="/ppt/slideLayouts/slideLayout99.xml" ContentType="application/vnd.openxmlformats-officedocument.presentationml.slideLayout+xml"/>
  <Override PartName="/ppt/slideLayouts/slideLayout100.xml" ContentType="application/vnd.openxmlformats-officedocument.presentationml.slideLayout+xml"/>
  <Override PartName="/ppt/theme/theme9.xml" ContentType="application/vnd.openxmlformats-officedocument.theme+xml"/>
  <Override PartName="/ppt/theme/themeOverride4.xml" ContentType="application/vnd.openxmlformats-officedocument.themeOverride+xml"/>
  <Override PartName="/ppt/slideLayouts/slideLayout101.xml" ContentType="application/vnd.openxmlformats-officedocument.presentationml.slideLayout+xml"/>
  <Override PartName="/ppt/slideLayouts/slideLayout102.xml" ContentType="application/vnd.openxmlformats-officedocument.presentationml.slideLayout+xml"/>
  <Override PartName="/ppt/slideLayouts/slideLayout103.xml" ContentType="application/vnd.openxmlformats-officedocument.presentationml.slideLayout+xml"/>
  <Override PartName="/ppt/slideLayouts/slideLayout104.xml" ContentType="application/vnd.openxmlformats-officedocument.presentationml.slideLayout+xml"/>
  <Override PartName="/ppt/slideLayouts/slideLayout105.xml" ContentType="application/vnd.openxmlformats-officedocument.presentationml.slideLayout+xml"/>
  <Override PartName="/ppt/slideLayouts/slideLayout106.xml" ContentType="application/vnd.openxmlformats-officedocument.presentationml.slideLayout+xml"/>
  <Override PartName="/ppt/slideLayouts/slideLayout107.xml" ContentType="application/vnd.openxmlformats-officedocument.presentationml.slideLayout+xml"/>
  <Override PartName="/ppt/theme/theme10.xml" ContentType="application/vnd.openxmlformats-officedocument.theme+xml"/>
  <Override PartName="/ppt/slideLayouts/slideLayout108.xml" ContentType="application/vnd.openxmlformats-officedocument.presentationml.slideLayout+xml"/>
  <Override PartName="/ppt/slideLayouts/slideLayout109.xml" ContentType="application/vnd.openxmlformats-officedocument.presentationml.slideLayout+xml"/>
  <Override PartName="/ppt/slideLayouts/slideLayout110.xml" ContentType="application/vnd.openxmlformats-officedocument.presentationml.slideLayout+xml"/>
  <Override PartName="/ppt/slideLayouts/slideLayout111.xml" ContentType="application/vnd.openxmlformats-officedocument.presentationml.slideLayout+xml"/>
  <Override PartName="/ppt/slideLayouts/slideLayout112.xml" ContentType="application/vnd.openxmlformats-officedocument.presentationml.slideLayout+xml"/>
  <Override PartName="/ppt/slideLayouts/slideLayout113.xml" ContentType="application/vnd.openxmlformats-officedocument.presentationml.slideLayout+xml"/>
  <Override PartName="/ppt/slideLayouts/slideLayout114.xml" ContentType="application/vnd.openxmlformats-officedocument.presentationml.slideLayout+xml"/>
  <Override PartName="/ppt/theme/theme11.xml" ContentType="application/vnd.openxmlformats-officedocument.theme+xml"/>
  <Override PartName="/ppt/theme/theme12.xml" ContentType="application/vnd.openxmlformats-officedocument.theme+xml"/>
  <Override PartName="/ppt/theme/theme13.xml" ContentType="application/vnd.openxmlformats-officedocument.theme+xml"/>
  <Override PartName="/ppt/notesSlides/notesSlide1.xml" ContentType="application/vnd.openxmlformats-officedocument.presentationml.notesSlide+xml"/>
  <Override PartName="/ppt/tags/tag1.xml" ContentType="application/vnd.openxmlformats-officedocument.presentationml.tags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tags/tag4.xml" ContentType="application/vnd.openxmlformats-officedocument.presentationml.tags+xml"/>
  <Override PartName="/ppt/tags/tag5.xml" ContentType="application/vnd.openxmlformats-officedocument.presentationml.tags+xml"/>
  <Override PartName="/ppt/tags/tag6.xml" ContentType="application/vnd.openxmlformats-officedocument.presentationml.tags+xml"/>
  <Override PartName="/ppt/tags/tag7.xml" ContentType="application/vnd.openxmlformats-officedocument.presentationml.tags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tags/tag8.xml" ContentType="application/vnd.openxmlformats-officedocument.presentationml.tags+xml"/>
  <Override PartName="/ppt/notesSlides/notesSlide4.xml" ContentType="application/vnd.openxmlformats-officedocument.presentationml.notesSlide+xml"/>
  <Override PartName="/ppt/tags/tag9.xml" ContentType="application/vnd.openxmlformats-officedocument.presentationml.tags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tags/tag10.xml" ContentType="application/vnd.openxmlformats-officedocument.presentationml.tags+xml"/>
  <Override PartName="/ppt/notesSlides/notesSlide7.xml" ContentType="application/vnd.openxmlformats-officedocument.presentationml.notesSlide+xml"/>
  <Override PartName="/ppt/tags/tag11.xml" ContentType="application/vnd.openxmlformats-officedocument.presentationml.tags+xml"/>
  <Override PartName="/ppt/tags/tag12.xml" ContentType="application/vnd.openxmlformats-officedocument.presentationml.tags+xml"/>
  <Override PartName="/ppt/tags/tag13.xml" ContentType="application/vnd.openxmlformats-officedocument.presentationml.tags+xml"/>
  <Override PartName="/ppt/tags/tag14.xml" ContentType="application/vnd.openxmlformats-officedocument.presentationml.tags+xml"/>
  <Override PartName="/ppt/tags/tag15.xml" ContentType="application/vnd.openxmlformats-officedocument.presentationml.tags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tags/tag16.xml" ContentType="application/vnd.openxmlformats-officedocument.presentationml.tags+xml"/>
  <Override PartName="/ppt/tags/tag17.xml" ContentType="application/vnd.openxmlformats-officedocument.presentationml.tags+xml"/>
  <Override PartName="/ppt/tags/tag18.xml" ContentType="application/vnd.openxmlformats-officedocument.presentationml.tags+xml"/>
  <Override PartName="/ppt/tags/tag19.xml" ContentType="application/vnd.openxmlformats-officedocument.presentationml.tags+xml"/>
  <Override PartName="/ppt/tags/tag20.xml" ContentType="application/vnd.openxmlformats-officedocument.presentationml.tags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tags/tag21.xml" ContentType="application/vnd.openxmlformats-officedocument.presentationml.tags+xml"/>
  <Override PartName="/ppt/notesSlides/notesSlide37.xml" ContentType="application/vnd.openxmlformats-officedocument.presentationml.notesSlide+xml"/>
  <Override PartName="/ppt/tags/tag22.xml" ContentType="application/vnd.openxmlformats-officedocument.presentationml.tags+xml"/>
  <Override PartName="/ppt/notesSlides/notesSlide38.xml" ContentType="application/vnd.openxmlformats-officedocument.presentationml.notesSlide+xml"/>
  <Override PartName="/ppt/tags/tag23.xml" ContentType="application/vnd.openxmlformats-officedocument.presentationml.tags+xml"/>
  <Override PartName="/ppt/tags/tag24.xml" ContentType="application/vnd.openxmlformats-officedocument.presentationml.tags+xml"/>
  <Override PartName="/ppt/tags/tag25.xml" ContentType="application/vnd.openxmlformats-officedocument.presentationml.tags+xml"/>
  <Override PartName="/ppt/tags/tag26.xml" ContentType="application/vnd.openxmlformats-officedocument.presentationml.tags+xml"/>
  <Override PartName="/ppt/notesSlides/notesSlide39.xml" ContentType="application/vnd.openxmlformats-officedocument.presentationml.notesSlide+xml"/>
  <Override PartName="/ppt/notesSlides/notesSlide40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ppt/authors.xml" ContentType="application/vnd.ms-powerpoint.authors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  <p:sldMasterId id="2147483778" r:id="rId5"/>
    <p:sldMasterId id="2147483791" r:id="rId6"/>
    <p:sldMasterId id="2147483799" r:id="rId7"/>
    <p:sldMasterId id="2147483809" r:id="rId8"/>
    <p:sldMasterId id="2147483828" r:id="rId9"/>
    <p:sldMasterId id="2147483852" r:id="rId10"/>
    <p:sldMasterId id="2147483860" r:id="rId11"/>
    <p:sldMasterId id="2147483919" r:id="rId12"/>
    <p:sldMasterId id="2147483945" r:id="rId13"/>
    <p:sldMasterId id="2147483953" r:id="rId14"/>
  </p:sldMasterIdLst>
  <p:notesMasterIdLst>
    <p:notesMasterId r:id="rId55"/>
  </p:notesMasterIdLst>
  <p:handoutMasterIdLst>
    <p:handoutMasterId r:id="rId56"/>
  </p:handoutMasterIdLst>
  <p:sldIdLst>
    <p:sldId id="898" r:id="rId15"/>
    <p:sldId id="899" r:id="rId16"/>
    <p:sldId id="3671" r:id="rId17"/>
    <p:sldId id="901" r:id="rId18"/>
    <p:sldId id="902" r:id="rId19"/>
    <p:sldId id="903" r:id="rId20"/>
    <p:sldId id="943" r:id="rId21"/>
    <p:sldId id="905" r:id="rId22"/>
    <p:sldId id="906" r:id="rId23"/>
    <p:sldId id="918" r:id="rId24"/>
    <p:sldId id="3674" r:id="rId25"/>
    <p:sldId id="978" r:id="rId26"/>
    <p:sldId id="922" r:id="rId27"/>
    <p:sldId id="924" r:id="rId28"/>
    <p:sldId id="923" r:id="rId29"/>
    <p:sldId id="925" r:id="rId30"/>
    <p:sldId id="927" r:id="rId31"/>
    <p:sldId id="929" r:id="rId32"/>
    <p:sldId id="928" r:id="rId33"/>
    <p:sldId id="930" r:id="rId34"/>
    <p:sldId id="942" r:id="rId35"/>
    <p:sldId id="941" r:id="rId36"/>
    <p:sldId id="937" r:id="rId37"/>
    <p:sldId id="938" r:id="rId38"/>
    <p:sldId id="940" r:id="rId39"/>
    <p:sldId id="939" r:id="rId40"/>
    <p:sldId id="935" r:id="rId41"/>
    <p:sldId id="934" r:id="rId42"/>
    <p:sldId id="926" r:id="rId43"/>
    <p:sldId id="910" r:id="rId44"/>
    <p:sldId id="3678" r:id="rId45"/>
    <p:sldId id="936" r:id="rId46"/>
    <p:sldId id="3677" r:id="rId47"/>
    <p:sldId id="931" r:id="rId48"/>
    <p:sldId id="946" r:id="rId49"/>
    <p:sldId id="907" r:id="rId50"/>
    <p:sldId id="908" r:id="rId51"/>
    <p:sldId id="3676" r:id="rId52"/>
    <p:sldId id="912" r:id="rId53"/>
    <p:sldId id="915" r:id="rId54"/>
  </p:sldIdLst>
  <p:sldSz cx="12192000" cy="6858000"/>
  <p:notesSz cx="6865938" cy="9158288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Welcome &amp; Protocols" id="{80317DF7-E60E-4E71-B140-29AA1CF1F3B4}">
          <p14:sldIdLst>
            <p14:sldId id="898"/>
            <p14:sldId id="899"/>
            <p14:sldId id="3671"/>
            <p14:sldId id="901"/>
            <p14:sldId id="902"/>
            <p14:sldId id="903"/>
            <p14:sldId id="943"/>
            <p14:sldId id="905"/>
          </p14:sldIdLst>
        </p14:section>
        <p14:section name="Section 1: From Droichead to Cosán" id="{E9EA9AB1-8FCB-41AF-8A03-1874B1586AD7}">
          <p14:sldIdLst>
            <p14:sldId id="906"/>
            <p14:sldId id="918"/>
            <p14:sldId id="3674"/>
            <p14:sldId id="978"/>
            <p14:sldId id="922"/>
            <p14:sldId id="924"/>
          </p14:sldIdLst>
        </p14:section>
        <p14:section name="Section 2: What is Wellbeing?" id="{4D804A93-D186-46B6-B870-6B25EBCA798B}">
          <p14:sldIdLst>
            <p14:sldId id="923"/>
            <p14:sldId id="925"/>
            <p14:sldId id="927"/>
            <p14:sldId id="929"/>
          </p14:sldIdLst>
        </p14:section>
        <p14:section name="Exploring Components of Teacher Wellbeing" id="{964F94C4-DEEE-4A59-8521-AF41DEC99304}">
          <p14:sldIdLst>
            <p14:sldId id="928"/>
            <p14:sldId id="930"/>
            <p14:sldId id="942"/>
            <p14:sldId id="941"/>
            <p14:sldId id="937"/>
            <p14:sldId id="938"/>
            <p14:sldId id="940"/>
            <p14:sldId id="939"/>
          </p14:sldIdLst>
        </p14:section>
        <p14:section name="Resources for Wellbeing" id="{980F2229-A425-433C-AE26-F14A6CE5B07F}">
          <p14:sldIdLst>
            <p14:sldId id="935"/>
            <p14:sldId id="934"/>
            <p14:sldId id="926"/>
            <p14:sldId id="910"/>
            <p14:sldId id="3678"/>
          </p14:sldIdLst>
        </p14:section>
        <p14:section name="My Droichead Journey" id="{A007C57F-DA55-4509-B413-0C66B4F0833A}">
          <p14:sldIdLst>
            <p14:sldId id="936"/>
            <p14:sldId id="3677"/>
            <p14:sldId id="931"/>
            <p14:sldId id="946"/>
          </p14:sldIdLst>
        </p14:section>
        <p14:section name="Conclusion &amp; Supports" id="{51B5BCA7-7AA9-4FE2-833D-DE30C67E42FC}">
          <p14:sldIdLst>
            <p14:sldId id="907"/>
            <p14:sldId id="908"/>
            <p14:sldId id="3676"/>
            <p14:sldId id="912"/>
            <p14:sldId id="915"/>
          </p14:sldIdLst>
        </p14:section>
        <p14:section name="Associate Feedback Form" id="{8F4C4054-B928-48F1-9088-6682F90F9373}">
          <p14:sldIdLst/>
        </p14:section>
      </p14:sectionLst>
    </p:ex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B12FD43D-E481-9E5C-EB12-DD1A2AD83F7E}" name="Fiona Thomas" initials="FT" userId="S::fiona.thomas@oide.ie::3e891986-83bd-4f7a-81df-a99d9f660f1f" providerId="AD"/>
  <p188:author id="{47FB356E-AC51-796C-B36D-BFC9BC65D1CA}" name="Ashling Ryan-Mangan" initials="AR" userId="S::ashling.ryanmangan@oide.ie::0f2a0f57-aa54-41ff-865d-6d00e15d40db" providerId="AD"/>
  <p188:author id="{A9E4118F-D06E-0E08-7D55-258515D9BEFA}" name="Myriam Gately" initials="MG" userId="S::myriam.gately@oide.ie::52a1ee01-8d8a-4369-8164-a660da302c90" providerId="AD"/>
</p188:authorLst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Elizabeth Farrell" initials="EF" lastIdx="1" clrIdx="0">
    <p:extLst>
      <p:ext uri="{19B8F6BF-5375-455C-9EA6-DF929625EA0E}">
        <p15:presenceInfo xmlns:p15="http://schemas.microsoft.com/office/powerpoint/2012/main" userId="Elizabeth Farrell" providerId="None"/>
      </p:ext>
    </p:extLst>
  </p:cmAuthor>
  <p:cmAuthor id="2" name="Brid Hamilton" initials="BH" lastIdx="5" clrIdx="1">
    <p:extLst>
      <p:ext uri="{19B8F6BF-5375-455C-9EA6-DF929625EA0E}">
        <p15:presenceInfo xmlns:p15="http://schemas.microsoft.com/office/powerpoint/2012/main" userId="Brid Hamilton" providerId="None"/>
      </p:ext>
    </p:extLst>
  </p:cmAuthor>
  <p:cmAuthor id="3" name="Sarah Fitzgerald" initials="SF" lastIdx="10" clrIdx="2">
    <p:extLst>
      <p:ext uri="{19B8F6BF-5375-455C-9EA6-DF929625EA0E}">
        <p15:presenceInfo xmlns:p15="http://schemas.microsoft.com/office/powerpoint/2012/main" userId="Sarah Fitzgerald" providerId="None"/>
      </p:ext>
    </p:extLst>
  </p:cmAuthor>
  <p:cmAuthor id="4" name="Sarah Fitzgerald" initials="SF [2]" lastIdx="1" clrIdx="3">
    <p:extLst>
      <p:ext uri="{19B8F6BF-5375-455C-9EA6-DF929625EA0E}">
        <p15:presenceInfo xmlns:p15="http://schemas.microsoft.com/office/powerpoint/2012/main" userId="S::sarah.fitzgerald@oide.ie::f16a6dfc-d037-4835-b1a6-76a4cbce2cbe" providerId="AD"/>
      </p:ext>
    </p:extLst>
  </p:cmAuthor>
  <p:cmAuthor id="5" name="Myriam Gately" initials="MG" lastIdx="4" clrIdx="4">
    <p:extLst>
      <p:ext uri="{19B8F6BF-5375-455C-9EA6-DF929625EA0E}">
        <p15:presenceInfo xmlns:p15="http://schemas.microsoft.com/office/powerpoint/2012/main" userId="S::myriam.gately@oide.ie::52a1ee01-8d8a-4369-8164-a660da302c90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browse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1987A8"/>
    <a:srgbClr val="002060"/>
    <a:srgbClr val="F19B3B"/>
    <a:srgbClr val="F3A854"/>
    <a:srgbClr val="24647C"/>
    <a:srgbClr val="769343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5FE375C2-E1A9-5484-E961-3B397AE25291}" v="1" dt="2025-04-10T11:00:37.077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97" autoAdjust="0"/>
    <p:restoredTop sz="29772" autoAdjust="0"/>
  </p:normalViewPr>
  <p:slideViewPr>
    <p:cSldViewPr snapToGrid="0">
      <p:cViewPr varScale="1">
        <p:scale>
          <a:sx n="18" d="100"/>
          <a:sy n="18" d="100"/>
        </p:scale>
        <p:origin x="2536" y="4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>
        <p:scale>
          <a:sx n="1" d="2"/>
          <a:sy n="1" d="2"/>
        </p:scale>
        <p:origin x="2708" y="-76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Master" Target="slideMasters/slideMaster10.xml"/><Relationship Id="rId18" Type="http://schemas.openxmlformats.org/officeDocument/2006/relationships/slide" Target="slides/slide4.xml"/><Relationship Id="rId26" Type="http://schemas.openxmlformats.org/officeDocument/2006/relationships/slide" Target="slides/slide12.xml"/><Relationship Id="rId39" Type="http://schemas.openxmlformats.org/officeDocument/2006/relationships/slide" Target="slides/slide25.xml"/><Relationship Id="rId21" Type="http://schemas.openxmlformats.org/officeDocument/2006/relationships/slide" Target="slides/slide7.xml"/><Relationship Id="rId34" Type="http://schemas.openxmlformats.org/officeDocument/2006/relationships/slide" Target="slides/slide20.xml"/><Relationship Id="rId42" Type="http://schemas.openxmlformats.org/officeDocument/2006/relationships/slide" Target="slides/slide28.xml"/><Relationship Id="rId47" Type="http://schemas.openxmlformats.org/officeDocument/2006/relationships/slide" Target="slides/slide33.xml"/><Relationship Id="rId50" Type="http://schemas.openxmlformats.org/officeDocument/2006/relationships/slide" Target="slides/slide36.xml"/><Relationship Id="rId55" Type="http://schemas.openxmlformats.org/officeDocument/2006/relationships/notesMaster" Target="notesMasters/notesMaster1.xml"/><Relationship Id="rId63" Type="http://schemas.microsoft.com/office/2015/10/relationships/revisionInfo" Target="revisionInfo.xml"/><Relationship Id="rId7" Type="http://schemas.openxmlformats.org/officeDocument/2006/relationships/slideMaster" Target="slideMasters/slideMaster4.xml"/><Relationship Id="rId2" Type="http://schemas.openxmlformats.org/officeDocument/2006/relationships/customXml" Target="../customXml/item2.xml"/><Relationship Id="rId16" Type="http://schemas.openxmlformats.org/officeDocument/2006/relationships/slide" Target="slides/slide2.xml"/><Relationship Id="rId29" Type="http://schemas.openxmlformats.org/officeDocument/2006/relationships/slide" Target="slides/slide15.xml"/><Relationship Id="rId11" Type="http://schemas.openxmlformats.org/officeDocument/2006/relationships/slideMaster" Target="slideMasters/slideMaster8.xml"/><Relationship Id="rId24" Type="http://schemas.openxmlformats.org/officeDocument/2006/relationships/slide" Target="slides/slide10.xml"/><Relationship Id="rId32" Type="http://schemas.openxmlformats.org/officeDocument/2006/relationships/slide" Target="slides/slide18.xml"/><Relationship Id="rId37" Type="http://schemas.openxmlformats.org/officeDocument/2006/relationships/slide" Target="slides/slide23.xml"/><Relationship Id="rId40" Type="http://schemas.openxmlformats.org/officeDocument/2006/relationships/slide" Target="slides/slide26.xml"/><Relationship Id="rId45" Type="http://schemas.openxmlformats.org/officeDocument/2006/relationships/slide" Target="slides/slide31.xml"/><Relationship Id="rId53" Type="http://schemas.openxmlformats.org/officeDocument/2006/relationships/slide" Target="slides/slide39.xml"/><Relationship Id="rId58" Type="http://schemas.openxmlformats.org/officeDocument/2006/relationships/presProps" Target="presProps.xml"/><Relationship Id="rId5" Type="http://schemas.openxmlformats.org/officeDocument/2006/relationships/slideMaster" Target="slideMasters/slideMaster2.xml"/><Relationship Id="rId61" Type="http://schemas.openxmlformats.org/officeDocument/2006/relationships/tableStyles" Target="tableStyles.xml"/><Relationship Id="rId19" Type="http://schemas.openxmlformats.org/officeDocument/2006/relationships/slide" Target="slides/slide5.xml"/><Relationship Id="rId14" Type="http://schemas.openxmlformats.org/officeDocument/2006/relationships/slideMaster" Target="slideMasters/slideMaster11.xml"/><Relationship Id="rId22" Type="http://schemas.openxmlformats.org/officeDocument/2006/relationships/slide" Target="slides/slide8.xml"/><Relationship Id="rId27" Type="http://schemas.openxmlformats.org/officeDocument/2006/relationships/slide" Target="slides/slide13.xml"/><Relationship Id="rId30" Type="http://schemas.openxmlformats.org/officeDocument/2006/relationships/slide" Target="slides/slide16.xml"/><Relationship Id="rId35" Type="http://schemas.openxmlformats.org/officeDocument/2006/relationships/slide" Target="slides/slide21.xml"/><Relationship Id="rId43" Type="http://schemas.openxmlformats.org/officeDocument/2006/relationships/slide" Target="slides/slide29.xml"/><Relationship Id="rId48" Type="http://schemas.openxmlformats.org/officeDocument/2006/relationships/slide" Target="slides/slide34.xml"/><Relationship Id="rId56" Type="http://schemas.openxmlformats.org/officeDocument/2006/relationships/handoutMaster" Target="handoutMasters/handoutMaster1.xml"/><Relationship Id="rId64" Type="http://schemas.microsoft.com/office/2018/10/relationships/authors" Target="authors.xml"/><Relationship Id="rId8" Type="http://schemas.openxmlformats.org/officeDocument/2006/relationships/slideMaster" Target="slideMasters/slideMaster5.xml"/><Relationship Id="rId51" Type="http://schemas.openxmlformats.org/officeDocument/2006/relationships/slide" Target="slides/slide37.xml"/><Relationship Id="rId3" Type="http://schemas.openxmlformats.org/officeDocument/2006/relationships/customXml" Target="../customXml/item3.xml"/><Relationship Id="rId12" Type="http://schemas.openxmlformats.org/officeDocument/2006/relationships/slideMaster" Target="slideMasters/slideMaster9.xml"/><Relationship Id="rId17" Type="http://schemas.openxmlformats.org/officeDocument/2006/relationships/slide" Target="slides/slide3.xml"/><Relationship Id="rId25" Type="http://schemas.openxmlformats.org/officeDocument/2006/relationships/slide" Target="slides/slide11.xml"/><Relationship Id="rId33" Type="http://schemas.openxmlformats.org/officeDocument/2006/relationships/slide" Target="slides/slide19.xml"/><Relationship Id="rId38" Type="http://schemas.openxmlformats.org/officeDocument/2006/relationships/slide" Target="slides/slide24.xml"/><Relationship Id="rId46" Type="http://schemas.openxmlformats.org/officeDocument/2006/relationships/slide" Target="slides/slide32.xml"/><Relationship Id="rId59" Type="http://schemas.openxmlformats.org/officeDocument/2006/relationships/viewProps" Target="viewProps.xml"/><Relationship Id="rId20" Type="http://schemas.openxmlformats.org/officeDocument/2006/relationships/slide" Target="slides/slide6.xml"/><Relationship Id="rId41" Type="http://schemas.openxmlformats.org/officeDocument/2006/relationships/slide" Target="slides/slide27.xml"/><Relationship Id="rId54" Type="http://schemas.openxmlformats.org/officeDocument/2006/relationships/slide" Target="slides/slide40.xml"/><Relationship Id="rId62" Type="http://schemas.microsoft.com/office/2016/11/relationships/changesInfo" Target="changesInfos/changesInfo1.xml"/><Relationship Id="rId1" Type="http://schemas.openxmlformats.org/officeDocument/2006/relationships/customXml" Target="../customXml/item1.xml"/><Relationship Id="rId6" Type="http://schemas.openxmlformats.org/officeDocument/2006/relationships/slideMaster" Target="slideMasters/slideMaster3.xml"/><Relationship Id="rId15" Type="http://schemas.openxmlformats.org/officeDocument/2006/relationships/slide" Target="slides/slide1.xml"/><Relationship Id="rId23" Type="http://schemas.openxmlformats.org/officeDocument/2006/relationships/slide" Target="slides/slide9.xml"/><Relationship Id="rId28" Type="http://schemas.openxmlformats.org/officeDocument/2006/relationships/slide" Target="slides/slide14.xml"/><Relationship Id="rId36" Type="http://schemas.openxmlformats.org/officeDocument/2006/relationships/slide" Target="slides/slide22.xml"/><Relationship Id="rId49" Type="http://schemas.openxmlformats.org/officeDocument/2006/relationships/slide" Target="slides/slide35.xml"/><Relationship Id="rId57" Type="http://schemas.openxmlformats.org/officeDocument/2006/relationships/commentAuthors" Target="commentAuthors.xml"/><Relationship Id="rId10" Type="http://schemas.openxmlformats.org/officeDocument/2006/relationships/slideMaster" Target="slideMasters/slideMaster7.xml"/><Relationship Id="rId31" Type="http://schemas.openxmlformats.org/officeDocument/2006/relationships/slide" Target="slides/slide17.xml"/><Relationship Id="rId44" Type="http://schemas.openxmlformats.org/officeDocument/2006/relationships/slide" Target="slides/slide30.xml"/><Relationship Id="rId52" Type="http://schemas.openxmlformats.org/officeDocument/2006/relationships/slide" Target="slides/slide38.xml"/><Relationship Id="rId60" Type="http://schemas.openxmlformats.org/officeDocument/2006/relationships/theme" Target="theme/theme1.xml"/><Relationship Id="rId4" Type="http://schemas.openxmlformats.org/officeDocument/2006/relationships/slideMaster" Target="slideMasters/slideMaster1.xml"/><Relationship Id="rId9" Type="http://schemas.openxmlformats.org/officeDocument/2006/relationships/slideMaster" Target="slideMasters/slideMaster6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Brid Hamilton" userId="S::brid.hamilton@oide.ie::375c5537-1fdb-40a1-bffd-f0954f46632a" providerId="AD" clId="Web-{5FE375C2-E1A9-5484-E961-3B397AE25291}"/>
    <pc:docChg chg="sldOrd">
      <pc:chgData name="Brid Hamilton" userId="S::brid.hamilton@oide.ie::375c5537-1fdb-40a1-bffd-f0954f46632a" providerId="AD" clId="Web-{5FE375C2-E1A9-5484-E961-3B397AE25291}" dt="2025-04-10T11:00:37.077" v="0"/>
      <pc:docMkLst>
        <pc:docMk/>
      </pc:docMkLst>
      <pc:sldChg chg="ord">
        <pc:chgData name="Brid Hamilton" userId="S::brid.hamilton@oide.ie::375c5537-1fdb-40a1-bffd-f0954f46632a" providerId="AD" clId="Web-{5FE375C2-E1A9-5484-E961-3B397AE25291}" dt="2025-04-10T11:00:37.077" v="0"/>
        <pc:sldMkLst>
          <pc:docMk/>
          <pc:sldMk cId="3856149841" sldId="3674"/>
        </pc:sldMkLst>
      </pc:sldChg>
    </pc:docChg>
  </pc:docChgLst>
</pc:chgInfo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069C540A-6CF0-46D2-938C-E0EAEB636192}" type="doc">
      <dgm:prSet loTypeId="urn:microsoft.com/office/officeart/2005/8/layout/vList2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IE"/>
        </a:p>
      </dgm:t>
    </dgm:pt>
    <dgm:pt modelId="{9AD7C6FF-20E8-4686-A84C-063E2AB2A019}">
      <dgm:prSet phldrT="[Text]"/>
      <dgm:spPr>
        <a:solidFill>
          <a:srgbClr val="1987A8"/>
        </a:solidFill>
        <a:ln>
          <a:solidFill>
            <a:srgbClr val="1987A8"/>
          </a:solidFill>
        </a:ln>
      </dgm:spPr>
      <dgm:t>
        <a:bodyPr/>
        <a:lstStyle/>
        <a:p>
          <a:pPr rtl="0"/>
          <a:r>
            <a:rPr lang="en-IE">
              <a:latin typeface="Arial" panose="020B0604020202020204"/>
            </a:rPr>
            <a:t>Form Ds must be completed accurately</a:t>
          </a:r>
        </a:p>
      </dgm:t>
    </dgm:pt>
    <dgm:pt modelId="{0AACD1B8-DD90-405C-9B87-7B260AA6B7F9}" type="parTrans" cxnId="{AACB52DE-B7D0-4C8B-9F90-911C08998825}">
      <dgm:prSet/>
      <dgm:spPr/>
      <dgm:t>
        <a:bodyPr/>
        <a:lstStyle/>
        <a:p>
          <a:endParaRPr lang="en-IE"/>
        </a:p>
      </dgm:t>
    </dgm:pt>
    <dgm:pt modelId="{36A98D6C-B731-433A-B997-EDC0004D2DB3}" type="sibTrans" cxnId="{AACB52DE-B7D0-4C8B-9F90-911C08998825}">
      <dgm:prSet/>
      <dgm:spPr/>
      <dgm:t>
        <a:bodyPr/>
        <a:lstStyle/>
        <a:p>
          <a:endParaRPr lang="en-IE"/>
        </a:p>
      </dgm:t>
    </dgm:pt>
    <dgm:pt modelId="{FCE37251-A7E5-4996-AA3A-3F84C567506F}">
      <dgm:prSet phldrT="[Text]"/>
      <dgm:spPr>
        <a:solidFill>
          <a:srgbClr val="1987A8"/>
        </a:solidFill>
        <a:ln>
          <a:solidFill>
            <a:srgbClr val="1987A8"/>
          </a:solidFill>
        </a:ln>
      </dgm:spPr>
      <dgm:t>
        <a:bodyPr/>
        <a:lstStyle/>
        <a:p>
          <a:pPr rtl="0"/>
          <a:r>
            <a:rPr lang="en-IE">
              <a:latin typeface="Arial" panose="020B0604020202020204"/>
            </a:rPr>
            <a:t>PST</a:t>
          </a:r>
          <a:r>
            <a:rPr lang="en-IE"/>
            <a:t> </a:t>
          </a:r>
          <a:r>
            <a:rPr lang="en-IE">
              <a:latin typeface="Arial" panose="020B0604020202020204"/>
            </a:rPr>
            <a:t>members receive</a:t>
          </a:r>
          <a:r>
            <a:rPr lang="en-IE"/>
            <a:t> an email from the Teaching Council</a:t>
          </a:r>
          <a:r>
            <a:rPr lang="en-IE">
              <a:latin typeface="Arial" panose="020B0604020202020204"/>
            </a:rPr>
            <a:t> once the </a:t>
          </a:r>
          <a:r>
            <a:rPr lang="en-IE" err="1">
              <a:latin typeface="Arial" panose="020B0604020202020204"/>
            </a:rPr>
            <a:t>Droichead</a:t>
          </a:r>
          <a:r>
            <a:rPr lang="en-IE">
              <a:latin typeface="Arial" panose="020B0604020202020204"/>
            </a:rPr>
            <a:t> condition has been removed from an NQT's registration</a:t>
          </a:r>
          <a:endParaRPr lang="en-IE"/>
        </a:p>
      </dgm:t>
    </dgm:pt>
    <dgm:pt modelId="{BC4C1BA2-ED6A-44F2-917F-3B1352AF9F6B}" type="parTrans" cxnId="{A09E2EBE-6460-481F-927F-AEFDB69FFC06}">
      <dgm:prSet/>
      <dgm:spPr/>
      <dgm:t>
        <a:bodyPr/>
        <a:lstStyle/>
        <a:p>
          <a:endParaRPr lang="en-IE"/>
        </a:p>
      </dgm:t>
    </dgm:pt>
    <dgm:pt modelId="{4A1C6BD3-894F-4352-9667-483A89842A16}" type="sibTrans" cxnId="{A09E2EBE-6460-481F-927F-AEFDB69FFC06}">
      <dgm:prSet/>
      <dgm:spPr/>
      <dgm:t>
        <a:bodyPr/>
        <a:lstStyle/>
        <a:p>
          <a:endParaRPr lang="en-IE"/>
        </a:p>
      </dgm:t>
    </dgm:pt>
    <dgm:pt modelId="{D582BF22-A3D1-4577-9195-ECEA6F1BAD44}">
      <dgm:prSet phldr="0"/>
      <dgm:spPr>
        <a:solidFill>
          <a:srgbClr val="1987A8"/>
        </a:solidFill>
      </dgm:spPr>
      <dgm:t>
        <a:bodyPr/>
        <a:lstStyle/>
        <a:p>
          <a:pPr rtl="0"/>
          <a:r>
            <a:rPr lang="en-IE">
              <a:latin typeface="Arial" panose="020B0604020202020204"/>
            </a:rPr>
            <a:t>The Teaching Council conducts a thorough review of all Form Ds received</a:t>
          </a:r>
        </a:p>
      </dgm:t>
    </dgm:pt>
    <dgm:pt modelId="{176EBF6F-A2A2-44AF-92CD-F7E76FD5EBF5}" type="parTrans" cxnId="{86B43706-E9DD-44D8-8593-69555E7DAA7D}">
      <dgm:prSet/>
      <dgm:spPr/>
      <dgm:t>
        <a:bodyPr/>
        <a:lstStyle/>
        <a:p>
          <a:endParaRPr lang="en-IE"/>
        </a:p>
      </dgm:t>
    </dgm:pt>
    <dgm:pt modelId="{BF46DDF6-9A75-4262-AFAF-FC39D32A4EF0}" type="sibTrans" cxnId="{86B43706-E9DD-44D8-8593-69555E7DAA7D}">
      <dgm:prSet/>
      <dgm:spPr/>
      <dgm:t>
        <a:bodyPr/>
        <a:lstStyle/>
        <a:p>
          <a:endParaRPr lang="en-IE"/>
        </a:p>
      </dgm:t>
    </dgm:pt>
    <dgm:pt modelId="{FB88CEC1-B505-4767-B8CD-BB4C043A4AA2}">
      <dgm:prSet phldr="0"/>
      <dgm:spPr>
        <a:solidFill>
          <a:srgbClr val="1987A8"/>
        </a:solidFill>
      </dgm:spPr>
      <dgm:t>
        <a:bodyPr/>
        <a:lstStyle/>
        <a:p>
          <a:r>
            <a:rPr lang="en-IE">
              <a:latin typeface="Arial" panose="020B0604020202020204"/>
            </a:rPr>
            <a:t>Falsification of information is taken very seriously by the Teaching Council</a:t>
          </a:r>
          <a:endParaRPr lang="en-US"/>
        </a:p>
      </dgm:t>
    </dgm:pt>
    <dgm:pt modelId="{8B54F0C7-9B87-4E25-8197-574CFA9A4E6E}" type="parTrans" cxnId="{CEC7AC0C-00C2-4094-BBA3-3B89137B27D4}">
      <dgm:prSet/>
      <dgm:spPr/>
      <dgm:t>
        <a:bodyPr/>
        <a:lstStyle/>
        <a:p>
          <a:endParaRPr lang="en-IE"/>
        </a:p>
      </dgm:t>
    </dgm:pt>
    <dgm:pt modelId="{B5B61914-2F0D-4309-B91B-C3BF018452E5}" type="sibTrans" cxnId="{CEC7AC0C-00C2-4094-BBA3-3B89137B27D4}">
      <dgm:prSet/>
      <dgm:spPr/>
      <dgm:t>
        <a:bodyPr/>
        <a:lstStyle/>
        <a:p>
          <a:endParaRPr lang="en-IE"/>
        </a:p>
      </dgm:t>
    </dgm:pt>
    <dgm:pt modelId="{7F0B3894-0440-4E8F-B2BA-CD60E0BB5D9D}" type="pres">
      <dgm:prSet presAssocID="{069C540A-6CF0-46D2-938C-E0EAEB636192}" presName="linear" presStyleCnt="0">
        <dgm:presLayoutVars>
          <dgm:animLvl val="lvl"/>
          <dgm:resizeHandles val="exact"/>
        </dgm:presLayoutVars>
      </dgm:prSet>
      <dgm:spPr/>
    </dgm:pt>
    <dgm:pt modelId="{54225730-8862-41CC-8DF2-DFBD430C4729}" type="pres">
      <dgm:prSet presAssocID="{9AD7C6FF-20E8-4686-A84C-063E2AB2A019}" presName="parentText" presStyleLbl="node1" presStyleIdx="0" presStyleCnt="4">
        <dgm:presLayoutVars>
          <dgm:chMax val="0"/>
          <dgm:bulletEnabled val="1"/>
        </dgm:presLayoutVars>
      </dgm:prSet>
      <dgm:spPr/>
    </dgm:pt>
    <dgm:pt modelId="{4623A8A6-68CD-447E-B710-94CB5325C3F4}" type="pres">
      <dgm:prSet presAssocID="{36A98D6C-B731-433A-B997-EDC0004D2DB3}" presName="spacer" presStyleCnt="0"/>
      <dgm:spPr/>
    </dgm:pt>
    <dgm:pt modelId="{DA2E528D-E563-4BF4-8A3C-D52DFF972AF4}" type="pres">
      <dgm:prSet presAssocID="{FB88CEC1-B505-4767-B8CD-BB4C043A4AA2}" presName="parentText" presStyleLbl="node1" presStyleIdx="1" presStyleCnt="4">
        <dgm:presLayoutVars>
          <dgm:chMax val="0"/>
          <dgm:bulletEnabled val="1"/>
        </dgm:presLayoutVars>
      </dgm:prSet>
      <dgm:spPr/>
    </dgm:pt>
    <dgm:pt modelId="{7300D31A-BC0C-41E5-A969-F1A61CDC9B2C}" type="pres">
      <dgm:prSet presAssocID="{B5B61914-2F0D-4309-B91B-C3BF018452E5}" presName="spacer" presStyleCnt="0"/>
      <dgm:spPr/>
    </dgm:pt>
    <dgm:pt modelId="{8FF8B669-93C6-46EC-8189-C20DC79F03D6}" type="pres">
      <dgm:prSet presAssocID="{D582BF22-A3D1-4577-9195-ECEA6F1BAD44}" presName="parentText" presStyleLbl="node1" presStyleIdx="2" presStyleCnt="4">
        <dgm:presLayoutVars>
          <dgm:chMax val="0"/>
          <dgm:bulletEnabled val="1"/>
        </dgm:presLayoutVars>
      </dgm:prSet>
      <dgm:spPr/>
    </dgm:pt>
    <dgm:pt modelId="{433E4F67-E22D-4B66-9227-0144784CDA63}" type="pres">
      <dgm:prSet presAssocID="{BF46DDF6-9A75-4262-AFAF-FC39D32A4EF0}" presName="spacer" presStyleCnt="0"/>
      <dgm:spPr/>
    </dgm:pt>
    <dgm:pt modelId="{F0A05E88-DE20-4099-A503-1554A99C4383}" type="pres">
      <dgm:prSet presAssocID="{FCE37251-A7E5-4996-AA3A-3F84C567506F}" presName="parentText" presStyleLbl="node1" presStyleIdx="3" presStyleCnt="4">
        <dgm:presLayoutVars>
          <dgm:chMax val="0"/>
          <dgm:bulletEnabled val="1"/>
        </dgm:presLayoutVars>
      </dgm:prSet>
      <dgm:spPr/>
    </dgm:pt>
  </dgm:ptLst>
  <dgm:cxnLst>
    <dgm:cxn modelId="{86B43706-E9DD-44D8-8593-69555E7DAA7D}" srcId="{069C540A-6CF0-46D2-938C-E0EAEB636192}" destId="{D582BF22-A3D1-4577-9195-ECEA6F1BAD44}" srcOrd="2" destOrd="0" parTransId="{176EBF6F-A2A2-44AF-92CD-F7E76FD5EBF5}" sibTransId="{BF46DDF6-9A75-4262-AFAF-FC39D32A4EF0}"/>
    <dgm:cxn modelId="{CEC7AC0C-00C2-4094-BBA3-3B89137B27D4}" srcId="{069C540A-6CF0-46D2-938C-E0EAEB636192}" destId="{FB88CEC1-B505-4767-B8CD-BB4C043A4AA2}" srcOrd="1" destOrd="0" parTransId="{8B54F0C7-9B87-4E25-8197-574CFA9A4E6E}" sibTransId="{B5B61914-2F0D-4309-B91B-C3BF018452E5}"/>
    <dgm:cxn modelId="{213BA822-E2CA-446F-BD46-0879361337BA}" type="presOf" srcId="{FB88CEC1-B505-4767-B8CD-BB4C043A4AA2}" destId="{DA2E528D-E563-4BF4-8A3C-D52DFF972AF4}" srcOrd="0" destOrd="0" presId="urn:microsoft.com/office/officeart/2005/8/layout/vList2"/>
    <dgm:cxn modelId="{DF0CB925-C9ED-4180-A7AA-0FCD6256877D}" type="presOf" srcId="{D582BF22-A3D1-4577-9195-ECEA6F1BAD44}" destId="{8FF8B669-93C6-46EC-8189-C20DC79F03D6}" srcOrd="0" destOrd="0" presId="urn:microsoft.com/office/officeart/2005/8/layout/vList2"/>
    <dgm:cxn modelId="{8FC8DC55-13B4-4003-AB9C-79033ED21CE3}" type="presOf" srcId="{FCE37251-A7E5-4996-AA3A-3F84C567506F}" destId="{F0A05E88-DE20-4099-A503-1554A99C4383}" srcOrd="0" destOrd="0" presId="urn:microsoft.com/office/officeart/2005/8/layout/vList2"/>
    <dgm:cxn modelId="{C1BEA3A0-3108-4964-B167-7D5AC5A3CB77}" type="presOf" srcId="{9AD7C6FF-20E8-4686-A84C-063E2AB2A019}" destId="{54225730-8862-41CC-8DF2-DFBD430C4729}" srcOrd="0" destOrd="0" presId="urn:microsoft.com/office/officeart/2005/8/layout/vList2"/>
    <dgm:cxn modelId="{A09E2EBE-6460-481F-927F-AEFDB69FFC06}" srcId="{069C540A-6CF0-46D2-938C-E0EAEB636192}" destId="{FCE37251-A7E5-4996-AA3A-3F84C567506F}" srcOrd="3" destOrd="0" parTransId="{BC4C1BA2-ED6A-44F2-917F-3B1352AF9F6B}" sibTransId="{4A1C6BD3-894F-4352-9667-483A89842A16}"/>
    <dgm:cxn modelId="{8AF09AD0-62EB-4DBC-97F6-BFFADFC845A2}" type="presOf" srcId="{069C540A-6CF0-46D2-938C-E0EAEB636192}" destId="{7F0B3894-0440-4E8F-B2BA-CD60E0BB5D9D}" srcOrd="0" destOrd="0" presId="urn:microsoft.com/office/officeart/2005/8/layout/vList2"/>
    <dgm:cxn modelId="{AACB52DE-B7D0-4C8B-9F90-911C08998825}" srcId="{069C540A-6CF0-46D2-938C-E0EAEB636192}" destId="{9AD7C6FF-20E8-4686-A84C-063E2AB2A019}" srcOrd="0" destOrd="0" parTransId="{0AACD1B8-DD90-405C-9B87-7B260AA6B7F9}" sibTransId="{36A98D6C-B731-433A-B997-EDC0004D2DB3}"/>
    <dgm:cxn modelId="{9672D837-2142-4B49-9D00-878086DEAE77}" type="presParOf" srcId="{7F0B3894-0440-4E8F-B2BA-CD60E0BB5D9D}" destId="{54225730-8862-41CC-8DF2-DFBD430C4729}" srcOrd="0" destOrd="0" presId="urn:microsoft.com/office/officeart/2005/8/layout/vList2"/>
    <dgm:cxn modelId="{C39DD7E2-5059-4504-A3E5-48F494C4773D}" type="presParOf" srcId="{7F0B3894-0440-4E8F-B2BA-CD60E0BB5D9D}" destId="{4623A8A6-68CD-447E-B710-94CB5325C3F4}" srcOrd="1" destOrd="0" presId="urn:microsoft.com/office/officeart/2005/8/layout/vList2"/>
    <dgm:cxn modelId="{FBB4BADA-F2E0-48A1-8F03-B6704FF63075}" type="presParOf" srcId="{7F0B3894-0440-4E8F-B2BA-CD60E0BB5D9D}" destId="{DA2E528D-E563-4BF4-8A3C-D52DFF972AF4}" srcOrd="2" destOrd="0" presId="urn:microsoft.com/office/officeart/2005/8/layout/vList2"/>
    <dgm:cxn modelId="{0A3839A7-C708-47B4-9FA9-01E0DACB1BA2}" type="presParOf" srcId="{7F0B3894-0440-4E8F-B2BA-CD60E0BB5D9D}" destId="{7300D31A-BC0C-41E5-A969-F1A61CDC9B2C}" srcOrd="3" destOrd="0" presId="urn:microsoft.com/office/officeart/2005/8/layout/vList2"/>
    <dgm:cxn modelId="{A40B0A91-2A4D-46E7-8061-7E48E3B4EAFD}" type="presParOf" srcId="{7F0B3894-0440-4E8F-B2BA-CD60E0BB5D9D}" destId="{8FF8B669-93C6-46EC-8189-C20DC79F03D6}" srcOrd="4" destOrd="0" presId="urn:microsoft.com/office/officeart/2005/8/layout/vList2"/>
    <dgm:cxn modelId="{C3E63B2A-4B78-4A40-9758-189BAB3DD273}" type="presParOf" srcId="{7F0B3894-0440-4E8F-B2BA-CD60E0BB5D9D}" destId="{433E4F67-E22D-4B66-9227-0144784CDA63}" srcOrd="5" destOrd="0" presId="urn:microsoft.com/office/officeart/2005/8/layout/vList2"/>
    <dgm:cxn modelId="{0F349DBC-98A2-48B3-8FDA-66737678DA01}" type="presParOf" srcId="{7F0B3894-0440-4E8F-B2BA-CD60E0BB5D9D}" destId="{F0A05E88-DE20-4099-A503-1554A99C4383}" srcOrd="6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0306E26A-538F-4FA6-A781-A19ACAB83AF3}" type="doc">
      <dgm:prSet loTypeId="urn:microsoft.com/office/officeart/2005/8/layout/cycle6" loCatId="cycle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50AD2E60-0DB8-484A-AC5C-80BAE71C5EDC}">
      <dgm:prSet phldrT="[Text]" custT="1"/>
      <dgm:spPr>
        <a:solidFill>
          <a:schemeClr val="bg1"/>
        </a:solidFill>
        <a:ln>
          <a:solidFill>
            <a:schemeClr val="bg1"/>
          </a:solidFill>
        </a:ln>
      </dgm:spPr>
      <dgm:t>
        <a:bodyPr/>
        <a:lstStyle/>
        <a:p>
          <a:r>
            <a:rPr lang="en-US" sz="2200" b="1">
              <a:solidFill>
                <a:srgbClr val="002060"/>
              </a:solidFill>
              <a:latin typeface="+mn-lt"/>
              <a:cs typeface="Calibri" panose="020F0502020204030204" pitchFamily="34" charset="0"/>
            </a:rPr>
            <a:t>Self-awareness</a:t>
          </a:r>
          <a:endParaRPr lang="en-US" sz="2200" b="1">
            <a:solidFill>
              <a:schemeClr val="bg1"/>
            </a:solidFill>
            <a:latin typeface="+mn-lt"/>
            <a:cs typeface="Calibri" panose="020F0502020204030204" pitchFamily="34" charset="0"/>
          </a:endParaRPr>
        </a:p>
      </dgm:t>
    </dgm:pt>
    <dgm:pt modelId="{E4417F51-7237-40AB-902B-9E8477685FEC}" type="parTrans" cxnId="{8044EBE1-F225-4EE4-9B65-C1F00AB21A9C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E42636F3-153F-49A0-A4B6-A65C7C258979}" type="sibTrans" cxnId="{8044EBE1-F225-4EE4-9B65-C1F00AB21A9C}">
      <dgm:prSet/>
      <dgm:spPr>
        <a:ln>
          <a:solidFill>
            <a:schemeClr val="bg1"/>
          </a:solidFill>
        </a:ln>
      </dgm:spPr>
      <dgm:t>
        <a:bodyPr/>
        <a:lstStyle/>
        <a:p>
          <a:endParaRPr lang="en-US">
            <a:latin typeface="+mn-lt"/>
          </a:endParaRPr>
        </a:p>
      </dgm:t>
    </dgm:pt>
    <dgm:pt modelId="{95AEA40E-C91D-41BC-964D-A218587248B1}">
      <dgm:prSet phldrT="[Text]"/>
      <dgm:spPr>
        <a:solidFill>
          <a:schemeClr val="bg1"/>
        </a:solidFill>
        <a:ln>
          <a:solidFill>
            <a:schemeClr val="bg1"/>
          </a:solidFill>
        </a:ln>
      </dgm:spPr>
      <dgm:t>
        <a:bodyPr/>
        <a:lstStyle/>
        <a:p>
          <a:r>
            <a:rPr lang="en-US" b="1">
              <a:solidFill>
                <a:srgbClr val="002060"/>
              </a:solidFill>
              <a:latin typeface="+mn-lt"/>
              <a:cs typeface="Calibri" panose="020F0502020204030204" pitchFamily="34" charset="0"/>
            </a:rPr>
            <a:t>Self-regulation</a:t>
          </a:r>
        </a:p>
      </dgm:t>
    </dgm:pt>
    <dgm:pt modelId="{DB1AC436-6301-4C8D-91AE-2C5B0056F414}" type="parTrans" cxnId="{5B03B73E-6BF1-44D8-A4B5-1F4F6DA217D3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CB23F7FB-7C3D-4053-827C-CDC9C4F4C4B4}" type="sibTrans" cxnId="{5B03B73E-6BF1-44D8-A4B5-1F4F6DA217D3}">
      <dgm:prSet/>
      <dgm:spPr>
        <a:ln>
          <a:solidFill>
            <a:schemeClr val="bg1"/>
          </a:solidFill>
        </a:ln>
      </dgm:spPr>
      <dgm:t>
        <a:bodyPr/>
        <a:lstStyle/>
        <a:p>
          <a:endParaRPr lang="en-US">
            <a:latin typeface="+mn-lt"/>
          </a:endParaRPr>
        </a:p>
      </dgm:t>
    </dgm:pt>
    <dgm:pt modelId="{8F87903D-4A09-4BB4-A659-4433E054AE66}">
      <dgm:prSet phldrT="[Text]"/>
      <dgm:spPr>
        <a:solidFill>
          <a:schemeClr val="bg1"/>
        </a:solidFill>
        <a:ln>
          <a:solidFill>
            <a:schemeClr val="bg1"/>
          </a:solidFill>
        </a:ln>
      </dgm:spPr>
      <dgm:t>
        <a:bodyPr/>
        <a:lstStyle/>
        <a:p>
          <a:r>
            <a:rPr lang="en-US" b="1">
              <a:solidFill>
                <a:srgbClr val="002060"/>
              </a:solidFill>
              <a:latin typeface="+mn-lt"/>
              <a:cs typeface="Calibri" panose="020F0502020204030204" pitchFamily="34" charset="0"/>
            </a:rPr>
            <a:t>Motivation</a:t>
          </a:r>
        </a:p>
      </dgm:t>
    </dgm:pt>
    <dgm:pt modelId="{A92BBB9C-52E8-4B53-9CF8-E78F99228CAE}" type="parTrans" cxnId="{B1B8D16F-27E1-468C-971D-F8B4ED70E331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94EF267C-E225-4607-B145-3EAC3C7D57CC}" type="sibTrans" cxnId="{B1B8D16F-27E1-468C-971D-F8B4ED70E331}">
      <dgm:prSet/>
      <dgm:spPr>
        <a:ln>
          <a:solidFill>
            <a:schemeClr val="bg1"/>
          </a:solidFill>
        </a:ln>
      </dgm:spPr>
      <dgm:t>
        <a:bodyPr/>
        <a:lstStyle/>
        <a:p>
          <a:endParaRPr lang="en-US">
            <a:latin typeface="+mn-lt"/>
          </a:endParaRPr>
        </a:p>
      </dgm:t>
    </dgm:pt>
    <dgm:pt modelId="{E79B9810-A797-4A4A-8A7F-DAFC6649AA40}">
      <dgm:prSet phldrT="[Text]"/>
      <dgm:spPr>
        <a:solidFill>
          <a:schemeClr val="bg1"/>
        </a:solidFill>
        <a:ln>
          <a:solidFill>
            <a:schemeClr val="bg1"/>
          </a:solidFill>
        </a:ln>
      </dgm:spPr>
      <dgm:t>
        <a:bodyPr/>
        <a:lstStyle/>
        <a:p>
          <a:r>
            <a:rPr lang="en-US" b="1">
              <a:solidFill>
                <a:srgbClr val="002060"/>
              </a:solidFill>
              <a:latin typeface="+mn-lt"/>
              <a:cs typeface="Calibri" panose="020F0502020204030204" pitchFamily="34" charset="0"/>
            </a:rPr>
            <a:t>Social Skills</a:t>
          </a:r>
        </a:p>
      </dgm:t>
    </dgm:pt>
    <dgm:pt modelId="{F0BC9C13-C27C-41DF-91DE-731D4CA23CD5}" type="parTrans" cxnId="{91B6B99D-504B-4AA5-9481-6F2E98C36E2D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444A3DE6-F9B3-4CBD-8490-7D33A2CC8752}" type="sibTrans" cxnId="{91B6B99D-504B-4AA5-9481-6F2E98C36E2D}">
      <dgm:prSet/>
      <dgm:spPr>
        <a:ln>
          <a:solidFill>
            <a:schemeClr val="bg1"/>
          </a:solidFill>
        </a:ln>
      </dgm:spPr>
      <dgm:t>
        <a:bodyPr/>
        <a:lstStyle/>
        <a:p>
          <a:endParaRPr lang="en-US">
            <a:latin typeface="+mn-lt"/>
          </a:endParaRPr>
        </a:p>
      </dgm:t>
    </dgm:pt>
    <dgm:pt modelId="{2C5EB2F6-BA75-49EF-AA42-DBBF0F1E101A}">
      <dgm:prSet phldrT="[Text]"/>
      <dgm:spPr>
        <a:solidFill>
          <a:schemeClr val="bg1"/>
        </a:solidFill>
        <a:ln>
          <a:solidFill>
            <a:schemeClr val="bg1"/>
          </a:solidFill>
        </a:ln>
      </dgm:spPr>
      <dgm:t>
        <a:bodyPr/>
        <a:lstStyle/>
        <a:p>
          <a:r>
            <a:rPr lang="en-US" b="1">
              <a:solidFill>
                <a:srgbClr val="002060"/>
              </a:solidFill>
              <a:latin typeface="+mn-lt"/>
              <a:cs typeface="Calibri" panose="020F0502020204030204" pitchFamily="34" charset="0"/>
            </a:rPr>
            <a:t>Empathy</a:t>
          </a:r>
        </a:p>
      </dgm:t>
    </dgm:pt>
    <dgm:pt modelId="{8F49DC91-F532-438B-BB46-48B84F2D554C}" type="parTrans" cxnId="{239CC959-A358-4375-8820-71BCDFD46832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7F81DB89-88AB-4E11-94F1-2B312E088ABB}" type="sibTrans" cxnId="{239CC959-A358-4375-8820-71BCDFD46832}">
      <dgm:prSet/>
      <dgm:spPr>
        <a:ln>
          <a:solidFill>
            <a:schemeClr val="bg1"/>
          </a:solidFill>
        </a:ln>
      </dgm:spPr>
      <dgm:t>
        <a:bodyPr/>
        <a:lstStyle/>
        <a:p>
          <a:endParaRPr lang="en-US">
            <a:latin typeface="+mn-lt"/>
          </a:endParaRPr>
        </a:p>
      </dgm:t>
    </dgm:pt>
    <dgm:pt modelId="{F3D1819F-BEB8-458C-AA09-64D915D11382}" type="pres">
      <dgm:prSet presAssocID="{0306E26A-538F-4FA6-A781-A19ACAB83AF3}" presName="cycle" presStyleCnt="0">
        <dgm:presLayoutVars>
          <dgm:dir/>
          <dgm:resizeHandles val="exact"/>
        </dgm:presLayoutVars>
      </dgm:prSet>
      <dgm:spPr/>
    </dgm:pt>
    <dgm:pt modelId="{7E2F9900-06AF-4ECF-8CB9-63005B635CAD}" type="pres">
      <dgm:prSet presAssocID="{50AD2E60-0DB8-484A-AC5C-80BAE71C5EDC}" presName="node" presStyleLbl="node1" presStyleIdx="0" presStyleCnt="5">
        <dgm:presLayoutVars>
          <dgm:bulletEnabled val="1"/>
        </dgm:presLayoutVars>
      </dgm:prSet>
      <dgm:spPr/>
    </dgm:pt>
    <dgm:pt modelId="{1C377D8E-87FA-40F9-82C6-510D19840B51}" type="pres">
      <dgm:prSet presAssocID="{50AD2E60-0DB8-484A-AC5C-80BAE71C5EDC}" presName="spNode" presStyleCnt="0"/>
      <dgm:spPr/>
    </dgm:pt>
    <dgm:pt modelId="{F91253E7-90D0-4BFB-AB5E-0D4F3D0F6C33}" type="pres">
      <dgm:prSet presAssocID="{E42636F3-153F-49A0-A4B6-A65C7C258979}" presName="sibTrans" presStyleLbl="sibTrans1D1" presStyleIdx="0" presStyleCnt="5"/>
      <dgm:spPr/>
    </dgm:pt>
    <dgm:pt modelId="{34D4A22F-C180-43BB-B3C0-4B7F44DFD914}" type="pres">
      <dgm:prSet presAssocID="{95AEA40E-C91D-41BC-964D-A218587248B1}" presName="node" presStyleLbl="node1" presStyleIdx="1" presStyleCnt="5">
        <dgm:presLayoutVars>
          <dgm:bulletEnabled val="1"/>
        </dgm:presLayoutVars>
      </dgm:prSet>
      <dgm:spPr/>
    </dgm:pt>
    <dgm:pt modelId="{128297CF-09C3-44FB-A03A-6BEE34367F3E}" type="pres">
      <dgm:prSet presAssocID="{95AEA40E-C91D-41BC-964D-A218587248B1}" presName="spNode" presStyleCnt="0"/>
      <dgm:spPr/>
    </dgm:pt>
    <dgm:pt modelId="{575DF05E-BA9C-43C4-AAA4-EC0B43A89AE9}" type="pres">
      <dgm:prSet presAssocID="{CB23F7FB-7C3D-4053-827C-CDC9C4F4C4B4}" presName="sibTrans" presStyleLbl="sibTrans1D1" presStyleIdx="1" presStyleCnt="5"/>
      <dgm:spPr/>
    </dgm:pt>
    <dgm:pt modelId="{9C60EE8B-44E1-4818-B23D-AAF89D061684}" type="pres">
      <dgm:prSet presAssocID="{8F87903D-4A09-4BB4-A659-4433E054AE66}" presName="node" presStyleLbl="node1" presStyleIdx="2" presStyleCnt="5" custRadScaleRad="99068" custRadScaleInc="356">
        <dgm:presLayoutVars>
          <dgm:bulletEnabled val="1"/>
        </dgm:presLayoutVars>
      </dgm:prSet>
      <dgm:spPr/>
    </dgm:pt>
    <dgm:pt modelId="{E93F13EA-4FA1-4AC4-AB40-9F0DDD4C19C9}" type="pres">
      <dgm:prSet presAssocID="{8F87903D-4A09-4BB4-A659-4433E054AE66}" presName="spNode" presStyleCnt="0"/>
      <dgm:spPr/>
    </dgm:pt>
    <dgm:pt modelId="{A15B86BD-B6D3-4A02-8FA0-E274F971B427}" type="pres">
      <dgm:prSet presAssocID="{94EF267C-E225-4607-B145-3EAC3C7D57CC}" presName="sibTrans" presStyleLbl="sibTrans1D1" presStyleIdx="2" presStyleCnt="5"/>
      <dgm:spPr/>
    </dgm:pt>
    <dgm:pt modelId="{801630E7-892F-40C1-A8BE-A946C145ED10}" type="pres">
      <dgm:prSet presAssocID="{2C5EB2F6-BA75-49EF-AA42-DBBF0F1E101A}" presName="node" presStyleLbl="node1" presStyleIdx="3" presStyleCnt="5">
        <dgm:presLayoutVars>
          <dgm:bulletEnabled val="1"/>
        </dgm:presLayoutVars>
      </dgm:prSet>
      <dgm:spPr/>
    </dgm:pt>
    <dgm:pt modelId="{0BF16B97-546E-42D6-B44A-658996CFF6B1}" type="pres">
      <dgm:prSet presAssocID="{2C5EB2F6-BA75-49EF-AA42-DBBF0F1E101A}" presName="spNode" presStyleCnt="0"/>
      <dgm:spPr/>
    </dgm:pt>
    <dgm:pt modelId="{95235E1B-AF49-47A2-B04E-824DDFB187A8}" type="pres">
      <dgm:prSet presAssocID="{7F81DB89-88AB-4E11-94F1-2B312E088ABB}" presName="sibTrans" presStyleLbl="sibTrans1D1" presStyleIdx="3" presStyleCnt="5"/>
      <dgm:spPr/>
    </dgm:pt>
    <dgm:pt modelId="{7B60599D-DFFE-4CA6-965D-73613C215A22}" type="pres">
      <dgm:prSet presAssocID="{E79B9810-A797-4A4A-8A7F-DAFC6649AA40}" presName="node" presStyleLbl="node1" presStyleIdx="4" presStyleCnt="5">
        <dgm:presLayoutVars>
          <dgm:bulletEnabled val="1"/>
        </dgm:presLayoutVars>
      </dgm:prSet>
      <dgm:spPr/>
    </dgm:pt>
    <dgm:pt modelId="{4E91401C-B31D-4D3A-BC37-AA178EEDE769}" type="pres">
      <dgm:prSet presAssocID="{E79B9810-A797-4A4A-8A7F-DAFC6649AA40}" presName="spNode" presStyleCnt="0"/>
      <dgm:spPr/>
    </dgm:pt>
    <dgm:pt modelId="{FB4B5E6F-F434-42C8-8274-43B1FB35EA97}" type="pres">
      <dgm:prSet presAssocID="{444A3DE6-F9B3-4CBD-8490-7D33A2CC8752}" presName="sibTrans" presStyleLbl="sibTrans1D1" presStyleIdx="4" presStyleCnt="5"/>
      <dgm:spPr/>
    </dgm:pt>
  </dgm:ptLst>
  <dgm:cxnLst>
    <dgm:cxn modelId="{36AF6B1B-B4ED-44EF-8198-4BE3A94F1D55}" type="presOf" srcId="{2C5EB2F6-BA75-49EF-AA42-DBBF0F1E101A}" destId="{801630E7-892F-40C1-A8BE-A946C145ED10}" srcOrd="0" destOrd="0" presId="urn:microsoft.com/office/officeart/2005/8/layout/cycle6"/>
    <dgm:cxn modelId="{ED78EF1B-D8F8-4E71-8BCF-EE9B0D432CE6}" type="presOf" srcId="{0306E26A-538F-4FA6-A781-A19ACAB83AF3}" destId="{F3D1819F-BEB8-458C-AA09-64D915D11382}" srcOrd="0" destOrd="0" presId="urn:microsoft.com/office/officeart/2005/8/layout/cycle6"/>
    <dgm:cxn modelId="{B52DA924-3955-4C66-9C5A-108483BEC67F}" type="presOf" srcId="{E79B9810-A797-4A4A-8A7F-DAFC6649AA40}" destId="{7B60599D-DFFE-4CA6-965D-73613C215A22}" srcOrd="0" destOrd="0" presId="urn:microsoft.com/office/officeart/2005/8/layout/cycle6"/>
    <dgm:cxn modelId="{FACD0127-8DF4-451A-B2EE-97D7C2142BD6}" type="presOf" srcId="{94EF267C-E225-4607-B145-3EAC3C7D57CC}" destId="{A15B86BD-B6D3-4A02-8FA0-E274F971B427}" srcOrd="0" destOrd="0" presId="urn:microsoft.com/office/officeart/2005/8/layout/cycle6"/>
    <dgm:cxn modelId="{9B298B37-3E29-4251-AF09-CC44AD13685D}" type="presOf" srcId="{CB23F7FB-7C3D-4053-827C-CDC9C4F4C4B4}" destId="{575DF05E-BA9C-43C4-AAA4-EC0B43A89AE9}" srcOrd="0" destOrd="0" presId="urn:microsoft.com/office/officeart/2005/8/layout/cycle6"/>
    <dgm:cxn modelId="{5B03B73E-6BF1-44D8-A4B5-1F4F6DA217D3}" srcId="{0306E26A-538F-4FA6-A781-A19ACAB83AF3}" destId="{95AEA40E-C91D-41BC-964D-A218587248B1}" srcOrd="1" destOrd="0" parTransId="{DB1AC436-6301-4C8D-91AE-2C5B0056F414}" sibTransId="{CB23F7FB-7C3D-4053-827C-CDC9C4F4C4B4}"/>
    <dgm:cxn modelId="{70E9E863-7CD4-4DD5-950E-DE4679937EC0}" type="presOf" srcId="{E42636F3-153F-49A0-A4B6-A65C7C258979}" destId="{F91253E7-90D0-4BFB-AB5E-0D4F3D0F6C33}" srcOrd="0" destOrd="0" presId="urn:microsoft.com/office/officeart/2005/8/layout/cycle6"/>
    <dgm:cxn modelId="{9F126E49-98E1-4ABC-A877-5D722BDEFC02}" type="presOf" srcId="{7F81DB89-88AB-4E11-94F1-2B312E088ABB}" destId="{95235E1B-AF49-47A2-B04E-824DDFB187A8}" srcOrd="0" destOrd="0" presId="urn:microsoft.com/office/officeart/2005/8/layout/cycle6"/>
    <dgm:cxn modelId="{6C535B4A-722C-4A05-9AC0-516D09203C53}" type="presOf" srcId="{50AD2E60-0DB8-484A-AC5C-80BAE71C5EDC}" destId="{7E2F9900-06AF-4ECF-8CB9-63005B635CAD}" srcOrd="0" destOrd="0" presId="urn:microsoft.com/office/officeart/2005/8/layout/cycle6"/>
    <dgm:cxn modelId="{B1B8D16F-27E1-468C-971D-F8B4ED70E331}" srcId="{0306E26A-538F-4FA6-A781-A19ACAB83AF3}" destId="{8F87903D-4A09-4BB4-A659-4433E054AE66}" srcOrd="2" destOrd="0" parTransId="{A92BBB9C-52E8-4B53-9CF8-E78F99228CAE}" sibTransId="{94EF267C-E225-4607-B145-3EAC3C7D57CC}"/>
    <dgm:cxn modelId="{239CC959-A358-4375-8820-71BCDFD46832}" srcId="{0306E26A-538F-4FA6-A781-A19ACAB83AF3}" destId="{2C5EB2F6-BA75-49EF-AA42-DBBF0F1E101A}" srcOrd="3" destOrd="0" parTransId="{8F49DC91-F532-438B-BB46-48B84F2D554C}" sibTransId="{7F81DB89-88AB-4E11-94F1-2B312E088ABB}"/>
    <dgm:cxn modelId="{91B6B99D-504B-4AA5-9481-6F2E98C36E2D}" srcId="{0306E26A-538F-4FA6-A781-A19ACAB83AF3}" destId="{E79B9810-A797-4A4A-8A7F-DAFC6649AA40}" srcOrd="4" destOrd="0" parTransId="{F0BC9C13-C27C-41DF-91DE-731D4CA23CD5}" sibTransId="{444A3DE6-F9B3-4CBD-8490-7D33A2CC8752}"/>
    <dgm:cxn modelId="{CC1A49B4-EDBE-488B-8DFA-923968DAE723}" type="presOf" srcId="{444A3DE6-F9B3-4CBD-8490-7D33A2CC8752}" destId="{FB4B5E6F-F434-42C8-8274-43B1FB35EA97}" srcOrd="0" destOrd="0" presId="urn:microsoft.com/office/officeart/2005/8/layout/cycle6"/>
    <dgm:cxn modelId="{77365AB8-E3D6-4C86-AC55-00D67D3CE098}" type="presOf" srcId="{95AEA40E-C91D-41BC-964D-A218587248B1}" destId="{34D4A22F-C180-43BB-B3C0-4B7F44DFD914}" srcOrd="0" destOrd="0" presId="urn:microsoft.com/office/officeart/2005/8/layout/cycle6"/>
    <dgm:cxn modelId="{8044EBE1-F225-4EE4-9B65-C1F00AB21A9C}" srcId="{0306E26A-538F-4FA6-A781-A19ACAB83AF3}" destId="{50AD2E60-0DB8-484A-AC5C-80BAE71C5EDC}" srcOrd="0" destOrd="0" parTransId="{E4417F51-7237-40AB-902B-9E8477685FEC}" sibTransId="{E42636F3-153F-49A0-A4B6-A65C7C258979}"/>
    <dgm:cxn modelId="{A20CA4FE-26DC-4426-B0E7-3ED2FF2A1957}" type="presOf" srcId="{8F87903D-4A09-4BB4-A659-4433E054AE66}" destId="{9C60EE8B-44E1-4818-B23D-AAF89D061684}" srcOrd="0" destOrd="0" presId="urn:microsoft.com/office/officeart/2005/8/layout/cycle6"/>
    <dgm:cxn modelId="{FADBCBEC-8F84-41AC-A64C-1F95FD348E39}" type="presParOf" srcId="{F3D1819F-BEB8-458C-AA09-64D915D11382}" destId="{7E2F9900-06AF-4ECF-8CB9-63005B635CAD}" srcOrd="0" destOrd="0" presId="urn:microsoft.com/office/officeart/2005/8/layout/cycle6"/>
    <dgm:cxn modelId="{40F88CB9-E328-4A72-85A7-40ACC76828FF}" type="presParOf" srcId="{F3D1819F-BEB8-458C-AA09-64D915D11382}" destId="{1C377D8E-87FA-40F9-82C6-510D19840B51}" srcOrd="1" destOrd="0" presId="urn:microsoft.com/office/officeart/2005/8/layout/cycle6"/>
    <dgm:cxn modelId="{B6EA6F33-807F-401C-A235-E9F14841ED1E}" type="presParOf" srcId="{F3D1819F-BEB8-458C-AA09-64D915D11382}" destId="{F91253E7-90D0-4BFB-AB5E-0D4F3D0F6C33}" srcOrd="2" destOrd="0" presId="urn:microsoft.com/office/officeart/2005/8/layout/cycle6"/>
    <dgm:cxn modelId="{AA5F7A6D-4508-48CF-87A2-065B3AE0BED5}" type="presParOf" srcId="{F3D1819F-BEB8-458C-AA09-64D915D11382}" destId="{34D4A22F-C180-43BB-B3C0-4B7F44DFD914}" srcOrd="3" destOrd="0" presId="urn:microsoft.com/office/officeart/2005/8/layout/cycle6"/>
    <dgm:cxn modelId="{D17824FA-FE14-4905-B442-128DE073C596}" type="presParOf" srcId="{F3D1819F-BEB8-458C-AA09-64D915D11382}" destId="{128297CF-09C3-44FB-A03A-6BEE34367F3E}" srcOrd="4" destOrd="0" presId="urn:microsoft.com/office/officeart/2005/8/layout/cycle6"/>
    <dgm:cxn modelId="{3736AD50-1E87-4AC2-A6D5-2F564B6CB39E}" type="presParOf" srcId="{F3D1819F-BEB8-458C-AA09-64D915D11382}" destId="{575DF05E-BA9C-43C4-AAA4-EC0B43A89AE9}" srcOrd="5" destOrd="0" presId="urn:microsoft.com/office/officeart/2005/8/layout/cycle6"/>
    <dgm:cxn modelId="{5EE44E68-3098-469C-9B14-FD8D3EED871F}" type="presParOf" srcId="{F3D1819F-BEB8-458C-AA09-64D915D11382}" destId="{9C60EE8B-44E1-4818-B23D-AAF89D061684}" srcOrd="6" destOrd="0" presId="urn:microsoft.com/office/officeart/2005/8/layout/cycle6"/>
    <dgm:cxn modelId="{55D9D53B-CC0B-499E-BF39-5731BCA816B1}" type="presParOf" srcId="{F3D1819F-BEB8-458C-AA09-64D915D11382}" destId="{E93F13EA-4FA1-4AC4-AB40-9F0DDD4C19C9}" srcOrd="7" destOrd="0" presId="urn:microsoft.com/office/officeart/2005/8/layout/cycle6"/>
    <dgm:cxn modelId="{67C958C1-DB3B-4B2B-B855-6F59B1991608}" type="presParOf" srcId="{F3D1819F-BEB8-458C-AA09-64D915D11382}" destId="{A15B86BD-B6D3-4A02-8FA0-E274F971B427}" srcOrd="8" destOrd="0" presId="urn:microsoft.com/office/officeart/2005/8/layout/cycle6"/>
    <dgm:cxn modelId="{C298E331-8846-4D5C-A72F-31FA29891EB4}" type="presParOf" srcId="{F3D1819F-BEB8-458C-AA09-64D915D11382}" destId="{801630E7-892F-40C1-A8BE-A946C145ED10}" srcOrd="9" destOrd="0" presId="urn:microsoft.com/office/officeart/2005/8/layout/cycle6"/>
    <dgm:cxn modelId="{CA3FD32C-4BC0-4A95-A1B0-96641F14751D}" type="presParOf" srcId="{F3D1819F-BEB8-458C-AA09-64D915D11382}" destId="{0BF16B97-546E-42D6-B44A-658996CFF6B1}" srcOrd="10" destOrd="0" presId="urn:microsoft.com/office/officeart/2005/8/layout/cycle6"/>
    <dgm:cxn modelId="{7BE5B309-1514-476D-9835-1C2B98BE392A}" type="presParOf" srcId="{F3D1819F-BEB8-458C-AA09-64D915D11382}" destId="{95235E1B-AF49-47A2-B04E-824DDFB187A8}" srcOrd="11" destOrd="0" presId="urn:microsoft.com/office/officeart/2005/8/layout/cycle6"/>
    <dgm:cxn modelId="{C70868DC-C4B3-4266-BB07-8742E3C6802B}" type="presParOf" srcId="{F3D1819F-BEB8-458C-AA09-64D915D11382}" destId="{7B60599D-DFFE-4CA6-965D-73613C215A22}" srcOrd="12" destOrd="0" presId="urn:microsoft.com/office/officeart/2005/8/layout/cycle6"/>
    <dgm:cxn modelId="{32C1E008-8B14-44F5-B6D8-03B617C82423}" type="presParOf" srcId="{F3D1819F-BEB8-458C-AA09-64D915D11382}" destId="{4E91401C-B31D-4D3A-BC37-AA178EEDE769}" srcOrd="13" destOrd="0" presId="urn:microsoft.com/office/officeart/2005/8/layout/cycle6"/>
    <dgm:cxn modelId="{DEC6D6C7-60D0-4D23-A94D-B485514B3101}" type="presParOf" srcId="{F3D1819F-BEB8-458C-AA09-64D915D11382}" destId="{FB4B5E6F-F434-42C8-8274-43B1FB35EA97}" srcOrd="14" destOrd="0" presId="urn:microsoft.com/office/officeart/2005/8/layout/cycle6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54225730-8862-41CC-8DF2-DFBD430C4729}">
      <dsp:nvSpPr>
        <dsp:cNvPr id="0" name=""/>
        <dsp:cNvSpPr/>
      </dsp:nvSpPr>
      <dsp:spPr>
        <a:xfrm>
          <a:off x="0" y="39685"/>
          <a:ext cx="6600700" cy="1121499"/>
        </a:xfrm>
        <a:prstGeom prst="roundRect">
          <a:avLst/>
        </a:prstGeom>
        <a:solidFill>
          <a:srgbClr val="1987A8"/>
        </a:solidFill>
        <a:ln w="12700" cap="flat" cmpd="sng" algn="ctr">
          <a:solidFill>
            <a:srgbClr val="1987A8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3820" tIns="83820" rIns="83820" bIns="83820" numCol="1" spcCol="1270" anchor="ctr" anchorCtr="0">
          <a:noAutofit/>
        </a:bodyPr>
        <a:lstStyle/>
        <a:p>
          <a:pPr marL="0" lvl="0" indent="0" algn="l" defTabSz="977900" rtl="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IE" sz="2200" kern="1200">
              <a:latin typeface="Arial" panose="020B0604020202020204"/>
            </a:rPr>
            <a:t>Form Ds must be completed accurately</a:t>
          </a:r>
        </a:p>
      </dsp:txBody>
      <dsp:txXfrm>
        <a:off x="54747" y="94432"/>
        <a:ext cx="6491206" cy="1012005"/>
      </dsp:txXfrm>
    </dsp:sp>
    <dsp:sp modelId="{DA2E528D-E563-4BF4-8A3C-D52DFF972AF4}">
      <dsp:nvSpPr>
        <dsp:cNvPr id="0" name=""/>
        <dsp:cNvSpPr/>
      </dsp:nvSpPr>
      <dsp:spPr>
        <a:xfrm>
          <a:off x="0" y="1224545"/>
          <a:ext cx="6600700" cy="1121499"/>
        </a:xfrm>
        <a:prstGeom prst="roundRect">
          <a:avLst/>
        </a:prstGeom>
        <a:solidFill>
          <a:srgbClr val="1987A8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3820" tIns="83820" rIns="83820" bIns="83820" numCol="1" spcCol="1270" anchor="ctr" anchorCtr="0">
          <a:noAutofit/>
        </a:bodyPr>
        <a:lstStyle/>
        <a:p>
          <a:pPr marL="0" lvl="0" indent="0" algn="l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IE" sz="2200" kern="1200">
              <a:latin typeface="Arial" panose="020B0604020202020204"/>
            </a:rPr>
            <a:t>Falsification of information is taken very seriously by the Teaching Council</a:t>
          </a:r>
          <a:endParaRPr lang="en-US" sz="2200" kern="1200"/>
        </a:p>
      </dsp:txBody>
      <dsp:txXfrm>
        <a:off x="54747" y="1279292"/>
        <a:ext cx="6491206" cy="1012005"/>
      </dsp:txXfrm>
    </dsp:sp>
    <dsp:sp modelId="{8FF8B669-93C6-46EC-8189-C20DC79F03D6}">
      <dsp:nvSpPr>
        <dsp:cNvPr id="0" name=""/>
        <dsp:cNvSpPr/>
      </dsp:nvSpPr>
      <dsp:spPr>
        <a:xfrm>
          <a:off x="0" y="2409404"/>
          <a:ext cx="6600700" cy="1121499"/>
        </a:xfrm>
        <a:prstGeom prst="roundRect">
          <a:avLst/>
        </a:prstGeom>
        <a:solidFill>
          <a:srgbClr val="1987A8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3820" tIns="83820" rIns="83820" bIns="83820" numCol="1" spcCol="1270" anchor="ctr" anchorCtr="0">
          <a:noAutofit/>
        </a:bodyPr>
        <a:lstStyle/>
        <a:p>
          <a:pPr marL="0" lvl="0" indent="0" algn="l" defTabSz="977900" rtl="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IE" sz="2200" kern="1200">
              <a:latin typeface="Arial" panose="020B0604020202020204"/>
            </a:rPr>
            <a:t>The Teaching Council conducts a thorough review of all Form Ds received</a:t>
          </a:r>
        </a:p>
      </dsp:txBody>
      <dsp:txXfrm>
        <a:off x="54747" y="2464151"/>
        <a:ext cx="6491206" cy="1012005"/>
      </dsp:txXfrm>
    </dsp:sp>
    <dsp:sp modelId="{F0A05E88-DE20-4099-A503-1554A99C4383}">
      <dsp:nvSpPr>
        <dsp:cNvPr id="0" name=""/>
        <dsp:cNvSpPr/>
      </dsp:nvSpPr>
      <dsp:spPr>
        <a:xfrm>
          <a:off x="0" y="3594264"/>
          <a:ext cx="6600700" cy="1121499"/>
        </a:xfrm>
        <a:prstGeom prst="roundRect">
          <a:avLst/>
        </a:prstGeom>
        <a:solidFill>
          <a:srgbClr val="1987A8"/>
        </a:solidFill>
        <a:ln w="12700" cap="flat" cmpd="sng" algn="ctr">
          <a:solidFill>
            <a:srgbClr val="1987A8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3820" tIns="83820" rIns="83820" bIns="83820" numCol="1" spcCol="1270" anchor="ctr" anchorCtr="0">
          <a:noAutofit/>
        </a:bodyPr>
        <a:lstStyle/>
        <a:p>
          <a:pPr marL="0" lvl="0" indent="0" algn="l" defTabSz="977900" rtl="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IE" sz="2200" kern="1200">
              <a:latin typeface="Arial" panose="020B0604020202020204"/>
            </a:rPr>
            <a:t>PST</a:t>
          </a:r>
          <a:r>
            <a:rPr lang="en-IE" sz="2200" kern="1200"/>
            <a:t> </a:t>
          </a:r>
          <a:r>
            <a:rPr lang="en-IE" sz="2200" kern="1200">
              <a:latin typeface="Arial" panose="020B0604020202020204"/>
            </a:rPr>
            <a:t>members receive</a:t>
          </a:r>
          <a:r>
            <a:rPr lang="en-IE" sz="2200" kern="1200"/>
            <a:t> an email from the Teaching Council</a:t>
          </a:r>
          <a:r>
            <a:rPr lang="en-IE" sz="2200" kern="1200">
              <a:latin typeface="Arial" panose="020B0604020202020204"/>
            </a:rPr>
            <a:t> once the </a:t>
          </a:r>
          <a:r>
            <a:rPr lang="en-IE" sz="2200" kern="1200" err="1">
              <a:latin typeface="Arial" panose="020B0604020202020204"/>
            </a:rPr>
            <a:t>Droichead</a:t>
          </a:r>
          <a:r>
            <a:rPr lang="en-IE" sz="2200" kern="1200">
              <a:latin typeface="Arial" panose="020B0604020202020204"/>
            </a:rPr>
            <a:t> condition has been removed from an NQT's registration</a:t>
          </a:r>
          <a:endParaRPr lang="en-IE" sz="2200" kern="1200"/>
        </a:p>
      </dsp:txBody>
      <dsp:txXfrm>
        <a:off x="54747" y="3649011"/>
        <a:ext cx="6491206" cy="1012005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7E2F9900-06AF-4ECF-8CB9-63005B635CAD}">
      <dsp:nvSpPr>
        <dsp:cNvPr id="0" name=""/>
        <dsp:cNvSpPr/>
      </dsp:nvSpPr>
      <dsp:spPr>
        <a:xfrm>
          <a:off x="3643157" y="2703"/>
          <a:ext cx="1807147" cy="1174646"/>
        </a:xfrm>
        <a:prstGeom prst="roundRect">
          <a:avLst/>
        </a:prstGeom>
        <a:solidFill>
          <a:schemeClr val="bg1"/>
        </a:solidFill>
        <a:ln w="12700" cap="flat" cmpd="sng" algn="ctr">
          <a:solidFill>
            <a:schemeClr val="bg1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3820" tIns="83820" rIns="83820" bIns="83820" numCol="1" spcCol="1270" anchor="ctr" anchorCtr="0">
          <a:noAutofit/>
        </a:bodyPr>
        <a:lstStyle/>
        <a:p>
          <a:pPr marL="0" lvl="0" indent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200" b="1" kern="1200">
              <a:solidFill>
                <a:srgbClr val="002060"/>
              </a:solidFill>
              <a:latin typeface="+mn-lt"/>
              <a:cs typeface="Calibri" panose="020F0502020204030204" pitchFamily="34" charset="0"/>
            </a:rPr>
            <a:t>Self-awareness</a:t>
          </a:r>
          <a:endParaRPr lang="en-US" sz="2200" b="1" kern="1200">
            <a:solidFill>
              <a:schemeClr val="bg1"/>
            </a:solidFill>
            <a:latin typeface="+mn-lt"/>
            <a:cs typeface="Calibri" panose="020F0502020204030204" pitchFamily="34" charset="0"/>
          </a:endParaRPr>
        </a:p>
      </dsp:txBody>
      <dsp:txXfrm>
        <a:off x="3700498" y="60044"/>
        <a:ext cx="1692465" cy="1059964"/>
      </dsp:txXfrm>
    </dsp:sp>
    <dsp:sp modelId="{F91253E7-90D0-4BFB-AB5E-0D4F3D0F6C33}">
      <dsp:nvSpPr>
        <dsp:cNvPr id="0" name=""/>
        <dsp:cNvSpPr/>
      </dsp:nvSpPr>
      <dsp:spPr>
        <a:xfrm>
          <a:off x="2201391" y="590026"/>
          <a:ext cx="4690678" cy="4690678"/>
        </a:xfrm>
        <a:custGeom>
          <a:avLst/>
          <a:gdLst/>
          <a:ahLst/>
          <a:cxnLst/>
          <a:rect l="0" t="0" r="0" b="0"/>
          <a:pathLst>
            <a:path>
              <a:moveTo>
                <a:pt x="3261308" y="186261"/>
              </a:moveTo>
              <a:arcTo wR="2345339" hR="2345339" stAng="17579320" swAng="1959949"/>
            </a:path>
          </a:pathLst>
        </a:custGeom>
        <a:noFill/>
        <a:ln w="6350" cap="flat" cmpd="sng" algn="ctr">
          <a:solidFill>
            <a:schemeClr val="bg1"/>
          </a:solidFill>
          <a:prstDash val="solid"/>
          <a:miter lim="800000"/>
        </a:ln>
        <a:effectLst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4D4A22F-C180-43BB-B3C0-4B7F44DFD914}">
      <dsp:nvSpPr>
        <dsp:cNvPr id="0" name=""/>
        <dsp:cNvSpPr/>
      </dsp:nvSpPr>
      <dsp:spPr>
        <a:xfrm>
          <a:off x="5873706" y="1623292"/>
          <a:ext cx="1807147" cy="1174646"/>
        </a:xfrm>
        <a:prstGeom prst="roundRect">
          <a:avLst/>
        </a:prstGeom>
        <a:solidFill>
          <a:schemeClr val="bg1"/>
        </a:solidFill>
        <a:ln w="12700" cap="flat" cmpd="sng" algn="ctr">
          <a:solidFill>
            <a:schemeClr val="bg1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7630" tIns="87630" rIns="87630" bIns="87630" numCol="1" spcCol="1270" anchor="ctr" anchorCtr="0">
          <a:noAutofit/>
        </a:bodyPr>
        <a:lstStyle/>
        <a:p>
          <a:pPr marL="0" lvl="0" indent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300" b="1" kern="1200">
              <a:solidFill>
                <a:srgbClr val="002060"/>
              </a:solidFill>
              <a:latin typeface="+mn-lt"/>
              <a:cs typeface="Calibri" panose="020F0502020204030204" pitchFamily="34" charset="0"/>
            </a:rPr>
            <a:t>Self-regulation</a:t>
          </a:r>
        </a:p>
      </dsp:txBody>
      <dsp:txXfrm>
        <a:off x="5931047" y="1680633"/>
        <a:ext cx="1692465" cy="1059964"/>
      </dsp:txXfrm>
    </dsp:sp>
    <dsp:sp modelId="{575DF05E-BA9C-43C4-AAA4-EC0B43A89AE9}">
      <dsp:nvSpPr>
        <dsp:cNvPr id="0" name=""/>
        <dsp:cNvSpPr/>
      </dsp:nvSpPr>
      <dsp:spPr>
        <a:xfrm>
          <a:off x="2199549" y="553860"/>
          <a:ext cx="4690678" cy="4690678"/>
        </a:xfrm>
        <a:custGeom>
          <a:avLst/>
          <a:gdLst/>
          <a:ahLst/>
          <a:cxnLst/>
          <a:rect l="0" t="0" r="0" b="0"/>
          <a:pathLst>
            <a:path>
              <a:moveTo>
                <a:pt x="4689087" y="2258966"/>
              </a:moveTo>
              <a:arcTo wR="2345339" hR="2345339" stAng="21473368" swAng="2178705"/>
            </a:path>
          </a:pathLst>
        </a:custGeom>
        <a:noFill/>
        <a:ln w="6350" cap="flat" cmpd="sng" algn="ctr">
          <a:solidFill>
            <a:schemeClr val="bg1"/>
          </a:solidFill>
          <a:prstDash val="solid"/>
          <a:miter lim="800000"/>
        </a:ln>
        <a:effectLst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9C60EE8B-44E1-4818-B23D-AAF89D061684}">
      <dsp:nvSpPr>
        <dsp:cNvPr id="0" name=""/>
        <dsp:cNvSpPr/>
      </dsp:nvSpPr>
      <dsp:spPr>
        <a:xfrm>
          <a:off x="5006059" y="4229812"/>
          <a:ext cx="1807147" cy="1174646"/>
        </a:xfrm>
        <a:prstGeom prst="roundRect">
          <a:avLst/>
        </a:prstGeom>
        <a:solidFill>
          <a:schemeClr val="bg1"/>
        </a:solidFill>
        <a:ln w="12700" cap="flat" cmpd="sng" algn="ctr">
          <a:solidFill>
            <a:schemeClr val="bg1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7630" tIns="87630" rIns="87630" bIns="87630" numCol="1" spcCol="1270" anchor="ctr" anchorCtr="0">
          <a:noAutofit/>
        </a:bodyPr>
        <a:lstStyle/>
        <a:p>
          <a:pPr marL="0" lvl="0" indent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300" b="1" kern="1200">
              <a:solidFill>
                <a:srgbClr val="002060"/>
              </a:solidFill>
              <a:latin typeface="+mn-lt"/>
              <a:cs typeface="Calibri" panose="020F0502020204030204" pitchFamily="34" charset="0"/>
            </a:rPr>
            <a:t>Motivation</a:t>
          </a:r>
        </a:p>
      </dsp:txBody>
      <dsp:txXfrm>
        <a:off x="5063400" y="4287153"/>
        <a:ext cx="1692465" cy="1059964"/>
      </dsp:txXfrm>
    </dsp:sp>
    <dsp:sp modelId="{A15B86BD-B6D3-4A02-8FA0-E274F971B427}">
      <dsp:nvSpPr>
        <dsp:cNvPr id="0" name=""/>
        <dsp:cNvSpPr/>
      </dsp:nvSpPr>
      <dsp:spPr>
        <a:xfrm>
          <a:off x="2146559" y="579366"/>
          <a:ext cx="4690678" cy="4690678"/>
        </a:xfrm>
        <a:custGeom>
          <a:avLst/>
          <a:gdLst/>
          <a:ahLst/>
          <a:cxnLst/>
          <a:rect l="0" t="0" r="0" b="0"/>
          <a:pathLst>
            <a:path>
              <a:moveTo>
                <a:pt x="2850378" y="4635655"/>
              </a:moveTo>
              <a:arcTo wR="2345339" hR="2345339" stAng="4653880" swAng="1351610"/>
            </a:path>
          </a:pathLst>
        </a:custGeom>
        <a:noFill/>
        <a:ln w="6350" cap="flat" cmpd="sng" algn="ctr">
          <a:solidFill>
            <a:schemeClr val="bg1"/>
          </a:solidFill>
          <a:prstDash val="solid"/>
          <a:miter lim="800000"/>
        </a:ln>
        <a:effectLst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801630E7-892F-40C1-A8BE-A946C145ED10}">
      <dsp:nvSpPr>
        <dsp:cNvPr id="0" name=""/>
        <dsp:cNvSpPr/>
      </dsp:nvSpPr>
      <dsp:spPr>
        <a:xfrm>
          <a:off x="2264601" y="4245461"/>
          <a:ext cx="1807147" cy="1174646"/>
        </a:xfrm>
        <a:prstGeom prst="roundRect">
          <a:avLst/>
        </a:prstGeom>
        <a:solidFill>
          <a:schemeClr val="bg1"/>
        </a:solidFill>
        <a:ln w="12700" cap="flat" cmpd="sng" algn="ctr">
          <a:solidFill>
            <a:schemeClr val="bg1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7630" tIns="87630" rIns="87630" bIns="87630" numCol="1" spcCol="1270" anchor="ctr" anchorCtr="0">
          <a:noAutofit/>
        </a:bodyPr>
        <a:lstStyle/>
        <a:p>
          <a:pPr marL="0" lvl="0" indent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300" b="1" kern="1200">
              <a:solidFill>
                <a:srgbClr val="002060"/>
              </a:solidFill>
              <a:latin typeface="+mn-lt"/>
              <a:cs typeface="Calibri" panose="020F0502020204030204" pitchFamily="34" charset="0"/>
            </a:rPr>
            <a:t>Empathy</a:t>
          </a:r>
        </a:p>
      </dsp:txBody>
      <dsp:txXfrm>
        <a:off x="2321942" y="4302802"/>
        <a:ext cx="1692465" cy="1059964"/>
      </dsp:txXfrm>
    </dsp:sp>
    <dsp:sp modelId="{95235E1B-AF49-47A2-B04E-824DDFB187A8}">
      <dsp:nvSpPr>
        <dsp:cNvPr id="0" name=""/>
        <dsp:cNvSpPr/>
      </dsp:nvSpPr>
      <dsp:spPr>
        <a:xfrm>
          <a:off x="2201391" y="590026"/>
          <a:ext cx="4690678" cy="4690678"/>
        </a:xfrm>
        <a:custGeom>
          <a:avLst/>
          <a:gdLst/>
          <a:ahLst/>
          <a:cxnLst/>
          <a:rect l="0" t="0" r="0" b="0"/>
          <a:pathLst>
            <a:path>
              <a:moveTo>
                <a:pt x="391677" y="3642960"/>
              </a:moveTo>
              <a:arcTo wR="2345339" hR="2345339" stAng="8784473" swAng="2195082"/>
            </a:path>
          </a:pathLst>
        </a:custGeom>
        <a:noFill/>
        <a:ln w="6350" cap="flat" cmpd="sng" algn="ctr">
          <a:solidFill>
            <a:schemeClr val="bg1"/>
          </a:solidFill>
          <a:prstDash val="solid"/>
          <a:miter lim="800000"/>
        </a:ln>
        <a:effectLst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7B60599D-DFFE-4CA6-965D-73613C215A22}">
      <dsp:nvSpPr>
        <dsp:cNvPr id="0" name=""/>
        <dsp:cNvSpPr/>
      </dsp:nvSpPr>
      <dsp:spPr>
        <a:xfrm>
          <a:off x="1412607" y="1623292"/>
          <a:ext cx="1807147" cy="1174646"/>
        </a:xfrm>
        <a:prstGeom prst="roundRect">
          <a:avLst/>
        </a:prstGeom>
        <a:solidFill>
          <a:schemeClr val="bg1"/>
        </a:solidFill>
        <a:ln w="12700" cap="flat" cmpd="sng" algn="ctr">
          <a:solidFill>
            <a:schemeClr val="bg1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7630" tIns="87630" rIns="87630" bIns="87630" numCol="1" spcCol="1270" anchor="ctr" anchorCtr="0">
          <a:noAutofit/>
        </a:bodyPr>
        <a:lstStyle/>
        <a:p>
          <a:pPr marL="0" lvl="0" indent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300" b="1" kern="1200">
              <a:solidFill>
                <a:srgbClr val="002060"/>
              </a:solidFill>
              <a:latin typeface="+mn-lt"/>
              <a:cs typeface="Calibri" panose="020F0502020204030204" pitchFamily="34" charset="0"/>
            </a:rPr>
            <a:t>Social Skills</a:t>
          </a:r>
        </a:p>
      </dsp:txBody>
      <dsp:txXfrm>
        <a:off x="1469948" y="1680633"/>
        <a:ext cx="1692465" cy="1059964"/>
      </dsp:txXfrm>
    </dsp:sp>
    <dsp:sp modelId="{FB4B5E6F-F434-42C8-8274-43B1FB35EA97}">
      <dsp:nvSpPr>
        <dsp:cNvPr id="0" name=""/>
        <dsp:cNvSpPr/>
      </dsp:nvSpPr>
      <dsp:spPr>
        <a:xfrm>
          <a:off x="2201391" y="590026"/>
          <a:ext cx="4690678" cy="4690678"/>
        </a:xfrm>
        <a:custGeom>
          <a:avLst/>
          <a:gdLst/>
          <a:ahLst/>
          <a:cxnLst/>
          <a:rect l="0" t="0" r="0" b="0"/>
          <a:pathLst>
            <a:path>
              <a:moveTo>
                <a:pt x="408909" y="1022140"/>
              </a:moveTo>
              <a:arcTo wR="2345339" hR="2345339" stAng="12860731" swAng="1959949"/>
            </a:path>
          </a:pathLst>
        </a:custGeom>
        <a:noFill/>
        <a:ln w="6350" cap="flat" cmpd="sng" algn="ctr">
          <a:solidFill>
            <a:schemeClr val="bg1"/>
          </a:solidFill>
          <a:prstDash val="solid"/>
          <a:miter lim="800000"/>
        </a:ln>
        <a:effectLst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cycle6">
  <dgm:title val=""/>
  <dgm:desc val=""/>
  <dgm:catLst>
    <dgm:cat type="cycle" pri="4000"/>
    <dgm:cat type="relationship" pri="24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  <dgm:pt modelId="3"/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cycle">
    <dgm:varLst>
      <dgm:dir/>
      <dgm:resizeHandles val="exact"/>
    </dgm:varLst>
    <dgm:choose name="Name0">
      <dgm:if name="Name1" func="var" arg="dir" op="equ" val="norm">
        <dgm:choose name="Name2">
          <dgm:if name="Name3" axis="ch" ptType="node" func="cnt" op="gt" val="2">
            <dgm:alg type="cycle">
              <dgm:param type="stAng" val="0"/>
              <dgm:param type="spanAng" val="360"/>
            </dgm:alg>
          </dgm:if>
          <dgm:else name="Name4">
            <dgm:alg type="cycle">
              <dgm:param type="stAng" val="-90"/>
              <dgm:param type="spanAng" val="360"/>
            </dgm:alg>
          </dgm:else>
        </dgm:choose>
      </dgm:if>
      <dgm:else name="Name5">
        <dgm:choose name="Name6">
          <dgm:if name="Name7" axis="ch" ptType="node" func="cnt" op="gt" val="2">
            <dgm:alg type="cycle">
              <dgm:param type="stAng" val="0"/>
              <dgm:param type="spanAng" val="-360"/>
            </dgm:alg>
          </dgm:if>
          <dgm:else name="Name8">
            <dgm:alg type="cycle">
              <dgm:param type="stAng" val="90"/>
              <dgm:param type="spanAng" val="-360"/>
            </dgm:alg>
          </dgm:else>
        </dgm:choose>
      </dgm:else>
    </dgm:choose>
    <dgm:shape xmlns:r="http://schemas.openxmlformats.org/officeDocument/2006/relationships" r:blip="">
      <dgm:adjLst/>
    </dgm:shape>
    <dgm:presOf/>
    <dgm:choose name="Name9">
      <dgm:if name="Name10" func="var" arg="dir" op="equ" val="norm">
        <dgm:constrLst>
          <dgm:constr type="w" for="ch" forName="node" refType="w"/>
          <dgm:constr type="w" for="ch" ptType="sibTrans" refType="w" refFor="ch" refForName="node" op="equ" fact="0.3"/>
          <dgm:constr type="diam" for="ch" ptType="sibTrans" refType="diam" op="equ"/>
          <dgm:constr type="sibSp" refType="w" refFor="ch" refForName="node" op="equ" fact="0.15"/>
          <dgm:constr type="w" for="ch" forName="spNode" refType="sibSp" fact="1.6"/>
          <dgm:constr type="primFontSz" for="ch" forName="node" op="equ" val="65"/>
        </dgm:constrLst>
      </dgm:if>
      <dgm:else name="Name11">
        <dgm:constrLst>
          <dgm:constr type="w" for="ch" forName="node" refType="w"/>
          <dgm:constr type="w" for="ch" ptType="sibTrans" refType="w" refFor="ch" refForName="node" op="equ" fact="0.3"/>
          <dgm:constr type="diam" for="ch" ptType="sibTrans" refType="diam" op="equ" fact="-1"/>
          <dgm:constr type="sibSp" refType="w" refFor="ch" refForName="node" op="equ" fact="0.15"/>
          <dgm:constr type="w" for="ch" forName="spNode" refType="sibSp" fact="1.6"/>
          <dgm:constr type="primFontSz" for="ch" forName="node" op="equ" val="65"/>
        </dgm:constrLst>
      </dgm:else>
    </dgm:choose>
    <dgm:ruleLst/>
    <dgm:forEach name="Name12" axis="ch" ptType="node">
      <dgm:layoutNode name="node">
        <dgm:varLst>
          <dgm:bulletEnabled val="1"/>
        </dgm:varLst>
        <dgm:alg type="tx"/>
        <dgm:shape xmlns:r="http://schemas.openxmlformats.org/officeDocument/2006/relationships" type="roundRect" r:blip="">
          <dgm:adjLst/>
        </dgm:shape>
        <dgm:presOf axis="desOrSelf" ptType="node"/>
        <dgm:constrLst>
          <dgm:constr type="h" refType="w" fact="0.65"/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primFontSz" val="5" fact="NaN" max="NaN"/>
        </dgm:ruleLst>
      </dgm:layoutNode>
      <dgm:choose name="Name13">
        <dgm:if name="Name14" axis="par ch" ptType="doc node" func="cnt" op="gt" val="1">
          <dgm:layoutNode name="spNode">
            <dgm:alg type="sp"/>
            <dgm:shape xmlns:r="http://schemas.openxmlformats.org/officeDocument/2006/relationships" r:blip="">
              <dgm:adjLst/>
            </dgm:shape>
            <dgm:presOf/>
            <dgm:constrLst>
              <dgm:constr type="h" refType="w"/>
            </dgm:constrLst>
            <dgm:ruleLst/>
          </dgm:layoutNode>
          <dgm:forEach name="Name15" axis="followSib" ptType="sibTrans" hideLastTrans="0" cnt="1">
            <dgm:layoutNode name="sibTrans">
              <dgm:alg type="conn">
                <dgm:param type="dim" val="1D"/>
                <dgm:param type="connRout" val="curve"/>
                <dgm:param type="begPts" val="radial"/>
                <dgm:param type="endPts" val="radial"/>
                <dgm:param type="endSty" val="noArr"/>
              </dgm:alg>
              <dgm:shape xmlns:r="http://schemas.openxmlformats.org/officeDocument/2006/relationships" type="conn" r:blip="">
                <dgm:adjLst/>
              </dgm:shape>
              <dgm:presOf axis="self"/>
              <dgm:constrLst>
                <dgm:constr type="h" refType="w" fact="0.65"/>
                <dgm:constr type="connDist"/>
                <dgm:constr type="begPad" refType="connDist" fact="0.01"/>
                <dgm:constr type="endPad" refType="connDist" fact="0.01"/>
              </dgm:constrLst>
              <dgm:ruleLst/>
            </dgm:layoutNode>
          </dgm:forEach>
        </dgm:if>
        <dgm:else name="Name16"/>
      </dgm:choos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theme" Target="../theme/theme13.xml"/><Relationship Id="rId4" Type="http://schemas.openxmlformats.org/officeDocument/2006/relationships/image" Target="../media/image16.svg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2.png">
            <a:extLst>
              <a:ext uri="{FF2B5EF4-FFF2-40B4-BE49-F238E27FC236}">
                <a16:creationId xmlns:a16="http://schemas.microsoft.com/office/drawing/2014/main" id="{74C11D27-8CFB-4371-B13C-C6862A026D3D}"/>
              </a:ext>
            </a:extLst>
          </p:cNvPr>
          <p:cNvPicPr/>
          <p:nvPr/>
        </p:nvPicPr>
        <p:blipFill>
          <a:blip r:embed="rId2"/>
          <a:srcRect/>
          <a:stretch>
            <a:fillRect/>
          </a:stretch>
        </p:blipFill>
        <p:spPr>
          <a:xfrm>
            <a:off x="-28821" y="-153670"/>
            <a:ext cx="5007610" cy="1224915"/>
          </a:xfrm>
          <a:prstGeom prst="rect">
            <a:avLst/>
          </a:prstGeom>
          <a:ln/>
        </p:spPr>
      </p:pic>
      <p:sp>
        <p:nvSpPr>
          <p:cNvPr id="7" name="Slide Number Placeholder 7">
            <a:extLst>
              <a:ext uri="{FF2B5EF4-FFF2-40B4-BE49-F238E27FC236}">
                <a16:creationId xmlns:a16="http://schemas.microsoft.com/office/drawing/2014/main" id="{DC073E6F-0866-46ED-B585-0BB26135002C}"/>
              </a:ext>
            </a:extLst>
          </p:cNvPr>
          <p:cNvSpPr txBox="1">
            <a:spLocks/>
          </p:cNvSpPr>
          <p:nvPr/>
        </p:nvSpPr>
        <p:spPr>
          <a:xfrm>
            <a:off x="147991" y="8433682"/>
            <a:ext cx="75512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defPPr>
              <a:defRPr lang="en-US"/>
            </a:defPPr>
            <a:lvl1pPr marL="0" algn="r" defTabSz="914400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fld id="{754EB045-3833-48AD-8B89-1D4658415331}" type="slidenum">
              <a:rPr lang="en-IE" smtClean="0"/>
              <a:pPr algn="ctr"/>
              <a:t>‹#›</a:t>
            </a:fld>
            <a:endParaRPr lang="en-IE"/>
          </a:p>
          <a:p>
            <a:pPr algn="ctr"/>
            <a:r>
              <a:rPr lang="en-IE"/>
              <a:t>Oide.ie</a:t>
            </a:r>
          </a:p>
        </p:txBody>
      </p:sp>
      <p:pic>
        <p:nvPicPr>
          <p:cNvPr id="8" name="Graphic 1863010069">
            <a:extLst>
              <a:ext uri="{FF2B5EF4-FFF2-40B4-BE49-F238E27FC236}">
                <a16:creationId xmlns:a16="http://schemas.microsoft.com/office/drawing/2014/main" id="{EDA4AF20-207A-4A1F-8EE0-204830FEC393}"/>
              </a:ext>
            </a:extLst>
          </p:cNvPr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4978789" y="8430260"/>
            <a:ext cx="1461135" cy="5099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3809787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1"/>
            <a:ext cx="2975239" cy="459505"/>
          </a:xfrm>
          <a:prstGeom prst="rect">
            <a:avLst/>
          </a:prstGeom>
        </p:spPr>
        <p:txBody>
          <a:bodyPr vert="horz" lIns="91562" tIns="45780" rIns="91562" bIns="45780" rtlCol="0"/>
          <a:lstStyle>
            <a:lvl1pPr algn="l">
              <a:defRPr sz="1200"/>
            </a:lvl1pPr>
          </a:lstStyle>
          <a:p>
            <a:endParaRPr lang="en-I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9109" y="1"/>
            <a:ext cx="2975239" cy="459505"/>
          </a:xfrm>
          <a:prstGeom prst="rect">
            <a:avLst/>
          </a:prstGeom>
        </p:spPr>
        <p:txBody>
          <a:bodyPr vert="horz" lIns="91562" tIns="45780" rIns="91562" bIns="45780" rtlCol="0"/>
          <a:lstStyle>
            <a:lvl1pPr algn="r">
              <a:defRPr sz="1200"/>
            </a:lvl1pPr>
          </a:lstStyle>
          <a:p>
            <a:fld id="{50460AAD-9A8E-4B96-8A56-463DF57865C4}" type="datetimeFigureOut">
              <a:rPr lang="en-IE" smtClean="0"/>
              <a:t>10/04/2025</a:t>
            </a:fld>
            <a:endParaRPr lang="en-I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7388" y="1144588"/>
            <a:ext cx="5491162" cy="308927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562" tIns="45780" rIns="91562" bIns="45780" rtlCol="0" anchor="ctr"/>
          <a:lstStyle/>
          <a:p>
            <a:endParaRPr lang="en-I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6594" y="4407426"/>
            <a:ext cx="5492750" cy="3606076"/>
          </a:xfrm>
          <a:prstGeom prst="rect">
            <a:avLst/>
          </a:prstGeom>
        </p:spPr>
        <p:txBody>
          <a:bodyPr vert="horz" lIns="91562" tIns="45780" rIns="91562" bIns="4578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98785"/>
            <a:ext cx="2975239" cy="459504"/>
          </a:xfrm>
          <a:prstGeom prst="rect">
            <a:avLst/>
          </a:prstGeom>
        </p:spPr>
        <p:txBody>
          <a:bodyPr vert="horz" lIns="91562" tIns="45780" rIns="91562" bIns="45780" rtlCol="0" anchor="b"/>
          <a:lstStyle>
            <a:lvl1pPr algn="l">
              <a:defRPr sz="1200"/>
            </a:lvl1pPr>
          </a:lstStyle>
          <a:p>
            <a:endParaRPr lang="en-I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9109" y="8698785"/>
            <a:ext cx="2975239" cy="459504"/>
          </a:xfrm>
          <a:prstGeom prst="rect">
            <a:avLst/>
          </a:prstGeom>
        </p:spPr>
        <p:txBody>
          <a:bodyPr vert="horz" lIns="91562" tIns="45780" rIns="91562" bIns="45780" rtlCol="0" anchor="b"/>
          <a:lstStyle>
            <a:lvl1pPr algn="r">
              <a:defRPr sz="1200"/>
            </a:lvl1pPr>
          </a:lstStyle>
          <a:p>
            <a:fld id="{9F068D67-4C09-47D9-832C-DFC84BE853C6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6725594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buClr>
                <a:schemeClr val="dk1"/>
              </a:buClr>
              <a:buSzPts val="275"/>
            </a:pPr>
            <a:endParaRPr lang="en-GB" sz="1200" b="1" i="1" dirty="0">
              <a:solidFill>
                <a:schemeClr val="tx1"/>
              </a:solidFill>
              <a:latin typeface="Arial" panose="020B0604020202020204" pitchFamily="34" charset="0"/>
              <a:ea typeface="Calibri"/>
              <a:cs typeface="Arial" panose="020B0604020202020204" pitchFamily="34" charset="0"/>
              <a:sym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4B27F17-31A8-4877-B718-D306516D8F8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66886723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lvl="0" indent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75"/>
              <a:buNone/>
            </a:pPr>
            <a:endParaRPr lang="en-GB" sz="1200" dirty="0">
              <a:solidFill>
                <a:schemeClr val="tx1"/>
              </a:solidFill>
              <a:ea typeface="Calibri"/>
              <a:cs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4B27F17-31A8-4877-B718-D306516D8F8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75744010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indent="0">
              <a:buFont typeface="Arial" panose="020B0604020202020204" pitchFamily="34" charset="0"/>
              <a:buNone/>
            </a:pPr>
            <a:endParaRPr lang="en-GB" sz="12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66338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4B27F17-31A8-4877-B718-D306516D8F8C}" type="slidenum">
              <a:rPr kumimoji="0" lang="en-IE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66338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en-IE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44835076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66246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GB" sz="1100" b="1" u="sng" dirty="0">
              <a:solidFill>
                <a:schemeClr val="tx1"/>
              </a:solidFill>
              <a:latin typeface="+mn-lt"/>
              <a:ea typeface="Calibri"/>
              <a:cs typeface="Calibri"/>
            </a:endParaRPr>
          </a:p>
          <a:p>
            <a:pPr defTabSz="966246">
              <a:defRPr/>
            </a:pPr>
            <a:endParaRPr lang="en-GB" sz="1100" b="1" dirty="0">
              <a:solidFill>
                <a:schemeClr val="tx1"/>
              </a:solidFill>
              <a:ea typeface="Calibri"/>
              <a:cs typeface="Calibri"/>
              <a:sym typeface="Calibri"/>
            </a:endParaRPr>
          </a:p>
          <a:p>
            <a:pPr defTabSz="966246">
              <a:defRPr/>
            </a:pPr>
            <a:endParaRPr lang="en-GB" sz="1100" b="1" dirty="0">
              <a:solidFill>
                <a:schemeClr val="tx1"/>
              </a:solidFill>
              <a:ea typeface="Calibri"/>
              <a:cs typeface="Calibri"/>
              <a:sym typeface="Calibri"/>
            </a:endParaRPr>
          </a:p>
          <a:p>
            <a:pPr defTabSz="966246">
              <a:defRPr/>
            </a:pPr>
            <a:endParaRPr lang="en-GB" sz="1100" dirty="0">
              <a:solidFill>
                <a:schemeClr val="tx1"/>
              </a:solidFill>
              <a:ea typeface="Calibri"/>
              <a:cs typeface="Calibri"/>
              <a:sym typeface="Calibri"/>
            </a:endParaRPr>
          </a:p>
          <a:p>
            <a:endParaRPr lang="en-IE" sz="1100" dirty="0">
              <a:solidFill>
                <a:schemeClr val="tx1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C42A848E-2747-4EC1-AABC-6956707CF7DF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19959122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>
          <a:xfrm>
            <a:off x="438150" y="1254125"/>
            <a:ext cx="6021388" cy="3387725"/>
          </a:xfrm>
        </p:spPr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sz="1100" dirty="0">
              <a:ea typeface="Calibri"/>
              <a:cs typeface="Calibri"/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DEEECAA-3C84-430A-95A1-B4F460996DB5}" type="slidenum"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ru-RU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27184438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75"/>
              <a:buFont typeface="Verdana"/>
              <a:buNone/>
              <a:tabLst/>
              <a:defRPr/>
            </a:pPr>
            <a:endParaRPr lang="en-GB" b="1" u="sng" dirty="0">
              <a:ea typeface="Calibri"/>
              <a:cs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4B27F17-31A8-4877-B718-D306516D8F8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79554453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>
          <a:xfrm>
            <a:off x="438150" y="1254125"/>
            <a:ext cx="6021388" cy="3387725"/>
          </a:xfrm>
        </p:spPr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sz="12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DEEECAA-3C84-430A-95A1-B4F460996DB5}" type="slidenum"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ru-RU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636819651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>
          <a:xfrm>
            <a:off x="438150" y="1254125"/>
            <a:ext cx="6021388" cy="3387725"/>
          </a:xfrm>
        </p:spPr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968918">
              <a:defRPr/>
            </a:pPr>
            <a:endParaRPr lang="ru-RU" dirty="0">
              <a:solidFill>
                <a:schemeClr val="tx1"/>
              </a:solidFill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DEEECAA-3C84-430A-95A1-B4F460996DB5}" type="slidenum"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ru-RU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02376713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4B27F17-31A8-4877-B718-D306516D8F8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9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39214540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068D67-4C09-47D9-832C-DFC84BE853C6}" type="slidenum">
              <a:rPr lang="en-IE" smtClean="0"/>
              <a:t>10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306674129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" name="Google Shape;583;p31:notes"/>
          <p:cNvSpPr>
            <a:spLocks noGrp="1" noRot="1" noChangeAspect="1"/>
          </p:cNvSpPr>
          <p:nvPr>
            <p:ph type="sldImg" idx="2"/>
          </p:nvPr>
        </p:nvSpPr>
        <p:spPr>
          <a:xfrm>
            <a:off x="434975" y="347663"/>
            <a:ext cx="6018213" cy="33845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584" name="Google Shape;584;p31:notes"/>
          <p:cNvSpPr txBox="1">
            <a:spLocks noGrp="1"/>
          </p:cNvSpPr>
          <p:nvPr>
            <p:ph type="body" idx="1"/>
          </p:nvPr>
        </p:nvSpPr>
        <p:spPr>
          <a:xfrm>
            <a:off x="424979" y="4053599"/>
            <a:ext cx="6038209" cy="394611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68" tIns="46221" rIns="92468" bIns="46221" anchor="t" anchorCtr="0">
            <a:noAutofit/>
          </a:bodyPr>
          <a:lstStyle/>
          <a:p>
            <a:pPr marL="0" indent="0"/>
            <a:endParaRPr lang="en-GB" sz="1000" dirty="0">
              <a:latin typeface="+mn-lt"/>
              <a:cs typeface="Arial"/>
            </a:endParaRPr>
          </a:p>
        </p:txBody>
      </p:sp>
      <p:sp>
        <p:nvSpPr>
          <p:cNvPr id="585" name="Google Shape;585;p31:notes"/>
          <p:cNvSpPr txBox="1">
            <a:spLocks noGrp="1"/>
          </p:cNvSpPr>
          <p:nvPr>
            <p:ph type="sldNum" idx="12"/>
          </p:nvPr>
        </p:nvSpPr>
        <p:spPr>
          <a:xfrm>
            <a:off x="3901698" y="9519056"/>
            <a:ext cx="2984871" cy="502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2468" tIns="46221" rIns="92468" bIns="46221" anchor="b" anchorCtr="0">
            <a:noAutofit/>
          </a:bodyPr>
          <a:lstStyle/>
          <a:p>
            <a:pPr algn="r"/>
            <a:fld id="{00000000-1234-1234-1234-123412341234}" type="slidenum">
              <a:rPr lang="en-GB"/>
              <a:pPr algn="r"/>
              <a:t>11</a:t>
            </a:fld>
            <a:endParaRPr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>
              <a:cs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465F9CE-C4A5-487F-A663-2C4EC2030EFF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12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531374958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sz="1200" dirty="0">
              <a:solidFill>
                <a:schemeClr val="tx1"/>
              </a:solidFill>
              <a:latin typeface="Arial" panose="020B0604020202020204" pitchFamily="34" charset="0"/>
              <a:ea typeface="Calibri"/>
              <a:cs typeface="Arial" panose="020B0604020202020204" pitchFamily="34" charset="0"/>
              <a:sym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068D67-4C09-47D9-832C-DFC84BE853C6}" type="slidenum">
              <a:rPr lang="en-IE" smtClean="0"/>
              <a:t>13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469599395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sz="1200" dirty="0">
              <a:solidFill>
                <a:schemeClr val="tx1"/>
              </a:solidFill>
              <a:ea typeface="Calibri"/>
              <a:cs typeface="Calibri"/>
              <a:sym typeface="Calibri"/>
            </a:endParaRPr>
          </a:p>
          <a:p>
            <a:pPr>
              <a:buClr>
                <a:schemeClr val="dk1"/>
              </a:buClr>
              <a:buSzPts val="250"/>
            </a:pPr>
            <a:endParaRPr lang="en-GB" sz="1200" b="1" dirty="0">
              <a:solidFill>
                <a:schemeClr val="tx1"/>
              </a:solidFill>
              <a:ea typeface="Calibri"/>
              <a:cs typeface="Calibri"/>
              <a:sym typeface="Calibri"/>
            </a:endParaRPr>
          </a:p>
          <a:p>
            <a:endParaRPr lang="en-IE" sz="1050" dirty="0">
              <a:solidFill>
                <a:schemeClr val="tx1"/>
              </a:solidFill>
            </a:endParaRPr>
          </a:p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068D67-4C09-47D9-832C-DFC84BE853C6}" type="slidenum">
              <a:rPr lang="en-IE" smtClean="0"/>
              <a:t>14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898633680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4B27F17-31A8-4877-B718-D306516D8F8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15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95537333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915615">
              <a:lnSpc>
                <a:spcPct val="115000"/>
              </a:lnSpc>
              <a:spcBef>
                <a:spcPts val="1202"/>
              </a:spcBef>
              <a:buClr>
                <a:schemeClr val="dk1"/>
              </a:buClr>
              <a:buSzPts val="1100"/>
              <a:defRPr/>
            </a:pPr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068D67-4C09-47D9-832C-DFC84BE853C6}" type="slidenum">
              <a:rPr lang="en-IE" smtClean="0"/>
              <a:t>16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443003208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rtl="0"/>
            <a:endParaRPr lang="en-IE" sz="12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068D67-4C09-47D9-832C-DFC84BE853C6}" type="slidenum">
              <a:rPr lang="en-IE" smtClean="0"/>
              <a:t>17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7271126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ru-RU" dirty="0"/>
          </a:p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068D67-4C09-47D9-832C-DFC84BE853C6}" type="slidenum">
              <a:rPr lang="en-IE" smtClean="0"/>
              <a:t>18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895992331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698318" marR="0" lvl="0" indent="-698318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Pts val="1100"/>
              <a:buFontTx/>
              <a:buNone/>
              <a:tabLst/>
              <a:defRPr/>
            </a:pPr>
            <a:endParaRPr lang="en-IE" sz="12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4B27F17-31A8-4877-B718-D306516D8F8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19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867435511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buSzPts val="1100"/>
            </a:pPr>
            <a:endParaRPr lang="en-GB" sz="1050" dirty="0">
              <a:ea typeface="Calibri"/>
              <a:cs typeface="Calibri"/>
            </a:endParaRPr>
          </a:p>
          <a:p>
            <a:pPr>
              <a:buClr>
                <a:prstClr val="black"/>
              </a:buClr>
              <a:buSzPts val="1000"/>
            </a:pPr>
            <a:endParaRPr lang="en-IE" sz="1050" dirty="0">
              <a:ea typeface="Calibri" panose="020F0502020204030204"/>
              <a:cs typeface="Calibri" panose="020F0502020204030204"/>
            </a:endParaRPr>
          </a:p>
          <a:p>
            <a:br>
              <a:rPr lang="en-GB" sz="1050" dirty="0"/>
            </a:br>
            <a:endParaRPr lang="ru-RU" sz="1050" dirty="0"/>
          </a:p>
          <a:p>
            <a:endParaRPr lang="en-IE" sz="1050" dirty="0"/>
          </a:p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068D67-4C09-47D9-832C-DFC84BE853C6}" type="slidenum">
              <a:rPr lang="en-IE" smtClean="0"/>
              <a:t>20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827650501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buSzPts val="250"/>
            </a:pPr>
            <a:endParaRPr lang="en-GB" sz="1200" b="1" dirty="0">
              <a:ea typeface="Calibri"/>
              <a:cs typeface="Calibri"/>
              <a:sym typeface="Calibri"/>
            </a:endParaRPr>
          </a:p>
          <a:p>
            <a:pPr defTabSz="1000330">
              <a:defRPr/>
            </a:pPr>
            <a:endParaRPr lang="ru-RU" sz="1050" dirty="0"/>
          </a:p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068D67-4C09-47D9-832C-DFC84BE853C6}" type="slidenum">
              <a:rPr lang="en-IE" smtClean="0"/>
              <a:t>21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103542289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sz="1050" u="sng" dirty="0"/>
          </a:p>
          <a:p>
            <a:endParaRPr lang="en-IE" sz="1050" u="sng" dirty="0"/>
          </a:p>
          <a:p>
            <a:endParaRPr lang="en-IE" sz="1050" dirty="0"/>
          </a:p>
          <a:p>
            <a:endParaRPr lang="en-IE" sz="1050" dirty="0"/>
          </a:p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9F068D67-4C09-47D9-832C-DFC84BE853C6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22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90265390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buSzPts val="1000"/>
            </a:pPr>
            <a:endParaRPr lang="en-GB" sz="1050" dirty="0">
              <a:solidFill>
                <a:schemeClr val="tx1"/>
              </a:solidFill>
              <a:ea typeface="Calibri"/>
              <a:cs typeface="Calibri" panose="020F0502020204030204" pitchFamily="34" charset="0"/>
              <a:sym typeface="Calibri"/>
            </a:endParaRPr>
          </a:p>
          <a:p>
            <a:pPr>
              <a:buSzPts val="1000"/>
            </a:pPr>
            <a:r>
              <a:rPr lang="en-GB" sz="1050" dirty="0">
                <a:solidFill>
                  <a:schemeClr val="tx1"/>
                </a:solidFill>
                <a:ea typeface="Arial"/>
                <a:cs typeface="Calibri" panose="020F0502020204030204" pitchFamily="34" charset="0"/>
                <a:sym typeface="Arial"/>
              </a:rPr>
              <a:t> </a:t>
            </a:r>
          </a:p>
          <a:p>
            <a:pPr>
              <a:buSzPts val="1000"/>
            </a:pPr>
            <a:r>
              <a:rPr lang="en-GB" sz="1050" dirty="0">
                <a:solidFill>
                  <a:schemeClr val="tx1"/>
                </a:solidFill>
                <a:ea typeface="Arial"/>
                <a:cs typeface="Calibri" panose="020F0502020204030204" pitchFamily="34" charset="0"/>
                <a:sym typeface="Arial"/>
              </a:rPr>
              <a:t> </a:t>
            </a:r>
          </a:p>
          <a:p>
            <a:pPr>
              <a:buClr>
                <a:schemeClr val="dk1"/>
              </a:buClr>
              <a:buSzPts val="250"/>
            </a:pPr>
            <a:endParaRPr lang="en-GB" sz="1050" b="1" dirty="0">
              <a:solidFill>
                <a:schemeClr val="tx1"/>
              </a:solidFill>
              <a:ea typeface="Calibri"/>
              <a:cs typeface="Calibri"/>
              <a:sym typeface="Calibri"/>
            </a:endParaRPr>
          </a:p>
          <a:p>
            <a:endParaRPr lang="en-IE" sz="1050" dirty="0"/>
          </a:p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9F068D67-4C09-47D9-832C-DFC84BE853C6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23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068962978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9F068D67-4C09-47D9-832C-DFC84BE853C6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24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851223065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9F068D67-4C09-47D9-832C-DFC84BE853C6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25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954488015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9F068D67-4C09-47D9-832C-DFC84BE853C6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26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586042562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698318" indent="-698318">
              <a:buSzPts val="1100"/>
            </a:pPr>
            <a:endParaRPr lang="en-IE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4B27F17-31A8-4877-B718-D306516D8F8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27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251143463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9F068D67-4C09-47D9-832C-DFC84BE853C6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28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727998708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915615">
              <a:buSzPts val="1100"/>
              <a:defRPr/>
            </a:pPr>
            <a:endParaRPr lang="en-GB" dirty="0">
              <a:latin typeface="Arial"/>
              <a:ea typeface="Calibri"/>
              <a:cs typeface="Arial"/>
            </a:endParaRPr>
          </a:p>
          <a:p>
            <a:pPr defTabSz="915615">
              <a:buSzPts val="1100"/>
              <a:defRPr/>
            </a:pPr>
            <a:endParaRPr lang="en-GB" dirty="0">
              <a:latin typeface="Arial"/>
              <a:ea typeface="Calibri"/>
              <a:cs typeface="Arial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9F068D67-4C09-47D9-832C-DFC84BE853C6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29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373422824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sz="1200" dirty="0">
              <a:effectLst/>
            </a:endParaRPr>
          </a:p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4B27F17-31A8-4877-B718-D306516D8F8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30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786981511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F068D67-4C09-47D9-832C-DFC84BE853C6}" type="slidenum">
              <a:rPr lang="en-IE" smtClean="0"/>
              <a:t>31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568139604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4B27F17-31A8-4877-B718-D306516D8F8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32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107634383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2B5387F-3172-E7EC-6FFF-ED94959113F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DE680F3C-0F1F-CEA4-CB5B-6D9DD4E0DB96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7E57A3A1-AF02-1A06-AB96-10AF86CE9862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396A8E0-07F9-74B9-F1D5-86B619D7DE3D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9F068D67-4C09-47D9-832C-DFC84BE853C6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33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57066632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sz="1200" b="1" u="sng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9F068D67-4C09-47D9-832C-DFC84BE853C6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34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016662323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>
          <a:xfrm>
            <a:off x="438150" y="1254125"/>
            <a:ext cx="6021388" cy="3387725"/>
          </a:xfrm>
        </p:spPr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968918">
              <a:defRPr/>
            </a:pPr>
            <a:endParaRPr lang="ru-RU" dirty="0">
              <a:solidFill>
                <a:schemeClr val="tx1"/>
              </a:solidFill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DEEECAA-3C84-430A-95A1-B4F460996DB5}" type="slidenum"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35</a:t>
            </a:fld>
            <a:endParaRPr kumimoji="0" lang="ru-RU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89325212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4B27F17-31A8-4877-B718-D306516D8F8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36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471743481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>
          <a:xfrm>
            <a:off x="438150" y="1254125"/>
            <a:ext cx="6021388" cy="3387725"/>
          </a:xfrm>
        </p:spPr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967632">
              <a:defRPr/>
            </a:pPr>
            <a:endParaRPr lang="en-IE" sz="1100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DEEECAA-3C84-430A-95A1-B4F460996DB5}" type="slidenum"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37</a:t>
            </a:fld>
            <a:endParaRPr kumimoji="0" lang="ru-RU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188025112"/>
      </p:ext>
    </p:extLst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4EF66ED-6A5E-1BF6-05CD-130316F1225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>
            <a:extLst>
              <a:ext uri="{FF2B5EF4-FFF2-40B4-BE49-F238E27FC236}">
                <a16:creationId xmlns:a16="http://schemas.microsoft.com/office/drawing/2014/main" id="{CCEEE7FD-C368-06FB-E5F7-05BCF4ACF6E1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>
          <a:xfrm>
            <a:off x="438150" y="1254125"/>
            <a:ext cx="6021388" cy="3387725"/>
          </a:xfrm>
        </p:spPr>
      </p:sp>
      <p:sp>
        <p:nvSpPr>
          <p:cNvPr id="3" name="Заметки 2">
            <a:extLst>
              <a:ext uri="{FF2B5EF4-FFF2-40B4-BE49-F238E27FC236}">
                <a16:creationId xmlns:a16="http://schemas.microsoft.com/office/drawing/2014/main" id="{D86A780D-D485-411F-1764-E97DA76023D4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6985"/>
            <a:endParaRPr lang="ru-RU" dirty="0"/>
          </a:p>
          <a:p>
            <a:pPr>
              <a:buSzPts val="1000"/>
            </a:pPr>
            <a:endParaRPr lang="ru-RU" sz="1100" dirty="0">
              <a:ea typeface="Calibri"/>
              <a:cs typeface="Calibri"/>
            </a:endParaRPr>
          </a:p>
        </p:txBody>
      </p:sp>
      <p:sp>
        <p:nvSpPr>
          <p:cNvPr id="4" name="Номер слайда 3">
            <a:extLst>
              <a:ext uri="{FF2B5EF4-FFF2-40B4-BE49-F238E27FC236}">
                <a16:creationId xmlns:a16="http://schemas.microsoft.com/office/drawing/2014/main" id="{1C2B1FDC-CA30-B868-02F9-150F0A5382A5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DEEECAA-3C84-430A-95A1-B4F460996DB5}" type="slidenum"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38</a:t>
            </a:fld>
            <a:endParaRPr kumimoji="0" lang="ru-RU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749283991"/>
      </p:ext>
    </p:extLst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75"/>
              <a:buNone/>
            </a:pPr>
            <a:endParaRPr lang="en-GB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4B27F17-31A8-4877-B718-D306516D8F8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39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82425598"/>
      </p:ext>
    </p:extLst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4B27F17-31A8-4877-B718-D306516D8F8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40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45584347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hemeOverride" Target="../theme/themeOverride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3" Type="http://schemas.openxmlformats.org/officeDocument/2006/relationships/image" Target="../media/image2.svg"/><Relationship Id="rId7" Type="http://schemas.openxmlformats.org/officeDocument/2006/relationships/image" Target="../media/image6.sv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5.png"/><Relationship Id="rId5" Type="http://schemas.openxmlformats.org/officeDocument/2006/relationships/image" Target="../media/image4.svg"/><Relationship Id="rId4" Type="http://schemas.openxmlformats.org/officeDocument/2006/relationships/image" Target="../media/image3.png"/><Relationship Id="rId9" Type="http://schemas.openxmlformats.org/officeDocument/2006/relationships/image" Target="../media/image8.svg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0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2.xml"/><Relationship Id="rId1" Type="http://schemas.openxmlformats.org/officeDocument/2006/relationships/themeOverride" Target="../theme/themeOverride2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60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5.xml"/><Relationship Id="rId1" Type="http://schemas.openxmlformats.org/officeDocument/2006/relationships/themeOverride" Target="../theme/themeOverride3.xml"/></Relationships>
</file>

<file path=ppt/slideLayouts/_rels/slideLayout6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6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6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7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7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7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8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8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8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8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4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3" Type="http://schemas.openxmlformats.org/officeDocument/2006/relationships/image" Target="../media/image2.svg"/><Relationship Id="rId7" Type="http://schemas.openxmlformats.org/officeDocument/2006/relationships/image" Target="../media/image6.sv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9.xml"/><Relationship Id="rId6" Type="http://schemas.openxmlformats.org/officeDocument/2006/relationships/image" Target="../media/image5.png"/><Relationship Id="rId5" Type="http://schemas.openxmlformats.org/officeDocument/2006/relationships/image" Target="../media/image4.svg"/><Relationship Id="rId4" Type="http://schemas.openxmlformats.org/officeDocument/2006/relationships/image" Target="../media/image3.png"/><Relationship Id="rId9" Type="http://schemas.openxmlformats.org/officeDocument/2006/relationships/image" Target="../media/image8.svg"/></Relationships>
</file>

<file path=ppt/slideLayouts/_rels/slideLayout9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7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9.xml"/><Relationship Id="rId1" Type="http://schemas.openxmlformats.org/officeDocument/2006/relationships/themeOverride" Target="../theme/themeOverride4.xml"/></Relationships>
</file>

<file path=ppt/slideLayouts/_rels/slideLayout9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0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0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0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I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3E88AA8-A8B9-4FBD-A47F-BFFB88CCBDB6}" type="datetimeFigureOut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10/04/2025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746083-A558-4E92-BFCE-FD4CA75293D3}" type="slidenum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4762474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3E88AA8-A8B9-4FBD-A47F-BFFB88CCBDB6}" type="datetimeFigureOut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10/04/2025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746083-A558-4E92-BFCE-FD4CA75293D3}" type="slidenum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7047553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3E88AA8-A8B9-4FBD-A47F-BFFB88CCBDB6}" type="datetimeFigureOut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10/04/2025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746083-A558-4E92-BFCE-FD4CA75293D3}" type="slidenum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9814174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3E88AA8-A8B9-4FBD-A47F-BFFB88CCBDB6}" type="datetimeFigureOut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10/04/2025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746083-A558-4E92-BFCE-FD4CA75293D3}" type="slidenum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6061074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3E88AA8-A8B9-4FBD-A47F-BFFB88CCBDB6}" type="datetimeFigureOut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10/04/2025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746083-A558-4E92-BFCE-FD4CA75293D3}" type="slidenum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1291910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3E88AA8-A8B9-4FBD-A47F-BFFB88CCBDB6}" type="datetimeFigureOut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10/04/2025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746083-A558-4E92-BFCE-FD4CA75293D3}" type="slidenum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698847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3E88AA8-A8B9-4FBD-A47F-BFFB88CCBDB6}" type="datetimeFigureOut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10/04/2025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746083-A558-4E92-BFCE-FD4CA75293D3}" type="slidenum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0376470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3E88AA8-A8B9-4FBD-A47F-BFFB88CCBDB6}" type="datetimeFigureOut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10/04/2025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746083-A558-4E92-BFCE-FD4CA75293D3}" type="slidenum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5980081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E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3E88AA8-A8B9-4FBD-A47F-BFFB88CCBDB6}" type="datetimeFigureOut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10/04/2025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746083-A558-4E92-BFCE-FD4CA75293D3}" type="slidenum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5633104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3E88AA8-A8B9-4FBD-A47F-BFFB88CCBDB6}" type="datetimeFigureOut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10/04/2025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746083-A558-4E92-BFCE-FD4CA75293D3}" type="slidenum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611553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3E88AA8-A8B9-4FBD-A47F-BFFB88CCBDB6}" type="datetimeFigureOut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10/04/2025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E746083-A558-4E92-BFCE-FD4CA75293D3}" type="slidenum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2827832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Video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1353766" y="695865"/>
            <a:ext cx="6068439" cy="773012"/>
          </a:xfrm>
        </p:spPr>
        <p:txBody>
          <a:bodyPr vert="horz" wrap="none" lIns="91440" tIns="45720" rIns="91440" bIns="45720" rtlCol="0" anchor="ctr">
            <a:noAutofit/>
          </a:bodyPr>
          <a:lstStyle>
            <a:lvl1pPr>
              <a:defRPr lang="ru-RU" sz="3800" b="1" baseline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marL="0" lvl="0"/>
            <a:r>
              <a:rPr lang="en-US"/>
              <a:t>Click to add title</a:t>
            </a:r>
            <a:endParaRPr lang="ru-RU"/>
          </a:p>
        </p:txBody>
      </p:sp>
      <p:sp>
        <p:nvSpPr>
          <p:cNvPr id="4" name="Text  1"/>
          <p:cNvSpPr>
            <a:spLocks noGrp="1"/>
          </p:cNvSpPr>
          <p:nvPr>
            <p:ph type="body" sz="quarter" idx="18" hasCustomPrompt="1"/>
          </p:nvPr>
        </p:nvSpPr>
        <p:spPr>
          <a:xfrm>
            <a:off x="882468" y="1961948"/>
            <a:ext cx="2446659" cy="419658"/>
          </a:xfrm>
        </p:spPr>
        <p:txBody>
          <a:bodyPr>
            <a:noAutofit/>
          </a:bodyPr>
          <a:lstStyle>
            <a:lvl1pPr>
              <a:defRPr sz="2200" b="1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5" name="Text  2"/>
          <p:cNvSpPr>
            <a:spLocks noGrp="1"/>
          </p:cNvSpPr>
          <p:nvPr>
            <p:ph type="body" sz="quarter" idx="10" hasCustomPrompt="1"/>
          </p:nvPr>
        </p:nvSpPr>
        <p:spPr>
          <a:xfrm>
            <a:off x="882468" y="2476384"/>
            <a:ext cx="2564117" cy="2559850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lnSpc>
                <a:spcPct val="114000"/>
              </a:lnSpc>
              <a:defRPr lang="ru-RU" sz="1600" baseline="0" dirty="0">
                <a:solidFill>
                  <a:schemeClr val="tx2">
                    <a:lumMod val="75000"/>
                    <a:lumOff val="25000"/>
                  </a:schemeClr>
                </a:solidFill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6" name="Text  3"/>
          <p:cNvSpPr>
            <a:spLocks noGrp="1"/>
          </p:cNvSpPr>
          <p:nvPr>
            <p:ph type="body" sz="quarter" idx="17" hasCustomPrompt="1"/>
          </p:nvPr>
        </p:nvSpPr>
        <p:spPr>
          <a:xfrm>
            <a:off x="225713" y="717459"/>
            <a:ext cx="770748" cy="533400"/>
          </a:xfrm>
        </p:spPr>
        <p:txBody>
          <a:bodyPr>
            <a:noAutofit/>
          </a:bodyPr>
          <a:lstStyle>
            <a:lvl1pPr>
              <a:defRPr sz="3800" b="1">
                <a:solidFill>
                  <a:schemeClr val="bg1"/>
                </a:solidFill>
                <a:latin typeface="+mj-lt"/>
              </a:defRPr>
            </a:lvl1pPr>
          </a:lstStyle>
          <a:p>
            <a:pPr lvl="0"/>
            <a:r>
              <a:rPr lang="en-US"/>
              <a:t>#</a:t>
            </a:r>
            <a:endParaRPr lang="ru-RU"/>
          </a:p>
        </p:txBody>
      </p:sp>
      <p:sp>
        <p:nvSpPr>
          <p:cNvPr id="8" name="Video  1"/>
          <p:cNvSpPr>
            <a:spLocks noGrp="1"/>
          </p:cNvSpPr>
          <p:nvPr>
            <p:ph type="media" sz="quarter" idx="19" hasCustomPrompt="1"/>
          </p:nvPr>
        </p:nvSpPr>
        <p:spPr>
          <a:xfrm>
            <a:off x="3998913" y="1962150"/>
            <a:ext cx="7326312" cy="3778250"/>
          </a:xfrm>
        </p:spPr>
        <p:txBody>
          <a:bodyPr/>
          <a:lstStyle/>
          <a:p>
            <a:r>
              <a:rPr lang="en-US"/>
              <a:t>Click icon to add video</a:t>
            </a:r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13494977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Pros and Co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1159043" y="594272"/>
            <a:ext cx="4299223" cy="967244"/>
          </a:xfrm>
        </p:spPr>
        <p:txBody>
          <a:bodyPr vert="horz" wrap="none" lIns="91440" tIns="45720" rIns="91440" bIns="45720" rtlCol="0" anchor="ctr">
            <a:noAutofit/>
          </a:bodyPr>
          <a:lstStyle>
            <a:lvl1pPr>
              <a:defRPr lang="ru-RU" sz="3800" b="1" baseline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marL="0" lvl="0"/>
            <a:r>
              <a:rPr lang="en-US"/>
              <a:t>Click to add title</a:t>
            </a:r>
            <a:endParaRPr lang="ru-RU"/>
          </a:p>
        </p:txBody>
      </p:sp>
      <p:sp>
        <p:nvSpPr>
          <p:cNvPr id="5" name="Text  1"/>
          <p:cNvSpPr txBox="1">
            <a:spLocks/>
          </p:cNvSpPr>
          <p:nvPr/>
        </p:nvSpPr>
        <p:spPr>
          <a:xfrm>
            <a:off x="7939370" y="590864"/>
            <a:ext cx="3959261" cy="967244"/>
          </a:xfrm>
          <a:prstGeom prst="rect">
            <a:avLst/>
          </a:prstGeom>
        </p:spPr>
        <p:txBody>
          <a:bodyPr vert="horz" wrap="none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ru-RU" sz="3800" b="1" kern="120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>
                <a:solidFill>
                  <a:prstClr val="white"/>
                </a:solidFill>
              </a:rPr>
              <a:t>Disadvantages</a:t>
            </a:r>
          </a:p>
        </p:txBody>
      </p:sp>
      <p:sp>
        <p:nvSpPr>
          <p:cNvPr id="6" name="Text  1"/>
          <p:cNvSpPr>
            <a:spLocks noGrp="1"/>
          </p:cNvSpPr>
          <p:nvPr>
            <p:ph type="body" sz="quarter" idx="10" hasCustomPrompt="1"/>
          </p:nvPr>
        </p:nvSpPr>
        <p:spPr>
          <a:xfrm>
            <a:off x="1246249" y="1866880"/>
            <a:ext cx="3680083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7" name="Text  2"/>
          <p:cNvSpPr>
            <a:spLocks noGrp="1"/>
          </p:cNvSpPr>
          <p:nvPr>
            <p:ph type="body" sz="quarter" idx="11" hasCustomPrompt="1"/>
          </p:nvPr>
        </p:nvSpPr>
        <p:spPr>
          <a:xfrm>
            <a:off x="1246249" y="2723071"/>
            <a:ext cx="3680083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8" name="Text  3"/>
          <p:cNvSpPr>
            <a:spLocks noGrp="1"/>
          </p:cNvSpPr>
          <p:nvPr>
            <p:ph type="body" sz="quarter" idx="12" hasCustomPrompt="1"/>
          </p:nvPr>
        </p:nvSpPr>
        <p:spPr>
          <a:xfrm>
            <a:off x="1246249" y="3579262"/>
            <a:ext cx="3680083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9" name="Text  4"/>
          <p:cNvSpPr>
            <a:spLocks noGrp="1"/>
          </p:cNvSpPr>
          <p:nvPr>
            <p:ph type="body" sz="quarter" idx="13" hasCustomPrompt="1"/>
          </p:nvPr>
        </p:nvSpPr>
        <p:spPr>
          <a:xfrm>
            <a:off x="1246249" y="4435453"/>
            <a:ext cx="3680083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10" name="Text  5"/>
          <p:cNvSpPr>
            <a:spLocks noGrp="1"/>
          </p:cNvSpPr>
          <p:nvPr>
            <p:ph type="body" sz="quarter" idx="14" hasCustomPrompt="1"/>
          </p:nvPr>
        </p:nvSpPr>
        <p:spPr>
          <a:xfrm>
            <a:off x="1246249" y="5291644"/>
            <a:ext cx="3680083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11" name="Text  6"/>
          <p:cNvSpPr>
            <a:spLocks noGrp="1"/>
          </p:cNvSpPr>
          <p:nvPr>
            <p:ph type="body" sz="quarter" idx="15" hasCustomPrompt="1"/>
          </p:nvPr>
        </p:nvSpPr>
        <p:spPr>
          <a:xfrm>
            <a:off x="7973659" y="1866880"/>
            <a:ext cx="3680083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bg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12" name="Text  7"/>
          <p:cNvSpPr>
            <a:spLocks noGrp="1"/>
          </p:cNvSpPr>
          <p:nvPr>
            <p:ph type="body" sz="quarter" idx="16" hasCustomPrompt="1"/>
          </p:nvPr>
        </p:nvSpPr>
        <p:spPr>
          <a:xfrm>
            <a:off x="7973659" y="2723071"/>
            <a:ext cx="3680083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bg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13" name="Text  8"/>
          <p:cNvSpPr>
            <a:spLocks noGrp="1"/>
          </p:cNvSpPr>
          <p:nvPr>
            <p:ph type="body" sz="quarter" idx="17" hasCustomPrompt="1"/>
          </p:nvPr>
        </p:nvSpPr>
        <p:spPr>
          <a:xfrm>
            <a:off x="7973659" y="3579262"/>
            <a:ext cx="3680083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bg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14" name="Text  9"/>
          <p:cNvSpPr>
            <a:spLocks noGrp="1"/>
          </p:cNvSpPr>
          <p:nvPr>
            <p:ph type="body" sz="quarter" idx="18" hasCustomPrompt="1"/>
          </p:nvPr>
        </p:nvSpPr>
        <p:spPr>
          <a:xfrm>
            <a:off x="7973659" y="4435453"/>
            <a:ext cx="3680083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bg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20" name="Text  10"/>
          <p:cNvSpPr>
            <a:spLocks noGrp="1"/>
          </p:cNvSpPr>
          <p:nvPr>
            <p:ph type="body" sz="quarter" idx="19" hasCustomPrompt="1"/>
          </p:nvPr>
        </p:nvSpPr>
        <p:spPr>
          <a:xfrm>
            <a:off x="7930409" y="590864"/>
            <a:ext cx="3799241" cy="967244"/>
          </a:xfrm>
        </p:spPr>
        <p:txBody>
          <a:bodyPr vert="horz" wrap="none" lIns="91440" tIns="45720" rIns="91440" bIns="45720" rtlCol="0" anchor="ctr">
            <a:noAutofit/>
          </a:bodyPr>
          <a:lstStyle>
            <a:lvl1pPr>
              <a:defRPr lang="ru-RU" sz="3800" b="1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>
              <a:spcBef>
                <a:spcPct val="0"/>
              </a:spcBef>
            </a:pPr>
            <a:r>
              <a:rPr lang="en-US"/>
              <a:t>Click to add text</a:t>
            </a:r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326132735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60/40 Picture Right 2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1354376" y="711788"/>
            <a:ext cx="6684725" cy="747579"/>
          </a:xfrm>
        </p:spPr>
        <p:txBody>
          <a:bodyPr vert="horz" wrap="none" lIns="91440" tIns="45720" rIns="91440" bIns="45720" rtlCol="0" anchor="ctr">
            <a:noAutofit/>
          </a:bodyPr>
          <a:lstStyle>
            <a:lvl1pPr>
              <a:defRPr lang="ru-RU" sz="3800" b="1" baseline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marL="0" lvl="0"/>
            <a:r>
              <a:rPr lang="en-US"/>
              <a:t>Click to add title</a:t>
            </a:r>
            <a:endParaRPr lang="ru-RU"/>
          </a:p>
        </p:txBody>
      </p:sp>
      <p:sp>
        <p:nvSpPr>
          <p:cNvPr id="4" name="Text  1"/>
          <p:cNvSpPr>
            <a:spLocks noGrp="1"/>
          </p:cNvSpPr>
          <p:nvPr>
            <p:ph type="body" sz="quarter" idx="10" hasCustomPrompt="1"/>
          </p:nvPr>
        </p:nvSpPr>
        <p:spPr>
          <a:xfrm>
            <a:off x="1973556" y="1953586"/>
            <a:ext cx="3964789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5" name="Text  2"/>
          <p:cNvSpPr>
            <a:spLocks noGrp="1"/>
          </p:cNvSpPr>
          <p:nvPr>
            <p:ph type="body" sz="quarter" idx="11" hasCustomPrompt="1"/>
          </p:nvPr>
        </p:nvSpPr>
        <p:spPr>
          <a:xfrm>
            <a:off x="1973556" y="2774049"/>
            <a:ext cx="3964789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6" name="Text  3"/>
          <p:cNvSpPr>
            <a:spLocks noGrp="1"/>
          </p:cNvSpPr>
          <p:nvPr>
            <p:ph type="body" sz="quarter" idx="12" hasCustomPrompt="1"/>
          </p:nvPr>
        </p:nvSpPr>
        <p:spPr>
          <a:xfrm>
            <a:off x="1973555" y="3594512"/>
            <a:ext cx="3964789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7" name="Text  4"/>
          <p:cNvSpPr>
            <a:spLocks noGrp="1"/>
          </p:cNvSpPr>
          <p:nvPr>
            <p:ph type="body" sz="quarter" idx="13" hasCustomPrompt="1"/>
          </p:nvPr>
        </p:nvSpPr>
        <p:spPr>
          <a:xfrm>
            <a:off x="1973555" y="4414975"/>
            <a:ext cx="3964789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8" name="Text  5"/>
          <p:cNvSpPr>
            <a:spLocks noGrp="1"/>
          </p:cNvSpPr>
          <p:nvPr>
            <p:ph type="body" sz="quarter" idx="15" hasCustomPrompt="1"/>
          </p:nvPr>
        </p:nvSpPr>
        <p:spPr>
          <a:xfrm>
            <a:off x="2031881" y="5498417"/>
            <a:ext cx="3495675" cy="653769"/>
          </a:xfrm>
        </p:spPr>
        <p:txBody>
          <a:bodyPr wrap="square">
            <a:noAutofit/>
          </a:bodyPr>
          <a:lstStyle>
            <a:lvl1pPr>
              <a:lnSpc>
                <a:spcPct val="114000"/>
              </a:lnSpc>
              <a:defRPr lang="ru-RU" sz="1200" baseline="0" dirty="0">
                <a:solidFill>
                  <a:schemeClr val="tx2">
                    <a:lumMod val="50000"/>
                    <a:lumOff val="50000"/>
                  </a:schemeClr>
                </a:solidFill>
                <a:latin typeface="+mn-lt"/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9" name="Text  6"/>
          <p:cNvSpPr>
            <a:spLocks noGrp="1"/>
          </p:cNvSpPr>
          <p:nvPr>
            <p:ph type="body" sz="quarter" idx="17" hasCustomPrompt="1"/>
          </p:nvPr>
        </p:nvSpPr>
        <p:spPr>
          <a:xfrm>
            <a:off x="225713" y="717459"/>
            <a:ext cx="770748" cy="533400"/>
          </a:xfrm>
        </p:spPr>
        <p:txBody>
          <a:bodyPr>
            <a:noAutofit/>
          </a:bodyPr>
          <a:lstStyle>
            <a:lvl1pPr>
              <a:defRPr sz="3800" b="1">
                <a:solidFill>
                  <a:schemeClr val="bg1"/>
                </a:solidFill>
                <a:latin typeface="+mj-lt"/>
              </a:defRPr>
            </a:lvl1pPr>
          </a:lstStyle>
          <a:p>
            <a:pPr lvl="0"/>
            <a:r>
              <a:rPr lang="en-US"/>
              <a:t>#</a:t>
            </a:r>
            <a:endParaRPr lang="ru-RU"/>
          </a:p>
        </p:txBody>
      </p:sp>
      <p:sp>
        <p:nvSpPr>
          <p:cNvPr id="11" name="Picture  1"/>
          <p:cNvSpPr>
            <a:spLocks noGrp="1"/>
          </p:cNvSpPr>
          <p:nvPr>
            <p:ph type="pic" sz="quarter" idx="20"/>
          </p:nvPr>
        </p:nvSpPr>
        <p:spPr>
          <a:xfrm>
            <a:off x="6343650" y="16028"/>
            <a:ext cx="5848351" cy="6841972"/>
          </a:xfrm>
          <a:custGeom>
            <a:avLst/>
            <a:gdLst>
              <a:gd name="connsiteX0" fmla="*/ 0 w 7733944"/>
              <a:gd name="connsiteY0" fmla="*/ 5759867 h 5759867"/>
              <a:gd name="connsiteX1" fmla="*/ 1439967 w 7733944"/>
              <a:gd name="connsiteY1" fmla="*/ 0 h 5759867"/>
              <a:gd name="connsiteX2" fmla="*/ 7733944 w 7733944"/>
              <a:gd name="connsiteY2" fmla="*/ 0 h 5759867"/>
              <a:gd name="connsiteX3" fmla="*/ 6293977 w 7733944"/>
              <a:gd name="connsiteY3" fmla="*/ 5759867 h 5759867"/>
              <a:gd name="connsiteX4" fmla="*/ 0 w 7733944"/>
              <a:gd name="connsiteY4" fmla="*/ 5759867 h 5759867"/>
              <a:gd name="connsiteX0" fmla="*/ 0 w 7743837"/>
              <a:gd name="connsiteY0" fmla="*/ 5759867 h 5768105"/>
              <a:gd name="connsiteX1" fmla="*/ 1439967 w 7743837"/>
              <a:gd name="connsiteY1" fmla="*/ 0 h 5768105"/>
              <a:gd name="connsiteX2" fmla="*/ 7733944 w 7743837"/>
              <a:gd name="connsiteY2" fmla="*/ 0 h 5768105"/>
              <a:gd name="connsiteX3" fmla="*/ 7743837 w 7743837"/>
              <a:gd name="connsiteY3" fmla="*/ 5768105 h 5768105"/>
              <a:gd name="connsiteX4" fmla="*/ 0 w 7743837"/>
              <a:gd name="connsiteY4" fmla="*/ 5759867 h 5768105"/>
              <a:gd name="connsiteX0" fmla="*/ 0 w 7743837"/>
              <a:gd name="connsiteY0" fmla="*/ 5759867 h 5768105"/>
              <a:gd name="connsiteX1" fmla="*/ 2300178 w 7743837"/>
              <a:gd name="connsiteY1" fmla="*/ 0 h 5768105"/>
              <a:gd name="connsiteX2" fmla="*/ 7733944 w 7743837"/>
              <a:gd name="connsiteY2" fmla="*/ 0 h 5768105"/>
              <a:gd name="connsiteX3" fmla="*/ 7743837 w 7743837"/>
              <a:gd name="connsiteY3" fmla="*/ 5768105 h 5768105"/>
              <a:gd name="connsiteX4" fmla="*/ 0 w 7743837"/>
              <a:gd name="connsiteY4" fmla="*/ 5759867 h 5768105"/>
              <a:gd name="connsiteX0" fmla="*/ 0 w 7743837"/>
              <a:gd name="connsiteY0" fmla="*/ 5773379 h 5781617"/>
              <a:gd name="connsiteX1" fmla="*/ 2444247 w 7743837"/>
              <a:gd name="connsiteY1" fmla="*/ 0 h 5781617"/>
              <a:gd name="connsiteX2" fmla="*/ 7733944 w 7743837"/>
              <a:gd name="connsiteY2" fmla="*/ 13512 h 5781617"/>
              <a:gd name="connsiteX3" fmla="*/ 7743837 w 7743837"/>
              <a:gd name="connsiteY3" fmla="*/ 5781617 h 5781617"/>
              <a:gd name="connsiteX4" fmla="*/ 0 w 7743837"/>
              <a:gd name="connsiteY4" fmla="*/ 5773379 h 5781617"/>
              <a:gd name="connsiteX0" fmla="*/ 0 w 7657396"/>
              <a:gd name="connsiteY0" fmla="*/ 5773379 h 5781617"/>
              <a:gd name="connsiteX1" fmla="*/ 2357806 w 7657396"/>
              <a:gd name="connsiteY1" fmla="*/ 0 h 5781617"/>
              <a:gd name="connsiteX2" fmla="*/ 7647503 w 7657396"/>
              <a:gd name="connsiteY2" fmla="*/ 13512 h 5781617"/>
              <a:gd name="connsiteX3" fmla="*/ 7657396 w 7657396"/>
              <a:gd name="connsiteY3" fmla="*/ 5781617 h 5781617"/>
              <a:gd name="connsiteX4" fmla="*/ 0 w 7657396"/>
              <a:gd name="connsiteY4" fmla="*/ 5773379 h 5781617"/>
              <a:gd name="connsiteX0" fmla="*/ 0 w 7657396"/>
              <a:gd name="connsiteY0" fmla="*/ 5773379 h 5781617"/>
              <a:gd name="connsiteX1" fmla="*/ 2012041 w 7657396"/>
              <a:gd name="connsiteY1" fmla="*/ 0 h 5781617"/>
              <a:gd name="connsiteX2" fmla="*/ 7647503 w 7657396"/>
              <a:gd name="connsiteY2" fmla="*/ 13512 h 5781617"/>
              <a:gd name="connsiteX3" fmla="*/ 7657396 w 7657396"/>
              <a:gd name="connsiteY3" fmla="*/ 5781617 h 5781617"/>
              <a:gd name="connsiteX4" fmla="*/ 0 w 7657396"/>
              <a:gd name="connsiteY4" fmla="*/ 5773379 h 5781617"/>
              <a:gd name="connsiteX0" fmla="*/ 0 w 7657396"/>
              <a:gd name="connsiteY0" fmla="*/ 5759867 h 5768105"/>
              <a:gd name="connsiteX1" fmla="*/ 3334001 w 7657396"/>
              <a:gd name="connsiteY1" fmla="*/ 2548 h 5768105"/>
              <a:gd name="connsiteX2" fmla="*/ 7647503 w 7657396"/>
              <a:gd name="connsiteY2" fmla="*/ 0 h 5768105"/>
              <a:gd name="connsiteX3" fmla="*/ 7657396 w 7657396"/>
              <a:gd name="connsiteY3" fmla="*/ 5768105 h 5768105"/>
              <a:gd name="connsiteX4" fmla="*/ 0 w 7657396"/>
              <a:gd name="connsiteY4" fmla="*/ 5759867 h 576810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657396" h="5768105">
                <a:moveTo>
                  <a:pt x="0" y="5759867"/>
                </a:moveTo>
                <a:lnTo>
                  <a:pt x="3334001" y="2548"/>
                </a:lnTo>
                <a:lnTo>
                  <a:pt x="7647503" y="0"/>
                </a:lnTo>
                <a:cubicBezTo>
                  <a:pt x="7650801" y="1922702"/>
                  <a:pt x="7654098" y="3845403"/>
                  <a:pt x="7657396" y="5768105"/>
                </a:cubicBezTo>
                <a:lnTo>
                  <a:pt x="0" y="5759867"/>
                </a:lnTo>
                <a:close/>
              </a:path>
            </a:pathLst>
          </a:custGeom>
        </p:spPr>
        <p:txBody>
          <a:bodyPr/>
          <a:lstStyle>
            <a:lvl1pPr marL="0" indent="0">
              <a:buNone/>
              <a:defRPr/>
            </a:lvl1pPr>
          </a:lstStyle>
          <a:p>
            <a:r>
              <a:rPr lang="en-US"/>
              <a:t>Click icon to add picture</a:t>
            </a:r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804342341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60/40 Picture Right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1348251" y="745595"/>
            <a:ext cx="6819900" cy="673100"/>
          </a:xfrm>
        </p:spPr>
        <p:txBody>
          <a:bodyPr>
            <a:normAutofit/>
          </a:bodyPr>
          <a:lstStyle>
            <a:lvl1pPr>
              <a:defRPr sz="3800" b="1" baseline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r>
              <a:rPr lang="en-US"/>
              <a:t>Click to add title</a:t>
            </a:r>
            <a:endParaRPr lang="ru-RU"/>
          </a:p>
        </p:txBody>
      </p:sp>
      <p:sp>
        <p:nvSpPr>
          <p:cNvPr id="5" name="Text  1"/>
          <p:cNvSpPr>
            <a:spLocks noGrp="1"/>
          </p:cNvSpPr>
          <p:nvPr>
            <p:ph type="body" sz="quarter" idx="13" hasCustomPrompt="1"/>
          </p:nvPr>
        </p:nvSpPr>
        <p:spPr>
          <a:xfrm>
            <a:off x="1349685" y="1942343"/>
            <a:ext cx="4324351" cy="2515359"/>
          </a:xfrm>
        </p:spPr>
        <p:txBody>
          <a:bodyPr wrap="square">
            <a:noAutofit/>
          </a:bodyPr>
          <a:lstStyle>
            <a:lvl1pPr>
              <a:lnSpc>
                <a:spcPct val="114000"/>
              </a:lnSpc>
              <a:defRPr lang="ru-RU" sz="1600" baseline="0" dirty="0">
                <a:solidFill>
                  <a:schemeClr val="tx2">
                    <a:lumMod val="75000"/>
                    <a:lumOff val="25000"/>
                  </a:schemeClr>
                </a:solidFill>
                <a:latin typeface="+mn-lt"/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6" name="Text  2"/>
          <p:cNvSpPr>
            <a:spLocks noGrp="1"/>
          </p:cNvSpPr>
          <p:nvPr>
            <p:ph type="body" sz="quarter" idx="15" hasCustomPrompt="1"/>
          </p:nvPr>
        </p:nvSpPr>
        <p:spPr>
          <a:xfrm>
            <a:off x="2065493" y="5185083"/>
            <a:ext cx="3495675" cy="653769"/>
          </a:xfrm>
        </p:spPr>
        <p:txBody>
          <a:bodyPr wrap="square">
            <a:noAutofit/>
          </a:bodyPr>
          <a:lstStyle>
            <a:lvl1pPr>
              <a:lnSpc>
                <a:spcPct val="114000"/>
              </a:lnSpc>
              <a:defRPr lang="ru-RU" sz="1200" baseline="0" dirty="0">
                <a:solidFill>
                  <a:schemeClr val="tx2">
                    <a:lumMod val="50000"/>
                    <a:lumOff val="50000"/>
                  </a:schemeClr>
                </a:solidFill>
                <a:latin typeface="+mn-lt"/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12" name="Picture  1"/>
          <p:cNvSpPr>
            <a:spLocks noGrp="1"/>
          </p:cNvSpPr>
          <p:nvPr>
            <p:ph type="pic" sz="quarter" idx="20"/>
          </p:nvPr>
        </p:nvSpPr>
        <p:spPr>
          <a:xfrm>
            <a:off x="6011451" y="-21034"/>
            <a:ext cx="6192583" cy="6893303"/>
          </a:xfrm>
          <a:custGeom>
            <a:avLst/>
            <a:gdLst>
              <a:gd name="connsiteX0" fmla="*/ 0 w 7733944"/>
              <a:gd name="connsiteY0" fmla="*/ 5759867 h 5759867"/>
              <a:gd name="connsiteX1" fmla="*/ 1439967 w 7733944"/>
              <a:gd name="connsiteY1" fmla="*/ 0 h 5759867"/>
              <a:gd name="connsiteX2" fmla="*/ 7733944 w 7733944"/>
              <a:gd name="connsiteY2" fmla="*/ 0 h 5759867"/>
              <a:gd name="connsiteX3" fmla="*/ 6293977 w 7733944"/>
              <a:gd name="connsiteY3" fmla="*/ 5759867 h 5759867"/>
              <a:gd name="connsiteX4" fmla="*/ 0 w 7733944"/>
              <a:gd name="connsiteY4" fmla="*/ 5759867 h 5759867"/>
              <a:gd name="connsiteX0" fmla="*/ 0 w 7743837"/>
              <a:gd name="connsiteY0" fmla="*/ 5759867 h 5768105"/>
              <a:gd name="connsiteX1" fmla="*/ 1439967 w 7743837"/>
              <a:gd name="connsiteY1" fmla="*/ 0 h 5768105"/>
              <a:gd name="connsiteX2" fmla="*/ 7733944 w 7743837"/>
              <a:gd name="connsiteY2" fmla="*/ 0 h 5768105"/>
              <a:gd name="connsiteX3" fmla="*/ 7743837 w 7743837"/>
              <a:gd name="connsiteY3" fmla="*/ 5768105 h 5768105"/>
              <a:gd name="connsiteX4" fmla="*/ 0 w 7743837"/>
              <a:gd name="connsiteY4" fmla="*/ 5759867 h 5768105"/>
              <a:gd name="connsiteX0" fmla="*/ 0 w 7743837"/>
              <a:gd name="connsiteY0" fmla="*/ 5759867 h 5768105"/>
              <a:gd name="connsiteX1" fmla="*/ 2300178 w 7743837"/>
              <a:gd name="connsiteY1" fmla="*/ 0 h 5768105"/>
              <a:gd name="connsiteX2" fmla="*/ 7733944 w 7743837"/>
              <a:gd name="connsiteY2" fmla="*/ 0 h 5768105"/>
              <a:gd name="connsiteX3" fmla="*/ 7743837 w 7743837"/>
              <a:gd name="connsiteY3" fmla="*/ 5768105 h 5768105"/>
              <a:gd name="connsiteX4" fmla="*/ 0 w 7743837"/>
              <a:gd name="connsiteY4" fmla="*/ 5759867 h 5768105"/>
              <a:gd name="connsiteX0" fmla="*/ 0 w 7743837"/>
              <a:gd name="connsiteY0" fmla="*/ 5773379 h 5781617"/>
              <a:gd name="connsiteX1" fmla="*/ 2444247 w 7743837"/>
              <a:gd name="connsiteY1" fmla="*/ 0 h 5781617"/>
              <a:gd name="connsiteX2" fmla="*/ 7733944 w 7743837"/>
              <a:gd name="connsiteY2" fmla="*/ 13512 h 5781617"/>
              <a:gd name="connsiteX3" fmla="*/ 7743837 w 7743837"/>
              <a:gd name="connsiteY3" fmla="*/ 5781617 h 5781617"/>
              <a:gd name="connsiteX4" fmla="*/ 0 w 7743837"/>
              <a:gd name="connsiteY4" fmla="*/ 5773379 h 5781617"/>
              <a:gd name="connsiteX0" fmla="*/ 0 w 7657396"/>
              <a:gd name="connsiteY0" fmla="*/ 5773379 h 5781617"/>
              <a:gd name="connsiteX1" fmla="*/ 2357806 w 7657396"/>
              <a:gd name="connsiteY1" fmla="*/ 0 h 5781617"/>
              <a:gd name="connsiteX2" fmla="*/ 7647503 w 7657396"/>
              <a:gd name="connsiteY2" fmla="*/ 13512 h 5781617"/>
              <a:gd name="connsiteX3" fmla="*/ 7657396 w 7657396"/>
              <a:gd name="connsiteY3" fmla="*/ 5781617 h 5781617"/>
              <a:gd name="connsiteX4" fmla="*/ 0 w 7657396"/>
              <a:gd name="connsiteY4" fmla="*/ 5773379 h 5781617"/>
              <a:gd name="connsiteX0" fmla="*/ 0 w 7657396"/>
              <a:gd name="connsiteY0" fmla="*/ 5773379 h 5781617"/>
              <a:gd name="connsiteX1" fmla="*/ 2012041 w 7657396"/>
              <a:gd name="connsiteY1" fmla="*/ 0 h 5781617"/>
              <a:gd name="connsiteX2" fmla="*/ 7647503 w 7657396"/>
              <a:gd name="connsiteY2" fmla="*/ 13512 h 5781617"/>
              <a:gd name="connsiteX3" fmla="*/ 7657396 w 7657396"/>
              <a:gd name="connsiteY3" fmla="*/ 5781617 h 5781617"/>
              <a:gd name="connsiteX4" fmla="*/ 0 w 7657396"/>
              <a:gd name="connsiteY4" fmla="*/ 5773379 h 5781617"/>
              <a:gd name="connsiteX0" fmla="*/ 0 w 7657396"/>
              <a:gd name="connsiteY0" fmla="*/ 5759867 h 5768105"/>
              <a:gd name="connsiteX1" fmla="*/ 3334001 w 7657396"/>
              <a:gd name="connsiteY1" fmla="*/ 2548 h 5768105"/>
              <a:gd name="connsiteX2" fmla="*/ 7647503 w 7657396"/>
              <a:gd name="connsiteY2" fmla="*/ 0 h 5768105"/>
              <a:gd name="connsiteX3" fmla="*/ 7657396 w 7657396"/>
              <a:gd name="connsiteY3" fmla="*/ 5768105 h 5768105"/>
              <a:gd name="connsiteX4" fmla="*/ 0 w 7657396"/>
              <a:gd name="connsiteY4" fmla="*/ 5759867 h 5768105"/>
              <a:gd name="connsiteX0" fmla="*/ 0 w 7525799"/>
              <a:gd name="connsiteY0" fmla="*/ 5780106 h 5780106"/>
              <a:gd name="connsiteX1" fmla="*/ 3202404 w 7525799"/>
              <a:gd name="connsiteY1" fmla="*/ 2548 h 5780106"/>
              <a:gd name="connsiteX2" fmla="*/ 7515906 w 7525799"/>
              <a:gd name="connsiteY2" fmla="*/ 0 h 5780106"/>
              <a:gd name="connsiteX3" fmla="*/ 7525799 w 7525799"/>
              <a:gd name="connsiteY3" fmla="*/ 5768105 h 5780106"/>
              <a:gd name="connsiteX4" fmla="*/ 0 w 7525799"/>
              <a:gd name="connsiteY4" fmla="*/ 5780106 h 5780106"/>
              <a:gd name="connsiteX0" fmla="*/ 0 w 7525799"/>
              <a:gd name="connsiteY0" fmla="*/ 5797797 h 5797797"/>
              <a:gd name="connsiteX1" fmla="*/ 3275512 w 7525799"/>
              <a:gd name="connsiteY1" fmla="*/ 0 h 5797797"/>
              <a:gd name="connsiteX2" fmla="*/ 7515906 w 7525799"/>
              <a:gd name="connsiteY2" fmla="*/ 17691 h 5797797"/>
              <a:gd name="connsiteX3" fmla="*/ 7525799 w 7525799"/>
              <a:gd name="connsiteY3" fmla="*/ 5785796 h 5797797"/>
              <a:gd name="connsiteX4" fmla="*/ 0 w 7525799"/>
              <a:gd name="connsiteY4" fmla="*/ 5797797 h 57977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525799" h="5797797">
                <a:moveTo>
                  <a:pt x="0" y="5797797"/>
                </a:moveTo>
                <a:lnTo>
                  <a:pt x="3275512" y="0"/>
                </a:lnTo>
                <a:lnTo>
                  <a:pt x="7515906" y="17691"/>
                </a:lnTo>
                <a:cubicBezTo>
                  <a:pt x="7519204" y="1940393"/>
                  <a:pt x="7522501" y="3863094"/>
                  <a:pt x="7525799" y="5785796"/>
                </a:cubicBezTo>
                <a:lnTo>
                  <a:pt x="0" y="5797797"/>
                </a:lnTo>
                <a:close/>
              </a:path>
            </a:pathLst>
          </a:custGeom>
        </p:spPr>
        <p:txBody>
          <a:bodyPr/>
          <a:lstStyle>
            <a:lvl1pPr marL="0" indent="0" algn="r">
              <a:buNone/>
              <a:defRPr/>
            </a:lvl1pPr>
          </a:lstStyle>
          <a:p>
            <a:r>
              <a:rPr lang="en-US"/>
              <a:t>Click icon to add picture</a:t>
            </a:r>
            <a:endParaRPr lang="ru-RU"/>
          </a:p>
        </p:txBody>
      </p:sp>
      <p:sp>
        <p:nvSpPr>
          <p:cNvPr id="15" name="Text  3"/>
          <p:cNvSpPr>
            <a:spLocks noGrp="1"/>
          </p:cNvSpPr>
          <p:nvPr>
            <p:ph type="body" sz="quarter" idx="17" hasCustomPrompt="1"/>
          </p:nvPr>
        </p:nvSpPr>
        <p:spPr>
          <a:xfrm>
            <a:off x="225713" y="717459"/>
            <a:ext cx="770748" cy="533400"/>
          </a:xfrm>
        </p:spPr>
        <p:txBody>
          <a:bodyPr>
            <a:noAutofit/>
          </a:bodyPr>
          <a:lstStyle>
            <a:lvl1pPr>
              <a:defRPr sz="3800" b="1">
                <a:solidFill>
                  <a:schemeClr val="bg1"/>
                </a:solidFill>
                <a:latin typeface="+mj-lt"/>
              </a:defRPr>
            </a:lvl1pPr>
          </a:lstStyle>
          <a:p>
            <a:pPr lvl="0"/>
            <a:r>
              <a:rPr lang="en-US"/>
              <a:t>#</a:t>
            </a:r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9814006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Company's Miss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3"/>
          <p:cNvSpPr>
            <a:spLocks noGrp="1"/>
          </p:cNvSpPr>
          <p:nvPr>
            <p:ph type="pic" sz="quarter" idx="18"/>
          </p:nvPr>
        </p:nvSpPr>
        <p:spPr>
          <a:xfrm>
            <a:off x="0" y="0"/>
            <a:ext cx="12192000" cy="6858000"/>
          </a:xfr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lang="ru-RU" sz="3600" b="0" kern="1200" baseline="0" dirty="0" smtClean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/>
              <a:t>Click icon to add picture</a:t>
            </a:r>
            <a:endParaRPr lang="ru-RU"/>
          </a:p>
        </p:txBody>
      </p:sp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3187787" y="794086"/>
            <a:ext cx="8081211" cy="607846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ru-RU" sz="3800" b="1" baseline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/>
              <a:t>Click to add title</a:t>
            </a:r>
            <a:endParaRPr lang="ru-RU"/>
          </a:p>
        </p:txBody>
      </p:sp>
      <p:sp>
        <p:nvSpPr>
          <p:cNvPr id="6" name="Text  1"/>
          <p:cNvSpPr>
            <a:spLocks noGrp="1"/>
          </p:cNvSpPr>
          <p:nvPr>
            <p:ph type="body" sz="quarter" idx="10" hasCustomPrompt="1"/>
          </p:nvPr>
        </p:nvSpPr>
        <p:spPr>
          <a:xfrm>
            <a:off x="3211850" y="1961065"/>
            <a:ext cx="4777119" cy="2574840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lnSpc>
                <a:spcPct val="114000"/>
              </a:lnSpc>
              <a:defRPr lang="ru-RU" sz="1600" baseline="0" dirty="0">
                <a:solidFill>
                  <a:schemeClr val="tx2">
                    <a:lumMod val="75000"/>
                    <a:lumOff val="25000"/>
                  </a:schemeClr>
                </a:solidFill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7" name="Text  2"/>
          <p:cNvSpPr>
            <a:spLocks noGrp="1"/>
          </p:cNvSpPr>
          <p:nvPr>
            <p:ph type="body" sz="quarter" idx="15" hasCustomPrompt="1"/>
          </p:nvPr>
        </p:nvSpPr>
        <p:spPr>
          <a:xfrm>
            <a:off x="3942417" y="5143168"/>
            <a:ext cx="3495675" cy="653769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defRPr lang="ru-RU" sz="1200" baseline="0" dirty="0">
                <a:solidFill>
                  <a:schemeClr val="tx2">
                    <a:lumMod val="50000"/>
                    <a:lumOff val="50000"/>
                  </a:schemeClr>
                </a:solidFill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8" name="Text  3"/>
          <p:cNvSpPr>
            <a:spLocks noGrp="1"/>
          </p:cNvSpPr>
          <p:nvPr>
            <p:ph type="body" sz="quarter" idx="17" hasCustomPrompt="1"/>
          </p:nvPr>
        </p:nvSpPr>
        <p:spPr>
          <a:xfrm>
            <a:off x="2054515" y="729491"/>
            <a:ext cx="770748" cy="533400"/>
          </a:xfrm>
        </p:spPr>
        <p:txBody>
          <a:bodyPr>
            <a:noAutofit/>
          </a:bodyPr>
          <a:lstStyle>
            <a:lvl1pPr>
              <a:defRPr sz="3800" b="1">
                <a:solidFill>
                  <a:schemeClr val="bg1"/>
                </a:solidFill>
                <a:latin typeface="+mj-lt"/>
              </a:defRPr>
            </a:lvl1pPr>
          </a:lstStyle>
          <a:p>
            <a:pPr lvl="0"/>
            <a:r>
              <a:rPr lang="en-US"/>
              <a:t>#</a:t>
            </a:r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306080056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Module Title">
  <p:cSld name="1_Module Title">
    <p:spTree>
      <p:nvGrpSpPr>
        <p:cNvPr id="1" name="Shape 1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Google Shape;13;p70"/>
          <p:cNvSpPr>
            <a:spLocks noGrp="1"/>
          </p:cNvSpPr>
          <p:nvPr>
            <p:ph type="pic" idx="2"/>
          </p:nvPr>
        </p:nvSpPr>
        <p:spPr>
          <a:xfrm>
            <a:off x="0" y="0"/>
            <a:ext cx="12192000" cy="6858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R="0" lvl="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sz="2800" b="0" i="0" u="none" strike="noStrike" cap="none">
                <a:solidFill>
                  <a:schemeClr val="dk1"/>
                </a:solidFill>
                <a:latin typeface="Raleway Thin"/>
                <a:ea typeface="Raleway Thin"/>
                <a:cs typeface="Raleway Thin"/>
                <a:sym typeface="Raleway Thin"/>
              </a:defRPr>
            </a:lvl1pPr>
            <a:lvl2pPr marR="0" lvl="1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Raleway Thin"/>
                <a:ea typeface="Raleway Thin"/>
                <a:cs typeface="Raleway Thin"/>
                <a:sym typeface="Raleway Thin"/>
              </a:defRPr>
            </a:lvl2pPr>
            <a:lvl3pPr marR="0" lvl="2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Raleway Thin"/>
                <a:ea typeface="Raleway Thin"/>
                <a:cs typeface="Raleway Thin"/>
                <a:sym typeface="Raleway Thin"/>
              </a:defRPr>
            </a:lvl3pPr>
            <a:lvl4pPr marR="0" lvl="3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Raleway Thin"/>
                <a:ea typeface="Raleway Thin"/>
                <a:cs typeface="Raleway Thin"/>
                <a:sym typeface="Raleway Thin"/>
              </a:defRPr>
            </a:lvl4pPr>
            <a:lvl5pPr marR="0" lvl="4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Raleway Thin"/>
                <a:ea typeface="Raleway Thin"/>
                <a:cs typeface="Raleway Thin"/>
                <a:sym typeface="Raleway Thin"/>
              </a:defRPr>
            </a:lvl5pPr>
            <a:lvl6pPr marR="0" lvl="5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Raleway Thin"/>
                <a:ea typeface="Raleway Thin"/>
                <a:cs typeface="Raleway Thin"/>
                <a:sym typeface="Raleway Thin"/>
              </a:defRPr>
            </a:lvl6pPr>
            <a:lvl7pPr marR="0" lvl="6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Raleway Thin"/>
                <a:ea typeface="Raleway Thin"/>
                <a:cs typeface="Raleway Thin"/>
                <a:sym typeface="Raleway Thin"/>
              </a:defRPr>
            </a:lvl7pPr>
            <a:lvl8pPr marR="0" lvl="7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Raleway Thin"/>
                <a:ea typeface="Raleway Thin"/>
                <a:cs typeface="Raleway Thin"/>
                <a:sym typeface="Raleway Thin"/>
              </a:defRPr>
            </a:lvl8pPr>
            <a:lvl9pPr marR="0" lvl="8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Raleway Thin"/>
                <a:ea typeface="Raleway Thin"/>
                <a:cs typeface="Raleway Thin"/>
                <a:sym typeface="Raleway Thin"/>
              </a:defRPr>
            </a:lvl9pPr>
          </a:lstStyle>
          <a:p>
            <a:endParaRPr/>
          </a:p>
        </p:txBody>
      </p:sp>
      <p:sp>
        <p:nvSpPr>
          <p:cNvPr id="14" name="Google Shape;14;p70"/>
          <p:cNvSpPr txBox="1">
            <a:spLocks noGrp="1"/>
          </p:cNvSpPr>
          <p:nvPr>
            <p:ph type="title"/>
          </p:nvPr>
        </p:nvSpPr>
        <p:spPr>
          <a:xfrm>
            <a:off x="709105" y="4087905"/>
            <a:ext cx="8198227" cy="85932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800"/>
              <a:buFont typeface="Raleway"/>
              <a:buNone/>
              <a:defRPr sz="3800" b="1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5" name="Google Shape;15;p70"/>
          <p:cNvSpPr txBox="1">
            <a:spLocks noGrp="1"/>
          </p:cNvSpPr>
          <p:nvPr>
            <p:ph type="body" idx="1"/>
          </p:nvPr>
        </p:nvSpPr>
        <p:spPr>
          <a:xfrm>
            <a:off x="709107" y="4990284"/>
            <a:ext cx="6670640" cy="65376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14000"/>
              </a:lnSpc>
              <a:spcBef>
                <a:spcPts val="1000"/>
              </a:spcBef>
              <a:spcAft>
                <a:spcPts val="0"/>
              </a:spcAft>
              <a:buClr>
                <a:srgbClr val="646464"/>
              </a:buClr>
              <a:buSzPts val="1600"/>
              <a:buNone/>
              <a:defRPr sz="1600">
                <a:solidFill>
                  <a:srgbClr val="646464"/>
                </a:solidFill>
                <a:latin typeface="Raleway Thin"/>
                <a:ea typeface="Raleway Thin"/>
                <a:cs typeface="Raleway Thin"/>
                <a:sym typeface="Raleway Thin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6" name="Google Shape;16;p70"/>
          <p:cNvSpPr txBox="1">
            <a:spLocks noGrp="1"/>
          </p:cNvSpPr>
          <p:nvPr>
            <p:ph type="body" idx="3"/>
          </p:nvPr>
        </p:nvSpPr>
        <p:spPr>
          <a:xfrm>
            <a:off x="710901" y="3295312"/>
            <a:ext cx="1817147" cy="4782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lt1"/>
              </a:buClr>
              <a:buSzPts val="2200"/>
              <a:buNone/>
              <a:defRPr sz="2200" b="1">
                <a:solidFill>
                  <a:schemeClr val="lt1"/>
                </a:solidFill>
                <a:latin typeface="Raleway"/>
                <a:ea typeface="Raleway"/>
                <a:cs typeface="Raleway"/>
                <a:sym typeface="Raleway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864166293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Products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1357129" y="732508"/>
            <a:ext cx="10515600" cy="714358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ru-RU" sz="3800" b="1" baseline="0" dirty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/>
              <a:t>Click to add title</a:t>
            </a:r>
            <a:endParaRPr lang="ru-RU"/>
          </a:p>
        </p:txBody>
      </p:sp>
      <p:sp>
        <p:nvSpPr>
          <p:cNvPr id="5" name="Text  1"/>
          <p:cNvSpPr>
            <a:spLocks noGrp="1"/>
          </p:cNvSpPr>
          <p:nvPr>
            <p:ph type="body" sz="quarter" idx="17" hasCustomPrompt="1"/>
          </p:nvPr>
        </p:nvSpPr>
        <p:spPr>
          <a:xfrm>
            <a:off x="225713" y="717459"/>
            <a:ext cx="770748" cy="533400"/>
          </a:xfrm>
        </p:spPr>
        <p:txBody>
          <a:bodyPr>
            <a:noAutofit/>
          </a:bodyPr>
          <a:lstStyle>
            <a:lvl1pPr>
              <a:defRPr sz="3800" b="1">
                <a:solidFill>
                  <a:schemeClr val="bg1"/>
                </a:solidFill>
                <a:latin typeface="+mj-lt"/>
              </a:defRPr>
            </a:lvl1pPr>
          </a:lstStyle>
          <a:p>
            <a:pPr lvl="0"/>
            <a:r>
              <a:rPr lang="en-US"/>
              <a:t>#</a:t>
            </a:r>
            <a:endParaRPr lang="ru-RU"/>
          </a:p>
        </p:txBody>
      </p:sp>
      <p:sp>
        <p:nvSpPr>
          <p:cNvPr id="7" name="Text  2"/>
          <p:cNvSpPr>
            <a:spLocks noGrp="1"/>
          </p:cNvSpPr>
          <p:nvPr>
            <p:ph type="body" sz="quarter" idx="18" hasCustomPrompt="1"/>
          </p:nvPr>
        </p:nvSpPr>
        <p:spPr>
          <a:xfrm>
            <a:off x="1032829" y="3987099"/>
            <a:ext cx="2447219" cy="419658"/>
          </a:xfrm>
        </p:spPr>
        <p:txBody>
          <a:bodyPr wrap="none">
            <a:noAutofit/>
          </a:bodyPr>
          <a:lstStyle>
            <a:lvl1pPr>
              <a:defRPr sz="2200" b="1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8" name="Text  3"/>
          <p:cNvSpPr>
            <a:spLocks noGrp="1"/>
          </p:cNvSpPr>
          <p:nvPr>
            <p:ph type="body" sz="quarter" idx="19" hasCustomPrompt="1"/>
          </p:nvPr>
        </p:nvSpPr>
        <p:spPr>
          <a:xfrm>
            <a:off x="4632572" y="3987099"/>
            <a:ext cx="2434053" cy="419658"/>
          </a:xfrm>
        </p:spPr>
        <p:txBody>
          <a:bodyPr wrap="none">
            <a:noAutofit/>
          </a:bodyPr>
          <a:lstStyle>
            <a:lvl1pPr>
              <a:defRPr sz="2200" b="1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9" name="Text  4"/>
          <p:cNvSpPr>
            <a:spLocks noGrp="1"/>
          </p:cNvSpPr>
          <p:nvPr>
            <p:ph type="body" sz="quarter" idx="20" hasCustomPrompt="1"/>
          </p:nvPr>
        </p:nvSpPr>
        <p:spPr>
          <a:xfrm>
            <a:off x="8232316" y="3987099"/>
            <a:ext cx="2403133" cy="419658"/>
          </a:xfrm>
        </p:spPr>
        <p:txBody>
          <a:bodyPr wrap="none">
            <a:noAutofit/>
          </a:bodyPr>
          <a:lstStyle>
            <a:lvl1pPr>
              <a:defRPr sz="2200" b="1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10" name="Text  5"/>
          <p:cNvSpPr>
            <a:spLocks noGrp="1"/>
          </p:cNvSpPr>
          <p:nvPr>
            <p:ph type="body" sz="quarter" idx="10" hasCustomPrompt="1"/>
          </p:nvPr>
        </p:nvSpPr>
        <p:spPr>
          <a:xfrm>
            <a:off x="1030079" y="4379863"/>
            <a:ext cx="3125372" cy="1765444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lnSpc>
                <a:spcPct val="114000"/>
              </a:lnSpc>
              <a:defRPr lang="ru-RU" sz="1600" baseline="0" dirty="0">
                <a:solidFill>
                  <a:schemeClr val="tx2">
                    <a:lumMod val="75000"/>
                    <a:lumOff val="25000"/>
                  </a:schemeClr>
                </a:solidFill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11" name="Text  6"/>
          <p:cNvSpPr>
            <a:spLocks noGrp="1"/>
          </p:cNvSpPr>
          <p:nvPr>
            <p:ph type="body" sz="quarter" idx="21" hasCustomPrompt="1"/>
          </p:nvPr>
        </p:nvSpPr>
        <p:spPr>
          <a:xfrm>
            <a:off x="4631198" y="4382043"/>
            <a:ext cx="3125372" cy="1765444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lnSpc>
                <a:spcPct val="114000"/>
              </a:lnSpc>
              <a:defRPr lang="ru-RU" sz="1600" baseline="0" dirty="0">
                <a:solidFill>
                  <a:schemeClr val="tx2">
                    <a:lumMod val="75000"/>
                    <a:lumOff val="25000"/>
                  </a:schemeClr>
                </a:solidFill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12" name="Text  7"/>
          <p:cNvSpPr>
            <a:spLocks noGrp="1"/>
          </p:cNvSpPr>
          <p:nvPr>
            <p:ph type="body" sz="quarter" idx="22" hasCustomPrompt="1"/>
          </p:nvPr>
        </p:nvSpPr>
        <p:spPr>
          <a:xfrm>
            <a:off x="8232315" y="4377472"/>
            <a:ext cx="3125372" cy="1765444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lnSpc>
                <a:spcPct val="114000"/>
              </a:lnSpc>
              <a:defRPr lang="ru-RU" sz="1600" baseline="0" dirty="0">
                <a:solidFill>
                  <a:schemeClr val="tx2">
                    <a:lumMod val="75000"/>
                    <a:lumOff val="25000"/>
                  </a:schemeClr>
                </a:solidFill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14" name="Picture  1"/>
          <p:cNvSpPr>
            <a:spLocks noGrp="1"/>
          </p:cNvSpPr>
          <p:nvPr>
            <p:ph type="pic" sz="quarter" idx="23"/>
          </p:nvPr>
        </p:nvSpPr>
        <p:spPr>
          <a:xfrm>
            <a:off x="1146115" y="1934571"/>
            <a:ext cx="3024000" cy="1763076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defRPr lang="ru-RU" sz="1600" baseline="0">
                <a:solidFill>
                  <a:schemeClr val="tx2">
                    <a:lumMod val="75000"/>
                    <a:lumOff val="25000"/>
                  </a:schemeClr>
                </a:solidFill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icon to add picture</a:t>
            </a:r>
            <a:endParaRPr lang="ru-RU"/>
          </a:p>
        </p:txBody>
      </p:sp>
      <p:sp>
        <p:nvSpPr>
          <p:cNvPr id="15" name="Picture  2"/>
          <p:cNvSpPr>
            <a:spLocks noGrp="1"/>
          </p:cNvSpPr>
          <p:nvPr>
            <p:ph type="pic" sz="quarter" idx="24"/>
          </p:nvPr>
        </p:nvSpPr>
        <p:spPr>
          <a:xfrm>
            <a:off x="4736121" y="1944035"/>
            <a:ext cx="3027600" cy="1763076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defRPr lang="ru-RU" sz="1600" baseline="0">
                <a:solidFill>
                  <a:schemeClr val="tx2">
                    <a:lumMod val="75000"/>
                    <a:lumOff val="25000"/>
                  </a:schemeClr>
                </a:solidFill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icon to add picture</a:t>
            </a:r>
            <a:endParaRPr lang="ru-RU"/>
          </a:p>
        </p:txBody>
      </p:sp>
      <p:sp>
        <p:nvSpPr>
          <p:cNvPr id="16" name="Picture  3"/>
          <p:cNvSpPr>
            <a:spLocks noGrp="1"/>
          </p:cNvSpPr>
          <p:nvPr>
            <p:ph type="pic" sz="quarter" idx="25"/>
          </p:nvPr>
        </p:nvSpPr>
        <p:spPr>
          <a:xfrm>
            <a:off x="8330245" y="1934571"/>
            <a:ext cx="3027600" cy="1763076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defRPr lang="ru-RU" sz="1600" baseline="0">
                <a:solidFill>
                  <a:schemeClr val="tx2">
                    <a:lumMod val="75000"/>
                    <a:lumOff val="25000"/>
                  </a:schemeClr>
                </a:solidFill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icon to add picture</a:t>
            </a:r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268073890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Process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1359368" y="681288"/>
            <a:ext cx="8051809" cy="795509"/>
          </a:xfrm>
        </p:spPr>
        <p:txBody>
          <a:bodyPr vert="horz" wrap="none" lIns="91440" tIns="45720" rIns="91440" bIns="45720" rtlCol="0" anchor="ctr">
            <a:noAutofit/>
          </a:bodyPr>
          <a:lstStyle>
            <a:lvl1pPr>
              <a:defRPr lang="ru-RU" sz="3800" b="1" baseline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marL="0" lvl="0"/>
            <a:r>
              <a:rPr lang="en-US"/>
              <a:t>Click to add title</a:t>
            </a:r>
            <a:endParaRPr lang="ru-RU"/>
          </a:p>
        </p:txBody>
      </p:sp>
      <p:sp>
        <p:nvSpPr>
          <p:cNvPr id="5" name="Text  1"/>
          <p:cNvSpPr>
            <a:spLocks noGrp="1"/>
          </p:cNvSpPr>
          <p:nvPr>
            <p:ph type="body" sz="quarter" idx="17" hasCustomPrompt="1"/>
          </p:nvPr>
        </p:nvSpPr>
        <p:spPr>
          <a:xfrm>
            <a:off x="225713" y="717459"/>
            <a:ext cx="770748" cy="533400"/>
          </a:xfrm>
        </p:spPr>
        <p:txBody>
          <a:bodyPr>
            <a:noAutofit/>
          </a:bodyPr>
          <a:lstStyle>
            <a:lvl1pPr>
              <a:defRPr sz="3800" b="1">
                <a:solidFill>
                  <a:schemeClr val="bg1"/>
                </a:solidFill>
                <a:latin typeface="+mj-lt"/>
              </a:defRPr>
            </a:lvl1pPr>
          </a:lstStyle>
          <a:p>
            <a:pPr lvl="0"/>
            <a:r>
              <a:rPr lang="en-US"/>
              <a:t>#</a:t>
            </a:r>
            <a:endParaRPr lang="ru-RU"/>
          </a:p>
        </p:txBody>
      </p:sp>
      <p:sp>
        <p:nvSpPr>
          <p:cNvPr id="6" name="Text  2"/>
          <p:cNvSpPr>
            <a:spLocks noGrp="1"/>
          </p:cNvSpPr>
          <p:nvPr>
            <p:ph type="body" sz="quarter" idx="18" hasCustomPrompt="1"/>
          </p:nvPr>
        </p:nvSpPr>
        <p:spPr>
          <a:xfrm>
            <a:off x="726665" y="1959555"/>
            <a:ext cx="2412761" cy="419658"/>
          </a:xfrm>
        </p:spPr>
        <p:txBody>
          <a:bodyPr wrap="none">
            <a:noAutofit/>
          </a:bodyPr>
          <a:lstStyle>
            <a:lvl1pPr>
              <a:defRPr sz="2200" b="1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7" name="Text  3"/>
          <p:cNvSpPr>
            <a:spLocks noGrp="1"/>
          </p:cNvSpPr>
          <p:nvPr>
            <p:ph type="body" sz="quarter" idx="10" hasCustomPrompt="1"/>
          </p:nvPr>
        </p:nvSpPr>
        <p:spPr>
          <a:xfrm>
            <a:off x="726663" y="2399384"/>
            <a:ext cx="2520000" cy="1091878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lnSpc>
                <a:spcPct val="114000"/>
              </a:lnSpc>
              <a:defRPr lang="ru-RU" sz="1600" baseline="0" dirty="0">
                <a:solidFill>
                  <a:schemeClr val="tx2">
                    <a:lumMod val="75000"/>
                    <a:lumOff val="25000"/>
                  </a:schemeClr>
                </a:solidFill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9" name="Text  4"/>
          <p:cNvSpPr>
            <a:spLocks noGrp="1"/>
          </p:cNvSpPr>
          <p:nvPr>
            <p:ph type="body" sz="quarter" idx="19" hasCustomPrompt="1"/>
          </p:nvPr>
        </p:nvSpPr>
        <p:spPr>
          <a:xfrm>
            <a:off x="5266710" y="1961507"/>
            <a:ext cx="2413207" cy="419658"/>
          </a:xfrm>
        </p:spPr>
        <p:txBody>
          <a:bodyPr wrap="none">
            <a:noAutofit/>
          </a:bodyPr>
          <a:lstStyle>
            <a:lvl1pPr>
              <a:defRPr sz="2200" b="1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10" name="Text  5"/>
          <p:cNvSpPr>
            <a:spLocks noGrp="1"/>
          </p:cNvSpPr>
          <p:nvPr>
            <p:ph type="body" sz="quarter" idx="20" hasCustomPrompt="1"/>
          </p:nvPr>
        </p:nvSpPr>
        <p:spPr>
          <a:xfrm>
            <a:off x="5266707" y="2401336"/>
            <a:ext cx="2520000" cy="1091878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lnSpc>
                <a:spcPct val="114000"/>
              </a:lnSpc>
              <a:defRPr lang="ru-RU" sz="1600" baseline="0" dirty="0">
                <a:solidFill>
                  <a:schemeClr val="tx2">
                    <a:lumMod val="75000"/>
                    <a:lumOff val="25000"/>
                  </a:schemeClr>
                </a:solidFill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11" name="Text  6"/>
          <p:cNvSpPr>
            <a:spLocks noGrp="1"/>
          </p:cNvSpPr>
          <p:nvPr>
            <p:ph type="body" sz="quarter" idx="21" hasCustomPrompt="1"/>
          </p:nvPr>
        </p:nvSpPr>
        <p:spPr>
          <a:xfrm>
            <a:off x="3139426" y="4722025"/>
            <a:ext cx="2497895" cy="419658"/>
          </a:xfrm>
        </p:spPr>
        <p:txBody>
          <a:bodyPr wrap="none">
            <a:noAutofit/>
          </a:bodyPr>
          <a:lstStyle>
            <a:lvl1pPr>
              <a:defRPr sz="2200" b="1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12" name="Text  7"/>
          <p:cNvSpPr>
            <a:spLocks noGrp="1"/>
          </p:cNvSpPr>
          <p:nvPr>
            <p:ph type="body" sz="quarter" idx="22" hasCustomPrompt="1"/>
          </p:nvPr>
        </p:nvSpPr>
        <p:spPr>
          <a:xfrm>
            <a:off x="3139424" y="5161855"/>
            <a:ext cx="2520000" cy="1116295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lnSpc>
                <a:spcPct val="114000"/>
              </a:lnSpc>
              <a:defRPr lang="ru-RU" sz="1600" baseline="0" dirty="0">
                <a:solidFill>
                  <a:schemeClr val="tx2">
                    <a:lumMod val="75000"/>
                    <a:lumOff val="25000"/>
                  </a:schemeClr>
                </a:solidFill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13" name="Text  8"/>
          <p:cNvSpPr>
            <a:spLocks noGrp="1"/>
          </p:cNvSpPr>
          <p:nvPr>
            <p:ph type="body" sz="quarter" idx="23" hasCustomPrompt="1"/>
          </p:nvPr>
        </p:nvSpPr>
        <p:spPr>
          <a:xfrm>
            <a:off x="7679917" y="4721387"/>
            <a:ext cx="2413995" cy="419658"/>
          </a:xfrm>
        </p:spPr>
        <p:txBody>
          <a:bodyPr wrap="none">
            <a:noAutofit/>
          </a:bodyPr>
          <a:lstStyle>
            <a:lvl1pPr>
              <a:defRPr sz="2200" b="1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14" name="Text  9"/>
          <p:cNvSpPr>
            <a:spLocks noGrp="1"/>
          </p:cNvSpPr>
          <p:nvPr>
            <p:ph type="body" sz="quarter" idx="24" hasCustomPrompt="1"/>
          </p:nvPr>
        </p:nvSpPr>
        <p:spPr>
          <a:xfrm>
            <a:off x="7679915" y="5161217"/>
            <a:ext cx="2520000" cy="1116295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lnSpc>
                <a:spcPct val="114000"/>
              </a:lnSpc>
              <a:defRPr lang="ru-RU" sz="1600" baseline="0" dirty="0">
                <a:solidFill>
                  <a:schemeClr val="tx2">
                    <a:lumMod val="75000"/>
                    <a:lumOff val="25000"/>
                  </a:schemeClr>
                </a:solidFill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17" name="Text  10"/>
          <p:cNvSpPr>
            <a:spLocks noGrp="1"/>
          </p:cNvSpPr>
          <p:nvPr>
            <p:ph type="body" sz="quarter" idx="25" hasCustomPrompt="1"/>
          </p:nvPr>
        </p:nvSpPr>
        <p:spPr>
          <a:xfrm>
            <a:off x="9015444" y="1959987"/>
            <a:ext cx="2463385" cy="419658"/>
          </a:xfrm>
        </p:spPr>
        <p:txBody>
          <a:bodyPr wrap="none">
            <a:noAutofit/>
          </a:bodyPr>
          <a:lstStyle>
            <a:lvl1pPr>
              <a:defRPr sz="2200" b="1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18" name="Text  11"/>
          <p:cNvSpPr>
            <a:spLocks noGrp="1"/>
          </p:cNvSpPr>
          <p:nvPr>
            <p:ph type="body" sz="quarter" idx="26" hasCustomPrompt="1"/>
          </p:nvPr>
        </p:nvSpPr>
        <p:spPr>
          <a:xfrm>
            <a:off x="9015441" y="2399816"/>
            <a:ext cx="2520000" cy="1091878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lnSpc>
                <a:spcPct val="114000"/>
              </a:lnSpc>
              <a:defRPr lang="ru-RU" sz="1600" baseline="0" dirty="0">
                <a:solidFill>
                  <a:schemeClr val="tx2">
                    <a:lumMod val="75000"/>
                    <a:lumOff val="25000"/>
                  </a:schemeClr>
                </a:solidFill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030678930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1_Title &amp; Subtitle  light">
    <p:bg>
      <p:bgPr>
        <a:gradFill>
          <a:gsLst>
            <a:gs pos="0">
              <a:srgbClr val="246076"/>
            </a:gs>
            <a:gs pos="100000">
              <a:srgbClr val="1987A8"/>
            </a:gs>
          </a:gsLst>
          <a:lin ang="17054404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Graphic 5">
            <a:extLst>
              <a:ext uri="{FF2B5EF4-FFF2-40B4-BE49-F238E27FC236}">
                <a16:creationId xmlns:a16="http://schemas.microsoft.com/office/drawing/2014/main" id="{454E402B-0CEA-76CC-B774-546F74B36185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911597" y="805778"/>
            <a:ext cx="5974978" cy="1029025"/>
          </a:xfrm>
          <a:prstGeom prst="rect">
            <a:avLst/>
          </a:prstGeom>
        </p:spPr>
      </p:pic>
      <p:pic>
        <p:nvPicPr>
          <p:cNvPr id="15" name="Graphic 14">
            <a:extLst>
              <a:ext uri="{FF2B5EF4-FFF2-40B4-BE49-F238E27FC236}">
                <a16:creationId xmlns:a16="http://schemas.microsoft.com/office/drawing/2014/main" id="{316989F7-607E-C42C-04A2-493393925C62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0" y="5118100"/>
            <a:ext cx="6494688" cy="1739900"/>
          </a:xfrm>
          <a:prstGeom prst="rect">
            <a:avLst/>
          </a:prstGeom>
        </p:spPr>
      </p:pic>
      <p:pic>
        <p:nvPicPr>
          <p:cNvPr id="21" name="Graphic 20">
            <a:extLst>
              <a:ext uri="{FF2B5EF4-FFF2-40B4-BE49-F238E27FC236}">
                <a16:creationId xmlns:a16="http://schemas.microsoft.com/office/drawing/2014/main" id="{D79987BE-CCC5-A892-BA86-A5DFE563B222}"/>
              </a:ext>
            </a:extLst>
          </p:cNvPr>
          <p:cNvPicPr>
            <a:picLocks noChangeAspect="1"/>
          </p:cNvPicPr>
          <p:nvPr userDrawn="1"/>
        </p:nvPicPr>
        <p:blipFill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1691464" y="4044950"/>
            <a:ext cx="10500537" cy="2813051"/>
          </a:xfrm>
          <a:prstGeom prst="rect">
            <a:avLst/>
          </a:prstGeom>
        </p:spPr>
      </p:pic>
      <p:pic>
        <p:nvPicPr>
          <p:cNvPr id="2" name="Creative Commons logo">
            <a:extLst>
              <a:ext uri="{FF2B5EF4-FFF2-40B4-BE49-F238E27FC236}">
                <a16:creationId xmlns:a16="http://schemas.microsoft.com/office/drawing/2014/main" id="{86F8946A-B1BF-D2FE-C298-097FC5BB83C8}"/>
              </a:ext>
            </a:extLst>
          </p:cNvPr>
          <p:cNvPicPr>
            <a:picLocks noChangeAspect="1"/>
          </p:cNvPicPr>
          <p:nvPr userDrawn="1"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9"/>
              </a:ext>
            </a:extLst>
          </a:blip>
          <a:stretch>
            <a:fillRect/>
          </a:stretch>
        </p:blipFill>
        <p:spPr>
          <a:xfrm>
            <a:off x="10821972" y="6264471"/>
            <a:ext cx="1143000" cy="400050"/>
          </a:xfrm>
          <a:prstGeom prst="rect">
            <a:avLst/>
          </a:prstGeom>
        </p:spPr>
      </p:pic>
      <p:sp>
        <p:nvSpPr>
          <p:cNvPr id="3" name="Title Text">
            <a:extLst>
              <a:ext uri="{FF2B5EF4-FFF2-40B4-BE49-F238E27FC236}">
                <a16:creationId xmlns:a16="http://schemas.microsoft.com/office/drawing/2014/main" id="{DBF4B890-8A06-A22A-70F4-FB49FCCDF498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1726163" y="1907006"/>
            <a:ext cx="9576837" cy="2619571"/>
          </a:xfrm>
          <a:prstGeom prst="rect">
            <a:avLst/>
          </a:prstGeom>
        </p:spPr>
        <p:txBody>
          <a:bodyPr anchor="b">
            <a:normAutofit/>
          </a:bodyPr>
          <a:lstStyle>
            <a:lvl1pPr algn="l">
              <a:lnSpc>
                <a:spcPct val="80000"/>
              </a:lnSpc>
              <a:defRPr sz="8000" b="0" i="0" cap="none" spc="-136">
                <a:solidFill>
                  <a:schemeClr val="bg1"/>
                </a:solidFill>
                <a:latin typeface="+mn-lt"/>
                <a:ea typeface="Calibri Light" charset="0"/>
                <a:cs typeface="Calibri Light" charset="0"/>
                <a:sym typeface="Open Sans Light"/>
              </a:defRPr>
            </a:lvl1pPr>
          </a:lstStyle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4" name="Body Level One…">
            <a:extLst>
              <a:ext uri="{FF2B5EF4-FFF2-40B4-BE49-F238E27FC236}">
                <a16:creationId xmlns:a16="http://schemas.microsoft.com/office/drawing/2014/main" id="{CC71582C-4629-6DB1-D32F-85D7F89DDB72}"/>
              </a:ext>
            </a:extLst>
          </p:cNvPr>
          <p:cNvSpPr txBox="1">
            <a:spLocks noGrp="1"/>
          </p:cNvSpPr>
          <p:nvPr>
            <p:ph type="body" sz="quarter" idx="1"/>
          </p:nvPr>
        </p:nvSpPr>
        <p:spPr>
          <a:xfrm>
            <a:off x="1726163" y="4741162"/>
            <a:ext cx="9576837" cy="1503400"/>
          </a:xfrm>
          <a:prstGeom prst="rect">
            <a:avLst/>
          </a:prstGeom>
        </p:spPr>
        <p:txBody>
          <a:bodyPr/>
          <a:lstStyle>
            <a:lvl1pPr marL="0" indent="0" algn="l">
              <a:lnSpc>
                <a:spcPct val="120000"/>
              </a:lnSpc>
              <a:buClr>
                <a:schemeClr val="bg1"/>
              </a:buClr>
              <a:buNone/>
              <a:defRPr sz="4000" b="0" i="0" spc="0">
                <a:solidFill>
                  <a:schemeClr val="bg1"/>
                </a:solidFill>
                <a:latin typeface="+mn-lt"/>
                <a:ea typeface="Calibri Light" charset="0"/>
                <a:cs typeface="Calibri Light" charset="0"/>
              </a:defRPr>
            </a:lvl1pPr>
            <a:lvl2pPr indent="0" algn="l">
              <a:lnSpc>
                <a:spcPct val="120000"/>
              </a:lnSpc>
              <a:buClr>
                <a:schemeClr val="bg1"/>
              </a:buClr>
              <a:defRPr sz="1600" b="0" spc="0">
                <a:solidFill>
                  <a:schemeClr val="tx1"/>
                </a:solidFill>
                <a:latin typeface="+mn-lt"/>
                <a:ea typeface="Calibri" charset="0"/>
                <a:cs typeface="Calibri" charset="0"/>
                <a:sym typeface="Georgia"/>
              </a:defRPr>
            </a:lvl2pPr>
            <a:lvl3pPr algn="l">
              <a:lnSpc>
                <a:spcPct val="120000"/>
              </a:lnSpc>
              <a:buClr>
                <a:schemeClr val="bg1"/>
              </a:buClr>
              <a:defRPr sz="1200" b="0" i="1" spc="0">
                <a:solidFill>
                  <a:schemeClr val="tx1"/>
                </a:solidFill>
                <a:latin typeface="+mn-lt"/>
                <a:ea typeface="Calibri Light" charset="0"/>
                <a:cs typeface="Calibri Light" charset="0"/>
              </a:defRPr>
            </a:lvl3pPr>
            <a:lvl4pPr algn="l">
              <a:lnSpc>
                <a:spcPct val="120000"/>
              </a:lnSpc>
              <a:buClr>
                <a:schemeClr val="bg1"/>
              </a:buClr>
              <a:defRPr sz="1200" spc="0">
                <a:solidFill>
                  <a:schemeClr val="tx1"/>
                </a:solidFill>
                <a:latin typeface="+mn-lt"/>
                <a:ea typeface="Georgia"/>
                <a:cs typeface="Georgia"/>
                <a:sym typeface="Georgia"/>
              </a:defRPr>
            </a:lvl4pPr>
            <a:lvl5pPr algn="l">
              <a:lnSpc>
                <a:spcPct val="120000"/>
              </a:lnSpc>
              <a:buClr>
                <a:schemeClr val="bg1"/>
              </a:buClr>
              <a:defRPr sz="1200" b="0" i="1" spc="0">
                <a:solidFill>
                  <a:schemeClr val="tx1"/>
                </a:solidFill>
                <a:latin typeface="+mn-lt"/>
                <a:ea typeface="Calibri Light" charset="0"/>
                <a:cs typeface="Calibri Light" charset="0"/>
              </a:defRPr>
            </a:lvl5pPr>
          </a:lstStyle>
          <a:p>
            <a:pPr lvl="0"/>
            <a:r>
              <a:rPr lang="en-US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027526988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4320">
          <p15:clr>
            <a:srgbClr val="FBAE40"/>
          </p15:clr>
        </p15:guide>
        <p15:guide id="2" pos="7680">
          <p15:clr>
            <a:srgbClr val="FBAE40"/>
          </p15:clr>
        </p15:guide>
      </p15:sldGuideLst>
    </p:ext>
  </p:extLst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7D085ED-5D25-B048-1F9F-9DD6333779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4C0821C-30ED-A311-1D13-4B49BF33CFF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842932868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C979882-A544-B115-8CBB-598356A9ECE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>
            <a:norm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498157D-C18E-142E-6CE7-F40F28B2C30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>
            <a:normAutofit/>
          </a:bodyPr>
          <a:lstStyle>
            <a:lvl1pPr marL="0" indent="0">
              <a:buNone/>
              <a:defRPr sz="28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790065252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ECC772-8D91-2D76-2150-0055793234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E4513A-73A9-F154-2097-4F022AC1C4F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7E9BBD4-CC86-F9F8-05AF-CC59CA06F93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929782350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E38F136-C1AC-2584-FED2-35A61D6151C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0755BDF-B145-20D4-81DC-857DDE6EE5A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1B17A9F-5174-D1B2-01DF-5DB4AE4CDF0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C05FC63-4EFC-8651-8112-387539FCDED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300A9FD-AF65-0CC4-2ABB-A14A5EACDCF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135086261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425BC5E-FDB3-72F0-CE15-07F48E13407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853014098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209905709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CEFFE9-E7EF-09BC-01AA-6022F7E1CD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987425"/>
            <a:ext cx="3932237" cy="1920875"/>
          </a:xfrm>
        </p:spPr>
        <p:txBody>
          <a:bodyPr anchor="b">
            <a:no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2EE68A2-6E51-E1A3-28B8-B10EF2B4C0E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7EFF95F-319D-F3F1-4560-740C491DACD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908300"/>
            <a:ext cx="3932237" cy="2960688"/>
          </a:xfrm>
        </p:spPr>
        <p:txBody>
          <a:bodyPr>
            <a:normAutofit/>
          </a:bodyPr>
          <a:lstStyle>
            <a:lvl1pPr marL="0" indent="0">
              <a:buNone/>
              <a:defRPr sz="2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84147126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Module 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 1"/>
          <p:cNvSpPr>
            <a:spLocks noGrp="1"/>
          </p:cNvSpPr>
          <p:nvPr>
            <p:ph type="pic" sz="quarter" idx="15"/>
          </p:nvPr>
        </p:nvSpPr>
        <p:spPr>
          <a:xfrm>
            <a:off x="0" y="0"/>
            <a:ext cx="12192000" cy="6858000"/>
          </a:xfrm>
        </p:spPr>
        <p:txBody>
          <a:bodyPr/>
          <a:lstStyle/>
          <a:p>
            <a:r>
              <a:rPr lang="en-US"/>
              <a:t>Click icon to add picture</a:t>
            </a:r>
            <a:endParaRPr lang="ru-RU"/>
          </a:p>
        </p:txBody>
      </p:sp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709105" y="4087905"/>
            <a:ext cx="8198227" cy="859324"/>
          </a:xfrm>
        </p:spPr>
        <p:txBody>
          <a:bodyPr wrap="none">
            <a:noAutofit/>
          </a:bodyPr>
          <a:lstStyle>
            <a:lvl1pPr>
              <a:defRPr sz="3800" b="1"/>
            </a:lvl1pPr>
          </a:lstStyle>
          <a:p>
            <a:r>
              <a:rPr lang="en-US"/>
              <a:t>Click to add title</a:t>
            </a:r>
            <a:endParaRPr lang="ru-RU"/>
          </a:p>
        </p:txBody>
      </p:sp>
      <p:sp>
        <p:nvSpPr>
          <p:cNvPr id="4" name="Text  1"/>
          <p:cNvSpPr>
            <a:spLocks noGrp="1"/>
          </p:cNvSpPr>
          <p:nvPr>
            <p:ph type="body" sz="quarter" idx="13" hasCustomPrompt="1"/>
          </p:nvPr>
        </p:nvSpPr>
        <p:spPr>
          <a:xfrm>
            <a:off x="709107" y="4990284"/>
            <a:ext cx="6670640" cy="653769"/>
          </a:xfrm>
        </p:spPr>
        <p:txBody>
          <a:bodyPr wrap="square">
            <a:noAutofit/>
          </a:bodyPr>
          <a:lstStyle>
            <a:lvl1pPr>
              <a:lnSpc>
                <a:spcPct val="114000"/>
              </a:lnSpc>
              <a:defRPr lang="ru-RU" sz="1600" dirty="0">
                <a:solidFill>
                  <a:schemeClr val="tx2">
                    <a:lumMod val="75000"/>
                    <a:lumOff val="25000"/>
                  </a:schemeClr>
                </a:solidFill>
                <a:latin typeface="+mn-lt"/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6" name="Text  2"/>
          <p:cNvSpPr>
            <a:spLocks noGrp="1"/>
          </p:cNvSpPr>
          <p:nvPr>
            <p:ph type="body" sz="quarter" idx="14" hasCustomPrompt="1"/>
          </p:nvPr>
        </p:nvSpPr>
        <p:spPr>
          <a:xfrm>
            <a:off x="710901" y="3295312"/>
            <a:ext cx="1817147" cy="478272"/>
          </a:xfrm>
        </p:spPr>
        <p:txBody>
          <a:bodyPr wrap="none">
            <a:noAutofit/>
          </a:bodyPr>
          <a:lstStyle>
            <a:lvl1pPr>
              <a:defRPr lang="ru-RU" sz="2200" b="1" dirty="0">
                <a:solidFill>
                  <a:schemeClr val="bg1"/>
                </a:solidFill>
                <a:latin typeface="+mj-lt"/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939239062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Summar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1358193" y="696689"/>
            <a:ext cx="6726264" cy="795303"/>
          </a:xfrm>
        </p:spPr>
        <p:txBody>
          <a:bodyPr vert="horz" wrap="none" lIns="91440" tIns="45720" rIns="91440" bIns="45720" rtlCol="0" anchor="ctr">
            <a:noAutofit/>
          </a:bodyPr>
          <a:lstStyle>
            <a:lvl1pPr>
              <a:defRPr lang="ru-RU" sz="3800" b="1" baseline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marL="0" lvl="0"/>
            <a:r>
              <a:rPr lang="en-US"/>
              <a:t>Click to add title</a:t>
            </a:r>
            <a:endParaRPr lang="ru-RU"/>
          </a:p>
        </p:txBody>
      </p:sp>
      <p:sp>
        <p:nvSpPr>
          <p:cNvPr id="4" name="Picture  1"/>
          <p:cNvSpPr>
            <a:spLocks noGrp="1"/>
          </p:cNvSpPr>
          <p:nvPr>
            <p:ph type="pic" sz="quarter" idx="20"/>
          </p:nvPr>
        </p:nvSpPr>
        <p:spPr>
          <a:xfrm>
            <a:off x="6343650" y="0"/>
            <a:ext cx="5848351" cy="6858000"/>
          </a:xfrm>
          <a:custGeom>
            <a:avLst/>
            <a:gdLst>
              <a:gd name="connsiteX0" fmla="*/ 0 w 7733944"/>
              <a:gd name="connsiteY0" fmla="*/ 5759867 h 5759867"/>
              <a:gd name="connsiteX1" fmla="*/ 1439967 w 7733944"/>
              <a:gd name="connsiteY1" fmla="*/ 0 h 5759867"/>
              <a:gd name="connsiteX2" fmla="*/ 7733944 w 7733944"/>
              <a:gd name="connsiteY2" fmla="*/ 0 h 5759867"/>
              <a:gd name="connsiteX3" fmla="*/ 6293977 w 7733944"/>
              <a:gd name="connsiteY3" fmla="*/ 5759867 h 5759867"/>
              <a:gd name="connsiteX4" fmla="*/ 0 w 7733944"/>
              <a:gd name="connsiteY4" fmla="*/ 5759867 h 5759867"/>
              <a:gd name="connsiteX0" fmla="*/ 0 w 7743837"/>
              <a:gd name="connsiteY0" fmla="*/ 5759867 h 5768105"/>
              <a:gd name="connsiteX1" fmla="*/ 1439967 w 7743837"/>
              <a:gd name="connsiteY1" fmla="*/ 0 h 5768105"/>
              <a:gd name="connsiteX2" fmla="*/ 7733944 w 7743837"/>
              <a:gd name="connsiteY2" fmla="*/ 0 h 5768105"/>
              <a:gd name="connsiteX3" fmla="*/ 7743837 w 7743837"/>
              <a:gd name="connsiteY3" fmla="*/ 5768105 h 5768105"/>
              <a:gd name="connsiteX4" fmla="*/ 0 w 7743837"/>
              <a:gd name="connsiteY4" fmla="*/ 5759867 h 5768105"/>
              <a:gd name="connsiteX0" fmla="*/ 0 w 7743837"/>
              <a:gd name="connsiteY0" fmla="*/ 5759867 h 5768105"/>
              <a:gd name="connsiteX1" fmla="*/ 2300178 w 7743837"/>
              <a:gd name="connsiteY1" fmla="*/ 0 h 5768105"/>
              <a:gd name="connsiteX2" fmla="*/ 7733944 w 7743837"/>
              <a:gd name="connsiteY2" fmla="*/ 0 h 5768105"/>
              <a:gd name="connsiteX3" fmla="*/ 7743837 w 7743837"/>
              <a:gd name="connsiteY3" fmla="*/ 5768105 h 5768105"/>
              <a:gd name="connsiteX4" fmla="*/ 0 w 7743837"/>
              <a:gd name="connsiteY4" fmla="*/ 5759867 h 5768105"/>
              <a:gd name="connsiteX0" fmla="*/ 0 w 7743837"/>
              <a:gd name="connsiteY0" fmla="*/ 5773379 h 5781617"/>
              <a:gd name="connsiteX1" fmla="*/ 2444247 w 7743837"/>
              <a:gd name="connsiteY1" fmla="*/ 0 h 5781617"/>
              <a:gd name="connsiteX2" fmla="*/ 7733944 w 7743837"/>
              <a:gd name="connsiteY2" fmla="*/ 13512 h 5781617"/>
              <a:gd name="connsiteX3" fmla="*/ 7743837 w 7743837"/>
              <a:gd name="connsiteY3" fmla="*/ 5781617 h 5781617"/>
              <a:gd name="connsiteX4" fmla="*/ 0 w 7743837"/>
              <a:gd name="connsiteY4" fmla="*/ 5773379 h 5781617"/>
              <a:gd name="connsiteX0" fmla="*/ 0 w 7657396"/>
              <a:gd name="connsiteY0" fmla="*/ 5773379 h 5781617"/>
              <a:gd name="connsiteX1" fmla="*/ 2357806 w 7657396"/>
              <a:gd name="connsiteY1" fmla="*/ 0 h 5781617"/>
              <a:gd name="connsiteX2" fmla="*/ 7647503 w 7657396"/>
              <a:gd name="connsiteY2" fmla="*/ 13512 h 5781617"/>
              <a:gd name="connsiteX3" fmla="*/ 7657396 w 7657396"/>
              <a:gd name="connsiteY3" fmla="*/ 5781617 h 5781617"/>
              <a:gd name="connsiteX4" fmla="*/ 0 w 7657396"/>
              <a:gd name="connsiteY4" fmla="*/ 5773379 h 5781617"/>
              <a:gd name="connsiteX0" fmla="*/ 0 w 7657396"/>
              <a:gd name="connsiteY0" fmla="*/ 5773379 h 5781617"/>
              <a:gd name="connsiteX1" fmla="*/ 2012041 w 7657396"/>
              <a:gd name="connsiteY1" fmla="*/ 0 h 5781617"/>
              <a:gd name="connsiteX2" fmla="*/ 7647503 w 7657396"/>
              <a:gd name="connsiteY2" fmla="*/ 13512 h 5781617"/>
              <a:gd name="connsiteX3" fmla="*/ 7657396 w 7657396"/>
              <a:gd name="connsiteY3" fmla="*/ 5781617 h 5781617"/>
              <a:gd name="connsiteX4" fmla="*/ 0 w 7657396"/>
              <a:gd name="connsiteY4" fmla="*/ 5773379 h 5781617"/>
              <a:gd name="connsiteX0" fmla="*/ 0 w 7657396"/>
              <a:gd name="connsiteY0" fmla="*/ 5759867 h 5768105"/>
              <a:gd name="connsiteX1" fmla="*/ 3334001 w 7657396"/>
              <a:gd name="connsiteY1" fmla="*/ 2548 h 5768105"/>
              <a:gd name="connsiteX2" fmla="*/ 7647503 w 7657396"/>
              <a:gd name="connsiteY2" fmla="*/ 0 h 5768105"/>
              <a:gd name="connsiteX3" fmla="*/ 7657396 w 7657396"/>
              <a:gd name="connsiteY3" fmla="*/ 5768105 h 5768105"/>
              <a:gd name="connsiteX4" fmla="*/ 0 w 7657396"/>
              <a:gd name="connsiteY4" fmla="*/ 5759867 h 576810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657396" h="5768105">
                <a:moveTo>
                  <a:pt x="0" y="5759867"/>
                </a:moveTo>
                <a:lnTo>
                  <a:pt x="3334001" y="2548"/>
                </a:lnTo>
                <a:lnTo>
                  <a:pt x="7647503" y="0"/>
                </a:lnTo>
                <a:cubicBezTo>
                  <a:pt x="7650801" y="1922702"/>
                  <a:pt x="7654098" y="3845403"/>
                  <a:pt x="7657396" y="5768105"/>
                </a:cubicBezTo>
                <a:lnTo>
                  <a:pt x="0" y="5759867"/>
                </a:lnTo>
                <a:close/>
              </a:path>
            </a:pathLst>
          </a:custGeom>
        </p:spPr>
        <p:txBody>
          <a:bodyPr/>
          <a:lstStyle>
            <a:lvl1pPr marL="0" indent="0">
              <a:buNone/>
              <a:defRPr/>
            </a:lvl1pPr>
          </a:lstStyle>
          <a:p>
            <a:r>
              <a:rPr lang="en-US"/>
              <a:t>Click icon to add picture</a:t>
            </a:r>
            <a:endParaRPr lang="ru-RU"/>
          </a:p>
        </p:txBody>
      </p:sp>
      <p:sp>
        <p:nvSpPr>
          <p:cNvPr id="7" name="Text  1"/>
          <p:cNvSpPr>
            <a:spLocks noGrp="1"/>
          </p:cNvSpPr>
          <p:nvPr>
            <p:ph type="body" sz="quarter" idx="21" hasCustomPrompt="1"/>
          </p:nvPr>
        </p:nvSpPr>
        <p:spPr>
          <a:xfrm>
            <a:off x="819150" y="1905000"/>
            <a:ext cx="5848351" cy="616258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lnSpc>
                <a:spcPct val="113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</a:defRPr>
            </a:lvl1pPr>
          </a:lstStyle>
          <a:p>
            <a:pPr lvl="0">
              <a:lnSpc>
                <a:spcPct val="100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8" name="Text  2"/>
          <p:cNvSpPr>
            <a:spLocks noGrp="1"/>
          </p:cNvSpPr>
          <p:nvPr>
            <p:ph type="body" sz="quarter" idx="22" hasCustomPrompt="1"/>
          </p:nvPr>
        </p:nvSpPr>
        <p:spPr>
          <a:xfrm>
            <a:off x="1466851" y="2919877"/>
            <a:ext cx="3924300" cy="338554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defRPr lang="ru-RU" sz="1600" dirty="0">
                <a:solidFill>
                  <a:schemeClr val="tx1">
                    <a:alpha val="65000"/>
                  </a:schemeClr>
                </a:solidFill>
              </a:defRPr>
            </a:lvl1pPr>
          </a:lstStyle>
          <a:p>
            <a:pPr lvl="0">
              <a:lnSpc>
                <a:spcPct val="100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9" name="Text  3"/>
          <p:cNvSpPr>
            <a:spLocks noGrp="1"/>
          </p:cNvSpPr>
          <p:nvPr>
            <p:ph type="body" sz="quarter" idx="23" hasCustomPrompt="1"/>
          </p:nvPr>
        </p:nvSpPr>
        <p:spPr>
          <a:xfrm>
            <a:off x="1466851" y="3730050"/>
            <a:ext cx="3924300" cy="338554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defRPr lang="ru-RU" sz="1600" dirty="0">
                <a:solidFill>
                  <a:schemeClr val="tx1">
                    <a:alpha val="65000"/>
                  </a:schemeClr>
                </a:solidFill>
              </a:defRPr>
            </a:lvl1pPr>
          </a:lstStyle>
          <a:p>
            <a:pPr lvl="0">
              <a:lnSpc>
                <a:spcPct val="100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10" name="Text  4"/>
          <p:cNvSpPr>
            <a:spLocks noGrp="1"/>
          </p:cNvSpPr>
          <p:nvPr>
            <p:ph type="body" sz="quarter" idx="24" hasCustomPrompt="1"/>
          </p:nvPr>
        </p:nvSpPr>
        <p:spPr>
          <a:xfrm>
            <a:off x="1466851" y="4540223"/>
            <a:ext cx="3924300" cy="338554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defRPr lang="ru-RU" sz="1600" dirty="0">
                <a:solidFill>
                  <a:schemeClr val="tx1">
                    <a:alpha val="65000"/>
                  </a:schemeClr>
                </a:solidFill>
              </a:defRPr>
            </a:lvl1pPr>
          </a:lstStyle>
          <a:p>
            <a:pPr lvl="0">
              <a:lnSpc>
                <a:spcPct val="100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11" name="Text  5"/>
          <p:cNvSpPr>
            <a:spLocks noGrp="1"/>
          </p:cNvSpPr>
          <p:nvPr>
            <p:ph type="body" sz="quarter" idx="25" hasCustomPrompt="1"/>
          </p:nvPr>
        </p:nvSpPr>
        <p:spPr>
          <a:xfrm>
            <a:off x="1466851" y="5350396"/>
            <a:ext cx="3924300" cy="338554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defRPr lang="ru-RU" sz="1600" dirty="0">
                <a:solidFill>
                  <a:schemeClr val="tx1">
                    <a:alpha val="65000"/>
                  </a:schemeClr>
                </a:solidFill>
              </a:defRPr>
            </a:lvl1pPr>
          </a:lstStyle>
          <a:p>
            <a:pPr lvl="0">
              <a:lnSpc>
                <a:spcPct val="100000"/>
              </a:lnSpc>
            </a:pPr>
            <a:r>
              <a:rPr lang="en-US"/>
              <a:t>Click to add text</a:t>
            </a:r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263072166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60/40 Picture Right 2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1354376" y="711788"/>
            <a:ext cx="6684725" cy="747579"/>
          </a:xfrm>
        </p:spPr>
        <p:txBody>
          <a:bodyPr vert="horz" wrap="none" lIns="91440" tIns="45720" rIns="91440" bIns="45720" rtlCol="0" anchor="ctr">
            <a:noAutofit/>
          </a:bodyPr>
          <a:lstStyle>
            <a:lvl1pPr>
              <a:defRPr lang="ru-RU" sz="3800" b="1" baseline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marL="0" lvl="0"/>
            <a:r>
              <a:rPr lang="en-US"/>
              <a:t>Click to add title</a:t>
            </a:r>
            <a:endParaRPr lang="ru-RU"/>
          </a:p>
        </p:txBody>
      </p:sp>
      <p:sp>
        <p:nvSpPr>
          <p:cNvPr id="4" name="Text  1"/>
          <p:cNvSpPr>
            <a:spLocks noGrp="1"/>
          </p:cNvSpPr>
          <p:nvPr>
            <p:ph type="body" sz="quarter" idx="10" hasCustomPrompt="1"/>
          </p:nvPr>
        </p:nvSpPr>
        <p:spPr>
          <a:xfrm>
            <a:off x="1973556" y="1953586"/>
            <a:ext cx="3964789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5" name="Text  2"/>
          <p:cNvSpPr>
            <a:spLocks noGrp="1"/>
          </p:cNvSpPr>
          <p:nvPr>
            <p:ph type="body" sz="quarter" idx="11" hasCustomPrompt="1"/>
          </p:nvPr>
        </p:nvSpPr>
        <p:spPr>
          <a:xfrm>
            <a:off x="1973556" y="2774049"/>
            <a:ext cx="3964789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6" name="Text  3"/>
          <p:cNvSpPr>
            <a:spLocks noGrp="1"/>
          </p:cNvSpPr>
          <p:nvPr>
            <p:ph type="body" sz="quarter" idx="12" hasCustomPrompt="1"/>
          </p:nvPr>
        </p:nvSpPr>
        <p:spPr>
          <a:xfrm>
            <a:off x="1973555" y="3594512"/>
            <a:ext cx="3964789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7" name="Text  4"/>
          <p:cNvSpPr>
            <a:spLocks noGrp="1"/>
          </p:cNvSpPr>
          <p:nvPr>
            <p:ph type="body" sz="quarter" idx="13" hasCustomPrompt="1"/>
          </p:nvPr>
        </p:nvSpPr>
        <p:spPr>
          <a:xfrm>
            <a:off x="1973555" y="4414975"/>
            <a:ext cx="3964789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8" name="Text  5"/>
          <p:cNvSpPr>
            <a:spLocks noGrp="1"/>
          </p:cNvSpPr>
          <p:nvPr>
            <p:ph type="body" sz="quarter" idx="15" hasCustomPrompt="1"/>
          </p:nvPr>
        </p:nvSpPr>
        <p:spPr>
          <a:xfrm>
            <a:off x="2031881" y="5498417"/>
            <a:ext cx="3495675" cy="653769"/>
          </a:xfrm>
        </p:spPr>
        <p:txBody>
          <a:bodyPr wrap="square">
            <a:noAutofit/>
          </a:bodyPr>
          <a:lstStyle>
            <a:lvl1pPr>
              <a:lnSpc>
                <a:spcPct val="114000"/>
              </a:lnSpc>
              <a:defRPr lang="ru-RU" sz="1200" baseline="0" dirty="0">
                <a:solidFill>
                  <a:schemeClr val="tx2">
                    <a:lumMod val="50000"/>
                    <a:lumOff val="50000"/>
                  </a:schemeClr>
                </a:solidFill>
                <a:latin typeface="+mn-lt"/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9" name="Text  6"/>
          <p:cNvSpPr>
            <a:spLocks noGrp="1"/>
          </p:cNvSpPr>
          <p:nvPr>
            <p:ph type="body" sz="quarter" idx="17" hasCustomPrompt="1"/>
          </p:nvPr>
        </p:nvSpPr>
        <p:spPr>
          <a:xfrm>
            <a:off x="225713" y="717459"/>
            <a:ext cx="770748" cy="533400"/>
          </a:xfrm>
        </p:spPr>
        <p:txBody>
          <a:bodyPr>
            <a:noAutofit/>
          </a:bodyPr>
          <a:lstStyle>
            <a:lvl1pPr>
              <a:defRPr sz="3800" b="1">
                <a:solidFill>
                  <a:schemeClr val="bg1"/>
                </a:solidFill>
                <a:latin typeface="+mj-lt"/>
              </a:defRPr>
            </a:lvl1pPr>
          </a:lstStyle>
          <a:p>
            <a:pPr lvl="0"/>
            <a:r>
              <a:rPr lang="en-US"/>
              <a:t>#</a:t>
            </a:r>
            <a:endParaRPr lang="ru-RU"/>
          </a:p>
        </p:txBody>
      </p:sp>
      <p:sp>
        <p:nvSpPr>
          <p:cNvPr id="11" name="Picture  1"/>
          <p:cNvSpPr>
            <a:spLocks noGrp="1"/>
          </p:cNvSpPr>
          <p:nvPr>
            <p:ph type="pic" sz="quarter" idx="20"/>
          </p:nvPr>
        </p:nvSpPr>
        <p:spPr>
          <a:xfrm>
            <a:off x="6343650" y="16028"/>
            <a:ext cx="5848351" cy="6841972"/>
          </a:xfrm>
          <a:custGeom>
            <a:avLst/>
            <a:gdLst>
              <a:gd name="connsiteX0" fmla="*/ 0 w 7733944"/>
              <a:gd name="connsiteY0" fmla="*/ 5759867 h 5759867"/>
              <a:gd name="connsiteX1" fmla="*/ 1439967 w 7733944"/>
              <a:gd name="connsiteY1" fmla="*/ 0 h 5759867"/>
              <a:gd name="connsiteX2" fmla="*/ 7733944 w 7733944"/>
              <a:gd name="connsiteY2" fmla="*/ 0 h 5759867"/>
              <a:gd name="connsiteX3" fmla="*/ 6293977 w 7733944"/>
              <a:gd name="connsiteY3" fmla="*/ 5759867 h 5759867"/>
              <a:gd name="connsiteX4" fmla="*/ 0 w 7733944"/>
              <a:gd name="connsiteY4" fmla="*/ 5759867 h 5759867"/>
              <a:gd name="connsiteX0" fmla="*/ 0 w 7743837"/>
              <a:gd name="connsiteY0" fmla="*/ 5759867 h 5768105"/>
              <a:gd name="connsiteX1" fmla="*/ 1439967 w 7743837"/>
              <a:gd name="connsiteY1" fmla="*/ 0 h 5768105"/>
              <a:gd name="connsiteX2" fmla="*/ 7733944 w 7743837"/>
              <a:gd name="connsiteY2" fmla="*/ 0 h 5768105"/>
              <a:gd name="connsiteX3" fmla="*/ 7743837 w 7743837"/>
              <a:gd name="connsiteY3" fmla="*/ 5768105 h 5768105"/>
              <a:gd name="connsiteX4" fmla="*/ 0 w 7743837"/>
              <a:gd name="connsiteY4" fmla="*/ 5759867 h 5768105"/>
              <a:gd name="connsiteX0" fmla="*/ 0 w 7743837"/>
              <a:gd name="connsiteY0" fmla="*/ 5759867 h 5768105"/>
              <a:gd name="connsiteX1" fmla="*/ 2300178 w 7743837"/>
              <a:gd name="connsiteY1" fmla="*/ 0 h 5768105"/>
              <a:gd name="connsiteX2" fmla="*/ 7733944 w 7743837"/>
              <a:gd name="connsiteY2" fmla="*/ 0 h 5768105"/>
              <a:gd name="connsiteX3" fmla="*/ 7743837 w 7743837"/>
              <a:gd name="connsiteY3" fmla="*/ 5768105 h 5768105"/>
              <a:gd name="connsiteX4" fmla="*/ 0 w 7743837"/>
              <a:gd name="connsiteY4" fmla="*/ 5759867 h 5768105"/>
              <a:gd name="connsiteX0" fmla="*/ 0 w 7743837"/>
              <a:gd name="connsiteY0" fmla="*/ 5773379 h 5781617"/>
              <a:gd name="connsiteX1" fmla="*/ 2444247 w 7743837"/>
              <a:gd name="connsiteY1" fmla="*/ 0 h 5781617"/>
              <a:gd name="connsiteX2" fmla="*/ 7733944 w 7743837"/>
              <a:gd name="connsiteY2" fmla="*/ 13512 h 5781617"/>
              <a:gd name="connsiteX3" fmla="*/ 7743837 w 7743837"/>
              <a:gd name="connsiteY3" fmla="*/ 5781617 h 5781617"/>
              <a:gd name="connsiteX4" fmla="*/ 0 w 7743837"/>
              <a:gd name="connsiteY4" fmla="*/ 5773379 h 5781617"/>
              <a:gd name="connsiteX0" fmla="*/ 0 w 7657396"/>
              <a:gd name="connsiteY0" fmla="*/ 5773379 h 5781617"/>
              <a:gd name="connsiteX1" fmla="*/ 2357806 w 7657396"/>
              <a:gd name="connsiteY1" fmla="*/ 0 h 5781617"/>
              <a:gd name="connsiteX2" fmla="*/ 7647503 w 7657396"/>
              <a:gd name="connsiteY2" fmla="*/ 13512 h 5781617"/>
              <a:gd name="connsiteX3" fmla="*/ 7657396 w 7657396"/>
              <a:gd name="connsiteY3" fmla="*/ 5781617 h 5781617"/>
              <a:gd name="connsiteX4" fmla="*/ 0 w 7657396"/>
              <a:gd name="connsiteY4" fmla="*/ 5773379 h 5781617"/>
              <a:gd name="connsiteX0" fmla="*/ 0 w 7657396"/>
              <a:gd name="connsiteY0" fmla="*/ 5773379 h 5781617"/>
              <a:gd name="connsiteX1" fmla="*/ 2012041 w 7657396"/>
              <a:gd name="connsiteY1" fmla="*/ 0 h 5781617"/>
              <a:gd name="connsiteX2" fmla="*/ 7647503 w 7657396"/>
              <a:gd name="connsiteY2" fmla="*/ 13512 h 5781617"/>
              <a:gd name="connsiteX3" fmla="*/ 7657396 w 7657396"/>
              <a:gd name="connsiteY3" fmla="*/ 5781617 h 5781617"/>
              <a:gd name="connsiteX4" fmla="*/ 0 w 7657396"/>
              <a:gd name="connsiteY4" fmla="*/ 5773379 h 5781617"/>
              <a:gd name="connsiteX0" fmla="*/ 0 w 7657396"/>
              <a:gd name="connsiteY0" fmla="*/ 5759867 h 5768105"/>
              <a:gd name="connsiteX1" fmla="*/ 3334001 w 7657396"/>
              <a:gd name="connsiteY1" fmla="*/ 2548 h 5768105"/>
              <a:gd name="connsiteX2" fmla="*/ 7647503 w 7657396"/>
              <a:gd name="connsiteY2" fmla="*/ 0 h 5768105"/>
              <a:gd name="connsiteX3" fmla="*/ 7657396 w 7657396"/>
              <a:gd name="connsiteY3" fmla="*/ 5768105 h 5768105"/>
              <a:gd name="connsiteX4" fmla="*/ 0 w 7657396"/>
              <a:gd name="connsiteY4" fmla="*/ 5759867 h 576810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657396" h="5768105">
                <a:moveTo>
                  <a:pt x="0" y="5759867"/>
                </a:moveTo>
                <a:lnTo>
                  <a:pt x="3334001" y="2548"/>
                </a:lnTo>
                <a:lnTo>
                  <a:pt x="7647503" y="0"/>
                </a:lnTo>
                <a:cubicBezTo>
                  <a:pt x="7650801" y="1922702"/>
                  <a:pt x="7654098" y="3845403"/>
                  <a:pt x="7657396" y="5768105"/>
                </a:cubicBezTo>
                <a:lnTo>
                  <a:pt x="0" y="5759867"/>
                </a:lnTo>
                <a:close/>
              </a:path>
            </a:pathLst>
          </a:custGeom>
        </p:spPr>
        <p:txBody>
          <a:bodyPr/>
          <a:lstStyle>
            <a:lvl1pPr marL="0" indent="0">
              <a:buNone/>
              <a:defRPr/>
            </a:lvl1pPr>
          </a:lstStyle>
          <a:p>
            <a:r>
              <a:rPr lang="en-US"/>
              <a:t>Click icon to add picture</a:t>
            </a:r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640897851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Pros and Co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1159043" y="594272"/>
            <a:ext cx="4299223" cy="967244"/>
          </a:xfrm>
        </p:spPr>
        <p:txBody>
          <a:bodyPr vert="horz" wrap="none" lIns="91440" tIns="45720" rIns="91440" bIns="45720" rtlCol="0" anchor="ctr">
            <a:noAutofit/>
          </a:bodyPr>
          <a:lstStyle>
            <a:lvl1pPr>
              <a:defRPr lang="ru-RU" sz="3800" b="1" baseline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marL="0" lvl="0"/>
            <a:r>
              <a:rPr lang="en-US"/>
              <a:t>Click to add title</a:t>
            </a:r>
            <a:endParaRPr lang="ru-RU"/>
          </a:p>
        </p:txBody>
      </p:sp>
      <p:sp>
        <p:nvSpPr>
          <p:cNvPr id="5" name="Text  1"/>
          <p:cNvSpPr txBox="1">
            <a:spLocks/>
          </p:cNvSpPr>
          <p:nvPr/>
        </p:nvSpPr>
        <p:spPr>
          <a:xfrm>
            <a:off x="7939370" y="590864"/>
            <a:ext cx="3959261" cy="967244"/>
          </a:xfrm>
          <a:prstGeom prst="rect">
            <a:avLst/>
          </a:prstGeom>
        </p:spPr>
        <p:txBody>
          <a:bodyPr vert="horz" wrap="none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ru-RU" sz="3800" b="1" kern="120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800" b="1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j-ea"/>
                <a:cs typeface="+mj-cs"/>
              </a:rPr>
              <a:t>Disadvantages</a:t>
            </a:r>
          </a:p>
        </p:txBody>
      </p:sp>
      <p:sp>
        <p:nvSpPr>
          <p:cNvPr id="6" name="Text  1"/>
          <p:cNvSpPr>
            <a:spLocks noGrp="1"/>
          </p:cNvSpPr>
          <p:nvPr>
            <p:ph type="body" sz="quarter" idx="10" hasCustomPrompt="1"/>
          </p:nvPr>
        </p:nvSpPr>
        <p:spPr>
          <a:xfrm>
            <a:off x="1246249" y="1866880"/>
            <a:ext cx="3680083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7" name="Text  2"/>
          <p:cNvSpPr>
            <a:spLocks noGrp="1"/>
          </p:cNvSpPr>
          <p:nvPr>
            <p:ph type="body" sz="quarter" idx="11" hasCustomPrompt="1"/>
          </p:nvPr>
        </p:nvSpPr>
        <p:spPr>
          <a:xfrm>
            <a:off x="1246249" y="2723071"/>
            <a:ext cx="3680083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8" name="Text  3"/>
          <p:cNvSpPr>
            <a:spLocks noGrp="1"/>
          </p:cNvSpPr>
          <p:nvPr>
            <p:ph type="body" sz="quarter" idx="12" hasCustomPrompt="1"/>
          </p:nvPr>
        </p:nvSpPr>
        <p:spPr>
          <a:xfrm>
            <a:off x="1246249" y="3579262"/>
            <a:ext cx="3680083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9" name="Text  4"/>
          <p:cNvSpPr>
            <a:spLocks noGrp="1"/>
          </p:cNvSpPr>
          <p:nvPr>
            <p:ph type="body" sz="quarter" idx="13" hasCustomPrompt="1"/>
          </p:nvPr>
        </p:nvSpPr>
        <p:spPr>
          <a:xfrm>
            <a:off x="1246249" y="4435453"/>
            <a:ext cx="3680083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10" name="Text  5"/>
          <p:cNvSpPr>
            <a:spLocks noGrp="1"/>
          </p:cNvSpPr>
          <p:nvPr>
            <p:ph type="body" sz="quarter" idx="14" hasCustomPrompt="1"/>
          </p:nvPr>
        </p:nvSpPr>
        <p:spPr>
          <a:xfrm>
            <a:off x="1246249" y="5291644"/>
            <a:ext cx="3680083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11" name="Text  6"/>
          <p:cNvSpPr>
            <a:spLocks noGrp="1"/>
          </p:cNvSpPr>
          <p:nvPr>
            <p:ph type="body" sz="quarter" idx="15" hasCustomPrompt="1"/>
          </p:nvPr>
        </p:nvSpPr>
        <p:spPr>
          <a:xfrm>
            <a:off x="7973659" y="1866880"/>
            <a:ext cx="3680083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bg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12" name="Text  7"/>
          <p:cNvSpPr>
            <a:spLocks noGrp="1"/>
          </p:cNvSpPr>
          <p:nvPr>
            <p:ph type="body" sz="quarter" idx="16" hasCustomPrompt="1"/>
          </p:nvPr>
        </p:nvSpPr>
        <p:spPr>
          <a:xfrm>
            <a:off x="7973659" y="2723071"/>
            <a:ext cx="3680083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bg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13" name="Text  8"/>
          <p:cNvSpPr>
            <a:spLocks noGrp="1"/>
          </p:cNvSpPr>
          <p:nvPr>
            <p:ph type="body" sz="quarter" idx="17" hasCustomPrompt="1"/>
          </p:nvPr>
        </p:nvSpPr>
        <p:spPr>
          <a:xfrm>
            <a:off x="7973659" y="3579262"/>
            <a:ext cx="3680083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bg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14" name="Text  9"/>
          <p:cNvSpPr>
            <a:spLocks noGrp="1"/>
          </p:cNvSpPr>
          <p:nvPr>
            <p:ph type="body" sz="quarter" idx="18" hasCustomPrompt="1"/>
          </p:nvPr>
        </p:nvSpPr>
        <p:spPr>
          <a:xfrm>
            <a:off x="7973659" y="4435453"/>
            <a:ext cx="3680083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bg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20" name="Text  10"/>
          <p:cNvSpPr>
            <a:spLocks noGrp="1"/>
          </p:cNvSpPr>
          <p:nvPr>
            <p:ph type="body" sz="quarter" idx="19" hasCustomPrompt="1"/>
          </p:nvPr>
        </p:nvSpPr>
        <p:spPr>
          <a:xfrm>
            <a:off x="7930409" y="590864"/>
            <a:ext cx="3799241" cy="967244"/>
          </a:xfrm>
        </p:spPr>
        <p:txBody>
          <a:bodyPr vert="horz" wrap="none" lIns="91440" tIns="45720" rIns="91440" bIns="45720" rtlCol="0" anchor="ctr">
            <a:noAutofit/>
          </a:bodyPr>
          <a:lstStyle>
            <a:lvl1pPr>
              <a:defRPr lang="ru-RU" sz="3800" b="1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>
              <a:spcBef>
                <a:spcPct val="0"/>
              </a:spcBef>
            </a:pPr>
            <a:r>
              <a:rPr lang="en-US"/>
              <a:t>Click to add text</a:t>
            </a:r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300953919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Company's Miss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3"/>
          <p:cNvSpPr>
            <a:spLocks noGrp="1"/>
          </p:cNvSpPr>
          <p:nvPr>
            <p:ph type="pic" sz="quarter" idx="18"/>
          </p:nvPr>
        </p:nvSpPr>
        <p:spPr>
          <a:xfrm>
            <a:off x="0" y="0"/>
            <a:ext cx="12192000" cy="6858000"/>
          </a:xfr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lang="ru-RU" sz="3600" b="0" kern="1200" baseline="0" dirty="0" smtClean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/>
              <a:t>Click icon to add picture</a:t>
            </a:r>
            <a:endParaRPr lang="ru-RU"/>
          </a:p>
        </p:txBody>
      </p:sp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3187787" y="794086"/>
            <a:ext cx="8081211" cy="607846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ru-RU" sz="3800" b="1" baseline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/>
              <a:t>Click to add title</a:t>
            </a:r>
            <a:endParaRPr lang="ru-RU"/>
          </a:p>
        </p:txBody>
      </p:sp>
      <p:sp>
        <p:nvSpPr>
          <p:cNvPr id="6" name="Text  1"/>
          <p:cNvSpPr>
            <a:spLocks noGrp="1"/>
          </p:cNvSpPr>
          <p:nvPr>
            <p:ph type="body" sz="quarter" idx="10" hasCustomPrompt="1"/>
          </p:nvPr>
        </p:nvSpPr>
        <p:spPr>
          <a:xfrm>
            <a:off x="3211850" y="1961065"/>
            <a:ext cx="4777119" cy="2574840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lnSpc>
                <a:spcPct val="114000"/>
              </a:lnSpc>
              <a:defRPr lang="ru-RU" sz="1600" baseline="0" dirty="0">
                <a:solidFill>
                  <a:schemeClr val="tx2">
                    <a:lumMod val="75000"/>
                    <a:lumOff val="25000"/>
                  </a:schemeClr>
                </a:solidFill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7" name="Text  2"/>
          <p:cNvSpPr>
            <a:spLocks noGrp="1"/>
          </p:cNvSpPr>
          <p:nvPr>
            <p:ph type="body" sz="quarter" idx="15" hasCustomPrompt="1"/>
          </p:nvPr>
        </p:nvSpPr>
        <p:spPr>
          <a:xfrm>
            <a:off x="3942417" y="5143168"/>
            <a:ext cx="3495675" cy="653769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defRPr lang="ru-RU" sz="1200" baseline="0" dirty="0">
                <a:solidFill>
                  <a:schemeClr val="tx2">
                    <a:lumMod val="50000"/>
                    <a:lumOff val="50000"/>
                  </a:schemeClr>
                </a:solidFill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8" name="Text  3"/>
          <p:cNvSpPr>
            <a:spLocks noGrp="1"/>
          </p:cNvSpPr>
          <p:nvPr>
            <p:ph type="body" sz="quarter" idx="17" hasCustomPrompt="1"/>
          </p:nvPr>
        </p:nvSpPr>
        <p:spPr>
          <a:xfrm>
            <a:off x="2054515" y="729491"/>
            <a:ext cx="770748" cy="533400"/>
          </a:xfrm>
        </p:spPr>
        <p:txBody>
          <a:bodyPr>
            <a:noAutofit/>
          </a:bodyPr>
          <a:lstStyle>
            <a:lvl1pPr>
              <a:defRPr sz="3800" b="1">
                <a:solidFill>
                  <a:schemeClr val="bg1"/>
                </a:solidFill>
                <a:latin typeface="+mj-lt"/>
              </a:defRPr>
            </a:lvl1pPr>
          </a:lstStyle>
          <a:p>
            <a:pPr lvl="0"/>
            <a:r>
              <a:rPr lang="en-US"/>
              <a:t>#</a:t>
            </a:r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139028857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7D085ED-5D25-B048-1F9F-9DD6333779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4C0821C-30ED-A311-1D13-4B49BF33CFF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836946305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C979882-A544-B115-8CBB-598356A9ECE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>
            <a:norm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498157D-C18E-142E-6CE7-F40F28B2C30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>
            <a:normAutofit/>
          </a:bodyPr>
          <a:lstStyle>
            <a:lvl1pPr marL="0" indent="0">
              <a:buNone/>
              <a:defRPr sz="28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690418344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ECC772-8D91-2D76-2150-0055793234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E4513A-73A9-F154-2097-4F022AC1C4F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7E9BBD4-CC86-F9F8-05AF-CC59CA06F93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63148640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E38F136-C1AC-2584-FED2-35A61D6151C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0755BDF-B145-20D4-81DC-857DDE6EE5A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1B17A9F-5174-D1B2-01DF-5DB4AE4CDF0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C05FC63-4EFC-8651-8112-387539FCDED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300A9FD-AF65-0CC4-2ABB-A14A5EACDCF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383175250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425BC5E-FDB3-72F0-CE15-07F48E13407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748530584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946913361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1_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CEFFE9-E7EF-09BC-01AA-6022F7E1CD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987425"/>
            <a:ext cx="3932237" cy="1915821"/>
          </a:xfrm>
        </p:spPr>
        <p:txBody>
          <a:bodyPr anchor="b">
            <a:no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2EE68A2-6E51-E1A3-28B8-B10EF2B4C0E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7EFF95F-319D-F3F1-4560-740C491DACD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903246"/>
            <a:ext cx="3932237" cy="2965741"/>
          </a:xfrm>
        </p:spPr>
        <p:txBody>
          <a:bodyPr>
            <a:normAutofit/>
          </a:bodyPr>
          <a:lstStyle>
            <a:lvl1pPr marL="0" indent="0">
              <a:buNone/>
              <a:defRPr sz="2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667607697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7D085ED-5D25-B048-1F9F-9DD6333779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4C0821C-30ED-A311-1D13-4B49BF33CFF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771676478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C979882-A544-B115-8CBB-598356A9ECE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>
            <a:norm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498157D-C18E-142E-6CE7-F40F28B2C30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>
            <a:normAutofit/>
          </a:bodyPr>
          <a:lstStyle>
            <a:lvl1pPr marL="0" indent="0">
              <a:buNone/>
              <a:defRPr sz="28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926415588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ECC772-8D91-2D76-2150-0055793234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E4513A-73A9-F154-2097-4F022AC1C4F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7E9BBD4-CC86-F9F8-05AF-CC59CA06F93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536066717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E38F136-C1AC-2584-FED2-35A61D6151C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0755BDF-B145-20D4-81DC-857DDE6EE5A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1B17A9F-5174-D1B2-01DF-5DB4AE4CDF0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C05FC63-4EFC-8651-8112-387539FCDED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300A9FD-AF65-0CC4-2ABB-A14A5EACDCF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1243357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425BC5E-FDB3-72F0-CE15-07F48E13407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478511852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096767594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CEFFE9-E7EF-09BC-01AA-6022F7E1CD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987425"/>
            <a:ext cx="3932237" cy="1920875"/>
          </a:xfrm>
        </p:spPr>
        <p:txBody>
          <a:bodyPr anchor="b">
            <a:no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2EE68A2-6E51-E1A3-28B8-B10EF2B4C0E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7EFF95F-319D-F3F1-4560-740C491DACD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908300"/>
            <a:ext cx="3932237" cy="2960688"/>
          </a:xfrm>
        </p:spPr>
        <p:txBody>
          <a:bodyPr>
            <a:normAutofit/>
          </a:bodyPr>
          <a:lstStyle>
            <a:lvl1pPr marL="0" indent="0">
              <a:buNone/>
              <a:defRPr sz="2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526683480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Module 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 1"/>
          <p:cNvSpPr>
            <a:spLocks noGrp="1"/>
          </p:cNvSpPr>
          <p:nvPr>
            <p:ph type="pic" sz="quarter" idx="15"/>
          </p:nvPr>
        </p:nvSpPr>
        <p:spPr>
          <a:xfrm>
            <a:off x="0" y="0"/>
            <a:ext cx="12192000" cy="6858000"/>
          </a:xfrm>
        </p:spPr>
        <p:txBody>
          <a:bodyPr/>
          <a:lstStyle/>
          <a:p>
            <a:r>
              <a:rPr lang="en-US"/>
              <a:t>Click icon to add picture</a:t>
            </a:r>
            <a:endParaRPr lang="ru-RU"/>
          </a:p>
        </p:txBody>
      </p:sp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709105" y="4087905"/>
            <a:ext cx="8198227" cy="859324"/>
          </a:xfrm>
        </p:spPr>
        <p:txBody>
          <a:bodyPr wrap="none">
            <a:noAutofit/>
          </a:bodyPr>
          <a:lstStyle>
            <a:lvl1pPr>
              <a:defRPr sz="3800" b="1"/>
            </a:lvl1pPr>
          </a:lstStyle>
          <a:p>
            <a:r>
              <a:rPr lang="en-US"/>
              <a:t>Click to add title</a:t>
            </a:r>
            <a:endParaRPr lang="ru-RU"/>
          </a:p>
        </p:txBody>
      </p:sp>
      <p:sp>
        <p:nvSpPr>
          <p:cNvPr id="4" name="Text  1"/>
          <p:cNvSpPr>
            <a:spLocks noGrp="1"/>
          </p:cNvSpPr>
          <p:nvPr>
            <p:ph type="body" sz="quarter" idx="13" hasCustomPrompt="1"/>
          </p:nvPr>
        </p:nvSpPr>
        <p:spPr>
          <a:xfrm>
            <a:off x="709107" y="4990284"/>
            <a:ext cx="6670640" cy="653769"/>
          </a:xfrm>
        </p:spPr>
        <p:txBody>
          <a:bodyPr wrap="square">
            <a:noAutofit/>
          </a:bodyPr>
          <a:lstStyle>
            <a:lvl1pPr>
              <a:lnSpc>
                <a:spcPct val="114000"/>
              </a:lnSpc>
              <a:defRPr lang="ru-RU" sz="1600" dirty="0">
                <a:solidFill>
                  <a:schemeClr val="tx2">
                    <a:lumMod val="75000"/>
                    <a:lumOff val="25000"/>
                  </a:schemeClr>
                </a:solidFill>
                <a:latin typeface="+mn-lt"/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6" name="Text  2"/>
          <p:cNvSpPr>
            <a:spLocks noGrp="1"/>
          </p:cNvSpPr>
          <p:nvPr>
            <p:ph type="body" sz="quarter" idx="14" hasCustomPrompt="1"/>
          </p:nvPr>
        </p:nvSpPr>
        <p:spPr>
          <a:xfrm>
            <a:off x="710901" y="3295312"/>
            <a:ext cx="1817147" cy="478272"/>
          </a:xfrm>
        </p:spPr>
        <p:txBody>
          <a:bodyPr wrap="none">
            <a:noAutofit/>
          </a:bodyPr>
          <a:lstStyle>
            <a:lvl1pPr>
              <a:defRPr lang="ru-RU" sz="2200" b="1" dirty="0">
                <a:solidFill>
                  <a:schemeClr val="bg1"/>
                </a:solidFill>
                <a:latin typeface="+mj-lt"/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463460116"/>
      </p:ext>
    </p:extLst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Main M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Picture  1"/>
          <p:cNvSpPr>
            <a:spLocks noGrp="1"/>
          </p:cNvSpPr>
          <p:nvPr>
            <p:ph type="pic" sz="quarter" idx="14"/>
          </p:nvPr>
        </p:nvSpPr>
        <p:spPr>
          <a:xfrm>
            <a:off x="0" y="0"/>
            <a:ext cx="12192000" cy="6858000"/>
          </a:xfrm>
        </p:spPr>
        <p:txBody>
          <a:bodyPr/>
          <a:lstStyle/>
          <a:p>
            <a:r>
              <a:rPr lang="en-US"/>
              <a:t>Click icon to add picture</a:t>
            </a:r>
            <a:endParaRPr lang="ru-RU"/>
          </a:p>
        </p:txBody>
      </p:sp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833651" y="580281"/>
            <a:ext cx="10515600" cy="1325563"/>
          </a:xfrm>
        </p:spPr>
        <p:txBody>
          <a:bodyPr wrap="none">
            <a:noAutofit/>
          </a:bodyPr>
          <a:lstStyle>
            <a:lvl1pPr>
              <a:defRPr sz="3600" b="1" baseline="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add title</a:t>
            </a:r>
            <a:endParaRPr lang="ru-RU"/>
          </a:p>
        </p:txBody>
      </p:sp>
      <p:sp>
        <p:nvSpPr>
          <p:cNvPr id="5" name="Text  1"/>
          <p:cNvSpPr>
            <a:spLocks noGrp="1"/>
          </p:cNvSpPr>
          <p:nvPr>
            <p:ph type="body" sz="quarter" idx="10" hasCustomPrompt="1"/>
          </p:nvPr>
        </p:nvSpPr>
        <p:spPr>
          <a:xfrm>
            <a:off x="1555003" y="2210624"/>
            <a:ext cx="2893284" cy="451897"/>
          </a:xfrm>
        </p:spPr>
        <p:txBody>
          <a:bodyPr vert="horz" lIns="91440" tIns="45720" rIns="91440" bIns="45720" rtlCol="0">
            <a:noAutofit/>
          </a:bodyPr>
          <a:lstStyle>
            <a:lvl1pPr>
              <a:defRPr lang="ru-RU" sz="1700" b="1" spc="-30" baseline="0" dirty="0">
                <a:solidFill>
                  <a:schemeClr val="bg1"/>
                </a:solidFill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6" name="Text  2"/>
          <p:cNvSpPr>
            <a:spLocks noGrp="1"/>
          </p:cNvSpPr>
          <p:nvPr>
            <p:ph type="body" sz="quarter" idx="11" hasCustomPrompt="1"/>
          </p:nvPr>
        </p:nvSpPr>
        <p:spPr>
          <a:xfrm>
            <a:off x="1555003" y="2993742"/>
            <a:ext cx="2893284" cy="451897"/>
          </a:xfrm>
        </p:spPr>
        <p:txBody>
          <a:bodyPr vert="horz" lIns="91440" tIns="45720" rIns="91440" bIns="45720" rtlCol="0">
            <a:noAutofit/>
          </a:bodyPr>
          <a:lstStyle>
            <a:lvl1pPr>
              <a:defRPr lang="ru-RU" sz="1700" b="1" spc="-30" baseline="0" dirty="0">
                <a:solidFill>
                  <a:schemeClr val="bg1"/>
                </a:solidFill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7" name="Text  3"/>
          <p:cNvSpPr>
            <a:spLocks noGrp="1"/>
          </p:cNvSpPr>
          <p:nvPr>
            <p:ph type="body" sz="quarter" idx="12" hasCustomPrompt="1"/>
          </p:nvPr>
        </p:nvSpPr>
        <p:spPr>
          <a:xfrm>
            <a:off x="1555003" y="3782239"/>
            <a:ext cx="2893284" cy="451897"/>
          </a:xfrm>
        </p:spPr>
        <p:txBody>
          <a:bodyPr>
            <a:noAutofit/>
          </a:bodyPr>
          <a:lstStyle>
            <a:lvl1pPr>
              <a:defRPr sz="1700" b="1" spc="-30" baseline="0">
                <a:solidFill>
                  <a:schemeClr val="bg1"/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8" name="Text  4"/>
          <p:cNvSpPr>
            <a:spLocks noGrp="1"/>
          </p:cNvSpPr>
          <p:nvPr>
            <p:ph type="body" sz="quarter" idx="13" hasCustomPrompt="1"/>
          </p:nvPr>
        </p:nvSpPr>
        <p:spPr>
          <a:xfrm>
            <a:off x="1555003" y="4570736"/>
            <a:ext cx="2893284" cy="451897"/>
          </a:xfrm>
        </p:spPr>
        <p:txBody>
          <a:bodyPr>
            <a:noAutofit/>
          </a:bodyPr>
          <a:lstStyle>
            <a:lvl1pPr>
              <a:defRPr sz="1700" b="1" spc="-30" baseline="0">
                <a:solidFill>
                  <a:schemeClr val="bg1"/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705368535"/>
      </p:ext>
    </p:extLst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7D085ED-5D25-B048-1F9F-9DD6333779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4C0821C-30ED-A311-1D13-4B49BF33CFF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84309057"/>
      </p:ext>
    </p:extLst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C979882-A544-B115-8CBB-598356A9ECE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>
            <a:norm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498157D-C18E-142E-6CE7-F40F28B2C30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>
            <a:normAutofit/>
          </a:bodyPr>
          <a:lstStyle>
            <a:lvl1pPr marL="0" indent="0">
              <a:buNone/>
              <a:defRPr sz="28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519110333"/>
      </p:ext>
    </p:extLst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ECC772-8D91-2D76-2150-0055793234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E4513A-73A9-F154-2097-4F022AC1C4F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7E9BBD4-CC86-F9F8-05AF-CC59CA06F93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977491561"/>
      </p:ext>
    </p:extLst>
  </p:cSld>
  <p:clrMapOvr>
    <a:masterClrMapping/>
  </p:clrMapOvr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E38F136-C1AC-2584-FED2-35A61D6151C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0755BDF-B145-20D4-81DC-857DDE6EE5A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1B17A9F-5174-D1B2-01DF-5DB4AE4CDF0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C05FC63-4EFC-8651-8112-387539FCDED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300A9FD-AF65-0CC4-2ABB-A14A5EACDCF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79279495"/>
      </p:ext>
    </p:extLst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425BC5E-FDB3-72F0-CE15-07F48E13407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471461349"/>
      </p:ext>
    </p:extLst>
  </p:cSld>
  <p:clrMapOvr>
    <a:masterClrMapping/>
  </p:clrMapOvr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897383078"/>
      </p:ext>
    </p:extLst>
  </p:cSld>
  <p:clrMapOvr>
    <a:masterClrMapping/>
  </p:clrMapOvr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CEFFE9-E7EF-09BC-01AA-6022F7E1CD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987425"/>
            <a:ext cx="3932237" cy="1920875"/>
          </a:xfrm>
        </p:spPr>
        <p:txBody>
          <a:bodyPr anchor="b">
            <a:no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2EE68A2-6E51-E1A3-28B8-B10EF2B4C0E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7EFF95F-319D-F3F1-4560-740C491DACD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908300"/>
            <a:ext cx="3932237" cy="2960688"/>
          </a:xfrm>
        </p:spPr>
        <p:txBody>
          <a:bodyPr>
            <a:normAutofit/>
          </a:bodyPr>
          <a:lstStyle>
            <a:lvl1pPr marL="0" indent="0">
              <a:buNone/>
              <a:defRPr sz="2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4232619961"/>
      </p:ext>
    </p:extLst>
  </p:cSld>
  <p:clrMapOvr>
    <a:masterClrMapping/>
  </p:clrMapOvr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60/40 Picture Right 2">
  <p:cSld name="60/40 Picture Right 2">
    <p:bg>
      <p:bgPr>
        <a:solidFill>
          <a:schemeClr val="lt1"/>
        </a:solidFill>
        <a:effectLst/>
      </p:bgPr>
    </p:bg>
    <p:spTree>
      <p:nvGrpSpPr>
        <p:cNvPr id="1" name="Shape 1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7" name="Google Shape;167;p96"/>
          <p:cNvSpPr txBox="1">
            <a:spLocks noGrp="1"/>
          </p:cNvSpPr>
          <p:nvPr>
            <p:ph type="title"/>
          </p:nvPr>
        </p:nvSpPr>
        <p:spPr>
          <a:xfrm>
            <a:off x="1354376" y="711788"/>
            <a:ext cx="6684725" cy="74757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3F3F3F"/>
              </a:buClr>
              <a:buSzPts val="3800"/>
              <a:buFont typeface="Raleway"/>
              <a:buNone/>
              <a:defRPr sz="3800" b="1">
                <a:solidFill>
                  <a:srgbClr val="3F3F3F"/>
                </a:solidFill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68" name="Google Shape;168;p96"/>
          <p:cNvSpPr txBox="1">
            <a:spLocks noGrp="1"/>
          </p:cNvSpPr>
          <p:nvPr>
            <p:ph type="body" idx="1"/>
          </p:nvPr>
        </p:nvSpPr>
        <p:spPr>
          <a:xfrm>
            <a:off x="1973556" y="1953586"/>
            <a:ext cx="3964789" cy="33855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>
                <a:solidFill>
                  <a:schemeClr val="dk1"/>
                </a:solidFill>
                <a:latin typeface="Raleway Medium"/>
                <a:ea typeface="Raleway Medium"/>
                <a:cs typeface="Raleway Medium"/>
                <a:sym typeface="Raleway Medium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69" name="Google Shape;169;p96"/>
          <p:cNvSpPr txBox="1">
            <a:spLocks noGrp="1"/>
          </p:cNvSpPr>
          <p:nvPr>
            <p:ph type="body" idx="2"/>
          </p:nvPr>
        </p:nvSpPr>
        <p:spPr>
          <a:xfrm>
            <a:off x="1973556" y="2774049"/>
            <a:ext cx="3964789" cy="33855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>
                <a:solidFill>
                  <a:schemeClr val="dk1"/>
                </a:solidFill>
                <a:latin typeface="Raleway Medium"/>
                <a:ea typeface="Raleway Medium"/>
                <a:cs typeface="Raleway Medium"/>
                <a:sym typeface="Raleway Medium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70" name="Google Shape;170;p96"/>
          <p:cNvSpPr txBox="1">
            <a:spLocks noGrp="1"/>
          </p:cNvSpPr>
          <p:nvPr>
            <p:ph type="body" idx="3"/>
          </p:nvPr>
        </p:nvSpPr>
        <p:spPr>
          <a:xfrm>
            <a:off x="1973555" y="3594512"/>
            <a:ext cx="3964789" cy="33855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>
                <a:solidFill>
                  <a:schemeClr val="dk1"/>
                </a:solidFill>
                <a:latin typeface="Raleway Medium"/>
                <a:ea typeface="Raleway Medium"/>
                <a:cs typeface="Raleway Medium"/>
                <a:sym typeface="Raleway Medium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71" name="Google Shape;171;p96"/>
          <p:cNvSpPr txBox="1">
            <a:spLocks noGrp="1"/>
          </p:cNvSpPr>
          <p:nvPr>
            <p:ph type="body" idx="4"/>
          </p:nvPr>
        </p:nvSpPr>
        <p:spPr>
          <a:xfrm>
            <a:off x="1973555" y="4414975"/>
            <a:ext cx="3964789" cy="33855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>
                <a:solidFill>
                  <a:schemeClr val="dk1"/>
                </a:solidFill>
                <a:latin typeface="Raleway Medium"/>
                <a:ea typeface="Raleway Medium"/>
                <a:cs typeface="Raleway Medium"/>
                <a:sym typeface="Raleway Medium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72" name="Google Shape;172;p96"/>
          <p:cNvSpPr txBox="1">
            <a:spLocks noGrp="1"/>
          </p:cNvSpPr>
          <p:nvPr>
            <p:ph type="body" idx="5"/>
          </p:nvPr>
        </p:nvSpPr>
        <p:spPr>
          <a:xfrm>
            <a:off x="2031881" y="5498417"/>
            <a:ext cx="3495675" cy="65376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14000"/>
              </a:lnSpc>
              <a:spcBef>
                <a:spcPts val="1000"/>
              </a:spcBef>
              <a:spcAft>
                <a:spcPts val="0"/>
              </a:spcAft>
              <a:buClr>
                <a:srgbClr val="989898"/>
              </a:buClr>
              <a:buSzPts val="1200"/>
              <a:buNone/>
              <a:defRPr sz="1200">
                <a:solidFill>
                  <a:srgbClr val="989898"/>
                </a:solidFill>
                <a:latin typeface="Raleway Medium"/>
                <a:ea typeface="Raleway Medium"/>
                <a:cs typeface="Raleway Medium"/>
                <a:sym typeface="Raleway Medium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73" name="Google Shape;173;p96"/>
          <p:cNvSpPr txBox="1">
            <a:spLocks noGrp="1"/>
          </p:cNvSpPr>
          <p:nvPr>
            <p:ph type="body" idx="6"/>
          </p:nvPr>
        </p:nvSpPr>
        <p:spPr>
          <a:xfrm>
            <a:off x="225713" y="717459"/>
            <a:ext cx="770748" cy="533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lt1"/>
              </a:buClr>
              <a:buSzPts val="3800"/>
              <a:buNone/>
              <a:defRPr sz="3800" b="1">
                <a:solidFill>
                  <a:schemeClr val="lt1"/>
                </a:solidFill>
                <a:latin typeface="Raleway"/>
                <a:ea typeface="Raleway"/>
                <a:cs typeface="Raleway"/>
                <a:sym typeface="Raleway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74" name="Google Shape;174;p96"/>
          <p:cNvSpPr>
            <a:spLocks noGrp="1"/>
          </p:cNvSpPr>
          <p:nvPr>
            <p:ph type="pic" idx="7"/>
          </p:nvPr>
        </p:nvSpPr>
        <p:spPr>
          <a:xfrm>
            <a:off x="6343650" y="16028"/>
            <a:ext cx="5848351" cy="6841972"/>
          </a:xfrm>
          <a:prstGeom prst="rect">
            <a:avLst/>
          </a:prstGeom>
          <a:noFill/>
          <a:ln>
            <a:noFill/>
          </a:ln>
        </p:spPr>
      </p:sp>
    </p:spTree>
    <p:extLst>
      <p:ext uri="{BB962C8B-B14F-4D97-AF65-F5344CB8AC3E}">
        <p14:creationId xmlns:p14="http://schemas.microsoft.com/office/powerpoint/2010/main" val="4187088787"/>
      </p:ext>
    </p:extLst>
  </p:cSld>
  <p:clrMapOvr>
    <a:masterClrMapping/>
  </p:clrMapOvr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Module Title">
  <p:cSld name="Module Title">
    <p:spTree>
      <p:nvGrpSpPr>
        <p:cNvPr id="1" name="Shape 2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4" name="Google Shape;214;p108"/>
          <p:cNvSpPr>
            <a:spLocks noGrp="1"/>
          </p:cNvSpPr>
          <p:nvPr>
            <p:ph type="pic" idx="2"/>
          </p:nvPr>
        </p:nvSpPr>
        <p:spPr>
          <a:xfrm>
            <a:off x="0" y="0"/>
            <a:ext cx="12192000" cy="6858000"/>
          </a:xfrm>
          <a:prstGeom prst="rect">
            <a:avLst/>
          </a:prstGeom>
          <a:noFill/>
          <a:ln>
            <a:noFill/>
          </a:ln>
        </p:spPr>
      </p:sp>
      <p:sp>
        <p:nvSpPr>
          <p:cNvPr id="215" name="Google Shape;215;p108"/>
          <p:cNvSpPr txBox="1">
            <a:spLocks noGrp="1"/>
          </p:cNvSpPr>
          <p:nvPr>
            <p:ph type="title"/>
          </p:nvPr>
        </p:nvSpPr>
        <p:spPr>
          <a:xfrm>
            <a:off x="709105" y="4087905"/>
            <a:ext cx="8198227" cy="85932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800"/>
              <a:buFont typeface="Raleway"/>
              <a:buNone/>
              <a:defRPr sz="3800" b="1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16" name="Google Shape;216;p108"/>
          <p:cNvSpPr txBox="1">
            <a:spLocks noGrp="1"/>
          </p:cNvSpPr>
          <p:nvPr>
            <p:ph type="body" idx="1"/>
          </p:nvPr>
        </p:nvSpPr>
        <p:spPr>
          <a:xfrm>
            <a:off x="709107" y="4990284"/>
            <a:ext cx="6670640" cy="65376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14000"/>
              </a:lnSpc>
              <a:spcBef>
                <a:spcPts val="1000"/>
              </a:spcBef>
              <a:spcAft>
                <a:spcPts val="0"/>
              </a:spcAft>
              <a:buClr>
                <a:srgbClr val="646464"/>
              </a:buClr>
              <a:buSzPts val="1600"/>
              <a:buNone/>
              <a:defRPr sz="1600">
                <a:solidFill>
                  <a:srgbClr val="646464"/>
                </a:solidFill>
                <a:latin typeface="Raleway Medium"/>
                <a:ea typeface="Raleway Medium"/>
                <a:cs typeface="Raleway Medium"/>
                <a:sym typeface="Raleway Medium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17" name="Google Shape;217;p108"/>
          <p:cNvSpPr txBox="1">
            <a:spLocks noGrp="1"/>
          </p:cNvSpPr>
          <p:nvPr>
            <p:ph type="body" idx="3"/>
          </p:nvPr>
        </p:nvSpPr>
        <p:spPr>
          <a:xfrm>
            <a:off x="710901" y="3295312"/>
            <a:ext cx="1817147" cy="4782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lt1"/>
              </a:buClr>
              <a:buSzPts val="2200"/>
              <a:buNone/>
              <a:defRPr sz="2200" b="1">
                <a:solidFill>
                  <a:schemeClr val="lt1"/>
                </a:solidFill>
                <a:latin typeface="Raleway"/>
                <a:ea typeface="Raleway"/>
                <a:cs typeface="Raleway"/>
                <a:sym typeface="Raleway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4168561929"/>
      </p:ext>
    </p:extLst>
  </p:cSld>
  <p:clrMapOvr>
    <a:masterClrMapping/>
  </p:clrMapOvr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>
  <p:cSld name="1_Blank">
    <p:spTree>
      <p:nvGrpSpPr>
        <p:cNvPr id="1" name="Shape 30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742205849"/>
      </p:ext>
    </p:extLst>
  </p:cSld>
  <p:clrMapOvr>
    <a:masterClrMapping/>
  </p:clrMapOvr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1_Module 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 1"/>
          <p:cNvSpPr>
            <a:spLocks noGrp="1"/>
          </p:cNvSpPr>
          <p:nvPr>
            <p:ph type="pic" sz="quarter" idx="15"/>
          </p:nvPr>
        </p:nvSpPr>
        <p:spPr>
          <a:xfrm>
            <a:off x="0" y="0"/>
            <a:ext cx="12192000" cy="6858000"/>
          </a:xfrm>
        </p:spPr>
        <p:txBody>
          <a:bodyPr/>
          <a:lstStyle/>
          <a:p>
            <a:r>
              <a:rPr lang="en-US"/>
              <a:t>Click icon to add picture</a:t>
            </a:r>
            <a:endParaRPr lang="ru-RU"/>
          </a:p>
        </p:txBody>
      </p:sp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709105" y="4087905"/>
            <a:ext cx="8198227" cy="859324"/>
          </a:xfrm>
        </p:spPr>
        <p:txBody>
          <a:bodyPr wrap="none">
            <a:noAutofit/>
          </a:bodyPr>
          <a:lstStyle>
            <a:lvl1pPr>
              <a:defRPr sz="3800" b="1"/>
            </a:lvl1pPr>
          </a:lstStyle>
          <a:p>
            <a:r>
              <a:rPr lang="en-US"/>
              <a:t>Click to add title</a:t>
            </a:r>
            <a:endParaRPr lang="ru-RU"/>
          </a:p>
        </p:txBody>
      </p:sp>
      <p:sp>
        <p:nvSpPr>
          <p:cNvPr id="4" name="Text  1"/>
          <p:cNvSpPr>
            <a:spLocks noGrp="1"/>
          </p:cNvSpPr>
          <p:nvPr>
            <p:ph type="body" sz="quarter" idx="13" hasCustomPrompt="1"/>
          </p:nvPr>
        </p:nvSpPr>
        <p:spPr>
          <a:xfrm>
            <a:off x="709107" y="4990284"/>
            <a:ext cx="6670640" cy="653769"/>
          </a:xfrm>
        </p:spPr>
        <p:txBody>
          <a:bodyPr wrap="square">
            <a:noAutofit/>
          </a:bodyPr>
          <a:lstStyle>
            <a:lvl1pPr>
              <a:lnSpc>
                <a:spcPct val="114000"/>
              </a:lnSpc>
              <a:defRPr lang="ru-RU" sz="1600" dirty="0">
                <a:solidFill>
                  <a:schemeClr val="tx2">
                    <a:lumMod val="75000"/>
                    <a:lumOff val="25000"/>
                  </a:schemeClr>
                </a:solidFill>
                <a:latin typeface="+mn-lt"/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6" name="Text  2"/>
          <p:cNvSpPr>
            <a:spLocks noGrp="1"/>
          </p:cNvSpPr>
          <p:nvPr>
            <p:ph type="body" sz="quarter" idx="14" hasCustomPrompt="1"/>
          </p:nvPr>
        </p:nvSpPr>
        <p:spPr>
          <a:xfrm>
            <a:off x="710901" y="3295312"/>
            <a:ext cx="1817147" cy="478272"/>
          </a:xfrm>
        </p:spPr>
        <p:txBody>
          <a:bodyPr wrap="none">
            <a:noAutofit/>
          </a:bodyPr>
          <a:lstStyle>
            <a:lvl1pPr>
              <a:defRPr lang="ru-RU" sz="2200" b="1" dirty="0">
                <a:solidFill>
                  <a:schemeClr val="bg1"/>
                </a:solidFill>
                <a:latin typeface="+mj-lt"/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314747692"/>
      </p:ext>
    </p:extLst>
  </p:cSld>
  <p:clrMapOvr>
    <a:masterClrMapping/>
  </p:clrMapOvr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1_60/40 Picture Right 2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1354376" y="711788"/>
            <a:ext cx="6684725" cy="747579"/>
          </a:xfrm>
        </p:spPr>
        <p:txBody>
          <a:bodyPr vert="horz" wrap="none" lIns="91440" tIns="45720" rIns="91440" bIns="45720" rtlCol="0" anchor="ctr">
            <a:noAutofit/>
          </a:bodyPr>
          <a:lstStyle>
            <a:lvl1pPr>
              <a:defRPr lang="ru-RU" sz="3800" b="1" baseline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marL="0" lvl="0"/>
            <a:r>
              <a:rPr lang="en-US"/>
              <a:t>Click to add title</a:t>
            </a:r>
            <a:endParaRPr lang="ru-RU"/>
          </a:p>
        </p:txBody>
      </p:sp>
      <p:sp>
        <p:nvSpPr>
          <p:cNvPr id="4" name="Text  1"/>
          <p:cNvSpPr>
            <a:spLocks noGrp="1"/>
          </p:cNvSpPr>
          <p:nvPr>
            <p:ph type="body" sz="quarter" idx="10" hasCustomPrompt="1"/>
          </p:nvPr>
        </p:nvSpPr>
        <p:spPr>
          <a:xfrm>
            <a:off x="1973556" y="1953586"/>
            <a:ext cx="3964789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5" name="Text  2"/>
          <p:cNvSpPr>
            <a:spLocks noGrp="1"/>
          </p:cNvSpPr>
          <p:nvPr>
            <p:ph type="body" sz="quarter" idx="11" hasCustomPrompt="1"/>
          </p:nvPr>
        </p:nvSpPr>
        <p:spPr>
          <a:xfrm>
            <a:off x="1973556" y="2774049"/>
            <a:ext cx="3964789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6" name="Text  3"/>
          <p:cNvSpPr>
            <a:spLocks noGrp="1"/>
          </p:cNvSpPr>
          <p:nvPr>
            <p:ph type="body" sz="quarter" idx="12" hasCustomPrompt="1"/>
          </p:nvPr>
        </p:nvSpPr>
        <p:spPr>
          <a:xfrm>
            <a:off x="1973555" y="3594512"/>
            <a:ext cx="3964789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7" name="Text  4"/>
          <p:cNvSpPr>
            <a:spLocks noGrp="1"/>
          </p:cNvSpPr>
          <p:nvPr>
            <p:ph type="body" sz="quarter" idx="13" hasCustomPrompt="1"/>
          </p:nvPr>
        </p:nvSpPr>
        <p:spPr>
          <a:xfrm>
            <a:off x="1973555" y="4414975"/>
            <a:ext cx="3964789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8" name="Text  5"/>
          <p:cNvSpPr>
            <a:spLocks noGrp="1"/>
          </p:cNvSpPr>
          <p:nvPr>
            <p:ph type="body" sz="quarter" idx="15" hasCustomPrompt="1"/>
          </p:nvPr>
        </p:nvSpPr>
        <p:spPr>
          <a:xfrm>
            <a:off x="2031881" y="5498417"/>
            <a:ext cx="3495675" cy="653769"/>
          </a:xfrm>
        </p:spPr>
        <p:txBody>
          <a:bodyPr wrap="square">
            <a:noAutofit/>
          </a:bodyPr>
          <a:lstStyle>
            <a:lvl1pPr>
              <a:lnSpc>
                <a:spcPct val="114000"/>
              </a:lnSpc>
              <a:defRPr lang="ru-RU" sz="1200" baseline="0" dirty="0">
                <a:solidFill>
                  <a:schemeClr val="tx2">
                    <a:lumMod val="50000"/>
                    <a:lumOff val="50000"/>
                  </a:schemeClr>
                </a:solidFill>
                <a:latin typeface="+mn-lt"/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9" name="Text  6"/>
          <p:cNvSpPr>
            <a:spLocks noGrp="1"/>
          </p:cNvSpPr>
          <p:nvPr>
            <p:ph type="body" sz="quarter" idx="17" hasCustomPrompt="1"/>
          </p:nvPr>
        </p:nvSpPr>
        <p:spPr>
          <a:xfrm>
            <a:off x="225713" y="717459"/>
            <a:ext cx="770748" cy="533400"/>
          </a:xfrm>
        </p:spPr>
        <p:txBody>
          <a:bodyPr>
            <a:noAutofit/>
          </a:bodyPr>
          <a:lstStyle>
            <a:lvl1pPr>
              <a:defRPr sz="3800" b="1">
                <a:solidFill>
                  <a:schemeClr val="bg1"/>
                </a:solidFill>
                <a:latin typeface="+mj-lt"/>
              </a:defRPr>
            </a:lvl1pPr>
          </a:lstStyle>
          <a:p>
            <a:pPr lvl="0"/>
            <a:r>
              <a:rPr lang="en-US"/>
              <a:t>#</a:t>
            </a:r>
            <a:endParaRPr lang="ru-RU"/>
          </a:p>
        </p:txBody>
      </p:sp>
      <p:sp>
        <p:nvSpPr>
          <p:cNvPr id="11" name="Picture  1"/>
          <p:cNvSpPr>
            <a:spLocks noGrp="1"/>
          </p:cNvSpPr>
          <p:nvPr>
            <p:ph type="pic" sz="quarter" idx="20"/>
          </p:nvPr>
        </p:nvSpPr>
        <p:spPr>
          <a:xfrm>
            <a:off x="6343650" y="16028"/>
            <a:ext cx="5848351" cy="6841972"/>
          </a:xfrm>
          <a:custGeom>
            <a:avLst/>
            <a:gdLst>
              <a:gd name="connsiteX0" fmla="*/ 0 w 7733944"/>
              <a:gd name="connsiteY0" fmla="*/ 5759867 h 5759867"/>
              <a:gd name="connsiteX1" fmla="*/ 1439967 w 7733944"/>
              <a:gd name="connsiteY1" fmla="*/ 0 h 5759867"/>
              <a:gd name="connsiteX2" fmla="*/ 7733944 w 7733944"/>
              <a:gd name="connsiteY2" fmla="*/ 0 h 5759867"/>
              <a:gd name="connsiteX3" fmla="*/ 6293977 w 7733944"/>
              <a:gd name="connsiteY3" fmla="*/ 5759867 h 5759867"/>
              <a:gd name="connsiteX4" fmla="*/ 0 w 7733944"/>
              <a:gd name="connsiteY4" fmla="*/ 5759867 h 5759867"/>
              <a:gd name="connsiteX0" fmla="*/ 0 w 7743837"/>
              <a:gd name="connsiteY0" fmla="*/ 5759867 h 5768105"/>
              <a:gd name="connsiteX1" fmla="*/ 1439967 w 7743837"/>
              <a:gd name="connsiteY1" fmla="*/ 0 h 5768105"/>
              <a:gd name="connsiteX2" fmla="*/ 7733944 w 7743837"/>
              <a:gd name="connsiteY2" fmla="*/ 0 h 5768105"/>
              <a:gd name="connsiteX3" fmla="*/ 7743837 w 7743837"/>
              <a:gd name="connsiteY3" fmla="*/ 5768105 h 5768105"/>
              <a:gd name="connsiteX4" fmla="*/ 0 w 7743837"/>
              <a:gd name="connsiteY4" fmla="*/ 5759867 h 5768105"/>
              <a:gd name="connsiteX0" fmla="*/ 0 w 7743837"/>
              <a:gd name="connsiteY0" fmla="*/ 5759867 h 5768105"/>
              <a:gd name="connsiteX1" fmla="*/ 2300178 w 7743837"/>
              <a:gd name="connsiteY1" fmla="*/ 0 h 5768105"/>
              <a:gd name="connsiteX2" fmla="*/ 7733944 w 7743837"/>
              <a:gd name="connsiteY2" fmla="*/ 0 h 5768105"/>
              <a:gd name="connsiteX3" fmla="*/ 7743837 w 7743837"/>
              <a:gd name="connsiteY3" fmla="*/ 5768105 h 5768105"/>
              <a:gd name="connsiteX4" fmla="*/ 0 w 7743837"/>
              <a:gd name="connsiteY4" fmla="*/ 5759867 h 5768105"/>
              <a:gd name="connsiteX0" fmla="*/ 0 w 7743837"/>
              <a:gd name="connsiteY0" fmla="*/ 5773379 h 5781617"/>
              <a:gd name="connsiteX1" fmla="*/ 2444247 w 7743837"/>
              <a:gd name="connsiteY1" fmla="*/ 0 h 5781617"/>
              <a:gd name="connsiteX2" fmla="*/ 7733944 w 7743837"/>
              <a:gd name="connsiteY2" fmla="*/ 13512 h 5781617"/>
              <a:gd name="connsiteX3" fmla="*/ 7743837 w 7743837"/>
              <a:gd name="connsiteY3" fmla="*/ 5781617 h 5781617"/>
              <a:gd name="connsiteX4" fmla="*/ 0 w 7743837"/>
              <a:gd name="connsiteY4" fmla="*/ 5773379 h 5781617"/>
              <a:gd name="connsiteX0" fmla="*/ 0 w 7657396"/>
              <a:gd name="connsiteY0" fmla="*/ 5773379 h 5781617"/>
              <a:gd name="connsiteX1" fmla="*/ 2357806 w 7657396"/>
              <a:gd name="connsiteY1" fmla="*/ 0 h 5781617"/>
              <a:gd name="connsiteX2" fmla="*/ 7647503 w 7657396"/>
              <a:gd name="connsiteY2" fmla="*/ 13512 h 5781617"/>
              <a:gd name="connsiteX3" fmla="*/ 7657396 w 7657396"/>
              <a:gd name="connsiteY3" fmla="*/ 5781617 h 5781617"/>
              <a:gd name="connsiteX4" fmla="*/ 0 w 7657396"/>
              <a:gd name="connsiteY4" fmla="*/ 5773379 h 5781617"/>
              <a:gd name="connsiteX0" fmla="*/ 0 w 7657396"/>
              <a:gd name="connsiteY0" fmla="*/ 5773379 h 5781617"/>
              <a:gd name="connsiteX1" fmla="*/ 2012041 w 7657396"/>
              <a:gd name="connsiteY1" fmla="*/ 0 h 5781617"/>
              <a:gd name="connsiteX2" fmla="*/ 7647503 w 7657396"/>
              <a:gd name="connsiteY2" fmla="*/ 13512 h 5781617"/>
              <a:gd name="connsiteX3" fmla="*/ 7657396 w 7657396"/>
              <a:gd name="connsiteY3" fmla="*/ 5781617 h 5781617"/>
              <a:gd name="connsiteX4" fmla="*/ 0 w 7657396"/>
              <a:gd name="connsiteY4" fmla="*/ 5773379 h 5781617"/>
              <a:gd name="connsiteX0" fmla="*/ 0 w 7657396"/>
              <a:gd name="connsiteY0" fmla="*/ 5759867 h 5768105"/>
              <a:gd name="connsiteX1" fmla="*/ 3334001 w 7657396"/>
              <a:gd name="connsiteY1" fmla="*/ 2548 h 5768105"/>
              <a:gd name="connsiteX2" fmla="*/ 7647503 w 7657396"/>
              <a:gd name="connsiteY2" fmla="*/ 0 h 5768105"/>
              <a:gd name="connsiteX3" fmla="*/ 7657396 w 7657396"/>
              <a:gd name="connsiteY3" fmla="*/ 5768105 h 5768105"/>
              <a:gd name="connsiteX4" fmla="*/ 0 w 7657396"/>
              <a:gd name="connsiteY4" fmla="*/ 5759867 h 576810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657396" h="5768105">
                <a:moveTo>
                  <a:pt x="0" y="5759867"/>
                </a:moveTo>
                <a:lnTo>
                  <a:pt x="3334001" y="2548"/>
                </a:lnTo>
                <a:lnTo>
                  <a:pt x="7647503" y="0"/>
                </a:lnTo>
                <a:cubicBezTo>
                  <a:pt x="7650801" y="1922702"/>
                  <a:pt x="7654098" y="3845403"/>
                  <a:pt x="7657396" y="5768105"/>
                </a:cubicBezTo>
                <a:lnTo>
                  <a:pt x="0" y="5759867"/>
                </a:lnTo>
                <a:close/>
              </a:path>
            </a:pathLst>
          </a:custGeom>
        </p:spPr>
        <p:txBody>
          <a:bodyPr/>
          <a:lstStyle>
            <a:lvl1pPr marL="0" indent="0">
              <a:buNone/>
              <a:defRPr/>
            </a:lvl1pPr>
          </a:lstStyle>
          <a:p>
            <a:r>
              <a:rPr lang="en-US"/>
              <a:t>Click icon to add picture</a:t>
            </a:r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261112434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Company's Miss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3"/>
          <p:cNvSpPr>
            <a:spLocks noGrp="1"/>
          </p:cNvSpPr>
          <p:nvPr>
            <p:ph type="pic" sz="quarter" idx="18"/>
          </p:nvPr>
        </p:nvSpPr>
        <p:spPr>
          <a:xfrm>
            <a:off x="0" y="0"/>
            <a:ext cx="12192000" cy="6858000"/>
          </a:xfr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lang="ru-RU" sz="3600" b="0" kern="1200" baseline="0" dirty="0" smtClean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/>
              <a:t>Click icon to add picture</a:t>
            </a:r>
            <a:endParaRPr lang="ru-RU"/>
          </a:p>
        </p:txBody>
      </p:sp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3187787" y="794086"/>
            <a:ext cx="8081211" cy="607846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ru-RU" sz="3800" b="1" baseline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/>
              <a:t>Click to add title</a:t>
            </a:r>
            <a:endParaRPr lang="ru-RU"/>
          </a:p>
        </p:txBody>
      </p:sp>
      <p:sp>
        <p:nvSpPr>
          <p:cNvPr id="6" name="Text  1"/>
          <p:cNvSpPr>
            <a:spLocks noGrp="1"/>
          </p:cNvSpPr>
          <p:nvPr>
            <p:ph type="body" sz="quarter" idx="10" hasCustomPrompt="1"/>
          </p:nvPr>
        </p:nvSpPr>
        <p:spPr>
          <a:xfrm>
            <a:off x="3211850" y="1961065"/>
            <a:ext cx="4777119" cy="2574840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lnSpc>
                <a:spcPct val="114000"/>
              </a:lnSpc>
              <a:defRPr lang="ru-RU" sz="1600" baseline="0" dirty="0">
                <a:solidFill>
                  <a:schemeClr val="tx2">
                    <a:lumMod val="75000"/>
                    <a:lumOff val="25000"/>
                  </a:schemeClr>
                </a:solidFill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7" name="Text  2"/>
          <p:cNvSpPr>
            <a:spLocks noGrp="1"/>
          </p:cNvSpPr>
          <p:nvPr>
            <p:ph type="body" sz="quarter" idx="15" hasCustomPrompt="1"/>
          </p:nvPr>
        </p:nvSpPr>
        <p:spPr>
          <a:xfrm>
            <a:off x="3942417" y="5143168"/>
            <a:ext cx="3495675" cy="653769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defRPr lang="ru-RU" sz="1200" baseline="0" dirty="0">
                <a:solidFill>
                  <a:schemeClr val="tx2">
                    <a:lumMod val="50000"/>
                    <a:lumOff val="50000"/>
                  </a:schemeClr>
                </a:solidFill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8" name="Text  3"/>
          <p:cNvSpPr>
            <a:spLocks noGrp="1"/>
          </p:cNvSpPr>
          <p:nvPr>
            <p:ph type="body" sz="quarter" idx="17" hasCustomPrompt="1"/>
          </p:nvPr>
        </p:nvSpPr>
        <p:spPr>
          <a:xfrm>
            <a:off x="2054515" y="729491"/>
            <a:ext cx="770748" cy="533400"/>
          </a:xfrm>
        </p:spPr>
        <p:txBody>
          <a:bodyPr>
            <a:noAutofit/>
          </a:bodyPr>
          <a:lstStyle>
            <a:lvl1pPr>
              <a:defRPr sz="3800" b="1">
                <a:solidFill>
                  <a:schemeClr val="bg1"/>
                </a:solidFill>
                <a:latin typeface="+mj-lt"/>
              </a:defRPr>
            </a:lvl1pPr>
          </a:lstStyle>
          <a:p>
            <a:pPr lvl="0"/>
            <a:r>
              <a:rPr lang="en-US"/>
              <a:t>#</a:t>
            </a:r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200615273"/>
      </p:ext>
    </p:extLst>
  </p:cSld>
  <p:clrMapOvr>
    <a:masterClrMapping/>
  </p:clrMapOvr>
</p:sldLayout>
</file>

<file path=ppt/slideLayouts/slideLayout6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ummary">
  <p:cSld name="Summary">
    <p:spTree>
      <p:nvGrpSpPr>
        <p:cNvPr id="1" name="Shape 1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" name="Google Shape;163;p19"/>
          <p:cNvSpPr txBox="1">
            <a:spLocks noGrp="1"/>
          </p:cNvSpPr>
          <p:nvPr>
            <p:ph type="title"/>
          </p:nvPr>
        </p:nvSpPr>
        <p:spPr>
          <a:xfrm>
            <a:off x="1358193" y="696689"/>
            <a:ext cx="6726264" cy="79530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3F3F3F"/>
              </a:buClr>
              <a:buSzPts val="3800"/>
              <a:buFont typeface="Raleway"/>
              <a:buNone/>
              <a:defRPr sz="3800" b="1">
                <a:solidFill>
                  <a:srgbClr val="3F3F3F"/>
                </a:solidFill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64" name="Google Shape;164;p19"/>
          <p:cNvSpPr>
            <a:spLocks noGrp="1"/>
          </p:cNvSpPr>
          <p:nvPr>
            <p:ph type="pic" idx="2"/>
          </p:nvPr>
        </p:nvSpPr>
        <p:spPr>
          <a:xfrm>
            <a:off x="6343650" y="0"/>
            <a:ext cx="5848351" cy="6858000"/>
          </a:xfrm>
          <a:prstGeom prst="rect">
            <a:avLst/>
          </a:prstGeom>
          <a:noFill/>
          <a:ln>
            <a:noFill/>
          </a:ln>
        </p:spPr>
      </p:sp>
      <p:sp>
        <p:nvSpPr>
          <p:cNvPr id="165" name="Google Shape;165;p19"/>
          <p:cNvSpPr txBox="1">
            <a:spLocks noGrp="1"/>
          </p:cNvSpPr>
          <p:nvPr>
            <p:ph type="body" idx="1"/>
          </p:nvPr>
        </p:nvSpPr>
        <p:spPr>
          <a:xfrm>
            <a:off x="819150" y="1905000"/>
            <a:ext cx="5848351" cy="61625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13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>
                <a:solidFill>
                  <a:schemeClr val="dk1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66" name="Google Shape;166;p19"/>
          <p:cNvSpPr txBox="1">
            <a:spLocks noGrp="1"/>
          </p:cNvSpPr>
          <p:nvPr>
            <p:ph type="body" idx="3"/>
          </p:nvPr>
        </p:nvSpPr>
        <p:spPr>
          <a:xfrm>
            <a:off x="1466851" y="2919877"/>
            <a:ext cx="3924300" cy="33855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>
                <a:solidFill>
                  <a:schemeClr val="dk1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67" name="Google Shape;167;p19"/>
          <p:cNvSpPr txBox="1">
            <a:spLocks noGrp="1"/>
          </p:cNvSpPr>
          <p:nvPr>
            <p:ph type="body" idx="4"/>
          </p:nvPr>
        </p:nvSpPr>
        <p:spPr>
          <a:xfrm>
            <a:off x="1466851" y="3730050"/>
            <a:ext cx="3924300" cy="33855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>
                <a:solidFill>
                  <a:schemeClr val="dk1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68" name="Google Shape;168;p19"/>
          <p:cNvSpPr txBox="1">
            <a:spLocks noGrp="1"/>
          </p:cNvSpPr>
          <p:nvPr>
            <p:ph type="body" idx="5"/>
          </p:nvPr>
        </p:nvSpPr>
        <p:spPr>
          <a:xfrm>
            <a:off x="1466851" y="4540223"/>
            <a:ext cx="3924300" cy="33855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>
                <a:solidFill>
                  <a:schemeClr val="dk1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69" name="Google Shape;169;p19"/>
          <p:cNvSpPr txBox="1">
            <a:spLocks noGrp="1"/>
          </p:cNvSpPr>
          <p:nvPr>
            <p:ph type="body" idx="6"/>
          </p:nvPr>
        </p:nvSpPr>
        <p:spPr>
          <a:xfrm>
            <a:off x="1466851" y="5350396"/>
            <a:ext cx="3924300" cy="33855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>
                <a:solidFill>
                  <a:schemeClr val="dk1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738715611"/>
      </p:ext>
    </p:extLst>
  </p:cSld>
  <p:clrMapOvr>
    <a:masterClrMapping/>
  </p:clrMapOvr>
</p:sldLayout>
</file>

<file path=ppt/slideLayouts/slideLayout6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rocess 2">
  <p:cSld name="Process 2">
    <p:spTree>
      <p:nvGrpSpPr>
        <p:cNvPr id="1" name="Shape 2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1" name="Google Shape;241;p18"/>
          <p:cNvSpPr txBox="1">
            <a:spLocks noGrp="1"/>
          </p:cNvSpPr>
          <p:nvPr>
            <p:ph type="title"/>
          </p:nvPr>
        </p:nvSpPr>
        <p:spPr>
          <a:xfrm>
            <a:off x="1359368" y="681288"/>
            <a:ext cx="8051809" cy="79550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3F3F3F"/>
              </a:buClr>
              <a:buSzPts val="3800"/>
              <a:buFont typeface="Raleway"/>
              <a:buNone/>
              <a:defRPr sz="3800" b="1">
                <a:solidFill>
                  <a:srgbClr val="3F3F3F"/>
                </a:solidFill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42" name="Google Shape;242;p18"/>
          <p:cNvSpPr txBox="1">
            <a:spLocks noGrp="1"/>
          </p:cNvSpPr>
          <p:nvPr>
            <p:ph type="body" idx="1"/>
          </p:nvPr>
        </p:nvSpPr>
        <p:spPr>
          <a:xfrm>
            <a:off x="225713" y="717459"/>
            <a:ext cx="770748" cy="533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lt1"/>
              </a:buClr>
              <a:buSzPts val="3800"/>
              <a:buNone/>
              <a:defRPr sz="3800" b="1">
                <a:solidFill>
                  <a:schemeClr val="lt1"/>
                </a:solidFill>
                <a:latin typeface="Raleway"/>
                <a:ea typeface="Raleway"/>
                <a:cs typeface="Raleway"/>
                <a:sym typeface="Raleway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43" name="Google Shape;243;p18"/>
          <p:cNvSpPr txBox="1">
            <a:spLocks noGrp="1"/>
          </p:cNvSpPr>
          <p:nvPr>
            <p:ph type="body" idx="2"/>
          </p:nvPr>
        </p:nvSpPr>
        <p:spPr>
          <a:xfrm>
            <a:off x="726665" y="1959555"/>
            <a:ext cx="2412761" cy="41965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3F3F3F"/>
              </a:buClr>
              <a:buSzPts val="2200"/>
              <a:buNone/>
              <a:defRPr sz="2200" b="1">
                <a:solidFill>
                  <a:srgbClr val="3F3F3F"/>
                </a:solidFill>
                <a:latin typeface="Raleway"/>
                <a:ea typeface="Raleway"/>
                <a:cs typeface="Raleway"/>
                <a:sym typeface="Raleway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44" name="Google Shape;244;p18"/>
          <p:cNvSpPr txBox="1">
            <a:spLocks noGrp="1"/>
          </p:cNvSpPr>
          <p:nvPr>
            <p:ph type="body" idx="3"/>
          </p:nvPr>
        </p:nvSpPr>
        <p:spPr>
          <a:xfrm>
            <a:off x="726663" y="2399384"/>
            <a:ext cx="2520000" cy="109187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14000"/>
              </a:lnSpc>
              <a:spcBef>
                <a:spcPts val="1000"/>
              </a:spcBef>
              <a:spcAft>
                <a:spcPts val="0"/>
              </a:spcAft>
              <a:buClr>
                <a:srgbClr val="646464"/>
              </a:buClr>
              <a:buSzPts val="1600"/>
              <a:buNone/>
              <a:defRPr sz="1600">
                <a:solidFill>
                  <a:srgbClr val="646464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45" name="Google Shape;245;p18"/>
          <p:cNvSpPr txBox="1">
            <a:spLocks noGrp="1"/>
          </p:cNvSpPr>
          <p:nvPr>
            <p:ph type="body" idx="4"/>
          </p:nvPr>
        </p:nvSpPr>
        <p:spPr>
          <a:xfrm>
            <a:off x="5266710" y="1961507"/>
            <a:ext cx="2413207" cy="41965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3F3F3F"/>
              </a:buClr>
              <a:buSzPts val="2200"/>
              <a:buNone/>
              <a:defRPr sz="2200" b="1">
                <a:solidFill>
                  <a:srgbClr val="3F3F3F"/>
                </a:solidFill>
                <a:latin typeface="Raleway"/>
                <a:ea typeface="Raleway"/>
                <a:cs typeface="Raleway"/>
                <a:sym typeface="Raleway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46" name="Google Shape;246;p18"/>
          <p:cNvSpPr txBox="1">
            <a:spLocks noGrp="1"/>
          </p:cNvSpPr>
          <p:nvPr>
            <p:ph type="body" idx="5"/>
          </p:nvPr>
        </p:nvSpPr>
        <p:spPr>
          <a:xfrm>
            <a:off x="5266707" y="2401336"/>
            <a:ext cx="2520000" cy="109187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14000"/>
              </a:lnSpc>
              <a:spcBef>
                <a:spcPts val="1000"/>
              </a:spcBef>
              <a:spcAft>
                <a:spcPts val="0"/>
              </a:spcAft>
              <a:buClr>
                <a:srgbClr val="646464"/>
              </a:buClr>
              <a:buSzPts val="1600"/>
              <a:buNone/>
              <a:defRPr sz="1600">
                <a:solidFill>
                  <a:srgbClr val="646464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47" name="Google Shape;247;p18"/>
          <p:cNvSpPr txBox="1">
            <a:spLocks noGrp="1"/>
          </p:cNvSpPr>
          <p:nvPr>
            <p:ph type="body" idx="6"/>
          </p:nvPr>
        </p:nvSpPr>
        <p:spPr>
          <a:xfrm>
            <a:off x="3139426" y="4722025"/>
            <a:ext cx="2497895" cy="41965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3F3F3F"/>
              </a:buClr>
              <a:buSzPts val="2200"/>
              <a:buNone/>
              <a:defRPr sz="2200" b="1">
                <a:solidFill>
                  <a:srgbClr val="3F3F3F"/>
                </a:solidFill>
                <a:latin typeface="Raleway"/>
                <a:ea typeface="Raleway"/>
                <a:cs typeface="Raleway"/>
                <a:sym typeface="Raleway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48" name="Google Shape;248;p18"/>
          <p:cNvSpPr txBox="1">
            <a:spLocks noGrp="1"/>
          </p:cNvSpPr>
          <p:nvPr>
            <p:ph type="body" idx="7"/>
          </p:nvPr>
        </p:nvSpPr>
        <p:spPr>
          <a:xfrm>
            <a:off x="3139424" y="5161855"/>
            <a:ext cx="2520000" cy="111629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14000"/>
              </a:lnSpc>
              <a:spcBef>
                <a:spcPts val="1000"/>
              </a:spcBef>
              <a:spcAft>
                <a:spcPts val="0"/>
              </a:spcAft>
              <a:buClr>
                <a:srgbClr val="646464"/>
              </a:buClr>
              <a:buSzPts val="1600"/>
              <a:buNone/>
              <a:defRPr sz="1600">
                <a:solidFill>
                  <a:srgbClr val="646464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49" name="Google Shape;249;p18"/>
          <p:cNvSpPr txBox="1">
            <a:spLocks noGrp="1"/>
          </p:cNvSpPr>
          <p:nvPr>
            <p:ph type="body" idx="8"/>
          </p:nvPr>
        </p:nvSpPr>
        <p:spPr>
          <a:xfrm>
            <a:off x="7679917" y="4721387"/>
            <a:ext cx="2413995" cy="41965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3F3F3F"/>
              </a:buClr>
              <a:buSzPts val="2200"/>
              <a:buNone/>
              <a:defRPr sz="2200" b="1">
                <a:solidFill>
                  <a:srgbClr val="3F3F3F"/>
                </a:solidFill>
                <a:latin typeface="Raleway"/>
                <a:ea typeface="Raleway"/>
                <a:cs typeface="Raleway"/>
                <a:sym typeface="Raleway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50" name="Google Shape;250;p18"/>
          <p:cNvSpPr txBox="1">
            <a:spLocks noGrp="1"/>
          </p:cNvSpPr>
          <p:nvPr>
            <p:ph type="body" idx="9"/>
          </p:nvPr>
        </p:nvSpPr>
        <p:spPr>
          <a:xfrm>
            <a:off x="7679915" y="5161217"/>
            <a:ext cx="2520000" cy="111629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14000"/>
              </a:lnSpc>
              <a:spcBef>
                <a:spcPts val="1000"/>
              </a:spcBef>
              <a:spcAft>
                <a:spcPts val="0"/>
              </a:spcAft>
              <a:buClr>
                <a:srgbClr val="646464"/>
              </a:buClr>
              <a:buSzPts val="1600"/>
              <a:buNone/>
              <a:defRPr sz="1600">
                <a:solidFill>
                  <a:srgbClr val="646464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51" name="Google Shape;251;p18"/>
          <p:cNvSpPr txBox="1">
            <a:spLocks noGrp="1"/>
          </p:cNvSpPr>
          <p:nvPr>
            <p:ph type="body" idx="13"/>
          </p:nvPr>
        </p:nvSpPr>
        <p:spPr>
          <a:xfrm>
            <a:off x="9015444" y="1959987"/>
            <a:ext cx="2463385" cy="41965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3F3F3F"/>
              </a:buClr>
              <a:buSzPts val="2200"/>
              <a:buNone/>
              <a:defRPr sz="2200" b="1">
                <a:solidFill>
                  <a:srgbClr val="3F3F3F"/>
                </a:solidFill>
                <a:latin typeface="Raleway"/>
                <a:ea typeface="Raleway"/>
                <a:cs typeface="Raleway"/>
                <a:sym typeface="Raleway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52" name="Google Shape;252;p18"/>
          <p:cNvSpPr txBox="1">
            <a:spLocks noGrp="1"/>
          </p:cNvSpPr>
          <p:nvPr>
            <p:ph type="body" idx="14"/>
          </p:nvPr>
        </p:nvSpPr>
        <p:spPr>
          <a:xfrm>
            <a:off x="9015441" y="2399816"/>
            <a:ext cx="2520000" cy="109187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14000"/>
              </a:lnSpc>
              <a:spcBef>
                <a:spcPts val="1000"/>
              </a:spcBef>
              <a:spcAft>
                <a:spcPts val="0"/>
              </a:spcAft>
              <a:buClr>
                <a:srgbClr val="646464"/>
              </a:buClr>
              <a:buSzPts val="1600"/>
              <a:buNone/>
              <a:defRPr sz="1600">
                <a:solidFill>
                  <a:srgbClr val="646464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869026251"/>
      </p:ext>
    </p:extLst>
  </p:cSld>
  <p:clrMapOvr>
    <a:masterClrMapping/>
  </p:clrMapOvr>
</p:sldLayout>
</file>

<file path=ppt/slideLayouts/slideLayout6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7D085ED-5D25-B048-1F9F-9DD6333779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4C0821C-30ED-A311-1D13-4B49BF33CFF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578557749"/>
      </p:ext>
    </p:extLst>
  </p:cSld>
  <p:clrMapOvr>
    <a:masterClrMapping/>
  </p:clrMapOvr>
</p:sldLayout>
</file>

<file path=ppt/slideLayouts/slideLayout6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C979882-A544-B115-8CBB-598356A9ECE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>
            <a:norm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498157D-C18E-142E-6CE7-F40F28B2C30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>
            <a:normAutofit/>
          </a:bodyPr>
          <a:lstStyle>
            <a:lvl1pPr marL="0" indent="0">
              <a:buNone/>
              <a:defRPr sz="28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683314485"/>
      </p:ext>
    </p:extLst>
  </p:cSld>
  <p:clrMapOvr>
    <a:masterClrMapping/>
  </p:clrMapOvr>
</p:sldLayout>
</file>

<file path=ppt/slideLayouts/slideLayout6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ECC772-8D91-2D76-2150-0055793234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E4513A-73A9-F154-2097-4F022AC1C4F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7E9BBD4-CC86-F9F8-05AF-CC59CA06F93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276848534"/>
      </p:ext>
    </p:extLst>
  </p:cSld>
  <p:clrMapOvr>
    <a:masterClrMapping/>
  </p:clrMapOvr>
</p:sldLayout>
</file>

<file path=ppt/slideLayouts/slideLayout6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E38F136-C1AC-2584-FED2-35A61D6151C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0755BDF-B145-20D4-81DC-857DDE6EE5A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1B17A9F-5174-D1B2-01DF-5DB4AE4CDF0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C05FC63-4EFC-8651-8112-387539FCDED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300A9FD-AF65-0CC4-2ABB-A14A5EACDCF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950377943"/>
      </p:ext>
    </p:extLst>
  </p:cSld>
  <p:clrMapOvr>
    <a:masterClrMapping/>
  </p:clrMapOvr>
</p:sldLayout>
</file>

<file path=ppt/slideLayouts/slideLayout6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425BC5E-FDB3-72F0-CE15-07F48E13407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074520590"/>
      </p:ext>
    </p:extLst>
  </p:cSld>
  <p:clrMapOvr>
    <a:masterClrMapping/>
  </p:clrMapOvr>
</p:sldLayout>
</file>

<file path=ppt/slideLayouts/slideLayout6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188836973"/>
      </p:ext>
    </p:extLst>
  </p:cSld>
  <p:clrMapOvr>
    <a:masterClrMapping/>
  </p:clrMapOvr>
</p:sldLayout>
</file>

<file path=ppt/slideLayouts/slideLayout7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CEFFE9-E7EF-09BC-01AA-6022F7E1CD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987425"/>
            <a:ext cx="3932237" cy="1920875"/>
          </a:xfrm>
        </p:spPr>
        <p:txBody>
          <a:bodyPr anchor="b">
            <a:no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2EE68A2-6E51-E1A3-28B8-B10EF2B4C0E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7EFF95F-319D-F3F1-4560-740C491DACD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908300"/>
            <a:ext cx="3932237" cy="2960688"/>
          </a:xfrm>
        </p:spPr>
        <p:txBody>
          <a:bodyPr>
            <a:normAutofit/>
          </a:bodyPr>
          <a:lstStyle>
            <a:lvl1pPr marL="0" indent="0">
              <a:buNone/>
              <a:defRPr sz="2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10131666"/>
      </p:ext>
    </p:extLst>
  </p:cSld>
  <p:clrMapOvr>
    <a:masterClrMapping/>
  </p:clrMapOvr>
</p:sldLayout>
</file>

<file path=ppt/slideLayouts/slideLayout7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7D085ED-5D25-B048-1F9F-9DD6333779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4C0821C-30ED-A311-1D13-4B49BF33CFF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477003357"/>
      </p:ext>
    </p:extLst>
  </p:cSld>
  <p:clrMapOvr>
    <a:masterClrMapping/>
  </p:clrMapOvr>
</p:sldLayout>
</file>

<file path=ppt/slideLayouts/slideLayout7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C979882-A544-B115-8CBB-598356A9ECE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>
            <a:norm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498157D-C18E-142E-6CE7-F40F28B2C30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>
            <a:normAutofit/>
          </a:bodyPr>
          <a:lstStyle>
            <a:lvl1pPr marL="0" indent="0">
              <a:buNone/>
              <a:defRPr sz="28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371999072"/>
      </p:ext>
    </p:extLst>
  </p:cSld>
  <p:clrMapOvr>
    <a:masterClrMapping/>
  </p:clrMapOvr>
</p:sldLayout>
</file>

<file path=ppt/slideLayouts/slideLayout7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ECC772-8D91-2D76-2150-0055793234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E4513A-73A9-F154-2097-4F022AC1C4F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7E9BBD4-CC86-F9F8-05AF-CC59CA06F93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171312714"/>
      </p:ext>
    </p:extLst>
  </p:cSld>
  <p:clrMapOvr>
    <a:masterClrMapping/>
  </p:clrMapOvr>
</p:sldLayout>
</file>

<file path=ppt/slideLayouts/slideLayout7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E38F136-C1AC-2584-FED2-35A61D6151C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0755BDF-B145-20D4-81DC-857DDE6EE5A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1B17A9F-5174-D1B2-01DF-5DB4AE4CDF0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C05FC63-4EFC-8651-8112-387539FCDED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300A9FD-AF65-0CC4-2ABB-A14A5EACDCF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182688932"/>
      </p:ext>
    </p:extLst>
  </p:cSld>
  <p:clrMapOvr>
    <a:masterClrMapping/>
  </p:clrMapOvr>
</p:sldLayout>
</file>

<file path=ppt/slideLayouts/slideLayout7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425BC5E-FDB3-72F0-CE15-07F48E13407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52258067"/>
      </p:ext>
    </p:extLst>
  </p:cSld>
  <p:clrMapOvr>
    <a:masterClrMapping/>
  </p:clrMapOvr>
</p:sldLayout>
</file>

<file path=ppt/slideLayouts/slideLayout7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361358551"/>
      </p:ext>
    </p:extLst>
  </p:cSld>
  <p:clrMapOvr>
    <a:masterClrMapping/>
  </p:clrMapOvr>
</p:sldLayout>
</file>

<file path=ppt/slideLayouts/slideLayout77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CEFFE9-E7EF-09BC-01AA-6022F7E1CD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987425"/>
            <a:ext cx="3932237" cy="1920875"/>
          </a:xfrm>
        </p:spPr>
        <p:txBody>
          <a:bodyPr anchor="b">
            <a:no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2EE68A2-6E51-E1A3-28B8-B10EF2B4C0E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7EFF95F-319D-F3F1-4560-740C491DACD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908300"/>
            <a:ext cx="3932237" cy="2960688"/>
          </a:xfrm>
        </p:spPr>
        <p:txBody>
          <a:bodyPr>
            <a:normAutofit/>
          </a:bodyPr>
          <a:lstStyle>
            <a:lvl1pPr marL="0" indent="0">
              <a:buNone/>
              <a:defRPr sz="2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087325685"/>
      </p:ext>
    </p:extLst>
  </p:cSld>
  <p:clrMapOvr>
    <a:masterClrMapping/>
  </p:clrMapOvr>
</p:sldLayout>
</file>

<file path=ppt/slideLayouts/slideLayout7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7D085ED-5D25-B048-1F9F-9DD6333779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4C0821C-30ED-A311-1D13-4B49BF33CFF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212430513"/>
      </p:ext>
    </p:extLst>
  </p:cSld>
  <p:clrMapOvr>
    <a:masterClrMapping/>
  </p:clrMapOvr>
</p:sldLayout>
</file>

<file path=ppt/slideLayouts/slideLayout7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C979882-A544-B115-8CBB-598356A9ECE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>
            <a:norm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498157D-C18E-142E-6CE7-F40F28B2C30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>
            <a:normAutofit/>
          </a:bodyPr>
          <a:lstStyle>
            <a:lvl1pPr marL="0" indent="0">
              <a:buNone/>
              <a:defRPr sz="28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01324435"/>
      </p:ext>
    </p:extLst>
  </p:cSld>
  <p:clrMapOvr>
    <a:masterClrMapping/>
  </p:clrMapOvr>
</p:sldLayout>
</file>

<file path=ppt/slideLayouts/slideLayout8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ECC772-8D91-2D76-2150-0055793234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E4513A-73A9-F154-2097-4F022AC1C4F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7E9BBD4-CC86-F9F8-05AF-CC59CA06F93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541456259"/>
      </p:ext>
    </p:extLst>
  </p:cSld>
  <p:clrMapOvr>
    <a:masterClrMapping/>
  </p:clrMapOvr>
</p:sldLayout>
</file>

<file path=ppt/slideLayouts/slideLayout8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E38F136-C1AC-2584-FED2-35A61D6151C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0755BDF-B145-20D4-81DC-857DDE6EE5A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1B17A9F-5174-D1B2-01DF-5DB4AE4CDF0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C05FC63-4EFC-8651-8112-387539FCDED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300A9FD-AF65-0CC4-2ABB-A14A5EACDCF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113511099"/>
      </p:ext>
    </p:extLst>
  </p:cSld>
  <p:clrMapOvr>
    <a:masterClrMapping/>
  </p:clrMapOvr>
</p:sldLayout>
</file>

<file path=ppt/slideLayouts/slideLayout8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425BC5E-FDB3-72F0-CE15-07F48E13407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757223154"/>
      </p:ext>
    </p:extLst>
  </p:cSld>
  <p:clrMapOvr>
    <a:masterClrMapping/>
  </p:clrMapOvr>
</p:sldLayout>
</file>

<file path=ppt/slideLayouts/slideLayout8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739746365"/>
      </p:ext>
    </p:extLst>
  </p:cSld>
  <p:clrMapOvr>
    <a:masterClrMapping/>
  </p:clrMapOvr>
</p:sldLayout>
</file>

<file path=ppt/slideLayouts/slideLayout8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CEFFE9-E7EF-09BC-01AA-6022F7E1CD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987425"/>
            <a:ext cx="3932237" cy="1920875"/>
          </a:xfrm>
        </p:spPr>
        <p:txBody>
          <a:bodyPr anchor="b">
            <a:no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2EE68A2-6E51-E1A3-28B8-B10EF2B4C0E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7EFF95F-319D-F3F1-4560-740C491DACD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908300"/>
            <a:ext cx="3932237" cy="2960688"/>
          </a:xfrm>
        </p:spPr>
        <p:txBody>
          <a:bodyPr>
            <a:normAutofit/>
          </a:bodyPr>
          <a:lstStyle>
            <a:lvl1pPr marL="0" indent="0">
              <a:buNone/>
              <a:defRPr sz="2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4172273066"/>
      </p:ext>
    </p:extLst>
  </p:cSld>
  <p:clrMapOvr>
    <a:masterClrMapping/>
  </p:clrMapOvr>
</p:sldLayout>
</file>

<file path=ppt/slideLayouts/slideLayout8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7D085ED-5D25-B048-1F9F-9DD6333779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4C0821C-30ED-A311-1D13-4B49BF33CFF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737002797"/>
      </p:ext>
    </p:extLst>
  </p:cSld>
  <p:clrMapOvr>
    <a:masterClrMapping/>
  </p:clrMapOvr>
</p:sldLayout>
</file>

<file path=ppt/slideLayouts/slideLayout8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C979882-A544-B115-8CBB-598356A9ECE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>
            <a:norm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498157D-C18E-142E-6CE7-F40F28B2C30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>
            <a:normAutofit/>
          </a:bodyPr>
          <a:lstStyle>
            <a:lvl1pPr marL="0" indent="0">
              <a:buNone/>
              <a:defRPr sz="28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4151674433"/>
      </p:ext>
    </p:extLst>
  </p:cSld>
  <p:clrMapOvr>
    <a:masterClrMapping/>
  </p:clrMapOvr>
</p:sldLayout>
</file>

<file path=ppt/slideLayouts/slideLayout8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ECC772-8D91-2D76-2150-0055793234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E4513A-73A9-F154-2097-4F022AC1C4F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7E9BBD4-CC86-F9F8-05AF-CC59CA06F93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535574541"/>
      </p:ext>
    </p:extLst>
  </p:cSld>
  <p:clrMapOvr>
    <a:masterClrMapping/>
  </p:clrMapOvr>
</p:sldLayout>
</file>

<file path=ppt/slideLayouts/slideLayout8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E38F136-C1AC-2584-FED2-35A61D6151C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0755BDF-B145-20D4-81DC-857DDE6EE5A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1B17A9F-5174-D1B2-01DF-5DB4AE4CDF0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C05FC63-4EFC-8651-8112-387539FCDED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300A9FD-AF65-0CC4-2ABB-A14A5EACDCF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10879207"/>
      </p:ext>
    </p:extLst>
  </p:cSld>
  <p:clrMapOvr>
    <a:masterClrMapping/>
  </p:clrMapOvr>
</p:sldLayout>
</file>

<file path=ppt/slideLayouts/slideLayout8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425BC5E-FDB3-72F0-CE15-07F48E13407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215738830"/>
      </p:ext>
    </p:extLst>
  </p:cSld>
  <p:clrMapOvr>
    <a:masterClrMapping/>
  </p:clrMapOvr>
</p:sldLayout>
</file>

<file path=ppt/slideLayouts/slideLayout9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814551582"/>
      </p:ext>
    </p:extLst>
  </p:cSld>
  <p:clrMapOvr>
    <a:masterClrMapping/>
  </p:clrMapOvr>
</p:sldLayout>
</file>

<file path=ppt/slideLayouts/slideLayout9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CEFFE9-E7EF-09BC-01AA-6022F7E1CD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987425"/>
            <a:ext cx="3932237" cy="1920875"/>
          </a:xfrm>
        </p:spPr>
        <p:txBody>
          <a:bodyPr anchor="b">
            <a:no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2EE68A2-6E51-E1A3-28B8-B10EF2B4C0E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7EFF95F-319D-F3F1-4560-740C491DACD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908300"/>
            <a:ext cx="3932237" cy="2960688"/>
          </a:xfrm>
        </p:spPr>
        <p:txBody>
          <a:bodyPr>
            <a:normAutofit/>
          </a:bodyPr>
          <a:lstStyle>
            <a:lvl1pPr marL="0" indent="0">
              <a:buNone/>
              <a:defRPr sz="2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774806420"/>
      </p:ext>
    </p:extLst>
  </p:cSld>
  <p:clrMapOvr>
    <a:masterClrMapping/>
  </p:clrMapOvr>
</p:sldLayout>
</file>

<file path=ppt/slideLayouts/slideLayout9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60/40 Picture Right 2">
  <p:cSld name="60/40 Picture Right 2">
    <p:bg>
      <p:bgPr>
        <a:solidFill>
          <a:schemeClr val="lt1"/>
        </a:solidFill>
        <a:effectLst/>
      </p:bgPr>
    </p:bg>
    <p:spTree>
      <p:nvGrpSpPr>
        <p:cNvPr id="1" name="Shape 1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7" name="Google Shape;167;p96"/>
          <p:cNvSpPr txBox="1">
            <a:spLocks noGrp="1"/>
          </p:cNvSpPr>
          <p:nvPr>
            <p:ph type="title"/>
          </p:nvPr>
        </p:nvSpPr>
        <p:spPr>
          <a:xfrm>
            <a:off x="1354376" y="711788"/>
            <a:ext cx="6684725" cy="74757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3F3F3F"/>
              </a:buClr>
              <a:buSzPts val="3800"/>
              <a:buFont typeface="Raleway"/>
              <a:buNone/>
              <a:defRPr sz="3800" b="1">
                <a:solidFill>
                  <a:srgbClr val="3F3F3F"/>
                </a:solidFill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68" name="Google Shape;168;p96"/>
          <p:cNvSpPr txBox="1">
            <a:spLocks noGrp="1"/>
          </p:cNvSpPr>
          <p:nvPr>
            <p:ph type="body" idx="1"/>
          </p:nvPr>
        </p:nvSpPr>
        <p:spPr>
          <a:xfrm>
            <a:off x="1973556" y="1953586"/>
            <a:ext cx="3964789" cy="33855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>
                <a:solidFill>
                  <a:schemeClr val="dk1"/>
                </a:solidFill>
                <a:latin typeface="Raleway Medium"/>
                <a:ea typeface="Raleway Medium"/>
                <a:cs typeface="Raleway Medium"/>
                <a:sym typeface="Raleway Medium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69" name="Google Shape;169;p96"/>
          <p:cNvSpPr txBox="1">
            <a:spLocks noGrp="1"/>
          </p:cNvSpPr>
          <p:nvPr>
            <p:ph type="body" idx="2"/>
          </p:nvPr>
        </p:nvSpPr>
        <p:spPr>
          <a:xfrm>
            <a:off x="1973556" y="2774049"/>
            <a:ext cx="3964789" cy="33855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>
                <a:solidFill>
                  <a:schemeClr val="dk1"/>
                </a:solidFill>
                <a:latin typeface="Raleway Medium"/>
                <a:ea typeface="Raleway Medium"/>
                <a:cs typeface="Raleway Medium"/>
                <a:sym typeface="Raleway Medium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70" name="Google Shape;170;p96"/>
          <p:cNvSpPr txBox="1">
            <a:spLocks noGrp="1"/>
          </p:cNvSpPr>
          <p:nvPr>
            <p:ph type="body" idx="3"/>
          </p:nvPr>
        </p:nvSpPr>
        <p:spPr>
          <a:xfrm>
            <a:off x="1973555" y="3594512"/>
            <a:ext cx="3964789" cy="33855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>
                <a:solidFill>
                  <a:schemeClr val="dk1"/>
                </a:solidFill>
                <a:latin typeface="Raleway Medium"/>
                <a:ea typeface="Raleway Medium"/>
                <a:cs typeface="Raleway Medium"/>
                <a:sym typeface="Raleway Medium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71" name="Google Shape;171;p96"/>
          <p:cNvSpPr txBox="1">
            <a:spLocks noGrp="1"/>
          </p:cNvSpPr>
          <p:nvPr>
            <p:ph type="body" idx="4"/>
          </p:nvPr>
        </p:nvSpPr>
        <p:spPr>
          <a:xfrm>
            <a:off x="1973555" y="4414975"/>
            <a:ext cx="3964789" cy="33855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>
                <a:solidFill>
                  <a:schemeClr val="dk1"/>
                </a:solidFill>
                <a:latin typeface="Raleway Medium"/>
                <a:ea typeface="Raleway Medium"/>
                <a:cs typeface="Raleway Medium"/>
                <a:sym typeface="Raleway Medium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72" name="Google Shape;172;p96"/>
          <p:cNvSpPr txBox="1">
            <a:spLocks noGrp="1"/>
          </p:cNvSpPr>
          <p:nvPr>
            <p:ph type="body" idx="5"/>
          </p:nvPr>
        </p:nvSpPr>
        <p:spPr>
          <a:xfrm>
            <a:off x="2031881" y="5498417"/>
            <a:ext cx="3495675" cy="65376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14000"/>
              </a:lnSpc>
              <a:spcBef>
                <a:spcPts val="1000"/>
              </a:spcBef>
              <a:spcAft>
                <a:spcPts val="0"/>
              </a:spcAft>
              <a:buClr>
                <a:srgbClr val="989898"/>
              </a:buClr>
              <a:buSzPts val="1200"/>
              <a:buNone/>
              <a:defRPr sz="1200">
                <a:solidFill>
                  <a:srgbClr val="989898"/>
                </a:solidFill>
                <a:latin typeface="Raleway Medium"/>
                <a:ea typeface="Raleway Medium"/>
                <a:cs typeface="Raleway Medium"/>
                <a:sym typeface="Raleway Medium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73" name="Google Shape;173;p96"/>
          <p:cNvSpPr txBox="1">
            <a:spLocks noGrp="1"/>
          </p:cNvSpPr>
          <p:nvPr>
            <p:ph type="body" idx="6"/>
          </p:nvPr>
        </p:nvSpPr>
        <p:spPr>
          <a:xfrm>
            <a:off x="225713" y="717459"/>
            <a:ext cx="770748" cy="533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lt1"/>
              </a:buClr>
              <a:buSzPts val="3800"/>
              <a:buNone/>
              <a:defRPr sz="3800" b="1">
                <a:solidFill>
                  <a:schemeClr val="lt1"/>
                </a:solidFill>
                <a:latin typeface="Raleway"/>
                <a:ea typeface="Raleway"/>
                <a:cs typeface="Raleway"/>
                <a:sym typeface="Raleway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74" name="Google Shape;174;p96"/>
          <p:cNvSpPr>
            <a:spLocks noGrp="1"/>
          </p:cNvSpPr>
          <p:nvPr>
            <p:ph type="pic" idx="7"/>
          </p:nvPr>
        </p:nvSpPr>
        <p:spPr>
          <a:xfrm>
            <a:off x="6343650" y="16028"/>
            <a:ext cx="5848351" cy="6841972"/>
          </a:xfrm>
          <a:prstGeom prst="rect">
            <a:avLst/>
          </a:prstGeom>
          <a:noFill/>
          <a:ln>
            <a:noFill/>
          </a:ln>
        </p:spPr>
      </p:sp>
    </p:spTree>
    <p:extLst>
      <p:ext uri="{BB962C8B-B14F-4D97-AF65-F5344CB8AC3E}">
        <p14:creationId xmlns:p14="http://schemas.microsoft.com/office/powerpoint/2010/main" val="1367445173"/>
      </p:ext>
    </p:extLst>
  </p:cSld>
  <p:clrMapOvr>
    <a:masterClrMapping/>
  </p:clrMapOvr>
</p:sldLayout>
</file>

<file path=ppt/slideLayouts/slideLayout9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Module Title">
  <p:cSld name="Module Title">
    <p:spTree>
      <p:nvGrpSpPr>
        <p:cNvPr id="1" name="Shape 2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4" name="Google Shape;214;p108"/>
          <p:cNvSpPr>
            <a:spLocks noGrp="1"/>
          </p:cNvSpPr>
          <p:nvPr>
            <p:ph type="pic" idx="2"/>
          </p:nvPr>
        </p:nvSpPr>
        <p:spPr>
          <a:xfrm>
            <a:off x="0" y="0"/>
            <a:ext cx="12192000" cy="6858000"/>
          </a:xfrm>
          <a:prstGeom prst="rect">
            <a:avLst/>
          </a:prstGeom>
          <a:noFill/>
          <a:ln>
            <a:noFill/>
          </a:ln>
        </p:spPr>
      </p:sp>
      <p:sp>
        <p:nvSpPr>
          <p:cNvPr id="215" name="Google Shape;215;p108"/>
          <p:cNvSpPr txBox="1">
            <a:spLocks noGrp="1"/>
          </p:cNvSpPr>
          <p:nvPr>
            <p:ph type="title"/>
          </p:nvPr>
        </p:nvSpPr>
        <p:spPr>
          <a:xfrm>
            <a:off x="709105" y="4087905"/>
            <a:ext cx="8198227" cy="85932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800"/>
              <a:buFont typeface="Raleway"/>
              <a:buNone/>
              <a:defRPr sz="3800" b="1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16" name="Google Shape;216;p108"/>
          <p:cNvSpPr txBox="1">
            <a:spLocks noGrp="1"/>
          </p:cNvSpPr>
          <p:nvPr>
            <p:ph type="body" idx="1"/>
          </p:nvPr>
        </p:nvSpPr>
        <p:spPr>
          <a:xfrm>
            <a:off x="709107" y="4990284"/>
            <a:ext cx="6670640" cy="65376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14000"/>
              </a:lnSpc>
              <a:spcBef>
                <a:spcPts val="1000"/>
              </a:spcBef>
              <a:spcAft>
                <a:spcPts val="0"/>
              </a:spcAft>
              <a:buClr>
                <a:srgbClr val="646464"/>
              </a:buClr>
              <a:buSzPts val="1600"/>
              <a:buNone/>
              <a:defRPr sz="1600">
                <a:solidFill>
                  <a:srgbClr val="646464"/>
                </a:solidFill>
                <a:latin typeface="Raleway Medium"/>
                <a:ea typeface="Raleway Medium"/>
                <a:cs typeface="Raleway Medium"/>
                <a:sym typeface="Raleway Medium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17" name="Google Shape;217;p108"/>
          <p:cNvSpPr txBox="1">
            <a:spLocks noGrp="1"/>
          </p:cNvSpPr>
          <p:nvPr>
            <p:ph type="body" idx="3"/>
          </p:nvPr>
        </p:nvSpPr>
        <p:spPr>
          <a:xfrm>
            <a:off x="710901" y="3295312"/>
            <a:ext cx="1817147" cy="4782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lt1"/>
              </a:buClr>
              <a:buSzPts val="2200"/>
              <a:buNone/>
              <a:defRPr sz="2200" b="1">
                <a:solidFill>
                  <a:schemeClr val="lt1"/>
                </a:solidFill>
                <a:latin typeface="Raleway"/>
                <a:ea typeface="Raleway"/>
                <a:cs typeface="Raleway"/>
                <a:sym typeface="Raleway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150592540"/>
      </p:ext>
    </p:extLst>
  </p:cSld>
  <p:clrMapOvr>
    <a:masterClrMapping/>
  </p:clrMapOvr>
</p:sldLayout>
</file>

<file path=ppt/slideLayouts/slideLayout9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1_Title &amp; Subtitle  light">
    <p:bg>
      <p:bgPr>
        <a:gradFill>
          <a:gsLst>
            <a:gs pos="0">
              <a:srgbClr val="246076"/>
            </a:gs>
            <a:gs pos="100000">
              <a:srgbClr val="1987A8"/>
            </a:gs>
          </a:gsLst>
          <a:lin ang="17054404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Graphic 5">
            <a:extLst>
              <a:ext uri="{FF2B5EF4-FFF2-40B4-BE49-F238E27FC236}">
                <a16:creationId xmlns:a16="http://schemas.microsoft.com/office/drawing/2014/main" id="{454E402B-0CEA-76CC-B774-546F74B36185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911597" y="805778"/>
            <a:ext cx="5974978" cy="1029025"/>
          </a:xfrm>
          <a:prstGeom prst="rect">
            <a:avLst/>
          </a:prstGeom>
        </p:spPr>
      </p:pic>
      <p:pic>
        <p:nvPicPr>
          <p:cNvPr id="15" name="Graphic 14">
            <a:extLst>
              <a:ext uri="{FF2B5EF4-FFF2-40B4-BE49-F238E27FC236}">
                <a16:creationId xmlns:a16="http://schemas.microsoft.com/office/drawing/2014/main" id="{316989F7-607E-C42C-04A2-493393925C62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0" y="5118100"/>
            <a:ext cx="6494688" cy="1739900"/>
          </a:xfrm>
          <a:prstGeom prst="rect">
            <a:avLst/>
          </a:prstGeom>
        </p:spPr>
      </p:pic>
      <p:pic>
        <p:nvPicPr>
          <p:cNvPr id="21" name="Graphic 20">
            <a:extLst>
              <a:ext uri="{FF2B5EF4-FFF2-40B4-BE49-F238E27FC236}">
                <a16:creationId xmlns:a16="http://schemas.microsoft.com/office/drawing/2014/main" id="{D79987BE-CCC5-A892-BA86-A5DFE563B222}"/>
              </a:ext>
            </a:extLst>
          </p:cNvPr>
          <p:cNvPicPr>
            <a:picLocks noChangeAspect="1"/>
          </p:cNvPicPr>
          <p:nvPr userDrawn="1"/>
        </p:nvPicPr>
        <p:blipFill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1691464" y="4044950"/>
            <a:ext cx="10500537" cy="2813051"/>
          </a:xfrm>
          <a:prstGeom prst="rect">
            <a:avLst/>
          </a:prstGeom>
        </p:spPr>
      </p:pic>
      <p:pic>
        <p:nvPicPr>
          <p:cNvPr id="2" name="Creative Commons logo">
            <a:extLst>
              <a:ext uri="{FF2B5EF4-FFF2-40B4-BE49-F238E27FC236}">
                <a16:creationId xmlns:a16="http://schemas.microsoft.com/office/drawing/2014/main" id="{86F8946A-B1BF-D2FE-C298-097FC5BB83C8}"/>
              </a:ext>
            </a:extLst>
          </p:cNvPr>
          <p:cNvPicPr>
            <a:picLocks noChangeAspect="1"/>
          </p:cNvPicPr>
          <p:nvPr userDrawn="1"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9"/>
              </a:ext>
            </a:extLst>
          </a:blip>
          <a:stretch>
            <a:fillRect/>
          </a:stretch>
        </p:blipFill>
        <p:spPr>
          <a:xfrm>
            <a:off x="10821972" y="6264471"/>
            <a:ext cx="1143000" cy="400050"/>
          </a:xfrm>
          <a:prstGeom prst="rect">
            <a:avLst/>
          </a:prstGeom>
        </p:spPr>
      </p:pic>
      <p:sp>
        <p:nvSpPr>
          <p:cNvPr id="3" name="Title Text">
            <a:extLst>
              <a:ext uri="{FF2B5EF4-FFF2-40B4-BE49-F238E27FC236}">
                <a16:creationId xmlns:a16="http://schemas.microsoft.com/office/drawing/2014/main" id="{DBF4B890-8A06-A22A-70F4-FB49FCCDF498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1726163" y="1907006"/>
            <a:ext cx="9576837" cy="2619571"/>
          </a:xfrm>
          <a:prstGeom prst="rect">
            <a:avLst/>
          </a:prstGeom>
        </p:spPr>
        <p:txBody>
          <a:bodyPr anchor="b">
            <a:normAutofit/>
          </a:bodyPr>
          <a:lstStyle>
            <a:lvl1pPr algn="l">
              <a:lnSpc>
                <a:spcPct val="80000"/>
              </a:lnSpc>
              <a:defRPr sz="8000" b="0" i="0" cap="none" spc="-136">
                <a:solidFill>
                  <a:schemeClr val="bg1"/>
                </a:solidFill>
                <a:latin typeface="+mn-lt"/>
                <a:ea typeface="Calibri Light" charset="0"/>
                <a:cs typeface="Calibri Light" charset="0"/>
                <a:sym typeface="Open Sans Light"/>
              </a:defRPr>
            </a:lvl1pPr>
          </a:lstStyle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4" name="Body Level One…">
            <a:extLst>
              <a:ext uri="{FF2B5EF4-FFF2-40B4-BE49-F238E27FC236}">
                <a16:creationId xmlns:a16="http://schemas.microsoft.com/office/drawing/2014/main" id="{CC71582C-4629-6DB1-D32F-85D7F89DDB72}"/>
              </a:ext>
            </a:extLst>
          </p:cNvPr>
          <p:cNvSpPr txBox="1">
            <a:spLocks noGrp="1"/>
          </p:cNvSpPr>
          <p:nvPr>
            <p:ph type="body" sz="quarter" idx="1"/>
          </p:nvPr>
        </p:nvSpPr>
        <p:spPr>
          <a:xfrm>
            <a:off x="1726163" y="4741162"/>
            <a:ext cx="9576837" cy="1503400"/>
          </a:xfrm>
          <a:prstGeom prst="rect">
            <a:avLst/>
          </a:prstGeom>
        </p:spPr>
        <p:txBody>
          <a:bodyPr/>
          <a:lstStyle>
            <a:lvl1pPr marL="0" indent="0" algn="l">
              <a:lnSpc>
                <a:spcPct val="120000"/>
              </a:lnSpc>
              <a:buClr>
                <a:schemeClr val="bg1"/>
              </a:buClr>
              <a:buNone/>
              <a:defRPr sz="4000" b="0" i="0" spc="0">
                <a:solidFill>
                  <a:schemeClr val="bg1"/>
                </a:solidFill>
                <a:latin typeface="+mn-lt"/>
                <a:ea typeface="Calibri Light" charset="0"/>
                <a:cs typeface="Calibri Light" charset="0"/>
              </a:defRPr>
            </a:lvl1pPr>
            <a:lvl2pPr indent="0" algn="l">
              <a:lnSpc>
                <a:spcPct val="120000"/>
              </a:lnSpc>
              <a:buClr>
                <a:schemeClr val="bg1"/>
              </a:buClr>
              <a:defRPr sz="1600" b="0" spc="0">
                <a:solidFill>
                  <a:schemeClr val="tx1"/>
                </a:solidFill>
                <a:latin typeface="+mn-lt"/>
                <a:ea typeface="Calibri" charset="0"/>
                <a:cs typeface="Calibri" charset="0"/>
                <a:sym typeface="Georgia"/>
              </a:defRPr>
            </a:lvl2pPr>
            <a:lvl3pPr algn="l">
              <a:lnSpc>
                <a:spcPct val="120000"/>
              </a:lnSpc>
              <a:buClr>
                <a:schemeClr val="bg1"/>
              </a:buClr>
              <a:defRPr sz="1200" b="0" i="1" spc="0">
                <a:solidFill>
                  <a:schemeClr val="tx1"/>
                </a:solidFill>
                <a:latin typeface="+mn-lt"/>
                <a:ea typeface="Calibri Light" charset="0"/>
                <a:cs typeface="Calibri Light" charset="0"/>
              </a:defRPr>
            </a:lvl3pPr>
            <a:lvl4pPr algn="l">
              <a:lnSpc>
                <a:spcPct val="120000"/>
              </a:lnSpc>
              <a:buClr>
                <a:schemeClr val="bg1"/>
              </a:buClr>
              <a:defRPr sz="1200" spc="0">
                <a:solidFill>
                  <a:schemeClr val="tx1"/>
                </a:solidFill>
                <a:latin typeface="+mn-lt"/>
                <a:ea typeface="Georgia"/>
                <a:cs typeface="Georgia"/>
                <a:sym typeface="Georgia"/>
              </a:defRPr>
            </a:lvl4pPr>
            <a:lvl5pPr algn="l">
              <a:lnSpc>
                <a:spcPct val="120000"/>
              </a:lnSpc>
              <a:buClr>
                <a:schemeClr val="bg1"/>
              </a:buClr>
              <a:defRPr sz="1200" b="0" i="1" spc="0">
                <a:solidFill>
                  <a:schemeClr val="tx1"/>
                </a:solidFill>
                <a:latin typeface="+mn-lt"/>
                <a:ea typeface="Calibri Light" charset="0"/>
                <a:cs typeface="Calibri Light" charset="0"/>
              </a:defRPr>
            </a:lvl5pPr>
          </a:lstStyle>
          <a:p>
            <a:pPr lvl="0"/>
            <a:r>
              <a:rPr lang="en-US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870096867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4320">
          <p15:clr>
            <a:srgbClr val="FBAE40"/>
          </p15:clr>
        </p15:guide>
        <p15:guide id="2" pos="7680">
          <p15:clr>
            <a:srgbClr val="FBAE40"/>
          </p15:clr>
        </p15:guide>
      </p15:sldGuideLst>
    </p:ext>
  </p:extLst>
</p:sldLayout>
</file>

<file path=ppt/slideLayouts/slideLayout9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>
  <p:cSld name="1_Blank">
    <p:spTree>
      <p:nvGrpSpPr>
        <p:cNvPr id="1" name="Shape 30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75307015"/>
      </p:ext>
    </p:extLst>
  </p:cSld>
  <p:clrMapOvr>
    <a:masterClrMapping/>
  </p:clrMapOvr>
</p:sldLayout>
</file>

<file path=ppt/slideLayouts/slideLayout96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1_Module 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 1"/>
          <p:cNvSpPr>
            <a:spLocks noGrp="1"/>
          </p:cNvSpPr>
          <p:nvPr>
            <p:ph type="pic" sz="quarter" idx="15"/>
          </p:nvPr>
        </p:nvSpPr>
        <p:spPr>
          <a:xfrm>
            <a:off x="0" y="0"/>
            <a:ext cx="12192000" cy="6858000"/>
          </a:xfrm>
        </p:spPr>
        <p:txBody>
          <a:bodyPr/>
          <a:lstStyle/>
          <a:p>
            <a:r>
              <a:rPr lang="en-US"/>
              <a:t>Click icon to add picture</a:t>
            </a:r>
            <a:endParaRPr lang="ru-RU"/>
          </a:p>
        </p:txBody>
      </p:sp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709105" y="4087905"/>
            <a:ext cx="8198227" cy="859324"/>
          </a:xfrm>
        </p:spPr>
        <p:txBody>
          <a:bodyPr wrap="none">
            <a:noAutofit/>
          </a:bodyPr>
          <a:lstStyle>
            <a:lvl1pPr>
              <a:defRPr sz="3800" b="1"/>
            </a:lvl1pPr>
          </a:lstStyle>
          <a:p>
            <a:r>
              <a:rPr lang="en-US"/>
              <a:t>Click to add title</a:t>
            </a:r>
            <a:endParaRPr lang="ru-RU"/>
          </a:p>
        </p:txBody>
      </p:sp>
      <p:sp>
        <p:nvSpPr>
          <p:cNvPr id="4" name="Text  1"/>
          <p:cNvSpPr>
            <a:spLocks noGrp="1"/>
          </p:cNvSpPr>
          <p:nvPr>
            <p:ph type="body" sz="quarter" idx="13" hasCustomPrompt="1"/>
          </p:nvPr>
        </p:nvSpPr>
        <p:spPr>
          <a:xfrm>
            <a:off x="709107" y="4990284"/>
            <a:ext cx="6670640" cy="653769"/>
          </a:xfrm>
        </p:spPr>
        <p:txBody>
          <a:bodyPr wrap="square">
            <a:noAutofit/>
          </a:bodyPr>
          <a:lstStyle>
            <a:lvl1pPr>
              <a:lnSpc>
                <a:spcPct val="114000"/>
              </a:lnSpc>
              <a:defRPr lang="ru-RU" sz="1600" dirty="0">
                <a:solidFill>
                  <a:schemeClr val="tx2">
                    <a:lumMod val="75000"/>
                    <a:lumOff val="25000"/>
                  </a:schemeClr>
                </a:solidFill>
                <a:latin typeface="+mn-lt"/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6" name="Text  2"/>
          <p:cNvSpPr>
            <a:spLocks noGrp="1"/>
          </p:cNvSpPr>
          <p:nvPr>
            <p:ph type="body" sz="quarter" idx="14" hasCustomPrompt="1"/>
          </p:nvPr>
        </p:nvSpPr>
        <p:spPr>
          <a:xfrm>
            <a:off x="710901" y="3295312"/>
            <a:ext cx="1817147" cy="478272"/>
          </a:xfrm>
        </p:spPr>
        <p:txBody>
          <a:bodyPr wrap="none">
            <a:noAutofit/>
          </a:bodyPr>
          <a:lstStyle>
            <a:lvl1pPr>
              <a:defRPr lang="ru-RU" sz="2200" b="1" dirty="0">
                <a:solidFill>
                  <a:schemeClr val="bg1"/>
                </a:solidFill>
                <a:latin typeface="+mj-lt"/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504328306"/>
      </p:ext>
    </p:extLst>
  </p:cSld>
  <p:clrMapOvr>
    <a:masterClrMapping/>
  </p:clrMapOvr>
</p:sldLayout>
</file>

<file path=ppt/slideLayouts/slideLayout97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1_60/40 Picture Right 2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1354376" y="711788"/>
            <a:ext cx="6684725" cy="747579"/>
          </a:xfrm>
        </p:spPr>
        <p:txBody>
          <a:bodyPr vert="horz" wrap="none" lIns="91440" tIns="45720" rIns="91440" bIns="45720" rtlCol="0" anchor="ctr">
            <a:noAutofit/>
          </a:bodyPr>
          <a:lstStyle>
            <a:lvl1pPr>
              <a:defRPr lang="ru-RU" sz="3800" b="1" baseline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marL="0" lvl="0"/>
            <a:r>
              <a:rPr lang="en-US"/>
              <a:t>Click to add title</a:t>
            </a:r>
            <a:endParaRPr lang="ru-RU"/>
          </a:p>
        </p:txBody>
      </p:sp>
      <p:sp>
        <p:nvSpPr>
          <p:cNvPr id="4" name="Text  1"/>
          <p:cNvSpPr>
            <a:spLocks noGrp="1"/>
          </p:cNvSpPr>
          <p:nvPr>
            <p:ph type="body" sz="quarter" idx="10" hasCustomPrompt="1"/>
          </p:nvPr>
        </p:nvSpPr>
        <p:spPr>
          <a:xfrm>
            <a:off x="1973556" y="1953586"/>
            <a:ext cx="3964789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5" name="Text  2"/>
          <p:cNvSpPr>
            <a:spLocks noGrp="1"/>
          </p:cNvSpPr>
          <p:nvPr>
            <p:ph type="body" sz="quarter" idx="11" hasCustomPrompt="1"/>
          </p:nvPr>
        </p:nvSpPr>
        <p:spPr>
          <a:xfrm>
            <a:off x="1973556" y="2774049"/>
            <a:ext cx="3964789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6" name="Text  3"/>
          <p:cNvSpPr>
            <a:spLocks noGrp="1"/>
          </p:cNvSpPr>
          <p:nvPr>
            <p:ph type="body" sz="quarter" idx="12" hasCustomPrompt="1"/>
          </p:nvPr>
        </p:nvSpPr>
        <p:spPr>
          <a:xfrm>
            <a:off x="1973555" y="3594512"/>
            <a:ext cx="3964789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7" name="Text  4"/>
          <p:cNvSpPr>
            <a:spLocks noGrp="1"/>
          </p:cNvSpPr>
          <p:nvPr>
            <p:ph type="body" sz="quarter" idx="13" hasCustomPrompt="1"/>
          </p:nvPr>
        </p:nvSpPr>
        <p:spPr>
          <a:xfrm>
            <a:off x="1973555" y="4414975"/>
            <a:ext cx="3964789" cy="338554"/>
          </a:xfrm>
        </p:spPr>
        <p:txBody>
          <a:bodyPr wrap="square">
            <a:noAutofit/>
          </a:bodyPr>
          <a:lstStyle>
            <a:lvl1pPr>
              <a:lnSpc>
                <a:spcPct val="100000"/>
              </a:lnSpc>
              <a:defRPr lang="ru-RU" sz="1600" dirty="0">
                <a:solidFill>
                  <a:schemeClr val="tx1">
                    <a:alpha val="65000"/>
                  </a:schemeClr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add text</a:t>
            </a:r>
            <a:endParaRPr lang="ru-RU"/>
          </a:p>
        </p:txBody>
      </p:sp>
      <p:sp>
        <p:nvSpPr>
          <p:cNvPr id="8" name="Text  5"/>
          <p:cNvSpPr>
            <a:spLocks noGrp="1"/>
          </p:cNvSpPr>
          <p:nvPr>
            <p:ph type="body" sz="quarter" idx="15" hasCustomPrompt="1"/>
          </p:nvPr>
        </p:nvSpPr>
        <p:spPr>
          <a:xfrm>
            <a:off x="2031881" y="5498417"/>
            <a:ext cx="3495675" cy="653769"/>
          </a:xfrm>
        </p:spPr>
        <p:txBody>
          <a:bodyPr wrap="square">
            <a:noAutofit/>
          </a:bodyPr>
          <a:lstStyle>
            <a:lvl1pPr>
              <a:lnSpc>
                <a:spcPct val="114000"/>
              </a:lnSpc>
              <a:defRPr lang="ru-RU" sz="1200" baseline="0" dirty="0">
                <a:solidFill>
                  <a:schemeClr val="tx2">
                    <a:lumMod val="50000"/>
                    <a:lumOff val="50000"/>
                  </a:schemeClr>
                </a:solidFill>
                <a:latin typeface="+mn-lt"/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9" name="Text  6"/>
          <p:cNvSpPr>
            <a:spLocks noGrp="1"/>
          </p:cNvSpPr>
          <p:nvPr>
            <p:ph type="body" sz="quarter" idx="17" hasCustomPrompt="1"/>
          </p:nvPr>
        </p:nvSpPr>
        <p:spPr>
          <a:xfrm>
            <a:off x="225713" y="717459"/>
            <a:ext cx="770748" cy="533400"/>
          </a:xfrm>
        </p:spPr>
        <p:txBody>
          <a:bodyPr>
            <a:noAutofit/>
          </a:bodyPr>
          <a:lstStyle>
            <a:lvl1pPr>
              <a:defRPr sz="3800" b="1">
                <a:solidFill>
                  <a:schemeClr val="bg1"/>
                </a:solidFill>
                <a:latin typeface="+mj-lt"/>
              </a:defRPr>
            </a:lvl1pPr>
          </a:lstStyle>
          <a:p>
            <a:pPr lvl="0"/>
            <a:r>
              <a:rPr lang="en-US"/>
              <a:t>#</a:t>
            </a:r>
            <a:endParaRPr lang="ru-RU"/>
          </a:p>
        </p:txBody>
      </p:sp>
      <p:sp>
        <p:nvSpPr>
          <p:cNvPr id="11" name="Picture  1"/>
          <p:cNvSpPr>
            <a:spLocks noGrp="1"/>
          </p:cNvSpPr>
          <p:nvPr>
            <p:ph type="pic" sz="quarter" idx="20"/>
          </p:nvPr>
        </p:nvSpPr>
        <p:spPr>
          <a:xfrm>
            <a:off x="6343650" y="16028"/>
            <a:ext cx="5848351" cy="6841972"/>
          </a:xfrm>
          <a:custGeom>
            <a:avLst/>
            <a:gdLst>
              <a:gd name="connsiteX0" fmla="*/ 0 w 7733944"/>
              <a:gd name="connsiteY0" fmla="*/ 5759867 h 5759867"/>
              <a:gd name="connsiteX1" fmla="*/ 1439967 w 7733944"/>
              <a:gd name="connsiteY1" fmla="*/ 0 h 5759867"/>
              <a:gd name="connsiteX2" fmla="*/ 7733944 w 7733944"/>
              <a:gd name="connsiteY2" fmla="*/ 0 h 5759867"/>
              <a:gd name="connsiteX3" fmla="*/ 6293977 w 7733944"/>
              <a:gd name="connsiteY3" fmla="*/ 5759867 h 5759867"/>
              <a:gd name="connsiteX4" fmla="*/ 0 w 7733944"/>
              <a:gd name="connsiteY4" fmla="*/ 5759867 h 5759867"/>
              <a:gd name="connsiteX0" fmla="*/ 0 w 7743837"/>
              <a:gd name="connsiteY0" fmla="*/ 5759867 h 5768105"/>
              <a:gd name="connsiteX1" fmla="*/ 1439967 w 7743837"/>
              <a:gd name="connsiteY1" fmla="*/ 0 h 5768105"/>
              <a:gd name="connsiteX2" fmla="*/ 7733944 w 7743837"/>
              <a:gd name="connsiteY2" fmla="*/ 0 h 5768105"/>
              <a:gd name="connsiteX3" fmla="*/ 7743837 w 7743837"/>
              <a:gd name="connsiteY3" fmla="*/ 5768105 h 5768105"/>
              <a:gd name="connsiteX4" fmla="*/ 0 w 7743837"/>
              <a:gd name="connsiteY4" fmla="*/ 5759867 h 5768105"/>
              <a:gd name="connsiteX0" fmla="*/ 0 w 7743837"/>
              <a:gd name="connsiteY0" fmla="*/ 5759867 h 5768105"/>
              <a:gd name="connsiteX1" fmla="*/ 2300178 w 7743837"/>
              <a:gd name="connsiteY1" fmla="*/ 0 h 5768105"/>
              <a:gd name="connsiteX2" fmla="*/ 7733944 w 7743837"/>
              <a:gd name="connsiteY2" fmla="*/ 0 h 5768105"/>
              <a:gd name="connsiteX3" fmla="*/ 7743837 w 7743837"/>
              <a:gd name="connsiteY3" fmla="*/ 5768105 h 5768105"/>
              <a:gd name="connsiteX4" fmla="*/ 0 w 7743837"/>
              <a:gd name="connsiteY4" fmla="*/ 5759867 h 5768105"/>
              <a:gd name="connsiteX0" fmla="*/ 0 w 7743837"/>
              <a:gd name="connsiteY0" fmla="*/ 5773379 h 5781617"/>
              <a:gd name="connsiteX1" fmla="*/ 2444247 w 7743837"/>
              <a:gd name="connsiteY1" fmla="*/ 0 h 5781617"/>
              <a:gd name="connsiteX2" fmla="*/ 7733944 w 7743837"/>
              <a:gd name="connsiteY2" fmla="*/ 13512 h 5781617"/>
              <a:gd name="connsiteX3" fmla="*/ 7743837 w 7743837"/>
              <a:gd name="connsiteY3" fmla="*/ 5781617 h 5781617"/>
              <a:gd name="connsiteX4" fmla="*/ 0 w 7743837"/>
              <a:gd name="connsiteY4" fmla="*/ 5773379 h 5781617"/>
              <a:gd name="connsiteX0" fmla="*/ 0 w 7657396"/>
              <a:gd name="connsiteY0" fmla="*/ 5773379 h 5781617"/>
              <a:gd name="connsiteX1" fmla="*/ 2357806 w 7657396"/>
              <a:gd name="connsiteY1" fmla="*/ 0 h 5781617"/>
              <a:gd name="connsiteX2" fmla="*/ 7647503 w 7657396"/>
              <a:gd name="connsiteY2" fmla="*/ 13512 h 5781617"/>
              <a:gd name="connsiteX3" fmla="*/ 7657396 w 7657396"/>
              <a:gd name="connsiteY3" fmla="*/ 5781617 h 5781617"/>
              <a:gd name="connsiteX4" fmla="*/ 0 w 7657396"/>
              <a:gd name="connsiteY4" fmla="*/ 5773379 h 5781617"/>
              <a:gd name="connsiteX0" fmla="*/ 0 w 7657396"/>
              <a:gd name="connsiteY0" fmla="*/ 5773379 h 5781617"/>
              <a:gd name="connsiteX1" fmla="*/ 2012041 w 7657396"/>
              <a:gd name="connsiteY1" fmla="*/ 0 h 5781617"/>
              <a:gd name="connsiteX2" fmla="*/ 7647503 w 7657396"/>
              <a:gd name="connsiteY2" fmla="*/ 13512 h 5781617"/>
              <a:gd name="connsiteX3" fmla="*/ 7657396 w 7657396"/>
              <a:gd name="connsiteY3" fmla="*/ 5781617 h 5781617"/>
              <a:gd name="connsiteX4" fmla="*/ 0 w 7657396"/>
              <a:gd name="connsiteY4" fmla="*/ 5773379 h 5781617"/>
              <a:gd name="connsiteX0" fmla="*/ 0 w 7657396"/>
              <a:gd name="connsiteY0" fmla="*/ 5759867 h 5768105"/>
              <a:gd name="connsiteX1" fmla="*/ 3334001 w 7657396"/>
              <a:gd name="connsiteY1" fmla="*/ 2548 h 5768105"/>
              <a:gd name="connsiteX2" fmla="*/ 7647503 w 7657396"/>
              <a:gd name="connsiteY2" fmla="*/ 0 h 5768105"/>
              <a:gd name="connsiteX3" fmla="*/ 7657396 w 7657396"/>
              <a:gd name="connsiteY3" fmla="*/ 5768105 h 5768105"/>
              <a:gd name="connsiteX4" fmla="*/ 0 w 7657396"/>
              <a:gd name="connsiteY4" fmla="*/ 5759867 h 576810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657396" h="5768105">
                <a:moveTo>
                  <a:pt x="0" y="5759867"/>
                </a:moveTo>
                <a:lnTo>
                  <a:pt x="3334001" y="2548"/>
                </a:lnTo>
                <a:lnTo>
                  <a:pt x="7647503" y="0"/>
                </a:lnTo>
                <a:cubicBezTo>
                  <a:pt x="7650801" y="1922702"/>
                  <a:pt x="7654098" y="3845403"/>
                  <a:pt x="7657396" y="5768105"/>
                </a:cubicBezTo>
                <a:lnTo>
                  <a:pt x="0" y="5759867"/>
                </a:lnTo>
                <a:close/>
              </a:path>
            </a:pathLst>
          </a:custGeom>
        </p:spPr>
        <p:txBody>
          <a:bodyPr/>
          <a:lstStyle>
            <a:lvl1pPr marL="0" indent="0">
              <a:buNone/>
              <a:defRPr/>
            </a:lvl1pPr>
          </a:lstStyle>
          <a:p>
            <a:r>
              <a:rPr lang="en-US"/>
              <a:t>Click icon to add picture</a:t>
            </a:r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797469403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8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Company's Miss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3"/>
          <p:cNvSpPr>
            <a:spLocks noGrp="1"/>
          </p:cNvSpPr>
          <p:nvPr>
            <p:ph type="pic" sz="quarter" idx="18"/>
          </p:nvPr>
        </p:nvSpPr>
        <p:spPr>
          <a:xfrm>
            <a:off x="0" y="0"/>
            <a:ext cx="12192000" cy="6858000"/>
          </a:xfr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lang="ru-RU" sz="3600" b="0" kern="1200" baseline="0" dirty="0" smtClean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/>
              <a:t>Click icon to add picture</a:t>
            </a:r>
            <a:endParaRPr lang="ru-RU"/>
          </a:p>
        </p:txBody>
      </p:sp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3187787" y="794086"/>
            <a:ext cx="8081211" cy="607846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ru-RU" sz="3800" b="1" baseline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/>
              <a:t>Click to add title</a:t>
            </a:r>
            <a:endParaRPr lang="ru-RU"/>
          </a:p>
        </p:txBody>
      </p:sp>
      <p:sp>
        <p:nvSpPr>
          <p:cNvPr id="6" name="Text  1"/>
          <p:cNvSpPr>
            <a:spLocks noGrp="1"/>
          </p:cNvSpPr>
          <p:nvPr>
            <p:ph type="body" sz="quarter" idx="10" hasCustomPrompt="1"/>
          </p:nvPr>
        </p:nvSpPr>
        <p:spPr>
          <a:xfrm>
            <a:off x="3211850" y="1961065"/>
            <a:ext cx="4777119" cy="2574840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lnSpc>
                <a:spcPct val="114000"/>
              </a:lnSpc>
              <a:defRPr lang="ru-RU" sz="1600" baseline="0" dirty="0">
                <a:solidFill>
                  <a:schemeClr val="tx2">
                    <a:lumMod val="75000"/>
                    <a:lumOff val="25000"/>
                  </a:schemeClr>
                </a:solidFill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7" name="Text  2"/>
          <p:cNvSpPr>
            <a:spLocks noGrp="1"/>
          </p:cNvSpPr>
          <p:nvPr>
            <p:ph type="body" sz="quarter" idx="15" hasCustomPrompt="1"/>
          </p:nvPr>
        </p:nvSpPr>
        <p:spPr>
          <a:xfrm>
            <a:off x="3942417" y="5143168"/>
            <a:ext cx="3495675" cy="653769"/>
          </a:xfrm>
        </p:spPr>
        <p:txBody>
          <a:bodyPr vert="horz" wrap="square" lIns="91440" tIns="45720" rIns="91440" bIns="45720" rtlCol="0">
            <a:noAutofit/>
          </a:bodyPr>
          <a:lstStyle>
            <a:lvl1pPr>
              <a:defRPr lang="ru-RU" sz="1200" baseline="0" dirty="0">
                <a:solidFill>
                  <a:schemeClr val="tx2">
                    <a:lumMod val="50000"/>
                    <a:lumOff val="50000"/>
                  </a:schemeClr>
                </a:solidFill>
              </a:defRPr>
            </a:lvl1pPr>
          </a:lstStyle>
          <a:p>
            <a:pPr lvl="0">
              <a:lnSpc>
                <a:spcPct val="114000"/>
              </a:lnSpc>
            </a:pPr>
            <a:r>
              <a:rPr lang="en-US"/>
              <a:t>Click to add text</a:t>
            </a:r>
            <a:endParaRPr lang="ru-RU"/>
          </a:p>
        </p:txBody>
      </p:sp>
      <p:sp>
        <p:nvSpPr>
          <p:cNvPr id="8" name="Text  3"/>
          <p:cNvSpPr>
            <a:spLocks noGrp="1"/>
          </p:cNvSpPr>
          <p:nvPr>
            <p:ph type="body" sz="quarter" idx="17" hasCustomPrompt="1"/>
          </p:nvPr>
        </p:nvSpPr>
        <p:spPr>
          <a:xfrm>
            <a:off x="2054515" y="729491"/>
            <a:ext cx="770748" cy="533400"/>
          </a:xfrm>
        </p:spPr>
        <p:txBody>
          <a:bodyPr>
            <a:noAutofit/>
          </a:bodyPr>
          <a:lstStyle>
            <a:lvl1pPr>
              <a:defRPr sz="3800" b="1">
                <a:solidFill>
                  <a:schemeClr val="bg1"/>
                </a:solidFill>
                <a:latin typeface="+mj-lt"/>
              </a:defRPr>
            </a:lvl1pPr>
          </a:lstStyle>
          <a:p>
            <a:pPr lvl="0"/>
            <a:r>
              <a:rPr lang="en-US"/>
              <a:t>#</a:t>
            </a:r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249803532"/>
      </p:ext>
    </p:extLst>
  </p:cSld>
  <p:clrMapOvr>
    <a:masterClrMapping/>
  </p:clrMapOvr>
</p:sldLayout>
</file>

<file path=ppt/slideLayouts/slideLayout9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ummary">
  <p:cSld name="Summary">
    <p:spTree>
      <p:nvGrpSpPr>
        <p:cNvPr id="1" name="Shape 1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" name="Google Shape;163;p19"/>
          <p:cNvSpPr txBox="1">
            <a:spLocks noGrp="1"/>
          </p:cNvSpPr>
          <p:nvPr>
            <p:ph type="title"/>
          </p:nvPr>
        </p:nvSpPr>
        <p:spPr>
          <a:xfrm>
            <a:off x="1358193" y="696689"/>
            <a:ext cx="6726264" cy="79530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3F3F3F"/>
              </a:buClr>
              <a:buSzPts val="3800"/>
              <a:buFont typeface="Raleway"/>
              <a:buNone/>
              <a:defRPr sz="3800" b="1">
                <a:solidFill>
                  <a:srgbClr val="3F3F3F"/>
                </a:solidFill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64" name="Google Shape;164;p19"/>
          <p:cNvSpPr>
            <a:spLocks noGrp="1"/>
          </p:cNvSpPr>
          <p:nvPr>
            <p:ph type="pic" idx="2"/>
          </p:nvPr>
        </p:nvSpPr>
        <p:spPr>
          <a:xfrm>
            <a:off x="6343650" y="0"/>
            <a:ext cx="5848351" cy="6858000"/>
          </a:xfrm>
          <a:prstGeom prst="rect">
            <a:avLst/>
          </a:prstGeom>
          <a:noFill/>
          <a:ln>
            <a:noFill/>
          </a:ln>
        </p:spPr>
      </p:sp>
      <p:sp>
        <p:nvSpPr>
          <p:cNvPr id="165" name="Google Shape;165;p19"/>
          <p:cNvSpPr txBox="1">
            <a:spLocks noGrp="1"/>
          </p:cNvSpPr>
          <p:nvPr>
            <p:ph type="body" idx="1"/>
          </p:nvPr>
        </p:nvSpPr>
        <p:spPr>
          <a:xfrm>
            <a:off x="819150" y="1905000"/>
            <a:ext cx="5848351" cy="61625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13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>
                <a:solidFill>
                  <a:schemeClr val="dk1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66" name="Google Shape;166;p19"/>
          <p:cNvSpPr txBox="1">
            <a:spLocks noGrp="1"/>
          </p:cNvSpPr>
          <p:nvPr>
            <p:ph type="body" idx="3"/>
          </p:nvPr>
        </p:nvSpPr>
        <p:spPr>
          <a:xfrm>
            <a:off x="1466851" y="2919877"/>
            <a:ext cx="3924300" cy="33855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>
                <a:solidFill>
                  <a:schemeClr val="dk1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67" name="Google Shape;167;p19"/>
          <p:cNvSpPr txBox="1">
            <a:spLocks noGrp="1"/>
          </p:cNvSpPr>
          <p:nvPr>
            <p:ph type="body" idx="4"/>
          </p:nvPr>
        </p:nvSpPr>
        <p:spPr>
          <a:xfrm>
            <a:off x="1466851" y="3730050"/>
            <a:ext cx="3924300" cy="33855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>
                <a:solidFill>
                  <a:schemeClr val="dk1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68" name="Google Shape;168;p19"/>
          <p:cNvSpPr txBox="1">
            <a:spLocks noGrp="1"/>
          </p:cNvSpPr>
          <p:nvPr>
            <p:ph type="body" idx="5"/>
          </p:nvPr>
        </p:nvSpPr>
        <p:spPr>
          <a:xfrm>
            <a:off x="1466851" y="4540223"/>
            <a:ext cx="3924300" cy="33855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>
                <a:solidFill>
                  <a:schemeClr val="dk1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69" name="Google Shape;169;p19"/>
          <p:cNvSpPr txBox="1">
            <a:spLocks noGrp="1"/>
          </p:cNvSpPr>
          <p:nvPr>
            <p:ph type="body" idx="6"/>
          </p:nvPr>
        </p:nvSpPr>
        <p:spPr>
          <a:xfrm>
            <a:off x="1466851" y="5350396"/>
            <a:ext cx="3924300" cy="33855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>
                <a:solidFill>
                  <a:schemeClr val="dk1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369898318"/>
      </p:ext>
    </p:extLst>
  </p:cSld>
  <p:clrMapOvr>
    <a:masterClrMapping/>
  </p:clrMapOvr>
</p:sldLayout>
</file>

<file path=ppt/slideLayouts/slideLayout10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rocess 2">
  <p:cSld name="Process 2">
    <p:spTree>
      <p:nvGrpSpPr>
        <p:cNvPr id="1" name="Shape 2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1" name="Google Shape;241;p18"/>
          <p:cNvSpPr txBox="1">
            <a:spLocks noGrp="1"/>
          </p:cNvSpPr>
          <p:nvPr>
            <p:ph type="title"/>
          </p:nvPr>
        </p:nvSpPr>
        <p:spPr>
          <a:xfrm>
            <a:off x="1359368" y="681288"/>
            <a:ext cx="8051809" cy="79550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3F3F3F"/>
              </a:buClr>
              <a:buSzPts val="3800"/>
              <a:buFont typeface="Raleway"/>
              <a:buNone/>
              <a:defRPr sz="3800" b="1">
                <a:solidFill>
                  <a:srgbClr val="3F3F3F"/>
                </a:solidFill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42" name="Google Shape;242;p18"/>
          <p:cNvSpPr txBox="1">
            <a:spLocks noGrp="1"/>
          </p:cNvSpPr>
          <p:nvPr>
            <p:ph type="body" idx="1"/>
          </p:nvPr>
        </p:nvSpPr>
        <p:spPr>
          <a:xfrm>
            <a:off x="225713" y="717459"/>
            <a:ext cx="770748" cy="533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lt1"/>
              </a:buClr>
              <a:buSzPts val="3800"/>
              <a:buNone/>
              <a:defRPr sz="3800" b="1">
                <a:solidFill>
                  <a:schemeClr val="lt1"/>
                </a:solidFill>
                <a:latin typeface="Raleway"/>
                <a:ea typeface="Raleway"/>
                <a:cs typeface="Raleway"/>
                <a:sym typeface="Raleway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43" name="Google Shape;243;p18"/>
          <p:cNvSpPr txBox="1">
            <a:spLocks noGrp="1"/>
          </p:cNvSpPr>
          <p:nvPr>
            <p:ph type="body" idx="2"/>
          </p:nvPr>
        </p:nvSpPr>
        <p:spPr>
          <a:xfrm>
            <a:off x="726665" y="1959555"/>
            <a:ext cx="2412761" cy="41965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3F3F3F"/>
              </a:buClr>
              <a:buSzPts val="2200"/>
              <a:buNone/>
              <a:defRPr sz="2200" b="1">
                <a:solidFill>
                  <a:srgbClr val="3F3F3F"/>
                </a:solidFill>
                <a:latin typeface="Raleway"/>
                <a:ea typeface="Raleway"/>
                <a:cs typeface="Raleway"/>
                <a:sym typeface="Raleway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44" name="Google Shape;244;p18"/>
          <p:cNvSpPr txBox="1">
            <a:spLocks noGrp="1"/>
          </p:cNvSpPr>
          <p:nvPr>
            <p:ph type="body" idx="3"/>
          </p:nvPr>
        </p:nvSpPr>
        <p:spPr>
          <a:xfrm>
            <a:off x="726663" y="2399384"/>
            <a:ext cx="2520000" cy="109187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14000"/>
              </a:lnSpc>
              <a:spcBef>
                <a:spcPts val="1000"/>
              </a:spcBef>
              <a:spcAft>
                <a:spcPts val="0"/>
              </a:spcAft>
              <a:buClr>
                <a:srgbClr val="646464"/>
              </a:buClr>
              <a:buSzPts val="1600"/>
              <a:buNone/>
              <a:defRPr sz="1600">
                <a:solidFill>
                  <a:srgbClr val="646464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45" name="Google Shape;245;p18"/>
          <p:cNvSpPr txBox="1">
            <a:spLocks noGrp="1"/>
          </p:cNvSpPr>
          <p:nvPr>
            <p:ph type="body" idx="4"/>
          </p:nvPr>
        </p:nvSpPr>
        <p:spPr>
          <a:xfrm>
            <a:off x="5266710" y="1961507"/>
            <a:ext cx="2413207" cy="41965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3F3F3F"/>
              </a:buClr>
              <a:buSzPts val="2200"/>
              <a:buNone/>
              <a:defRPr sz="2200" b="1">
                <a:solidFill>
                  <a:srgbClr val="3F3F3F"/>
                </a:solidFill>
                <a:latin typeface="Raleway"/>
                <a:ea typeface="Raleway"/>
                <a:cs typeface="Raleway"/>
                <a:sym typeface="Raleway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46" name="Google Shape;246;p18"/>
          <p:cNvSpPr txBox="1">
            <a:spLocks noGrp="1"/>
          </p:cNvSpPr>
          <p:nvPr>
            <p:ph type="body" idx="5"/>
          </p:nvPr>
        </p:nvSpPr>
        <p:spPr>
          <a:xfrm>
            <a:off x="5266707" y="2401336"/>
            <a:ext cx="2520000" cy="109187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14000"/>
              </a:lnSpc>
              <a:spcBef>
                <a:spcPts val="1000"/>
              </a:spcBef>
              <a:spcAft>
                <a:spcPts val="0"/>
              </a:spcAft>
              <a:buClr>
                <a:srgbClr val="646464"/>
              </a:buClr>
              <a:buSzPts val="1600"/>
              <a:buNone/>
              <a:defRPr sz="1600">
                <a:solidFill>
                  <a:srgbClr val="646464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47" name="Google Shape;247;p18"/>
          <p:cNvSpPr txBox="1">
            <a:spLocks noGrp="1"/>
          </p:cNvSpPr>
          <p:nvPr>
            <p:ph type="body" idx="6"/>
          </p:nvPr>
        </p:nvSpPr>
        <p:spPr>
          <a:xfrm>
            <a:off x="3139426" y="4722025"/>
            <a:ext cx="2497895" cy="41965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3F3F3F"/>
              </a:buClr>
              <a:buSzPts val="2200"/>
              <a:buNone/>
              <a:defRPr sz="2200" b="1">
                <a:solidFill>
                  <a:srgbClr val="3F3F3F"/>
                </a:solidFill>
                <a:latin typeface="Raleway"/>
                <a:ea typeface="Raleway"/>
                <a:cs typeface="Raleway"/>
                <a:sym typeface="Raleway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48" name="Google Shape;248;p18"/>
          <p:cNvSpPr txBox="1">
            <a:spLocks noGrp="1"/>
          </p:cNvSpPr>
          <p:nvPr>
            <p:ph type="body" idx="7"/>
          </p:nvPr>
        </p:nvSpPr>
        <p:spPr>
          <a:xfrm>
            <a:off x="3139424" y="5161855"/>
            <a:ext cx="2520000" cy="111629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14000"/>
              </a:lnSpc>
              <a:spcBef>
                <a:spcPts val="1000"/>
              </a:spcBef>
              <a:spcAft>
                <a:spcPts val="0"/>
              </a:spcAft>
              <a:buClr>
                <a:srgbClr val="646464"/>
              </a:buClr>
              <a:buSzPts val="1600"/>
              <a:buNone/>
              <a:defRPr sz="1600">
                <a:solidFill>
                  <a:srgbClr val="646464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49" name="Google Shape;249;p18"/>
          <p:cNvSpPr txBox="1">
            <a:spLocks noGrp="1"/>
          </p:cNvSpPr>
          <p:nvPr>
            <p:ph type="body" idx="8"/>
          </p:nvPr>
        </p:nvSpPr>
        <p:spPr>
          <a:xfrm>
            <a:off x="7679917" y="4721387"/>
            <a:ext cx="2413995" cy="41965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3F3F3F"/>
              </a:buClr>
              <a:buSzPts val="2200"/>
              <a:buNone/>
              <a:defRPr sz="2200" b="1">
                <a:solidFill>
                  <a:srgbClr val="3F3F3F"/>
                </a:solidFill>
                <a:latin typeface="Raleway"/>
                <a:ea typeface="Raleway"/>
                <a:cs typeface="Raleway"/>
                <a:sym typeface="Raleway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50" name="Google Shape;250;p18"/>
          <p:cNvSpPr txBox="1">
            <a:spLocks noGrp="1"/>
          </p:cNvSpPr>
          <p:nvPr>
            <p:ph type="body" idx="9"/>
          </p:nvPr>
        </p:nvSpPr>
        <p:spPr>
          <a:xfrm>
            <a:off x="7679915" y="5161217"/>
            <a:ext cx="2520000" cy="111629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14000"/>
              </a:lnSpc>
              <a:spcBef>
                <a:spcPts val="1000"/>
              </a:spcBef>
              <a:spcAft>
                <a:spcPts val="0"/>
              </a:spcAft>
              <a:buClr>
                <a:srgbClr val="646464"/>
              </a:buClr>
              <a:buSzPts val="1600"/>
              <a:buNone/>
              <a:defRPr sz="1600">
                <a:solidFill>
                  <a:srgbClr val="646464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51" name="Google Shape;251;p18"/>
          <p:cNvSpPr txBox="1">
            <a:spLocks noGrp="1"/>
          </p:cNvSpPr>
          <p:nvPr>
            <p:ph type="body" idx="13"/>
          </p:nvPr>
        </p:nvSpPr>
        <p:spPr>
          <a:xfrm>
            <a:off x="9015444" y="1959987"/>
            <a:ext cx="2463385" cy="41965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3F3F3F"/>
              </a:buClr>
              <a:buSzPts val="2200"/>
              <a:buNone/>
              <a:defRPr sz="2200" b="1">
                <a:solidFill>
                  <a:srgbClr val="3F3F3F"/>
                </a:solidFill>
                <a:latin typeface="Raleway"/>
                <a:ea typeface="Raleway"/>
                <a:cs typeface="Raleway"/>
                <a:sym typeface="Raleway"/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52" name="Google Shape;252;p18"/>
          <p:cNvSpPr txBox="1">
            <a:spLocks noGrp="1"/>
          </p:cNvSpPr>
          <p:nvPr>
            <p:ph type="body" idx="14"/>
          </p:nvPr>
        </p:nvSpPr>
        <p:spPr>
          <a:xfrm>
            <a:off x="9015441" y="2399816"/>
            <a:ext cx="2520000" cy="109187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114000"/>
              </a:lnSpc>
              <a:spcBef>
                <a:spcPts val="1000"/>
              </a:spcBef>
              <a:spcAft>
                <a:spcPts val="0"/>
              </a:spcAft>
              <a:buClr>
                <a:srgbClr val="646464"/>
              </a:buClr>
              <a:buSzPts val="1600"/>
              <a:buNone/>
              <a:defRPr sz="1600">
                <a:solidFill>
                  <a:srgbClr val="646464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758397449"/>
      </p:ext>
    </p:extLst>
  </p:cSld>
  <p:clrMapOvr>
    <a:masterClrMapping/>
  </p:clrMapOvr>
</p:sldLayout>
</file>

<file path=ppt/slideLayouts/slideLayout10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7D085ED-5D25-B048-1F9F-9DD6333779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4C0821C-30ED-A311-1D13-4B49BF33CFF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897599934"/>
      </p:ext>
    </p:extLst>
  </p:cSld>
  <p:clrMapOvr>
    <a:masterClrMapping/>
  </p:clrMapOvr>
</p:sldLayout>
</file>

<file path=ppt/slideLayouts/slideLayout10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C979882-A544-B115-8CBB-598356A9ECE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>
            <a:norm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498157D-C18E-142E-6CE7-F40F28B2C30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>
            <a:normAutofit/>
          </a:bodyPr>
          <a:lstStyle>
            <a:lvl1pPr marL="0" indent="0">
              <a:buNone/>
              <a:defRPr sz="28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482218480"/>
      </p:ext>
    </p:extLst>
  </p:cSld>
  <p:clrMapOvr>
    <a:masterClrMapping/>
  </p:clrMapOvr>
</p:sldLayout>
</file>

<file path=ppt/slideLayouts/slideLayout10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ECC772-8D91-2D76-2150-0055793234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E4513A-73A9-F154-2097-4F022AC1C4F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7E9BBD4-CC86-F9F8-05AF-CC59CA06F93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391463699"/>
      </p:ext>
    </p:extLst>
  </p:cSld>
  <p:clrMapOvr>
    <a:masterClrMapping/>
  </p:clrMapOvr>
</p:sldLayout>
</file>

<file path=ppt/slideLayouts/slideLayout10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E38F136-C1AC-2584-FED2-35A61D6151C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0755BDF-B145-20D4-81DC-857DDE6EE5A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1B17A9F-5174-D1B2-01DF-5DB4AE4CDF0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C05FC63-4EFC-8651-8112-387539FCDED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300A9FD-AF65-0CC4-2ABB-A14A5EACDCF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08320122"/>
      </p:ext>
    </p:extLst>
  </p:cSld>
  <p:clrMapOvr>
    <a:masterClrMapping/>
  </p:clrMapOvr>
</p:sldLayout>
</file>

<file path=ppt/slideLayouts/slideLayout10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425BC5E-FDB3-72F0-CE15-07F48E13407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339260372"/>
      </p:ext>
    </p:extLst>
  </p:cSld>
  <p:clrMapOvr>
    <a:masterClrMapping/>
  </p:clrMapOvr>
</p:sldLayout>
</file>

<file path=ppt/slideLayouts/slideLayout10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691681670"/>
      </p:ext>
    </p:extLst>
  </p:cSld>
  <p:clrMapOvr>
    <a:masterClrMapping/>
  </p:clrMapOvr>
</p:sldLayout>
</file>

<file path=ppt/slideLayouts/slideLayout107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CEFFE9-E7EF-09BC-01AA-6022F7E1CD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987425"/>
            <a:ext cx="3932237" cy="1920875"/>
          </a:xfrm>
        </p:spPr>
        <p:txBody>
          <a:bodyPr anchor="b">
            <a:no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2EE68A2-6E51-E1A3-28B8-B10EF2B4C0E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7EFF95F-319D-F3F1-4560-740C491DACD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908300"/>
            <a:ext cx="3932237" cy="2960688"/>
          </a:xfrm>
        </p:spPr>
        <p:txBody>
          <a:bodyPr>
            <a:normAutofit/>
          </a:bodyPr>
          <a:lstStyle>
            <a:lvl1pPr marL="0" indent="0">
              <a:buNone/>
              <a:defRPr sz="2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861811992"/>
      </p:ext>
    </p:extLst>
  </p:cSld>
  <p:clrMapOvr>
    <a:masterClrMapping/>
  </p:clrMapOvr>
</p:sldLayout>
</file>

<file path=ppt/slideLayouts/slideLayout10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546BA0-BDA9-2D5E-1A4F-00A4D758DBC9}"/>
              </a:ext>
            </a:extLst>
          </p:cNvPr>
          <p:cNvSpPr txBox="1"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EFE35B8-C21E-D2D6-CAF8-31A394A6F9E5}"/>
              </a:ext>
            </a:extLst>
          </p:cNvPr>
          <p:cNvSpPr txBox="1">
            <a:spLocks noGrp="1"/>
          </p:cNvSpPr>
          <p:nvPr>
            <p:ph idx="1"/>
          </p:nvPr>
        </p:nvSpPr>
        <p:spPr/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328005169"/>
      </p:ext>
    </p:extLst>
  </p:cSld>
  <p:clrMapOvr>
    <a:masterClrMapping/>
  </p:clrMapOvr>
</p:sldLayout>
</file>

<file path=ppt/slideLayouts/slideLayout10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E6A0022-DB98-8196-B89D-0AEA6DBC8429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831847" y="1709735"/>
            <a:ext cx="10515600" cy="2852735"/>
          </a:xfrm>
        </p:spPr>
        <p:txBody>
          <a:bodyPr anchor="b"/>
          <a:lstStyle>
            <a:lvl1pPr>
              <a:defRPr/>
            </a:lvl1pPr>
          </a:lstStyle>
          <a:p>
            <a:pPr lvl="0"/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EDBF625-6A05-D5D6-09EA-A63B9A5D7A4E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831847" y="4589465"/>
            <a:ext cx="10515600" cy="1500182"/>
          </a:xfrm>
        </p:spPr>
        <p:txBody>
          <a:bodyPr/>
          <a:lstStyle>
            <a:lvl1pPr marL="0" indent="0">
              <a:buNone/>
              <a:defRPr>
                <a:solidFill>
                  <a:srgbClr val="898989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676356809"/>
      </p:ext>
    </p:extLst>
  </p:cSld>
  <p:clrMapOvr>
    <a:masterClrMapping/>
  </p:clrMapOvr>
  <p:hf sldNum="0" hdr="0" ftr="0" dt="0"/>
</p:sldLayout>
</file>

<file path=ppt/slideLayouts/slideLayout11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05FA48F-412E-623C-3C82-885FE99A3C9E}"/>
              </a:ext>
            </a:extLst>
          </p:cNvPr>
          <p:cNvSpPr txBox="1"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D1B9F63-E1BA-1220-A2E3-B2ECAC59BF0B}"/>
              </a:ext>
            </a:extLst>
          </p:cNvPr>
          <p:cNvSpPr txBox="1">
            <a:spLocks noGrp="1"/>
          </p:cNvSpPr>
          <p:nvPr>
            <p:ph idx="1"/>
          </p:nvPr>
        </p:nvSpPr>
        <p:spPr>
          <a:xfrm>
            <a:off x="838203" y="1825627"/>
            <a:ext cx="5181603" cy="4351336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1DDDD34-C0C9-7834-230A-A3DBFF5911E7}"/>
              </a:ext>
            </a:extLst>
          </p:cNvPr>
          <p:cNvSpPr txBox="1">
            <a:spLocks noGrp="1"/>
          </p:cNvSpPr>
          <p:nvPr>
            <p:ph idx="2"/>
          </p:nvPr>
        </p:nvSpPr>
        <p:spPr>
          <a:xfrm>
            <a:off x="6172200" y="1825627"/>
            <a:ext cx="5181603" cy="4351336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255762132"/>
      </p:ext>
    </p:extLst>
  </p:cSld>
  <p:clrMapOvr>
    <a:masterClrMapping/>
  </p:clrMapOvr>
</p:sldLayout>
</file>

<file path=ppt/slideLayouts/slideLayout11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9D4CB9-E6B4-79A0-84C8-4363D172A4D1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839784" y="365129"/>
            <a:ext cx="10515600" cy="1325559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F814874-A161-5186-1BB6-B1A1EB547DFC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839784" y="1681160"/>
            <a:ext cx="5157782" cy="823910"/>
          </a:xfrm>
        </p:spPr>
        <p:txBody>
          <a:bodyPr anchor="b">
            <a:noAutofit/>
          </a:bodyPr>
          <a:lstStyle>
            <a:lvl1pPr marL="0" indent="0">
              <a:buNone/>
              <a:defRPr b="1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D37FFC2A-2DDC-64A5-6D6E-8E190A6B2363}"/>
              </a:ext>
            </a:extLst>
          </p:cNvPr>
          <p:cNvSpPr txBox="1">
            <a:spLocks noGrp="1"/>
          </p:cNvSpPr>
          <p:nvPr>
            <p:ph idx="2"/>
          </p:nvPr>
        </p:nvSpPr>
        <p:spPr>
          <a:xfrm>
            <a:off x="839784" y="2505071"/>
            <a:ext cx="5157782" cy="3684583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1522F08E-A3CF-34E2-3AF3-45102F2E17C6}"/>
              </a:ext>
            </a:extLst>
          </p:cNvPr>
          <p:cNvSpPr txBox="1">
            <a:spLocks noGrp="1"/>
          </p:cNvSpPr>
          <p:nvPr>
            <p:ph type="body" idx="3"/>
          </p:nvPr>
        </p:nvSpPr>
        <p:spPr>
          <a:xfrm>
            <a:off x="6172200" y="1681160"/>
            <a:ext cx="5183184" cy="823910"/>
          </a:xfrm>
        </p:spPr>
        <p:txBody>
          <a:bodyPr anchor="b">
            <a:noAutofit/>
          </a:bodyPr>
          <a:lstStyle>
            <a:lvl1pPr marL="0" indent="0">
              <a:buNone/>
              <a:defRPr b="1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0619EA05-0939-145E-9FB9-EE89711A99A5}"/>
              </a:ext>
            </a:extLst>
          </p:cNvPr>
          <p:cNvSpPr txBox="1">
            <a:spLocks noGrp="1"/>
          </p:cNvSpPr>
          <p:nvPr>
            <p:ph idx="4"/>
          </p:nvPr>
        </p:nvSpPr>
        <p:spPr>
          <a:xfrm>
            <a:off x="6172200" y="2505071"/>
            <a:ext cx="5183184" cy="3684583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4389250"/>
      </p:ext>
    </p:extLst>
  </p:cSld>
  <p:clrMapOvr>
    <a:masterClrMapping/>
  </p:clrMapOvr>
</p:sldLayout>
</file>

<file path=ppt/slideLayouts/slideLayout1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D20F7D1-EA08-3808-F5CD-A88C3C0C7F0D}"/>
              </a:ext>
            </a:extLst>
          </p:cNvPr>
          <p:cNvSpPr txBox="1"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US"/>
              <a:t>Click to edit Master title style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110768134"/>
      </p:ext>
    </p:extLst>
  </p:cSld>
  <p:clrMapOvr>
    <a:masterClrMapping/>
  </p:clrMapOvr>
</p:sldLayout>
</file>

<file path=ppt/slideLayouts/slideLayout11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853203977"/>
      </p:ext>
    </p:extLst>
  </p:cSld>
  <p:clrMapOvr>
    <a:masterClrMapping/>
  </p:clrMapOvr>
</p:sldLayout>
</file>

<file path=ppt/slideLayouts/slideLayout11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A58D694-530E-B812-FC70-9EEDF7ABAFEA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839784" y="987423"/>
            <a:ext cx="3932240" cy="1920870"/>
          </a:xfrm>
        </p:spPr>
        <p:txBody>
          <a:bodyPr anchor="b">
            <a:noAutofit/>
          </a:bodyPr>
          <a:lstStyle>
            <a:lvl1pPr>
              <a:defRPr/>
            </a:lvl1pPr>
          </a:lstStyle>
          <a:p>
            <a:pPr lvl="0"/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8ECFE97C-9E5C-EB41-6673-37E8288E6248}"/>
              </a:ext>
            </a:extLst>
          </p:cNvPr>
          <p:cNvSpPr txBox="1">
            <a:spLocks noGrp="1"/>
          </p:cNvSpPr>
          <p:nvPr>
            <p:ph type="pic" idx="1"/>
          </p:nvPr>
        </p:nvSpPr>
        <p:spPr>
          <a:xfrm>
            <a:off x="5183184" y="987423"/>
            <a:ext cx="6172200" cy="4873623"/>
          </a:xfrm>
        </p:spPr>
        <p:txBody>
          <a:bodyPr/>
          <a:lstStyle>
            <a:lvl1pPr marL="0" indent="0">
              <a:buNone/>
              <a:defRPr lang="en-IE" sz="3200"/>
            </a:lvl1pPr>
          </a:lstStyle>
          <a:p>
            <a:pPr lvl="0"/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90B1CB5-CBE8-DCB2-14FC-76BD18DF8989}"/>
              </a:ext>
            </a:extLst>
          </p:cNvPr>
          <p:cNvSpPr txBox="1">
            <a:spLocks noGrp="1"/>
          </p:cNvSpPr>
          <p:nvPr>
            <p:ph type="body" idx="2"/>
          </p:nvPr>
        </p:nvSpPr>
        <p:spPr>
          <a:xfrm>
            <a:off x="839784" y="2908304"/>
            <a:ext cx="3932240" cy="2960690"/>
          </a:xfrm>
        </p:spPr>
        <p:txBody>
          <a:bodyPr/>
          <a:lstStyle>
            <a:lvl1pPr marL="0" indent="0">
              <a:buNone/>
              <a:defRPr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55337668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3" Type="http://schemas.openxmlformats.org/officeDocument/2006/relationships/slideLayout" Target="../slideLayouts/slideLayout3.xml"/><Relationship Id="rId21" Type="http://schemas.openxmlformats.org/officeDocument/2006/relationships/theme" Target="../theme/theme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8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23.xml"/><Relationship Id="rId7" Type="http://schemas.openxmlformats.org/officeDocument/2006/relationships/slideLayout" Target="../slideLayouts/slideLayout27.xml"/><Relationship Id="rId12" Type="http://schemas.openxmlformats.org/officeDocument/2006/relationships/slideLayout" Target="../slideLayouts/slideLayout32.xml"/><Relationship Id="rId2" Type="http://schemas.openxmlformats.org/officeDocument/2006/relationships/slideLayout" Target="../slideLayouts/slideLayout22.xml"/><Relationship Id="rId1" Type="http://schemas.openxmlformats.org/officeDocument/2006/relationships/slideLayout" Target="../slideLayouts/slideLayout21.xml"/><Relationship Id="rId6" Type="http://schemas.openxmlformats.org/officeDocument/2006/relationships/slideLayout" Target="../slideLayouts/slideLayout26.xml"/><Relationship Id="rId11" Type="http://schemas.openxmlformats.org/officeDocument/2006/relationships/slideLayout" Target="../slideLayouts/slideLayout31.xml"/><Relationship Id="rId5" Type="http://schemas.openxmlformats.org/officeDocument/2006/relationships/slideLayout" Target="../slideLayouts/slideLayout25.xml"/><Relationship Id="rId15" Type="http://schemas.openxmlformats.org/officeDocument/2006/relationships/image" Target="../media/image10.svg"/><Relationship Id="rId10" Type="http://schemas.openxmlformats.org/officeDocument/2006/relationships/slideLayout" Target="../slideLayouts/slideLayout30.xml"/><Relationship Id="rId4" Type="http://schemas.openxmlformats.org/officeDocument/2006/relationships/slideLayout" Target="../slideLayouts/slideLayout24.xml"/><Relationship Id="rId9" Type="http://schemas.openxmlformats.org/officeDocument/2006/relationships/slideLayout" Target="../slideLayouts/slideLayout29.xml"/><Relationship Id="rId14" Type="http://schemas.openxmlformats.org/officeDocument/2006/relationships/image" Target="../media/image9.png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theme" Target="../theme/theme3.xml"/><Relationship Id="rId3" Type="http://schemas.openxmlformats.org/officeDocument/2006/relationships/slideLayout" Target="../slideLayouts/slideLayout35.xml"/><Relationship Id="rId7" Type="http://schemas.openxmlformats.org/officeDocument/2006/relationships/slideLayout" Target="../slideLayouts/slideLayout39.xml"/><Relationship Id="rId2" Type="http://schemas.openxmlformats.org/officeDocument/2006/relationships/slideLayout" Target="../slideLayouts/slideLayout34.xml"/><Relationship Id="rId1" Type="http://schemas.openxmlformats.org/officeDocument/2006/relationships/slideLayout" Target="../slideLayouts/slideLayout33.xml"/><Relationship Id="rId6" Type="http://schemas.openxmlformats.org/officeDocument/2006/relationships/slideLayout" Target="../slideLayouts/slideLayout38.xml"/><Relationship Id="rId5" Type="http://schemas.openxmlformats.org/officeDocument/2006/relationships/slideLayout" Target="../slideLayouts/slideLayout37.xml"/><Relationship Id="rId10" Type="http://schemas.openxmlformats.org/officeDocument/2006/relationships/image" Target="../media/image11.svg"/><Relationship Id="rId4" Type="http://schemas.openxmlformats.org/officeDocument/2006/relationships/slideLayout" Target="../slideLayouts/slideLayout36.xml"/><Relationship Id="rId9" Type="http://schemas.openxmlformats.org/officeDocument/2006/relationships/image" Target="../media/image9.png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7.xml"/><Relationship Id="rId3" Type="http://schemas.openxmlformats.org/officeDocument/2006/relationships/slideLayout" Target="../slideLayouts/slideLayout42.xml"/><Relationship Id="rId7" Type="http://schemas.openxmlformats.org/officeDocument/2006/relationships/slideLayout" Target="../slideLayouts/slideLayout46.xml"/><Relationship Id="rId12" Type="http://schemas.openxmlformats.org/officeDocument/2006/relationships/image" Target="../media/image13.svg"/><Relationship Id="rId2" Type="http://schemas.openxmlformats.org/officeDocument/2006/relationships/slideLayout" Target="../slideLayouts/slideLayout41.xml"/><Relationship Id="rId1" Type="http://schemas.openxmlformats.org/officeDocument/2006/relationships/slideLayout" Target="../slideLayouts/slideLayout40.xml"/><Relationship Id="rId6" Type="http://schemas.openxmlformats.org/officeDocument/2006/relationships/slideLayout" Target="../slideLayouts/slideLayout45.xml"/><Relationship Id="rId11" Type="http://schemas.openxmlformats.org/officeDocument/2006/relationships/image" Target="../media/image12.png"/><Relationship Id="rId5" Type="http://schemas.openxmlformats.org/officeDocument/2006/relationships/slideLayout" Target="../slideLayouts/slideLayout44.xml"/><Relationship Id="rId10" Type="http://schemas.openxmlformats.org/officeDocument/2006/relationships/theme" Target="../theme/theme4.xml"/><Relationship Id="rId4" Type="http://schemas.openxmlformats.org/officeDocument/2006/relationships/slideLayout" Target="../slideLayouts/slideLayout43.xml"/><Relationship Id="rId9" Type="http://schemas.openxmlformats.org/officeDocument/2006/relationships/slideLayout" Target="../slideLayouts/slideLayout48.xml"/></Relationships>
</file>

<file path=ppt/slideMasters/_rels/slideMaster5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56.xml"/><Relationship Id="rId13" Type="http://schemas.openxmlformats.org/officeDocument/2006/relationships/slideLayout" Target="../slideLayouts/slideLayout61.xml"/><Relationship Id="rId18" Type="http://schemas.openxmlformats.org/officeDocument/2006/relationships/image" Target="../media/image10.svg"/><Relationship Id="rId3" Type="http://schemas.openxmlformats.org/officeDocument/2006/relationships/slideLayout" Target="../slideLayouts/slideLayout51.xml"/><Relationship Id="rId7" Type="http://schemas.openxmlformats.org/officeDocument/2006/relationships/slideLayout" Target="../slideLayouts/slideLayout55.xml"/><Relationship Id="rId12" Type="http://schemas.openxmlformats.org/officeDocument/2006/relationships/slideLayout" Target="../slideLayouts/slideLayout60.xml"/><Relationship Id="rId17" Type="http://schemas.openxmlformats.org/officeDocument/2006/relationships/image" Target="../media/image9.png"/><Relationship Id="rId2" Type="http://schemas.openxmlformats.org/officeDocument/2006/relationships/slideLayout" Target="../slideLayouts/slideLayout50.xml"/><Relationship Id="rId16" Type="http://schemas.openxmlformats.org/officeDocument/2006/relationships/theme" Target="../theme/theme5.xml"/><Relationship Id="rId1" Type="http://schemas.openxmlformats.org/officeDocument/2006/relationships/slideLayout" Target="../slideLayouts/slideLayout49.xml"/><Relationship Id="rId6" Type="http://schemas.openxmlformats.org/officeDocument/2006/relationships/slideLayout" Target="../slideLayouts/slideLayout54.xml"/><Relationship Id="rId11" Type="http://schemas.openxmlformats.org/officeDocument/2006/relationships/slideLayout" Target="../slideLayouts/slideLayout59.xml"/><Relationship Id="rId5" Type="http://schemas.openxmlformats.org/officeDocument/2006/relationships/slideLayout" Target="../slideLayouts/slideLayout53.xml"/><Relationship Id="rId15" Type="http://schemas.openxmlformats.org/officeDocument/2006/relationships/slideLayout" Target="../slideLayouts/slideLayout63.xml"/><Relationship Id="rId10" Type="http://schemas.openxmlformats.org/officeDocument/2006/relationships/slideLayout" Target="../slideLayouts/slideLayout58.xml"/><Relationship Id="rId4" Type="http://schemas.openxmlformats.org/officeDocument/2006/relationships/slideLayout" Target="../slideLayouts/slideLayout52.xml"/><Relationship Id="rId9" Type="http://schemas.openxmlformats.org/officeDocument/2006/relationships/slideLayout" Target="../slideLayouts/slideLayout57.xml"/><Relationship Id="rId14" Type="http://schemas.openxmlformats.org/officeDocument/2006/relationships/slideLayout" Target="../slideLayouts/slideLayout62.xml"/></Relationships>
</file>

<file path=ppt/slideMasters/_rels/slideMaster6.xml.rels><?xml version="1.0" encoding="UTF-8" standalone="yes"?>
<Relationships xmlns="http://schemas.openxmlformats.org/package/2006/relationships"><Relationship Id="rId8" Type="http://schemas.openxmlformats.org/officeDocument/2006/relationships/theme" Target="../theme/theme6.xml"/><Relationship Id="rId3" Type="http://schemas.openxmlformats.org/officeDocument/2006/relationships/slideLayout" Target="../slideLayouts/slideLayout66.xml"/><Relationship Id="rId7" Type="http://schemas.openxmlformats.org/officeDocument/2006/relationships/slideLayout" Target="../slideLayouts/slideLayout70.xml"/><Relationship Id="rId2" Type="http://schemas.openxmlformats.org/officeDocument/2006/relationships/slideLayout" Target="../slideLayouts/slideLayout65.xml"/><Relationship Id="rId1" Type="http://schemas.openxmlformats.org/officeDocument/2006/relationships/slideLayout" Target="../slideLayouts/slideLayout64.xml"/><Relationship Id="rId6" Type="http://schemas.openxmlformats.org/officeDocument/2006/relationships/slideLayout" Target="../slideLayouts/slideLayout69.xml"/><Relationship Id="rId5" Type="http://schemas.openxmlformats.org/officeDocument/2006/relationships/slideLayout" Target="../slideLayouts/slideLayout68.xml"/><Relationship Id="rId10" Type="http://schemas.openxmlformats.org/officeDocument/2006/relationships/image" Target="../media/image13.svg"/><Relationship Id="rId4" Type="http://schemas.openxmlformats.org/officeDocument/2006/relationships/slideLayout" Target="../slideLayouts/slideLayout67.xml"/><Relationship Id="rId9" Type="http://schemas.openxmlformats.org/officeDocument/2006/relationships/image" Target="../media/image12.png"/></Relationships>
</file>

<file path=ppt/slideMasters/_rels/slideMaster7.xml.rels><?xml version="1.0" encoding="UTF-8" standalone="yes"?>
<Relationships xmlns="http://schemas.openxmlformats.org/package/2006/relationships"><Relationship Id="rId8" Type="http://schemas.openxmlformats.org/officeDocument/2006/relationships/theme" Target="../theme/theme7.xml"/><Relationship Id="rId3" Type="http://schemas.openxmlformats.org/officeDocument/2006/relationships/slideLayout" Target="../slideLayouts/slideLayout73.xml"/><Relationship Id="rId7" Type="http://schemas.openxmlformats.org/officeDocument/2006/relationships/slideLayout" Target="../slideLayouts/slideLayout77.xml"/><Relationship Id="rId2" Type="http://schemas.openxmlformats.org/officeDocument/2006/relationships/slideLayout" Target="../slideLayouts/slideLayout72.xml"/><Relationship Id="rId1" Type="http://schemas.openxmlformats.org/officeDocument/2006/relationships/slideLayout" Target="../slideLayouts/slideLayout71.xml"/><Relationship Id="rId6" Type="http://schemas.openxmlformats.org/officeDocument/2006/relationships/slideLayout" Target="../slideLayouts/slideLayout76.xml"/><Relationship Id="rId5" Type="http://schemas.openxmlformats.org/officeDocument/2006/relationships/slideLayout" Target="../slideLayouts/slideLayout75.xml"/><Relationship Id="rId10" Type="http://schemas.openxmlformats.org/officeDocument/2006/relationships/image" Target="../media/image10.svg"/><Relationship Id="rId4" Type="http://schemas.openxmlformats.org/officeDocument/2006/relationships/slideLayout" Target="../slideLayouts/slideLayout74.xml"/><Relationship Id="rId9" Type="http://schemas.openxmlformats.org/officeDocument/2006/relationships/image" Target="../media/image9.png"/></Relationships>
</file>

<file path=ppt/slideMasters/_rels/slideMaster8.xml.rels><?xml version="1.0" encoding="UTF-8" standalone="yes"?>
<Relationships xmlns="http://schemas.openxmlformats.org/package/2006/relationships"><Relationship Id="rId8" Type="http://schemas.openxmlformats.org/officeDocument/2006/relationships/theme" Target="../theme/theme8.xml"/><Relationship Id="rId3" Type="http://schemas.openxmlformats.org/officeDocument/2006/relationships/slideLayout" Target="../slideLayouts/slideLayout80.xml"/><Relationship Id="rId7" Type="http://schemas.openxmlformats.org/officeDocument/2006/relationships/slideLayout" Target="../slideLayouts/slideLayout84.xml"/><Relationship Id="rId2" Type="http://schemas.openxmlformats.org/officeDocument/2006/relationships/slideLayout" Target="../slideLayouts/slideLayout79.xml"/><Relationship Id="rId1" Type="http://schemas.openxmlformats.org/officeDocument/2006/relationships/slideLayout" Target="../slideLayouts/slideLayout78.xml"/><Relationship Id="rId6" Type="http://schemas.openxmlformats.org/officeDocument/2006/relationships/slideLayout" Target="../slideLayouts/slideLayout83.xml"/><Relationship Id="rId5" Type="http://schemas.openxmlformats.org/officeDocument/2006/relationships/slideLayout" Target="../slideLayouts/slideLayout82.xml"/><Relationship Id="rId10" Type="http://schemas.openxmlformats.org/officeDocument/2006/relationships/image" Target="../media/image13.svg"/><Relationship Id="rId4" Type="http://schemas.openxmlformats.org/officeDocument/2006/relationships/slideLayout" Target="../slideLayouts/slideLayout81.xml"/><Relationship Id="rId9" Type="http://schemas.openxmlformats.org/officeDocument/2006/relationships/image" Target="../media/image12.png"/></Relationships>
</file>

<file path=ppt/slideMasters/_rels/slideMaster9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92.xml"/><Relationship Id="rId13" Type="http://schemas.openxmlformats.org/officeDocument/2006/relationships/slideLayout" Target="../slideLayouts/slideLayout97.xml"/><Relationship Id="rId18" Type="http://schemas.openxmlformats.org/officeDocument/2006/relationships/image" Target="../media/image9.png"/><Relationship Id="rId3" Type="http://schemas.openxmlformats.org/officeDocument/2006/relationships/slideLayout" Target="../slideLayouts/slideLayout87.xml"/><Relationship Id="rId7" Type="http://schemas.openxmlformats.org/officeDocument/2006/relationships/slideLayout" Target="../slideLayouts/slideLayout91.xml"/><Relationship Id="rId12" Type="http://schemas.openxmlformats.org/officeDocument/2006/relationships/slideLayout" Target="../slideLayouts/slideLayout96.xml"/><Relationship Id="rId17" Type="http://schemas.openxmlformats.org/officeDocument/2006/relationships/theme" Target="../theme/theme9.xml"/><Relationship Id="rId2" Type="http://schemas.openxmlformats.org/officeDocument/2006/relationships/slideLayout" Target="../slideLayouts/slideLayout86.xml"/><Relationship Id="rId16" Type="http://schemas.openxmlformats.org/officeDocument/2006/relationships/slideLayout" Target="../slideLayouts/slideLayout100.xml"/><Relationship Id="rId1" Type="http://schemas.openxmlformats.org/officeDocument/2006/relationships/slideLayout" Target="../slideLayouts/slideLayout85.xml"/><Relationship Id="rId6" Type="http://schemas.openxmlformats.org/officeDocument/2006/relationships/slideLayout" Target="../slideLayouts/slideLayout90.xml"/><Relationship Id="rId11" Type="http://schemas.openxmlformats.org/officeDocument/2006/relationships/slideLayout" Target="../slideLayouts/slideLayout95.xml"/><Relationship Id="rId5" Type="http://schemas.openxmlformats.org/officeDocument/2006/relationships/slideLayout" Target="../slideLayouts/slideLayout89.xml"/><Relationship Id="rId15" Type="http://schemas.openxmlformats.org/officeDocument/2006/relationships/slideLayout" Target="../slideLayouts/slideLayout99.xml"/><Relationship Id="rId10" Type="http://schemas.openxmlformats.org/officeDocument/2006/relationships/slideLayout" Target="../slideLayouts/slideLayout94.xml"/><Relationship Id="rId19" Type="http://schemas.openxmlformats.org/officeDocument/2006/relationships/image" Target="../media/image10.svg"/><Relationship Id="rId4" Type="http://schemas.openxmlformats.org/officeDocument/2006/relationships/slideLayout" Target="../slideLayouts/slideLayout88.xml"/><Relationship Id="rId9" Type="http://schemas.openxmlformats.org/officeDocument/2006/relationships/slideLayout" Target="../slideLayouts/slideLayout93.xml"/><Relationship Id="rId14" Type="http://schemas.openxmlformats.org/officeDocument/2006/relationships/slideLayout" Target="../slideLayouts/slideLayout98.xml"/></Relationships>
</file>

<file path=ppt/slideMasters/_rels/slideMaster10.xml.rels><?xml version="1.0" encoding="UTF-8" standalone="yes"?>
<Relationships xmlns="http://schemas.openxmlformats.org/package/2006/relationships"><Relationship Id="rId8" Type="http://schemas.openxmlformats.org/officeDocument/2006/relationships/theme" Target="../theme/theme10.xml"/><Relationship Id="rId3" Type="http://schemas.openxmlformats.org/officeDocument/2006/relationships/slideLayout" Target="../slideLayouts/slideLayout103.xml"/><Relationship Id="rId7" Type="http://schemas.openxmlformats.org/officeDocument/2006/relationships/slideLayout" Target="../slideLayouts/slideLayout107.xml"/><Relationship Id="rId2" Type="http://schemas.openxmlformats.org/officeDocument/2006/relationships/slideLayout" Target="../slideLayouts/slideLayout102.xml"/><Relationship Id="rId1" Type="http://schemas.openxmlformats.org/officeDocument/2006/relationships/slideLayout" Target="../slideLayouts/slideLayout101.xml"/><Relationship Id="rId6" Type="http://schemas.openxmlformats.org/officeDocument/2006/relationships/slideLayout" Target="../slideLayouts/slideLayout106.xml"/><Relationship Id="rId5" Type="http://schemas.openxmlformats.org/officeDocument/2006/relationships/slideLayout" Target="../slideLayouts/slideLayout105.xml"/><Relationship Id="rId10" Type="http://schemas.openxmlformats.org/officeDocument/2006/relationships/image" Target="../media/image13.svg"/><Relationship Id="rId4" Type="http://schemas.openxmlformats.org/officeDocument/2006/relationships/slideLayout" Target="../slideLayouts/slideLayout104.xml"/><Relationship Id="rId9" Type="http://schemas.openxmlformats.org/officeDocument/2006/relationships/image" Target="../media/image12.png"/></Relationships>
</file>

<file path=ppt/slideMasters/_rels/slideMaster11.xml.rels><?xml version="1.0" encoding="UTF-8" standalone="yes"?>
<Relationships xmlns="http://schemas.openxmlformats.org/package/2006/relationships"><Relationship Id="rId8" Type="http://schemas.openxmlformats.org/officeDocument/2006/relationships/theme" Target="../theme/theme11.xml"/><Relationship Id="rId3" Type="http://schemas.openxmlformats.org/officeDocument/2006/relationships/slideLayout" Target="../slideLayouts/slideLayout110.xml"/><Relationship Id="rId7" Type="http://schemas.openxmlformats.org/officeDocument/2006/relationships/slideLayout" Target="../slideLayouts/slideLayout114.xml"/><Relationship Id="rId2" Type="http://schemas.openxmlformats.org/officeDocument/2006/relationships/slideLayout" Target="../slideLayouts/slideLayout109.xml"/><Relationship Id="rId1" Type="http://schemas.openxmlformats.org/officeDocument/2006/relationships/slideLayout" Target="../slideLayouts/slideLayout108.xml"/><Relationship Id="rId6" Type="http://schemas.openxmlformats.org/officeDocument/2006/relationships/slideLayout" Target="../slideLayouts/slideLayout113.xml"/><Relationship Id="rId5" Type="http://schemas.openxmlformats.org/officeDocument/2006/relationships/slideLayout" Target="../slideLayouts/slideLayout112.xml"/><Relationship Id="rId10" Type="http://schemas.openxmlformats.org/officeDocument/2006/relationships/image" Target="../media/image11.svg"/><Relationship Id="rId4" Type="http://schemas.openxmlformats.org/officeDocument/2006/relationships/slideLayout" Target="../slideLayouts/slideLayout111.xml"/><Relationship Id="rId9" Type="http://schemas.openxmlformats.org/officeDocument/2006/relationships/image" Target="../media/image9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3E88AA8-A8B9-4FBD-A47F-BFFB88CCBDB6}" type="datetimeFigureOut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10/04/2025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E746083-A558-4E92-BFCE-FD4CA75293D3}" type="slidenum">
              <a:rPr lang="en-I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I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6610572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5" r:id="rId14"/>
    <p:sldLayoutId id="2147483676" r:id="rId15"/>
    <p:sldLayoutId id="2147483677" r:id="rId16"/>
    <p:sldLayoutId id="2147483679" r:id="rId17"/>
    <p:sldLayoutId id="2147483681" r:id="rId18"/>
    <p:sldLayoutId id="2147483682" r:id="rId19"/>
    <p:sldLayoutId id="2147483777" r:id="rId20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Graphic 6">
            <a:extLst>
              <a:ext uri="{FF2B5EF4-FFF2-40B4-BE49-F238E27FC236}">
                <a16:creationId xmlns:a16="http://schemas.microsoft.com/office/drawing/2014/main" id="{04FBC4F4-F8C8-E204-5C96-DAA73323AB94}"/>
              </a:ext>
            </a:extLst>
          </p:cNvPr>
          <p:cNvPicPr>
            <a:picLocks noChangeAspect="1"/>
          </p:cNvPicPr>
          <p:nvPr userDrawn="1"/>
        </p:nvPicPr>
        <p:blipFill>
          <a:blip r:embed="rId14">
            <a:extLst>
              <a:ext uri="{96DAC541-7B7A-43D3-8B79-37D633B846F1}">
                <asvg:svgBlip xmlns:asvg="http://schemas.microsoft.com/office/drawing/2016/SVG/main" r:embed="rId15"/>
              </a:ext>
            </a:extLst>
          </a:blip>
          <a:stretch>
            <a:fillRect/>
          </a:stretch>
        </p:blipFill>
        <p:spPr>
          <a:xfrm>
            <a:off x="10430052" y="136525"/>
            <a:ext cx="1602162" cy="772902"/>
          </a:xfrm>
          <a:prstGeom prst="rect">
            <a:avLst/>
          </a:prstGeom>
        </p:spPr>
      </p:pic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4C27F53D-030E-D6CB-775B-E460A00295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48EEC34-8657-098E-7DF9-B78DA566956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18399018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79" r:id="rId1"/>
    <p:sldLayoutId id="2147483780" r:id="rId2"/>
    <p:sldLayoutId id="2147483781" r:id="rId3"/>
    <p:sldLayoutId id="2147483782" r:id="rId4"/>
    <p:sldLayoutId id="2147483783" r:id="rId5"/>
    <p:sldLayoutId id="2147483784" r:id="rId6"/>
    <p:sldLayoutId id="2147483785" r:id="rId7"/>
    <p:sldLayoutId id="2147483786" r:id="rId8"/>
    <p:sldLayoutId id="2147483787" r:id="rId9"/>
    <p:sldLayoutId id="2147483788" r:id="rId10"/>
    <p:sldLayoutId id="2147483789" r:id="rId11"/>
    <p:sldLayoutId id="2147483790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rgbClr val="0E85AA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rgbClr val="0E85AA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rgbClr val="0E85AA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rgbClr val="0E85AA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rgbClr val="0E85AA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rgbClr val="0E85AA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2160">
          <p15:clr>
            <a:srgbClr val="F26B43"/>
          </p15:clr>
        </p15:guide>
        <p15:guide id="2" pos="3840">
          <p15:clr>
            <a:srgbClr val="F26B43"/>
          </p15:clr>
        </p15:guide>
      </p15:sldGuideLst>
    </p:ext>
  </p:extLst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4C27F53D-030E-D6CB-775B-E460A00295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48EEC34-8657-098E-7DF9-B78DA566956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pic>
        <p:nvPicPr>
          <p:cNvPr id="12" name="Oide logo">
            <a:extLst>
              <a:ext uri="{FF2B5EF4-FFF2-40B4-BE49-F238E27FC236}">
                <a16:creationId xmlns:a16="http://schemas.microsoft.com/office/drawing/2014/main" id="{29B03D4A-90D1-4388-1E06-16C8D54A1CFE}"/>
              </a:ext>
            </a:extLst>
          </p:cNvPr>
          <p:cNvPicPr>
            <a:picLocks noChangeAspect="1"/>
          </p:cNvPicPr>
          <p:nvPr userDrawn="1"/>
        </p:nvPicPr>
        <p:blipFill>
          <a:blip r:embed="rId9">
            <a:extLs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p:blipFill>
        <p:spPr>
          <a:xfrm>
            <a:off x="10430052" y="136525"/>
            <a:ext cx="1602162" cy="772902"/>
          </a:xfrm>
          <a:prstGeom prst="rect">
            <a:avLst/>
          </a:prstGeom>
        </p:spPr>
      </p:pic>
      <p:grpSp>
        <p:nvGrpSpPr>
          <p:cNvPr id="6" name="Graphic 4">
            <a:extLst>
              <a:ext uri="{FF2B5EF4-FFF2-40B4-BE49-F238E27FC236}">
                <a16:creationId xmlns:a16="http://schemas.microsoft.com/office/drawing/2014/main" id="{FD0CAEF2-E72E-C7FB-76ED-BAA7739A752A}"/>
              </a:ext>
            </a:extLst>
          </p:cNvPr>
          <p:cNvGrpSpPr/>
          <p:nvPr/>
        </p:nvGrpSpPr>
        <p:grpSpPr>
          <a:xfrm>
            <a:off x="-18000" y="6066000"/>
            <a:ext cx="12240127" cy="2316929"/>
            <a:chOff x="-18000" y="6066000"/>
            <a:chExt cx="12240127" cy="2316929"/>
          </a:xfrm>
        </p:grpSpPr>
        <p:sp>
          <p:nvSpPr>
            <p:cNvPr id="7" name="Freeform 6">
              <a:extLst>
                <a:ext uri="{FF2B5EF4-FFF2-40B4-BE49-F238E27FC236}">
                  <a16:creationId xmlns:a16="http://schemas.microsoft.com/office/drawing/2014/main" id="{3BB13611-124F-6BD0-E02B-9E9F73092123}"/>
                </a:ext>
              </a:extLst>
            </p:cNvPr>
            <p:cNvSpPr/>
            <p:nvPr/>
          </p:nvSpPr>
          <p:spPr>
            <a:xfrm>
              <a:off x="-18000" y="6066000"/>
              <a:ext cx="12240127" cy="2316929"/>
            </a:xfrm>
            <a:custGeom>
              <a:avLst/>
              <a:gdLst>
                <a:gd name="connsiteX0" fmla="*/ 0 w 12240127"/>
                <a:gd name="connsiteY0" fmla="*/ 2316929 h 2316929"/>
                <a:gd name="connsiteX1" fmla="*/ 12240128 w 12240127"/>
                <a:gd name="connsiteY1" fmla="*/ 2316929 h 2316929"/>
                <a:gd name="connsiteX2" fmla="*/ 12240128 w 12240127"/>
                <a:gd name="connsiteY2" fmla="*/ 0 h 2316929"/>
                <a:gd name="connsiteX3" fmla="*/ 0 w 12240127"/>
                <a:gd name="connsiteY3" fmla="*/ 625323 h 2316929"/>
                <a:gd name="connsiteX4" fmla="*/ 0 w 12240127"/>
                <a:gd name="connsiteY4" fmla="*/ 2316929 h 2316929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12240127" h="2316929">
                  <a:moveTo>
                    <a:pt x="0" y="2316929"/>
                  </a:moveTo>
                  <a:lnTo>
                    <a:pt x="12240128" y="2316929"/>
                  </a:lnTo>
                  <a:lnTo>
                    <a:pt x="12240128" y="0"/>
                  </a:lnTo>
                  <a:lnTo>
                    <a:pt x="0" y="625323"/>
                  </a:lnTo>
                  <a:lnTo>
                    <a:pt x="0" y="2316929"/>
                  </a:lnTo>
                  <a:close/>
                </a:path>
              </a:pathLst>
            </a:custGeom>
            <a:gradFill>
              <a:gsLst>
                <a:gs pos="0">
                  <a:srgbClr val="1588A8">
                    <a:alpha val="29804"/>
                  </a:srgbClr>
                </a:gs>
                <a:gs pos="79000">
                  <a:srgbClr val="1588A8"/>
                </a:gs>
              </a:gsLst>
              <a:lin ang="20699984" scaled="1"/>
            </a:gradFill>
            <a:ln w="6375" cap="flat">
              <a:noFill/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IE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endParaRPr>
            </a:p>
          </p:txBody>
        </p:sp>
        <p:sp>
          <p:nvSpPr>
            <p:cNvPr id="8" name="Freeform 7">
              <a:extLst>
                <a:ext uri="{FF2B5EF4-FFF2-40B4-BE49-F238E27FC236}">
                  <a16:creationId xmlns:a16="http://schemas.microsoft.com/office/drawing/2014/main" id="{24F2A305-06C7-5C3E-E3AC-ECBB75CA09BB}"/>
                </a:ext>
              </a:extLst>
            </p:cNvPr>
            <p:cNvSpPr/>
            <p:nvPr/>
          </p:nvSpPr>
          <p:spPr>
            <a:xfrm>
              <a:off x="-18000" y="6489682"/>
              <a:ext cx="12240127" cy="1893246"/>
            </a:xfrm>
            <a:custGeom>
              <a:avLst/>
              <a:gdLst>
                <a:gd name="connsiteX0" fmla="*/ 0 w 12240127"/>
                <a:gd name="connsiteY0" fmla="*/ 1893247 h 1893246"/>
                <a:gd name="connsiteX1" fmla="*/ 12240128 w 12240127"/>
                <a:gd name="connsiteY1" fmla="*/ 1893247 h 1893246"/>
                <a:gd name="connsiteX2" fmla="*/ 12240128 w 12240127"/>
                <a:gd name="connsiteY2" fmla="*/ 625324 h 1893246"/>
                <a:gd name="connsiteX3" fmla="*/ 0 w 12240127"/>
                <a:gd name="connsiteY3" fmla="*/ 0 h 1893246"/>
                <a:gd name="connsiteX4" fmla="*/ 0 w 12240127"/>
                <a:gd name="connsiteY4" fmla="*/ 1893247 h 189324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12240127" h="1893246">
                  <a:moveTo>
                    <a:pt x="0" y="1893247"/>
                  </a:moveTo>
                  <a:lnTo>
                    <a:pt x="12240128" y="1893247"/>
                  </a:lnTo>
                  <a:lnTo>
                    <a:pt x="12240128" y="625324"/>
                  </a:lnTo>
                  <a:lnTo>
                    <a:pt x="0" y="0"/>
                  </a:lnTo>
                  <a:lnTo>
                    <a:pt x="0" y="1893247"/>
                  </a:lnTo>
                  <a:close/>
                </a:path>
              </a:pathLst>
            </a:custGeom>
            <a:gradFill>
              <a:gsLst>
                <a:gs pos="0">
                  <a:srgbClr val="2E9CB1">
                    <a:alpha val="40000"/>
                  </a:srgbClr>
                </a:gs>
                <a:gs pos="50000">
                  <a:srgbClr val="3C8BAB">
                    <a:alpha val="69804"/>
                  </a:srgbClr>
                </a:gs>
                <a:gs pos="100000">
                  <a:srgbClr val="4B7BA6"/>
                </a:gs>
              </a:gsLst>
              <a:lin ang="0" scaled="1"/>
            </a:gradFill>
            <a:ln w="6375" cap="flat">
              <a:noFill/>
              <a:prstDash val="solid"/>
              <a:miter/>
            </a:ln>
          </p:spPr>
          <p:txBody>
            <a:bodyPr rtlCol="0" anchor="ctr"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IE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6107925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92" r:id="rId1"/>
    <p:sldLayoutId id="2147483793" r:id="rId2"/>
    <p:sldLayoutId id="2147483794" r:id="rId3"/>
    <p:sldLayoutId id="2147483795" r:id="rId4"/>
    <p:sldLayoutId id="2147483796" r:id="rId5"/>
    <p:sldLayoutId id="2147483797" r:id="rId6"/>
    <p:sldLayoutId id="2147483798" r:id="rId7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rgbClr val="0E85AA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rgbClr val="0E85AA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rgbClr val="0E85AA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rgbClr val="0E85AA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rgbClr val="0E85AA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rgbClr val="0E85AA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2160">
          <p15:clr>
            <a:srgbClr val="F26B43"/>
          </p15:clr>
        </p15:guide>
        <p15:guide id="2" pos="3840">
          <p15:clr>
            <a:srgbClr val="F26B43"/>
          </p15:clr>
        </p15:guide>
      </p15:sldGuideLst>
    </p:ext>
  </p:extLst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1FD38DBB-208A-6FB1-A648-0C457748E80B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E85A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pic>
        <p:nvPicPr>
          <p:cNvPr id="8" name="Graphic 7">
            <a:extLst>
              <a:ext uri="{FF2B5EF4-FFF2-40B4-BE49-F238E27FC236}">
                <a16:creationId xmlns:a16="http://schemas.microsoft.com/office/drawing/2014/main" id="{0EF3752C-EDFB-8231-23FA-7C79DC4D6C33}"/>
              </a:ext>
            </a:extLst>
          </p:cNvPr>
          <p:cNvPicPr>
            <a:picLocks noChangeAspect="1"/>
          </p:cNvPicPr>
          <p:nvPr userDrawn="1"/>
        </p:nvPicPr>
        <p:blipFill>
          <a:blip r:embed="rId11">
            <a:extLst>
              <a:ext uri="{96DAC541-7B7A-43D3-8B79-37D633B846F1}">
                <asvg:svgBlip xmlns:asvg="http://schemas.microsoft.com/office/drawing/2016/SVG/main" r:embed="rId12"/>
              </a:ext>
            </a:extLst>
          </a:blip>
          <a:stretch>
            <a:fillRect/>
          </a:stretch>
        </p:blipFill>
        <p:spPr>
          <a:xfrm>
            <a:off x="10430052" y="139396"/>
            <a:ext cx="1602162" cy="770031"/>
          </a:xfrm>
          <a:prstGeom prst="rect">
            <a:avLst/>
          </a:prstGeom>
        </p:spPr>
      </p:pic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4C27F53D-030E-D6CB-775B-E460A00295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48EEC34-8657-098E-7DF9-B78DA566956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09754178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00" r:id="rId1"/>
    <p:sldLayoutId id="2147483801" r:id="rId2"/>
    <p:sldLayoutId id="2147483802" r:id="rId3"/>
    <p:sldLayoutId id="2147483803" r:id="rId4"/>
    <p:sldLayoutId id="2147483804" r:id="rId5"/>
    <p:sldLayoutId id="2147483805" r:id="rId6"/>
    <p:sldLayoutId id="2147483806" r:id="rId7"/>
    <p:sldLayoutId id="2147483807" r:id="rId8"/>
    <p:sldLayoutId id="2147483808" r:id="rId9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bg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bg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bg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2160">
          <p15:clr>
            <a:srgbClr val="F26B43"/>
          </p15:clr>
        </p15:guide>
        <p15:guide id="2" pos="3840">
          <p15:clr>
            <a:srgbClr val="F26B43"/>
          </p15:clr>
        </p15:guide>
      </p15:sldGuideLst>
    </p:ext>
  </p:extLst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Graphic 6">
            <a:extLst>
              <a:ext uri="{FF2B5EF4-FFF2-40B4-BE49-F238E27FC236}">
                <a16:creationId xmlns:a16="http://schemas.microsoft.com/office/drawing/2014/main" id="{04FBC4F4-F8C8-E204-5C96-DAA73323AB94}"/>
              </a:ext>
            </a:extLst>
          </p:cNvPr>
          <p:cNvPicPr>
            <a:picLocks noChangeAspect="1"/>
          </p:cNvPicPr>
          <p:nvPr userDrawn="1"/>
        </p:nvPicPr>
        <p:blipFill>
          <a:blip r:embed="rId17">
            <a:extLst>
              <a:ext uri="{96DAC541-7B7A-43D3-8B79-37D633B846F1}">
                <asvg:svgBlip xmlns:asvg="http://schemas.microsoft.com/office/drawing/2016/SVG/main" r:embed="rId18"/>
              </a:ext>
            </a:extLst>
          </a:blip>
          <a:stretch>
            <a:fillRect/>
          </a:stretch>
        </p:blipFill>
        <p:spPr>
          <a:xfrm>
            <a:off x="10430052" y="136525"/>
            <a:ext cx="1602162" cy="772902"/>
          </a:xfrm>
          <a:prstGeom prst="rect">
            <a:avLst/>
          </a:prstGeom>
        </p:spPr>
      </p:pic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4C27F53D-030E-D6CB-775B-E460A00295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48EEC34-8657-098E-7DF9-B78DA566956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53605475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10" r:id="rId1"/>
    <p:sldLayoutId id="2147483811" r:id="rId2"/>
    <p:sldLayoutId id="2147483812" r:id="rId3"/>
    <p:sldLayoutId id="2147483813" r:id="rId4"/>
    <p:sldLayoutId id="2147483814" r:id="rId5"/>
    <p:sldLayoutId id="2147483815" r:id="rId6"/>
    <p:sldLayoutId id="2147483816" r:id="rId7"/>
    <p:sldLayoutId id="2147483817" r:id="rId8"/>
    <p:sldLayoutId id="2147483818" r:id="rId9"/>
    <p:sldLayoutId id="2147483820" r:id="rId10"/>
    <p:sldLayoutId id="2147483821" r:id="rId11"/>
    <p:sldLayoutId id="2147483822" r:id="rId12"/>
    <p:sldLayoutId id="2147483823" r:id="rId13"/>
    <p:sldLayoutId id="2147483825" r:id="rId14"/>
    <p:sldLayoutId id="2147483826" r:id="rId15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rgbClr val="0E85AA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rgbClr val="0E85AA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rgbClr val="0E85AA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rgbClr val="0E85AA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rgbClr val="0E85AA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rgbClr val="0E85AA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2160">
          <p15:clr>
            <a:srgbClr val="F26B43"/>
          </p15:clr>
        </p15:guide>
        <p15:guide id="2" pos="3840">
          <p15:clr>
            <a:srgbClr val="F26B43"/>
          </p15:clr>
        </p15:guide>
      </p15:sldGuideLst>
    </p:ext>
  </p:extLst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1FD38DBB-208A-6FB1-A648-0C457748E80B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E85A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pic>
        <p:nvPicPr>
          <p:cNvPr id="8" name="Graphic 7">
            <a:extLst>
              <a:ext uri="{FF2B5EF4-FFF2-40B4-BE49-F238E27FC236}">
                <a16:creationId xmlns:a16="http://schemas.microsoft.com/office/drawing/2014/main" id="{0EF3752C-EDFB-8231-23FA-7C79DC4D6C33}"/>
              </a:ext>
            </a:extLst>
          </p:cNvPr>
          <p:cNvPicPr>
            <a:picLocks noChangeAspect="1"/>
          </p:cNvPicPr>
          <p:nvPr userDrawn="1"/>
        </p:nvPicPr>
        <p:blipFill>
          <a:blip r:embed="rId9">
            <a:extLs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p:blipFill>
        <p:spPr>
          <a:xfrm>
            <a:off x="10430052" y="139396"/>
            <a:ext cx="1602162" cy="770031"/>
          </a:xfrm>
          <a:prstGeom prst="rect">
            <a:avLst/>
          </a:prstGeom>
        </p:spPr>
      </p:pic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4C27F53D-030E-D6CB-775B-E460A00295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48EEC34-8657-098E-7DF9-B78DA566956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50140769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29" r:id="rId1"/>
    <p:sldLayoutId id="2147483830" r:id="rId2"/>
    <p:sldLayoutId id="2147483831" r:id="rId3"/>
    <p:sldLayoutId id="2147483832" r:id="rId4"/>
    <p:sldLayoutId id="2147483833" r:id="rId5"/>
    <p:sldLayoutId id="2147483834" r:id="rId6"/>
    <p:sldLayoutId id="2147483835" r:id="rId7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bg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bg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bg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2160">
          <p15:clr>
            <a:srgbClr val="F26B43"/>
          </p15:clr>
        </p15:guide>
        <p15:guide id="2" pos="3840">
          <p15:clr>
            <a:srgbClr val="F26B43"/>
          </p15:clr>
        </p15:guide>
      </p15:sldGuideLst>
    </p:ext>
  </p:extLst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Graphic 6">
            <a:extLst>
              <a:ext uri="{FF2B5EF4-FFF2-40B4-BE49-F238E27FC236}">
                <a16:creationId xmlns:a16="http://schemas.microsoft.com/office/drawing/2014/main" id="{04FBC4F4-F8C8-E204-5C96-DAA73323AB94}"/>
              </a:ext>
            </a:extLst>
          </p:cNvPr>
          <p:cNvPicPr>
            <a:picLocks noChangeAspect="1"/>
          </p:cNvPicPr>
          <p:nvPr userDrawn="1"/>
        </p:nvPicPr>
        <p:blipFill>
          <a:blip r:embed="rId9">
            <a:extLs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p:blipFill>
        <p:spPr>
          <a:xfrm>
            <a:off x="10430052" y="136525"/>
            <a:ext cx="1602162" cy="772902"/>
          </a:xfrm>
          <a:prstGeom prst="rect">
            <a:avLst/>
          </a:prstGeom>
        </p:spPr>
      </p:pic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4C27F53D-030E-D6CB-775B-E460A00295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48EEC34-8657-098E-7DF9-B78DA566956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7191880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53" r:id="rId1"/>
    <p:sldLayoutId id="2147483854" r:id="rId2"/>
    <p:sldLayoutId id="2147483855" r:id="rId3"/>
    <p:sldLayoutId id="2147483856" r:id="rId4"/>
    <p:sldLayoutId id="2147483857" r:id="rId5"/>
    <p:sldLayoutId id="2147483858" r:id="rId6"/>
    <p:sldLayoutId id="2147483859" r:id="rId7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rgbClr val="0E85AA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rgbClr val="0E85AA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rgbClr val="0E85AA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rgbClr val="0E85AA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rgbClr val="0E85AA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rgbClr val="0E85AA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2160">
          <p15:clr>
            <a:srgbClr val="F26B43"/>
          </p15:clr>
        </p15:guide>
        <p15:guide id="2" pos="3840">
          <p15:clr>
            <a:srgbClr val="F26B43"/>
          </p15:clr>
        </p15:guide>
      </p15:sldGuideLst>
    </p:ext>
  </p:extLst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1FD38DBB-208A-6FB1-A648-0C457748E80B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E85A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pic>
        <p:nvPicPr>
          <p:cNvPr id="8" name="Graphic 7">
            <a:extLst>
              <a:ext uri="{FF2B5EF4-FFF2-40B4-BE49-F238E27FC236}">
                <a16:creationId xmlns:a16="http://schemas.microsoft.com/office/drawing/2014/main" id="{0EF3752C-EDFB-8231-23FA-7C79DC4D6C33}"/>
              </a:ext>
            </a:extLst>
          </p:cNvPr>
          <p:cNvPicPr>
            <a:picLocks noChangeAspect="1"/>
          </p:cNvPicPr>
          <p:nvPr userDrawn="1"/>
        </p:nvPicPr>
        <p:blipFill>
          <a:blip r:embed="rId9">
            <a:extLs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p:blipFill>
        <p:spPr>
          <a:xfrm>
            <a:off x="10430052" y="139396"/>
            <a:ext cx="1602162" cy="770031"/>
          </a:xfrm>
          <a:prstGeom prst="rect">
            <a:avLst/>
          </a:prstGeom>
        </p:spPr>
      </p:pic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4C27F53D-030E-D6CB-775B-E460A00295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48EEC34-8657-098E-7DF9-B78DA566956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65528779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61" r:id="rId1"/>
    <p:sldLayoutId id="2147483862" r:id="rId2"/>
    <p:sldLayoutId id="2147483863" r:id="rId3"/>
    <p:sldLayoutId id="2147483864" r:id="rId4"/>
    <p:sldLayoutId id="2147483865" r:id="rId5"/>
    <p:sldLayoutId id="2147483866" r:id="rId6"/>
    <p:sldLayoutId id="2147483867" r:id="rId7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bg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bg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bg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2160">
          <p15:clr>
            <a:srgbClr val="F26B43"/>
          </p15:clr>
        </p15:guide>
        <p15:guide id="2" pos="3840">
          <p15:clr>
            <a:srgbClr val="F26B43"/>
          </p15:clr>
        </p15:guide>
      </p15:sldGuideLst>
    </p:ext>
  </p:extLst>
</p:sldMaster>
</file>

<file path=ppt/slideMasters/slideMaster9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Graphic 6">
            <a:extLst>
              <a:ext uri="{FF2B5EF4-FFF2-40B4-BE49-F238E27FC236}">
                <a16:creationId xmlns:a16="http://schemas.microsoft.com/office/drawing/2014/main" id="{04FBC4F4-F8C8-E204-5C96-DAA73323AB94}"/>
              </a:ext>
            </a:extLst>
          </p:cNvPr>
          <p:cNvPicPr>
            <a:picLocks noChangeAspect="1"/>
          </p:cNvPicPr>
          <p:nvPr userDrawn="1"/>
        </p:nvPicPr>
        <p:blipFill>
          <a:blip r:embed="rId18">
            <a:extLst>
              <a:ext uri="{96DAC541-7B7A-43D3-8B79-37D633B846F1}">
                <asvg:svgBlip xmlns:asvg="http://schemas.microsoft.com/office/drawing/2016/SVG/main" r:embed="rId19"/>
              </a:ext>
            </a:extLst>
          </a:blip>
          <a:stretch>
            <a:fillRect/>
          </a:stretch>
        </p:blipFill>
        <p:spPr>
          <a:xfrm>
            <a:off x="10430052" y="136525"/>
            <a:ext cx="1602162" cy="772902"/>
          </a:xfrm>
          <a:prstGeom prst="rect">
            <a:avLst/>
          </a:prstGeom>
        </p:spPr>
      </p:pic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4C27F53D-030E-D6CB-775B-E460A00295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48EEC34-8657-098E-7DF9-B78DA566956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78054024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20" r:id="rId1"/>
    <p:sldLayoutId id="2147483921" r:id="rId2"/>
    <p:sldLayoutId id="2147483922" r:id="rId3"/>
    <p:sldLayoutId id="2147483923" r:id="rId4"/>
    <p:sldLayoutId id="2147483924" r:id="rId5"/>
    <p:sldLayoutId id="2147483925" r:id="rId6"/>
    <p:sldLayoutId id="2147483926" r:id="rId7"/>
    <p:sldLayoutId id="2147483927" r:id="rId8"/>
    <p:sldLayoutId id="2147483928" r:id="rId9"/>
    <p:sldLayoutId id="2147483929" r:id="rId10"/>
    <p:sldLayoutId id="2147483930" r:id="rId11"/>
    <p:sldLayoutId id="2147483931" r:id="rId12"/>
    <p:sldLayoutId id="2147483932" r:id="rId13"/>
    <p:sldLayoutId id="2147483933" r:id="rId14"/>
    <p:sldLayoutId id="2147483934" r:id="rId15"/>
    <p:sldLayoutId id="2147483935" r:id="rId16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rgbClr val="0E85AA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rgbClr val="0E85AA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rgbClr val="0E85AA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rgbClr val="0E85AA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rgbClr val="0E85AA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rgbClr val="0E85AA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2160">
          <p15:clr>
            <a:srgbClr val="F26B43"/>
          </p15:clr>
        </p15:guide>
        <p15:guide id="2" pos="3840">
          <p15:clr>
            <a:srgbClr val="F26B43"/>
          </p15:clr>
        </p15:guide>
      </p15:sldGuideLst>
    </p:ext>
  </p:extLst>
</p:sldMaster>
</file>

<file path=ppt/slideMasters/slideMaster10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1FD38DBB-208A-6FB1-A648-0C457748E80B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E85A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>
              <a:solidFill>
                <a:schemeClr val="bg1"/>
              </a:solidFill>
            </a:endParaRPr>
          </a:p>
        </p:txBody>
      </p:sp>
      <p:pic>
        <p:nvPicPr>
          <p:cNvPr id="8" name="Graphic 7">
            <a:extLst>
              <a:ext uri="{FF2B5EF4-FFF2-40B4-BE49-F238E27FC236}">
                <a16:creationId xmlns:a16="http://schemas.microsoft.com/office/drawing/2014/main" id="{0EF3752C-EDFB-8231-23FA-7C79DC4D6C33}"/>
              </a:ext>
            </a:extLst>
          </p:cNvPr>
          <p:cNvPicPr>
            <a:picLocks noChangeAspect="1"/>
          </p:cNvPicPr>
          <p:nvPr userDrawn="1"/>
        </p:nvPicPr>
        <p:blipFill>
          <a:blip r:embed="rId9">
            <a:extLs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p:blipFill>
        <p:spPr>
          <a:xfrm>
            <a:off x="10430052" y="139396"/>
            <a:ext cx="1602162" cy="770031"/>
          </a:xfrm>
          <a:prstGeom prst="rect">
            <a:avLst/>
          </a:prstGeom>
        </p:spPr>
      </p:pic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4C27F53D-030E-D6CB-775B-E460A00295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48EEC34-8657-098E-7DF9-B78DA566956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46926782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46" r:id="rId1"/>
    <p:sldLayoutId id="2147483947" r:id="rId2"/>
    <p:sldLayoutId id="2147483948" r:id="rId3"/>
    <p:sldLayoutId id="2147483949" r:id="rId4"/>
    <p:sldLayoutId id="2147483950" r:id="rId5"/>
    <p:sldLayoutId id="2147483951" r:id="rId6"/>
    <p:sldLayoutId id="2147483952" r:id="rId7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bg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bg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bg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2160">
          <p15:clr>
            <a:srgbClr val="F26B43"/>
          </p15:clr>
        </p15:guide>
        <p15:guide id="2" pos="3840">
          <p15:clr>
            <a:srgbClr val="F26B43"/>
          </p15:clr>
        </p15:guide>
      </p15:sldGuideLst>
    </p:ext>
  </p:extLst>
</p:sldMaster>
</file>

<file path=ppt/slideMasters/slideMaster1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Graphic 6">
            <a:extLst>
              <a:ext uri="{FF2B5EF4-FFF2-40B4-BE49-F238E27FC236}">
                <a16:creationId xmlns:a16="http://schemas.microsoft.com/office/drawing/2014/main" id="{FC886C03-EC1A-35E0-0519-CB36564A4F10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p:blipFill>
        <p:spPr>
          <a:xfrm>
            <a:off x="10430048" y="136529"/>
            <a:ext cx="1602165" cy="772905"/>
          </a:xfrm>
          <a:prstGeom prst="rect">
            <a:avLst/>
          </a:prstGeom>
          <a:noFill/>
          <a:ln cap="flat">
            <a:noFill/>
          </a:ln>
        </p:spPr>
      </p:pic>
      <p:sp>
        <p:nvSpPr>
          <p:cNvPr id="3" name="Title Placeholder 1">
            <a:extLst>
              <a:ext uri="{FF2B5EF4-FFF2-40B4-BE49-F238E27FC236}">
                <a16:creationId xmlns:a16="http://schemas.microsoft.com/office/drawing/2014/main" id="{A17E36B8-C77A-8227-84F7-D73AE7411962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838203" y="365129"/>
            <a:ext cx="10515600" cy="1325559"/>
          </a:xfrm>
          <a:prstGeom prst="rect">
            <a:avLst/>
          </a:prstGeom>
          <a:noFill/>
          <a:ln>
            <a:noFill/>
          </a:ln>
        </p:spPr>
        <p:txBody>
          <a:bodyPr vert="horz" wrap="square" lIns="91440" tIns="45720" rIns="91440" bIns="45720" anchor="ctr" anchorCtr="0" compatLnSpc="1">
            <a:normAutofit/>
          </a:bodyPr>
          <a:lstStyle/>
          <a:p>
            <a:pPr lvl="0"/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4" name="Text Placeholder 2">
            <a:extLst>
              <a:ext uri="{FF2B5EF4-FFF2-40B4-BE49-F238E27FC236}">
                <a16:creationId xmlns:a16="http://schemas.microsoft.com/office/drawing/2014/main" id="{81ED9663-8666-AAB1-BC0B-5176F290EE23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838203" y="1825627"/>
            <a:ext cx="10515600" cy="4351336"/>
          </a:xfrm>
          <a:prstGeom prst="rect">
            <a:avLst/>
          </a:prstGeom>
          <a:noFill/>
          <a:ln>
            <a:noFill/>
          </a:ln>
        </p:spPr>
        <p:txBody>
          <a:bodyPr vert="horz" wrap="square" lIns="91440" tIns="45720" rIns="91440" bIns="45720" anchor="t" anchorCtr="0" compatLnSpc="1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80762555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54" r:id="rId1"/>
    <p:sldLayoutId id="2147483955" r:id="rId2"/>
    <p:sldLayoutId id="2147483956" r:id="rId3"/>
    <p:sldLayoutId id="2147483957" r:id="rId4"/>
    <p:sldLayoutId id="2147483958" r:id="rId5"/>
    <p:sldLayoutId id="2147483959" r:id="rId6"/>
    <p:sldLayoutId id="2147483960" r:id="rId7"/>
  </p:sldLayoutIdLst>
  <p:txStyles>
    <p:titleStyle>
      <a:lvl1pPr marL="0" marR="0" lvl="0" indent="0" algn="l" defTabSz="914400" rtl="0" fontAlgn="auto" hangingPunct="1">
        <a:lnSpc>
          <a:spcPct val="90000"/>
        </a:lnSpc>
        <a:spcBef>
          <a:spcPts val="0"/>
        </a:spcBef>
        <a:spcAft>
          <a:spcPts val="0"/>
        </a:spcAft>
        <a:buNone/>
        <a:tabLst/>
        <a:defRPr lang="en-US" sz="4400" b="0" i="0" u="none" strike="noStrike" kern="1200" cap="none" spc="0" baseline="0">
          <a:solidFill>
            <a:srgbClr val="0E85AA"/>
          </a:solidFill>
          <a:uFillTx/>
          <a:latin typeface="Arial"/>
        </a:defRPr>
      </a:lvl1pPr>
    </p:titleStyle>
    <p:bodyStyle>
      <a:lvl1pPr marL="228600" marR="0" lvl="0" indent="-228600" algn="l" defTabSz="914400" rtl="0" fontAlgn="auto" hangingPunct="1">
        <a:lnSpc>
          <a:spcPct val="90000"/>
        </a:lnSpc>
        <a:spcBef>
          <a:spcPts val="1000"/>
        </a:spcBef>
        <a:spcAft>
          <a:spcPts val="0"/>
        </a:spcAft>
        <a:buSzPct val="100000"/>
        <a:buFont typeface="Arial" pitchFamily="34"/>
        <a:buChar char="•"/>
        <a:tabLst/>
        <a:defRPr lang="en-US" sz="2800" b="0" i="0" u="none" strike="noStrike" kern="1200" cap="none" spc="0" baseline="0">
          <a:solidFill>
            <a:srgbClr val="0E85AA"/>
          </a:solidFill>
          <a:uFillTx/>
          <a:latin typeface="Arial"/>
        </a:defRPr>
      </a:lvl1pPr>
      <a:lvl2pPr marL="685800" marR="0" lvl="1" indent="-228600" algn="l" defTabSz="914400" rtl="0" fontAlgn="auto" hangingPunct="1">
        <a:lnSpc>
          <a:spcPct val="90000"/>
        </a:lnSpc>
        <a:spcBef>
          <a:spcPts val="500"/>
        </a:spcBef>
        <a:spcAft>
          <a:spcPts val="0"/>
        </a:spcAft>
        <a:buSzPct val="100000"/>
        <a:buFont typeface="Arial" pitchFamily="34"/>
        <a:buChar char="•"/>
        <a:tabLst/>
        <a:defRPr lang="en-US" sz="2400" b="0" i="0" u="none" strike="noStrike" kern="1200" cap="none" spc="0" baseline="0">
          <a:solidFill>
            <a:srgbClr val="0E85AA"/>
          </a:solidFill>
          <a:uFillTx/>
          <a:latin typeface="Arial"/>
        </a:defRPr>
      </a:lvl2pPr>
      <a:lvl3pPr marL="1143000" marR="0" lvl="2" indent="-228600" algn="l" defTabSz="914400" rtl="0" fontAlgn="auto" hangingPunct="1">
        <a:lnSpc>
          <a:spcPct val="90000"/>
        </a:lnSpc>
        <a:spcBef>
          <a:spcPts val="500"/>
        </a:spcBef>
        <a:spcAft>
          <a:spcPts val="0"/>
        </a:spcAft>
        <a:buSzPct val="100000"/>
        <a:buFont typeface="Arial" pitchFamily="34"/>
        <a:buChar char="•"/>
        <a:tabLst/>
        <a:defRPr lang="en-US" sz="2000" b="0" i="0" u="none" strike="noStrike" kern="1200" cap="none" spc="0" baseline="0">
          <a:solidFill>
            <a:srgbClr val="0E85AA"/>
          </a:solidFill>
          <a:uFillTx/>
          <a:latin typeface="Arial"/>
        </a:defRPr>
      </a:lvl3pPr>
      <a:lvl4pPr marL="1600200" marR="0" lvl="3" indent="-228600" algn="l" defTabSz="914400" rtl="0" fontAlgn="auto" hangingPunct="1">
        <a:lnSpc>
          <a:spcPct val="90000"/>
        </a:lnSpc>
        <a:spcBef>
          <a:spcPts val="500"/>
        </a:spcBef>
        <a:spcAft>
          <a:spcPts val="0"/>
        </a:spcAft>
        <a:buSzPct val="100000"/>
        <a:buFont typeface="Arial" pitchFamily="34"/>
        <a:buChar char="•"/>
        <a:tabLst/>
        <a:defRPr lang="en-US" sz="1800" b="0" i="0" u="none" strike="noStrike" kern="1200" cap="none" spc="0" baseline="0">
          <a:solidFill>
            <a:srgbClr val="0E85AA"/>
          </a:solidFill>
          <a:uFillTx/>
          <a:latin typeface="Arial"/>
        </a:defRPr>
      </a:lvl4pPr>
      <a:lvl5pPr marL="2057400" marR="0" lvl="4" indent="-228600" algn="l" defTabSz="914400" rtl="0" fontAlgn="auto" hangingPunct="1">
        <a:lnSpc>
          <a:spcPct val="90000"/>
        </a:lnSpc>
        <a:spcBef>
          <a:spcPts val="500"/>
        </a:spcBef>
        <a:spcAft>
          <a:spcPts val="0"/>
        </a:spcAft>
        <a:buSzPct val="100000"/>
        <a:buFont typeface="Arial" pitchFamily="34"/>
        <a:buChar char="•"/>
        <a:tabLst/>
        <a:defRPr lang="en-US" sz="1800" b="0" i="0" u="none" strike="noStrike" kern="1200" cap="none" spc="0" baseline="0">
          <a:solidFill>
            <a:srgbClr val="0E85AA"/>
          </a:solidFill>
          <a:uFillTx/>
          <a:latin typeface="Arial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0.xml"/><Relationship Id="rId5" Type="http://schemas.openxmlformats.org/officeDocument/2006/relationships/image" Target="../media/image19.png"/><Relationship Id="rId4" Type="http://schemas.openxmlformats.org/officeDocument/2006/relationships/image" Target="../media/image18.png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1.xml"/><Relationship Id="rId3" Type="http://schemas.openxmlformats.org/officeDocument/2006/relationships/tags" Target="../tags/tag3.xml"/><Relationship Id="rId7" Type="http://schemas.openxmlformats.org/officeDocument/2006/relationships/tags" Target="../tags/tag7.xml"/><Relationship Id="rId2" Type="http://schemas.openxmlformats.org/officeDocument/2006/relationships/tags" Target="../tags/tag2.xml"/><Relationship Id="rId1" Type="http://schemas.openxmlformats.org/officeDocument/2006/relationships/tags" Target="../tags/tag1.xml"/><Relationship Id="rId6" Type="http://schemas.openxmlformats.org/officeDocument/2006/relationships/tags" Target="../tags/tag6.xml"/><Relationship Id="rId11" Type="http://schemas.openxmlformats.org/officeDocument/2006/relationships/image" Target="../media/image21.png"/><Relationship Id="rId5" Type="http://schemas.openxmlformats.org/officeDocument/2006/relationships/tags" Target="../tags/tag5.xml"/><Relationship Id="rId10" Type="http://schemas.openxmlformats.org/officeDocument/2006/relationships/image" Target="../media/image20.png"/><Relationship Id="rId4" Type="http://schemas.openxmlformats.org/officeDocument/2006/relationships/tags" Target="../tags/tag4.xml"/><Relationship Id="rId9" Type="http://schemas.openxmlformats.org/officeDocument/2006/relationships/notesSlide" Target="../notesSlides/notesSlide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01.xml"/><Relationship Id="rId5" Type="http://schemas.openxmlformats.org/officeDocument/2006/relationships/image" Target="../media/image24.png"/><Relationship Id="rId4" Type="http://schemas.openxmlformats.org/officeDocument/2006/relationships/image" Target="../media/image23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4.xml"/><Relationship Id="rId2" Type="http://schemas.openxmlformats.org/officeDocument/2006/relationships/slideLayout" Target="../slideLayouts/slideLayout26.xml"/><Relationship Id="rId1" Type="http://schemas.openxmlformats.org/officeDocument/2006/relationships/tags" Target="../tags/tag8.xml"/><Relationship Id="rId4" Type="http://schemas.openxmlformats.org/officeDocument/2006/relationships/image" Target="../media/image25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5.xml"/><Relationship Id="rId2" Type="http://schemas.openxmlformats.org/officeDocument/2006/relationships/slideLayout" Target="../slideLayouts/slideLayout47.xml"/><Relationship Id="rId1" Type="http://schemas.openxmlformats.org/officeDocument/2006/relationships/tags" Target="../tags/tag9.xml"/><Relationship Id="rId4" Type="http://schemas.openxmlformats.org/officeDocument/2006/relationships/image" Target="../media/image26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1.xml"/><Relationship Id="rId5" Type="http://schemas.openxmlformats.org/officeDocument/2006/relationships/image" Target="../media/image29.png"/><Relationship Id="rId4" Type="http://schemas.openxmlformats.org/officeDocument/2006/relationships/image" Target="../media/image28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7.xml"/><Relationship Id="rId2" Type="http://schemas.openxmlformats.org/officeDocument/2006/relationships/slideLayout" Target="../slideLayouts/slideLayout47.xml"/><Relationship Id="rId1" Type="http://schemas.openxmlformats.org/officeDocument/2006/relationships/tags" Target="../tags/tag10.xml"/><Relationship Id="rId5" Type="http://schemas.openxmlformats.org/officeDocument/2006/relationships/image" Target="../media/image28.png"/><Relationship Id="rId4" Type="http://schemas.openxmlformats.org/officeDocument/2006/relationships/image" Target="../media/image30.jpe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31.jpeg"/><Relationship Id="rId3" Type="http://schemas.openxmlformats.org/officeDocument/2006/relationships/tags" Target="../tags/tag13.xml"/><Relationship Id="rId7" Type="http://schemas.openxmlformats.org/officeDocument/2006/relationships/notesSlide" Target="../notesSlides/notesSlide8.xml"/><Relationship Id="rId2" Type="http://schemas.openxmlformats.org/officeDocument/2006/relationships/tags" Target="../tags/tag12.xml"/><Relationship Id="rId1" Type="http://schemas.openxmlformats.org/officeDocument/2006/relationships/tags" Target="../tags/tag11.xml"/><Relationship Id="rId6" Type="http://schemas.openxmlformats.org/officeDocument/2006/relationships/slideLayout" Target="../slideLayouts/slideLayout48.xml"/><Relationship Id="rId5" Type="http://schemas.openxmlformats.org/officeDocument/2006/relationships/tags" Target="../tags/tag15.xml"/><Relationship Id="rId4" Type="http://schemas.openxmlformats.org/officeDocument/2006/relationships/tags" Target="../tags/tag14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40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1.xml"/><Relationship Id="rId5" Type="http://schemas.openxmlformats.org/officeDocument/2006/relationships/image" Target="../media/image34.png"/><Relationship Id="rId4" Type="http://schemas.openxmlformats.org/officeDocument/2006/relationships/image" Target="../media/image33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1.xml"/><Relationship Id="rId5" Type="http://schemas.openxmlformats.org/officeDocument/2006/relationships/image" Target="../media/image36.png"/><Relationship Id="rId4" Type="http://schemas.openxmlformats.org/officeDocument/2006/relationships/hyperlink" Target="https://vimeo.com/747297835" TargetMode="External"/></Relationships>
</file>

<file path=ppt/slides/_rels/slide12.xml.rels><?xml version="1.0" encoding="UTF-8" standalone="yes"?>
<Relationships xmlns="http://schemas.openxmlformats.org/package/2006/relationships"><Relationship Id="rId8" Type="http://schemas.microsoft.com/office/2007/relationships/diagramDrawing" Target="../diagrams/drawing1.xml"/><Relationship Id="rId3" Type="http://schemas.openxmlformats.org/officeDocument/2006/relationships/image" Target="../media/image37.jpeg"/><Relationship Id="rId7" Type="http://schemas.openxmlformats.org/officeDocument/2006/relationships/diagramColors" Target="../diagrams/colors1.xml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76.xml"/><Relationship Id="rId6" Type="http://schemas.openxmlformats.org/officeDocument/2006/relationships/diagramQuickStyle" Target="../diagrams/quickStyle1.xml"/><Relationship Id="rId5" Type="http://schemas.openxmlformats.org/officeDocument/2006/relationships/diagramLayout" Target="../diagrams/layout1.xml"/><Relationship Id="rId4" Type="http://schemas.openxmlformats.org/officeDocument/2006/relationships/diagramData" Target="../diagrams/data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jpe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78.xml"/><Relationship Id="rId4" Type="http://schemas.openxmlformats.org/officeDocument/2006/relationships/image" Target="../media/image39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72.xml"/><Relationship Id="rId6" Type="http://schemas.openxmlformats.org/officeDocument/2006/relationships/image" Target="../media/image28.png"/><Relationship Id="rId5" Type="http://schemas.openxmlformats.org/officeDocument/2006/relationships/image" Target="../media/image41.png"/><Relationship Id="rId4" Type="http://schemas.openxmlformats.org/officeDocument/2006/relationships/image" Target="../media/image33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40.xml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46.png"/><Relationship Id="rId3" Type="http://schemas.openxmlformats.org/officeDocument/2006/relationships/image" Target="../media/image39.png"/><Relationship Id="rId7" Type="http://schemas.openxmlformats.org/officeDocument/2006/relationships/image" Target="../media/image45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78.xml"/><Relationship Id="rId6" Type="http://schemas.openxmlformats.org/officeDocument/2006/relationships/image" Target="../media/image44.png"/><Relationship Id="rId5" Type="http://schemas.openxmlformats.org/officeDocument/2006/relationships/image" Target="../media/image43.png"/><Relationship Id="rId4" Type="http://schemas.openxmlformats.org/officeDocument/2006/relationships/image" Target="../media/image42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hyperlink" Target="http://www.youtube.com/watch?v=DIXSwqYvZd0" TargetMode="External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78.xml"/><Relationship Id="rId5" Type="http://schemas.openxmlformats.org/officeDocument/2006/relationships/image" Target="../media/image39.png"/><Relationship Id="rId4" Type="http://schemas.openxmlformats.org/officeDocument/2006/relationships/image" Target="../media/image47.jpeg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.png"/><Relationship Id="rId3" Type="http://schemas.openxmlformats.org/officeDocument/2006/relationships/diagramData" Target="../diagrams/data2.xml"/><Relationship Id="rId7" Type="http://schemas.microsoft.com/office/2007/relationships/diagramDrawing" Target="../diagrams/drawing2.xml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78.xml"/><Relationship Id="rId6" Type="http://schemas.openxmlformats.org/officeDocument/2006/relationships/diagramColors" Target="../diagrams/colors2.xml"/><Relationship Id="rId5" Type="http://schemas.openxmlformats.org/officeDocument/2006/relationships/diagramQuickStyle" Target="../diagrams/quickStyle2.xml"/><Relationship Id="rId4" Type="http://schemas.openxmlformats.org/officeDocument/2006/relationships/diagramLayout" Target="../diagrams/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40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78.xml"/><Relationship Id="rId4" Type="http://schemas.openxmlformats.org/officeDocument/2006/relationships/image" Target="../media/image40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jpe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71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71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71.xml"/><Relationship Id="rId5" Type="http://schemas.openxmlformats.org/officeDocument/2006/relationships/image" Target="../media/image50.jpeg"/><Relationship Id="rId4" Type="http://schemas.openxmlformats.org/officeDocument/2006/relationships/image" Target="../media/image49.gif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41.xml"/><Relationship Id="rId5" Type="http://schemas.openxmlformats.org/officeDocument/2006/relationships/image" Target="../media/image43.png"/><Relationship Id="rId4" Type="http://schemas.openxmlformats.org/officeDocument/2006/relationships/image" Target="../media/image39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21.xml"/><Relationship Id="rId4" Type="http://schemas.openxmlformats.org/officeDocument/2006/relationships/image" Target="../media/image39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41.xml"/><Relationship Id="rId2" Type="http://schemas.microsoft.com/office/2007/relationships/media" Target="../media/media1.mp4"/><Relationship Id="rId1" Type="http://schemas.openxmlformats.org/officeDocument/2006/relationships/video" Target="NULL" TargetMode="External"/><Relationship Id="rId6" Type="http://schemas.openxmlformats.org/officeDocument/2006/relationships/image" Target="../media/image54.png"/><Relationship Id="rId5" Type="http://schemas.openxmlformats.org/officeDocument/2006/relationships/image" Target="../media/image53.png"/><Relationship Id="rId4" Type="http://schemas.openxmlformats.org/officeDocument/2006/relationships/notesSlide" Target="../notesSlides/notesSlide26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40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41.xml"/><Relationship Id="rId4" Type="http://schemas.openxmlformats.org/officeDocument/2006/relationships/image" Target="../media/image43.png"/></Relationships>
</file>

<file path=ppt/slides/_rels/slide29.xml.rels><?xml version="1.0" encoding="UTF-8" standalone="yes"?>
<Relationships xmlns="http://schemas.openxmlformats.org/package/2006/relationships"><Relationship Id="rId8" Type="http://schemas.openxmlformats.org/officeDocument/2006/relationships/image" Target="../media/image33.png"/><Relationship Id="rId3" Type="http://schemas.openxmlformats.org/officeDocument/2006/relationships/image" Target="../media/image56.png"/><Relationship Id="rId7" Type="http://schemas.openxmlformats.org/officeDocument/2006/relationships/hyperlink" Target="http://www.teachingcouncil.ie/" TargetMode="External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40.xml"/><Relationship Id="rId6" Type="http://schemas.openxmlformats.org/officeDocument/2006/relationships/image" Target="../media/image39.png"/><Relationship Id="rId5" Type="http://schemas.openxmlformats.org/officeDocument/2006/relationships/image" Target="../media/image57.png"/><Relationship Id="rId4" Type="http://schemas.openxmlformats.org/officeDocument/2006/relationships/image" Target="../media/image43.png"/><Relationship Id="rId9" Type="http://schemas.openxmlformats.org/officeDocument/2006/relationships/image" Target="../media/image58.pn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9.png"/><Relationship Id="rId7" Type="http://schemas.openxmlformats.org/officeDocument/2006/relationships/image" Target="../media/image62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40.xml"/><Relationship Id="rId6" Type="http://schemas.openxmlformats.org/officeDocument/2006/relationships/image" Target="../media/image61.png"/><Relationship Id="rId5" Type="http://schemas.openxmlformats.org/officeDocument/2006/relationships/image" Target="../media/image60.png"/><Relationship Id="rId4" Type="http://schemas.openxmlformats.org/officeDocument/2006/relationships/hyperlink" Target="mailto:eas@spectrum.life" TargetMode="External"/></Relationships>
</file>

<file path=ppt/slides/_rels/slide31.xml.rels><?xml version="1.0" encoding="UTF-8" standalone="yes"?>
<Relationships xmlns="http://schemas.openxmlformats.org/package/2006/relationships"><Relationship Id="rId8" Type="http://schemas.openxmlformats.org/officeDocument/2006/relationships/hyperlink" Target="https://tacklebullying.ie/" TargetMode="External"/><Relationship Id="rId3" Type="http://schemas.openxmlformats.org/officeDocument/2006/relationships/hyperlink" Target="https://www.gov.ie/en/policy-information/bullying-information-for-parents-and-students/#bi-cinealta-procedures-to-prevent-and-address-bullying-behaviour-for-primary-and-post-primary-schools" TargetMode="External"/><Relationship Id="rId7" Type="http://schemas.openxmlformats.org/officeDocument/2006/relationships/hyperlink" Target="https://www.immigrantcouncil.ie/campaign/anti-racism/show-racism-red-card" TargetMode="External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108.xml"/><Relationship Id="rId6" Type="http://schemas.openxmlformats.org/officeDocument/2006/relationships/hyperlink" Target="https://www.pdst.ie/sites/default/files/RESPECT%20guidelines.pdf" TargetMode="External"/><Relationship Id="rId5" Type="http://schemas.openxmlformats.org/officeDocument/2006/relationships/hyperlink" Target="https://www.webwise.ie/" TargetMode="External"/><Relationship Id="rId10" Type="http://schemas.openxmlformats.org/officeDocument/2006/relationships/image" Target="../media/image63.png"/><Relationship Id="rId4" Type="http://schemas.openxmlformats.org/officeDocument/2006/relationships/hyperlink" Target="https://www.curriculumonline.ie/primary/curriculum-areas/social-personal-and-health-education/sphe-rse-toolkit/" TargetMode="External"/><Relationship Id="rId9" Type="http://schemas.openxmlformats.org/officeDocument/2006/relationships/hyperlink" Target="https://antibullyingcentre.ie/fuse/" TargetMode="Externa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40.xml"/></Relationships>
</file>

<file path=ppt/slides/_rels/slide33.xml.rels><?xml version="1.0" encoding="UTF-8" standalone="yes"?>
<Relationships xmlns="http://schemas.openxmlformats.org/package/2006/relationships"><Relationship Id="rId8" Type="http://schemas.openxmlformats.org/officeDocument/2006/relationships/hyperlink" Target="https://oide.ie/wp-content/uploads/2023/09/NQT-Voice-Primary-2023.2024-.pdf" TargetMode="External"/><Relationship Id="rId3" Type="http://schemas.openxmlformats.org/officeDocument/2006/relationships/image" Target="../media/image64.png"/><Relationship Id="rId7" Type="http://schemas.openxmlformats.org/officeDocument/2006/relationships/image" Target="../media/image67.pn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21.xml"/><Relationship Id="rId6" Type="http://schemas.openxmlformats.org/officeDocument/2006/relationships/image" Target="../media/image39.png"/><Relationship Id="rId5" Type="http://schemas.openxmlformats.org/officeDocument/2006/relationships/image" Target="../media/image66.png"/><Relationship Id="rId4" Type="http://schemas.openxmlformats.org/officeDocument/2006/relationships/image" Target="../media/image65.png"/><Relationship Id="rId9" Type="http://schemas.openxmlformats.org/officeDocument/2006/relationships/image" Target="../media/image68.jpe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9.png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21.xml"/><Relationship Id="rId5" Type="http://schemas.openxmlformats.org/officeDocument/2006/relationships/image" Target="../media/image39.png"/><Relationship Id="rId4" Type="http://schemas.openxmlformats.org/officeDocument/2006/relationships/image" Target="../media/image29.png"/></Relationships>
</file>

<file path=ppt/slides/_rels/slide35.xml.rels><?xml version="1.0" encoding="UTF-8" standalone="yes"?>
<Relationships xmlns="http://schemas.openxmlformats.org/package/2006/relationships"><Relationship Id="rId8" Type="http://schemas.openxmlformats.org/officeDocument/2006/relationships/image" Target="../media/image31.jpeg"/><Relationship Id="rId3" Type="http://schemas.openxmlformats.org/officeDocument/2006/relationships/tags" Target="../tags/tag18.xml"/><Relationship Id="rId7" Type="http://schemas.openxmlformats.org/officeDocument/2006/relationships/notesSlide" Target="../notesSlides/notesSlide35.xml"/><Relationship Id="rId2" Type="http://schemas.openxmlformats.org/officeDocument/2006/relationships/tags" Target="../tags/tag17.xml"/><Relationship Id="rId1" Type="http://schemas.openxmlformats.org/officeDocument/2006/relationships/tags" Target="../tags/tag16.xml"/><Relationship Id="rId6" Type="http://schemas.openxmlformats.org/officeDocument/2006/relationships/slideLayout" Target="../slideLayouts/slideLayout48.xml"/><Relationship Id="rId5" Type="http://schemas.openxmlformats.org/officeDocument/2006/relationships/tags" Target="../tags/tag20.xml"/><Relationship Id="rId4" Type="http://schemas.openxmlformats.org/officeDocument/2006/relationships/tags" Target="../tags/tag19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40.xml"/></Relationships>
</file>

<file path=ppt/slides/_rels/slide3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.png"/><Relationship Id="rId3" Type="http://schemas.openxmlformats.org/officeDocument/2006/relationships/notesSlide" Target="../notesSlides/notesSlide37.xml"/><Relationship Id="rId7" Type="http://schemas.openxmlformats.org/officeDocument/2006/relationships/image" Target="../media/image19.png"/><Relationship Id="rId2" Type="http://schemas.openxmlformats.org/officeDocument/2006/relationships/slideLayout" Target="../slideLayouts/slideLayout48.xml"/><Relationship Id="rId1" Type="http://schemas.openxmlformats.org/officeDocument/2006/relationships/tags" Target="../tags/tag21.xml"/><Relationship Id="rId6" Type="http://schemas.openxmlformats.org/officeDocument/2006/relationships/image" Target="../media/image72.png"/><Relationship Id="rId11" Type="http://schemas.openxmlformats.org/officeDocument/2006/relationships/image" Target="../media/image75.png"/><Relationship Id="rId5" Type="http://schemas.openxmlformats.org/officeDocument/2006/relationships/image" Target="../media/image71.png"/><Relationship Id="rId10" Type="http://schemas.openxmlformats.org/officeDocument/2006/relationships/image" Target="../media/image74.png"/><Relationship Id="rId4" Type="http://schemas.openxmlformats.org/officeDocument/2006/relationships/image" Target="../media/image70.png"/><Relationship Id="rId9" Type="http://schemas.openxmlformats.org/officeDocument/2006/relationships/image" Target="../media/image73.pn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38.xml"/><Relationship Id="rId2" Type="http://schemas.openxmlformats.org/officeDocument/2006/relationships/slideLayout" Target="../slideLayouts/slideLayout48.xml"/><Relationship Id="rId1" Type="http://schemas.openxmlformats.org/officeDocument/2006/relationships/tags" Target="../tags/tag22.xml"/><Relationship Id="rId4" Type="http://schemas.openxmlformats.org/officeDocument/2006/relationships/image" Target="../media/image76.jpeg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tags" Target="../tags/tag25.xml"/><Relationship Id="rId7" Type="http://schemas.openxmlformats.org/officeDocument/2006/relationships/image" Target="../media/image77.png"/><Relationship Id="rId2" Type="http://schemas.openxmlformats.org/officeDocument/2006/relationships/tags" Target="../tags/tag24.xml"/><Relationship Id="rId1" Type="http://schemas.openxmlformats.org/officeDocument/2006/relationships/tags" Target="../tags/tag23.xml"/><Relationship Id="rId6" Type="http://schemas.openxmlformats.org/officeDocument/2006/relationships/notesSlide" Target="../notesSlides/notesSlide39.xml"/><Relationship Id="rId5" Type="http://schemas.openxmlformats.org/officeDocument/2006/relationships/slideLayout" Target="../slideLayouts/slideLayout21.xml"/><Relationship Id="rId4" Type="http://schemas.openxmlformats.org/officeDocument/2006/relationships/tags" Target="../tags/tag26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9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217204E-885A-559A-B30E-8CFB143E7B4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8413" y="1111461"/>
            <a:ext cx="11919209" cy="1992176"/>
          </a:xfrm>
        </p:spPr>
        <p:txBody>
          <a:bodyPr lIns="91440" tIns="45720" rIns="91440" bIns="45720" anchor="b">
            <a:normAutofit fontScale="90000"/>
          </a:bodyPr>
          <a:lstStyle/>
          <a:p>
            <a:pPr>
              <a:lnSpc>
                <a:spcPct val="100000"/>
              </a:lnSpc>
            </a:pPr>
            <a:br>
              <a:rPr lang="en-US" sz="4400" b="1" dirty="0">
                <a:cs typeface="Calibri" panose="020F0502020204030204" pitchFamily="34" charset="0"/>
              </a:rPr>
            </a:br>
            <a:br>
              <a:rPr lang="en-US" sz="4400" b="1" dirty="0">
                <a:cs typeface="Calibri" panose="020F0502020204030204" pitchFamily="34" charset="0"/>
              </a:rPr>
            </a:br>
            <a:br>
              <a:rPr lang="en-US" sz="4400" b="1" dirty="0">
                <a:cs typeface="Calibri" panose="020F0502020204030204" pitchFamily="34" charset="0"/>
              </a:rPr>
            </a:br>
            <a:r>
              <a:rPr lang="en-US" sz="4000" dirty="0" err="1">
                <a:latin typeface="Arial"/>
                <a:ea typeface="Calibri Light"/>
                <a:cs typeface="Arial"/>
              </a:rPr>
              <a:t>Droichead</a:t>
            </a:r>
            <a:r>
              <a:rPr lang="en-US" sz="4000" dirty="0">
                <a:latin typeface="Arial"/>
                <a:ea typeface="Calibri Light"/>
                <a:cs typeface="Arial"/>
              </a:rPr>
              <a:t> </a:t>
            </a:r>
            <a:r>
              <a:rPr lang="ga-IE" sz="4000" dirty="0">
                <a:effectLst/>
                <a:latin typeface="Arial"/>
                <a:ea typeface="Arial Nova" panose="020B0504020202020204" pitchFamily="34" charset="0"/>
                <a:cs typeface="Calibri Light"/>
              </a:rPr>
              <a:t>Cnuaschruinniú</a:t>
            </a:r>
            <a:r>
              <a:rPr lang="en-GB" sz="4000" dirty="0">
                <a:effectLst/>
                <a:latin typeface="Arial"/>
                <a:ea typeface="Arial Nova" panose="020B0504020202020204" pitchFamily="34" charset="0"/>
                <a:cs typeface="Calibri Light"/>
              </a:rPr>
              <a:t> </a:t>
            </a:r>
            <a:r>
              <a:rPr lang="en-GB" sz="4000" dirty="0" err="1">
                <a:effectLst/>
                <a:latin typeface="Arial"/>
                <a:ea typeface="Arial Nova" panose="020B0504020202020204" pitchFamily="34" charset="0"/>
                <a:cs typeface="Calibri Light"/>
              </a:rPr>
              <a:t>Bunscoile</a:t>
            </a:r>
            <a:r>
              <a:rPr lang="en-GB" sz="4000" dirty="0">
                <a:effectLst/>
                <a:latin typeface="Arial"/>
                <a:ea typeface="Arial Nova" panose="020B0504020202020204" pitchFamily="34" charset="0"/>
                <a:cs typeface="Calibri Light"/>
              </a:rPr>
              <a:t> 3</a:t>
            </a:r>
            <a:br>
              <a:rPr lang="en-US" sz="4000" dirty="0">
                <a:latin typeface="Arial" panose="020B0604020202020204" pitchFamily="34" charset="0"/>
                <a:ea typeface="Calibri Light"/>
                <a:cs typeface="Arial" panose="020B0604020202020204" pitchFamily="34" charset="0"/>
              </a:rPr>
            </a:br>
            <a:r>
              <a:rPr lang="en-US" sz="4000" dirty="0" err="1">
                <a:latin typeface="Arial"/>
                <a:ea typeface="Calibri Light"/>
                <a:cs typeface="Arial"/>
              </a:rPr>
              <a:t>Folláine</a:t>
            </a:r>
            <a:r>
              <a:rPr lang="en-US" sz="4000" dirty="0">
                <a:latin typeface="Arial"/>
                <a:ea typeface="Calibri Light"/>
                <a:cs typeface="Arial"/>
              </a:rPr>
              <a:t> </a:t>
            </a:r>
            <a:r>
              <a:rPr lang="en-US" sz="4000" dirty="0" err="1">
                <a:latin typeface="Arial"/>
                <a:ea typeface="Calibri Light"/>
                <a:cs typeface="Arial"/>
              </a:rPr>
              <a:t>sa</a:t>
            </a:r>
            <a:r>
              <a:rPr lang="en-US" sz="4000" dirty="0">
                <a:latin typeface="Arial"/>
                <a:ea typeface="Calibri Light"/>
                <a:cs typeface="Arial"/>
              </a:rPr>
              <a:t> </a:t>
            </a:r>
            <a:r>
              <a:rPr lang="en-US" sz="4000" dirty="0" err="1">
                <a:latin typeface="Arial"/>
                <a:ea typeface="Calibri Light"/>
                <a:cs typeface="Arial"/>
              </a:rPr>
              <a:t>Seomra</a:t>
            </a:r>
            <a:r>
              <a:rPr lang="en-US" sz="4000" dirty="0">
                <a:latin typeface="Arial"/>
                <a:ea typeface="Calibri Light"/>
                <a:cs typeface="Arial"/>
              </a:rPr>
              <a:t> Ranga</a:t>
            </a:r>
            <a:endParaRPr lang="en-US" sz="4000" dirty="0">
              <a:latin typeface="Arial"/>
              <a:cs typeface="Arial"/>
            </a:endParaRPr>
          </a:p>
        </p:txBody>
      </p:sp>
      <p:sp>
        <p:nvSpPr>
          <p:cNvPr id="4" name="Oval 3"/>
          <p:cNvSpPr/>
          <p:nvPr/>
        </p:nvSpPr>
        <p:spPr>
          <a:xfrm>
            <a:off x="8758230" y="307218"/>
            <a:ext cx="3320559" cy="2679268"/>
          </a:xfrm>
          <a:prstGeom prst="ellipse">
            <a:avLst/>
          </a:prstGeom>
          <a:blipFill>
            <a:blip r:embed="rId3"/>
            <a:stretch>
              <a:fillRect/>
            </a:stretch>
          </a:blipFill>
          <a:ln w="57150">
            <a:solidFill>
              <a:srgbClr val="F19B3B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697C873F-4EBA-3518-AB8B-70ED69A33ECE}"/>
              </a:ext>
            </a:extLst>
          </p:cNvPr>
          <p:cNvSpPr txBox="1">
            <a:spLocks/>
          </p:cNvSpPr>
          <p:nvPr/>
        </p:nvSpPr>
        <p:spPr>
          <a:xfrm>
            <a:off x="136395" y="3292588"/>
            <a:ext cx="11919209" cy="1268452"/>
          </a:xfrm>
          <a:prstGeom prst="rect">
            <a:avLst/>
          </a:prstGeom>
        </p:spPr>
        <p:txBody>
          <a:bodyPr vert="horz" lIns="91440" tIns="45720" rIns="91440" bIns="45720" rtlCol="0" anchor="b">
            <a:normAutofit lnSpcReduction="10000"/>
          </a:bodyPr>
          <a:lstStyle>
            <a:lvl1pPr algn="l" defTabSz="914400" rtl="0" eaLnBrk="1" latinLnBrk="0" hangingPunct="1">
              <a:lnSpc>
                <a:spcPct val="80000"/>
              </a:lnSpc>
              <a:spcBef>
                <a:spcPct val="0"/>
              </a:spcBef>
              <a:buNone/>
              <a:defRPr sz="8000" b="0" i="0" kern="1200" cap="none" spc="-136">
                <a:solidFill>
                  <a:schemeClr val="bg1"/>
                </a:solidFill>
                <a:latin typeface="+mn-lt"/>
                <a:ea typeface="Calibri Light" charset="0"/>
                <a:cs typeface="Calibri Light" charset="0"/>
                <a:sym typeface="Open Sans Light"/>
              </a:defRPr>
            </a:lvl1pPr>
          </a:lstStyle>
          <a:p>
            <a:pPr>
              <a:lnSpc>
                <a:spcPct val="120000"/>
              </a:lnSpc>
            </a:pPr>
            <a:r>
              <a:rPr lang="en-US" sz="3600" dirty="0" err="1">
                <a:latin typeface="Arial"/>
                <a:ea typeface="Calibri Light"/>
                <a:cs typeface="Arial"/>
              </a:rPr>
              <a:t>Droichead</a:t>
            </a:r>
            <a:r>
              <a:rPr lang="en-US" sz="3600" dirty="0">
                <a:latin typeface="Arial"/>
                <a:ea typeface="Calibri Light"/>
                <a:cs typeface="Arial"/>
              </a:rPr>
              <a:t> Primary Cluster Meeting 3</a:t>
            </a:r>
            <a:br>
              <a:rPr lang="en-US" sz="3600" dirty="0">
                <a:latin typeface="Arial" panose="020B0604020202020204" pitchFamily="34" charset="0"/>
                <a:ea typeface="Calibri Light"/>
                <a:cs typeface="Arial" panose="020B0604020202020204" pitchFamily="34" charset="0"/>
              </a:rPr>
            </a:br>
            <a:r>
              <a:rPr lang="en-US" sz="3600" dirty="0">
                <a:latin typeface="Arial"/>
                <a:ea typeface="Calibri Light"/>
                <a:cs typeface="Arial"/>
              </a:rPr>
              <a:t>Wellbeing in the Classroom</a:t>
            </a:r>
          </a:p>
        </p:txBody>
      </p:sp>
      <p:pic>
        <p:nvPicPr>
          <p:cNvPr id="3" name="Picture 2" descr="A black and white cross with white lines&#10;&#10;Description automatically generated">
            <a:extLst>
              <a:ext uri="{FF2B5EF4-FFF2-40B4-BE49-F238E27FC236}">
                <a16:creationId xmlns:a16="http://schemas.microsoft.com/office/drawing/2014/main" id="{860FF996-0E44-996D-BB01-4E6E3308FFA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37995" y="5854700"/>
            <a:ext cx="770409" cy="858568"/>
          </a:xfrm>
          <a:prstGeom prst="rect">
            <a:avLst/>
          </a:prstGeom>
        </p:spPr>
      </p:pic>
      <p:pic>
        <p:nvPicPr>
          <p:cNvPr id="5" name="Picture 4" descr="A black and white logo&#10;&#10;Description automatically generated">
            <a:extLst>
              <a:ext uri="{FF2B5EF4-FFF2-40B4-BE49-F238E27FC236}">
                <a16:creationId xmlns:a16="http://schemas.microsoft.com/office/drawing/2014/main" id="{1E264958-1CEA-38E5-56C6-A3F78A6F81DA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25487" y="5971851"/>
            <a:ext cx="2743200" cy="613429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10206066-5010-E7FC-A54A-5DFB643994B2}"/>
              </a:ext>
            </a:extLst>
          </p:cNvPr>
          <p:cNvSpPr txBox="1"/>
          <p:nvPr/>
        </p:nvSpPr>
        <p:spPr>
          <a:xfrm>
            <a:off x="136395" y="4776816"/>
            <a:ext cx="40132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>
                <a:solidFill>
                  <a:schemeClr val="bg1"/>
                </a:solidFill>
                <a:latin typeface="Arial"/>
                <a:ea typeface="Calibri Light"/>
                <a:cs typeface="Arial"/>
              </a:rPr>
              <a:t>2024.2025</a:t>
            </a:r>
            <a:endParaRPr lang="en-IE" sz="36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4125061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2510327" y="76159"/>
            <a:ext cx="10662121" cy="1200329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>
              <a:defRPr/>
            </a:pPr>
            <a:r>
              <a:rPr lang="en-IE" sz="3600" dirty="0">
                <a:solidFill>
                  <a:srgbClr val="1987A8"/>
                </a:solidFill>
                <a:latin typeface="Arial"/>
                <a:cs typeface="Arial"/>
              </a:rPr>
              <a:t>Ag Obair Le Chéile Go </a:t>
            </a:r>
            <a:r>
              <a:rPr lang="en-IE" sz="3600" dirty="0" err="1">
                <a:solidFill>
                  <a:srgbClr val="1987A8"/>
                </a:solidFill>
                <a:latin typeface="Arial"/>
                <a:cs typeface="Arial"/>
              </a:rPr>
              <a:t>Cianda</a:t>
            </a:r>
            <a:r>
              <a:rPr kumimoji="0" lang="en-IE" sz="3600" i="0" u="none" strike="noStrike" kern="1200" cap="none" spc="0" normalizeH="0" baseline="0" noProof="0" dirty="0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latin typeface="Arial"/>
                <a:cs typeface="Arial"/>
              </a:rPr>
              <a:t>…</a:t>
            </a:r>
          </a:p>
          <a:p>
            <a:pPr marL="0" marR="0" lvl="0" indent="0" defTabSz="914400" rtl="0" eaLnBrk="1" fontAlgn="auto" latinLnBrk="0" hangingPunct="1"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IE" sz="3600" i="0" u="none" strike="noStrike" kern="1200" cap="none" spc="0" normalizeH="0" baseline="0" noProof="0" dirty="0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Working Together Remotely…</a:t>
            </a:r>
            <a:endParaRPr lang="en-IE" sz="3600" i="0" u="none" strike="noStrike" kern="1200" cap="none" spc="0" normalizeH="0" baseline="0" noProof="0" dirty="0">
              <a:ln>
                <a:noFill/>
              </a:ln>
              <a:solidFill>
                <a:srgbClr val="1987A8"/>
              </a:solidFill>
              <a:effectLst/>
              <a:uLnTx/>
              <a:uFillTx/>
              <a:latin typeface="Arial" panose="020B0604020202020204"/>
              <a:cs typeface="Calibri"/>
            </a:endParaRPr>
          </a:p>
        </p:txBody>
      </p:sp>
      <p:grpSp>
        <p:nvGrpSpPr>
          <p:cNvPr id="2" name="Group 1"/>
          <p:cNvGrpSpPr/>
          <p:nvPr/>
        </p:nvGrpSpPr>
        <p:grpSpPr>
          <a:xfrm>
            <a:off x="3133005" y="1739401"/>
            <a:ext cx="9058995" cy="4845484"/>
            <a:chOff x="3382909" y="1629776"/>
            <a:chExt cx="9058995" cy="4845484"/>
          </a:xfrm>
        </p:grpSpPr>
        <p:grpSp>
          <p:nvGrpSpPr>
            <p:cNvPr id="8" name="Group 7"/>
            <p:cNvGrpSpPr/>
            <p:nvPr/>
          </p:nvGrpSpPr>
          <p:grpSpPr>
            <a:xfrm>
              <a:off x="3382909" y="1629776"/>
              <a:ext cx="3531105" cy="523220"/>
              <a:chOff x="4286865" y="1690017"/>
              <a:chExt cx="3531105" cy="523220"/>
            </a:xfrm>
          </p:grpSpPr>
          <p:sp>
            <p:nvSpPr>
              <p:cNvPr id="7" name="Icon  2"/>
              <p:cNvSpPr>
                <a:spLocks noChangeAspect="1" noEditPoints="1"/>
              </p:cNvSpPr>
              <p:nvPr>
                <p:custDataLst>
                  <p:tags r:id="rId7"/>
                </p:custDataLst>
              </p:nvPr>
            </p:nvSpPr>
            <p:spPr bwMode="auto">
              <a:xfrm>
                <a:off x="4286865" y="1804224"/>
                <a:ext cx="230840" cy="247360"/>
              </a:xfrm>
              <a:custGeom>
                <a:avLst/>
                <a:gdLst>
                  <a:gd name="T0" fmla="*/ 104 w 188"/>
                  <a:gd name="T1" fmla="*/ 50 h 188"/>
                  <a:gd name="T2" fmla="*/ 100 w 188"/>
                  <a:gd name="T3" fmla="*/ 48 h 188"/>
                  <a:gd name="T4" fmla="*/ 96 w 188"/>
                  <a:gd name="T5" fmla="*/ 50 h 188"/>
                  <a:gd name="T6" fmla="*/ 96 w 188"/>
                  <a:gd name="T7" fmla="*/ 59 h 188"/>
                  <a:gd name="T8" fmla="*/ 127 w 188"/>
                  <a:gd name="T9" fmla="*/ 88 h 188"/>
                  <a:gd name="T10" fmla="*/ 46 w 188"/>
                  <a:gd name="T11" fmla="*/ 88 h 188"/>
                  <a:gd name="T12" fmla="*/ 40 w 188"/>
                  <a:gd name="T13" fmla="*/ 94 h 188"/>
                  <a:gd name="T14" fmla="*/ 46 w 188"/>
                  <a:gd name="T15" fmla="*/ 100 h 188"/>
                  <a:gd name="T16" fmla="*/ 127 w 188"/>
                  <a:gd name="T17" fmla="*/ 100 h 188"/>
                  <a:gd name="T18" fmla="*/ 96 w 188"/>
                  <a:gd name="T19" fmla="*/ 129 h 188"/>
                  <a:gd name="T20" fmla="*/ 96 w 188"/>
                  <a:gd name="T21" fmla="*/ 138 h 188"/>
                  <a:gd name="T22" fmla="*/ 104 w 188"/>
                  <a:gd name="T23" fmla="*/ 138 h 188"/>
                  <a:gd name="T24" fmla="*/ 146 w 188"/>
                  <a:gd name="T25" fmla="*/ 98 h 188"/>
                  <a:gd name="T26" fmla="*/ 146 w 188"/>
                  <a:gd name="T27" fmla="*/ 90 h 188"/>
                  <a:gd name="T28" fmla="*/ 104 w 188"/>
                  <a:gd name="T29" fmla="*/ 50 h 188"/>
                  <a:gd name="T30" fmla="*/ 94 w 188"/>
                  <a:gd name="T31" fmla="*/ 0 h 188"/>
                  <a:gd name="T32" fmla="*/ 0 w 188"/>
                  <a:gd name="T33" fmla="*/ 94 h 188"/>
                  <a:gd name="T34" fmla="*/ 94 w 188"/>
                  <a:gd name="T35" fmla="*/ 188 h 188"/>
                  <a:gd name="T36" fmla="*/ 188 w 188"/>
                  <a:gd name="T37" fmla="*/ 94 h 188"/>
                  <a:gd name="T38" fmla="*/ 94 w 188"/>
                  <a:gd name="T39" fmla="*/ 0 h 188"/>
                  <a:gd name="T40" fmla="*/ 94 w 188"/>
                  <a:gd name="T41" fmla="*/ 176 h 188"/>
                  <a:gd name="T42" fmla="*/ 12 w 188"/>
                  <a:gd name="T43" fmla="*/ 94 h 188"/>
                  <a:gd name="T44" fmla="*/ 94 w 188"/>
                  <a:gd name="T45" fmla="*/ 12 h 188"/>
                  <a:gd name="T46" fmla="*/ 176 w 188"/>
                  <a:gd name="T47" fmla="*/ 94 h 188"/>
                  <a:gd name="T48" fmla="*/ 94 w 188"/>
                  <a:gd name="T49" fmla="*/ 176 h 18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</a:cxnLst>
                <a:rect l="0" t="0" r="r" b="b"/>
                <a:pathLst>
                  <a:path w="188" h="188">
                    <a:moveTo>
                      <a:pt x="104" y="50"/>
                    </a:moveTo>
                    <a:cubicBezTo>
                      <a:pt x="103" y="49"/>
                      <a:pt x="102" y="48"/>
                      <a:pt x="100" y="48"/>
                    </a:cubicBezTo>
                    <a:cubicBezTo>
                      <a:pt x="99" y="48"/>
                      <a:pt x="97" y="49"/>
                      <a:pt x="96" y="50"/>
                    </a:cubicBezTo>
                    <a:cubicBezTo>
                      <a:pt x="93" y="52"/>
                      <a:pt x="93" y="56"/>
                      <a:pt x="96" y="59"/>
                    </a:cubicBezTo>
                    <a:cubicBezTo>
                      <a:pt x="127" y="88"/>
                      <a:pt x="127" y="88"/>
                      <a:pt x="127" y="88"/>
                    </a:cubicBezTo>
                    <a:cubicBezTo>
                      <a:pt x="46" y="88"/>
                      <a:pt x="46" y="88"/>
                      <a:pt x="46" y="88"/>
                    </a:cubicBezTo>
                    <a:cubicBezTo>
                      <a:pt x="43" y="88"/>
                      <a:pt x="40" y="91"/>
                      <a:pt x="40" y="94"/>
                    </a:cubicBezTo>
                    <a:cubicBezTo>
                      <a:pt x="40" y="97"/>
                      <a:pt x="43" y="100"/>
                      <a:pt x="46" y="100"/>
                    </a:cubicBezTo>
                    <a:cubicBezTo>
                      <a:pt x="127" y="100"/>
                      <a:pt x="127" y="100"/>
                      <a:pt x="127" y="100"/>
                    </a:cubicBezTo>
                    <a:cubicBezTo>
                      <a:pt x="96" y="129"/>
                      <a:pt x="96" y="129"/>
                      <a:pt x="96" y="129"/>
                    </a:cubicBezTo>
                    <a:cubicBezTo>
                      <a:pt x="93" y="132"/>
                      <a:pt x="93" y="136"/>
                      <a:pt x="96" y="138"/>
                    </a:cubicBezTo>
                    <a:cubicBezTo>
                      <a:pt x="98" y="140"/>
                      <a:pt x="102" y="140"/>
                      <a:pt x="104" y="138"/>
                    </a:cubicBezTo>
                    <a:cubicBezTo>
                      <a:pt x="146" y="98"/>
                      <a:pt x="146" y="98"/>
                      <a:pt x="146" y="98"/>
                    </a:cubicBezTo>
                    <a:cubicBezTo>
                      <a:pt x="149" y="96"/>
                      <a:pt x="149" y="92"/>
                      <a:pt x="146" y="90"/>
                    </a:cubicBezTo>
                    <a:lnTo>
                      <a:pt x="104" y="50"/>
                    </a:lnTo>
                    <a:close/>
                    <a:moveTo>
                      <a:pt x="94" y="0"/>
                    </a:moveTo>
                    <a:cubicBezTo>
                      <a:pt x="42" y="0"/>
                      <a:pt x="0" y="42"/>
                      <a:pt x="0" y="94"/>
                    </a:cubicBezTo>
                    <a:cubicBezTo>
                      <a:pt x="0" y="146"/>
                      <a:pt x="42" y="188"/>
                      <a:pt x="94" y="188"/>
                    </a:cubicBezTo>
                    <a:cubicBezTo>
                      <a:pt x="146" y="188"/>
                      <a:pt x="188" y="146"/>
                      <a:pt x="188" y="94"/>
                    </a:cubicBezTo>
                    <a:cubicBezTo>
                      <a:pt x="188" y="42"/>
                      <a:pt x="146" y="0"/>
                      <a:pt x="94" y="0"/>
                    </a:cubicBezTo>
                    <a:close/>
                    <a:moveTo>
                      <a:pt x="94" y="176"/>
                    </a:moveTo>
                    <a:cubicBezTo>
                      <a:pt x="49" y="176"/>
                      <a:pt x="12" y="139"/>
                      <a:pt x="12" y="94"/>
                    </a:cubicBezTo>
                    <a:cubicBezTo>
                      <a:pt x="12" y="49"/>
                      <a:pt x="49" y="12"/>
                      <a:pt x="94" y="12"/>
                    </a:cubicBezTo>
                    <a:cubicBezTo>
                      <a:pt x="139" y="12"/>
                      <a:pt x="176" y="49"/>
                      <a:pt x="176" y="94"/>
                    </a:cubicBezTo>
                    <a:cubicBezTo>
                      <a:pt x="176" y="139"/>
                      <a:pt x="139" y="176"/>
                      <a:pt x="94" y="176"/>
                    </a:cubicBez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rgbClr val="002060"/>
                </a:solidFill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>
                <a:defPPr>
                  <a:defRPr lang="ru-RU"/>
                </a:defPPr>
                <a:lvl1pPr marL="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120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Raleway Medium"/>
                  <a:ea typeface="+mn-ea"/>
                  <a:cs typeface="+mn-cs"/>
                </a:endParaRPr>
              </a:p>
            </p:txBody>
          </p:sp>
          <p:sp>
            <p:nvSpPr>
              <p:cNvPr id="4" name="TextBox 3"/>
              <p:cNvSpPr txBox="1"/>
              <p:nvPr/>
            </p:nvSpPr>
            <p:spPr>
              <a:xfrm>
                <a:off x="4286865" y="1690017"/>
                <a:ext cx="3531105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IE" sz="2800" b="0" i="0" u="none" strike="noStrike" kern="1200" cap="none" spc="0" normalizeH="0" baseline="0" noProof="0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Calibri" panose="020F0502020204030204" pitchFamily="34" charset="0"/>
                  </a:rPr>
                  <a:t>   Materials</a:t>
                </a:r>
              </a:p>
            </p:txBody>
          </p:sp>
        </p:grpSp>
        <p:grpSp>
          <p:nvGrpSpPr>
            <p:cNvPr id="12" name="Group 11"/>
            <p:cNvGrpSpPr/>
            <p:nvPr/>
          </p:nvGrpSpPr>
          <p:grpSpPr>
            <a:xfrm>
              <a:off x="3498329" y="2323363"/>
              <a:ext cx="3531105" cy="523220"/>
              <a:chOff x="4216465" y="1666250"/>
              <a:chExt cx="3531105" cy="523220"/>
            </a:xfrm>
          </p:grpSpPr>
          <p:sp>
            <p:nvSpPr>
              <p:cNvPr id="13" name="Icon  2"/>
              <p:cNvSpPr>
                <a:spLocks noChangeAspect="1" noEditPoints="1"/>
              </p:cNvSpPr>
              <p:nvPr>
                <p:custDataLst>
                  <p:tags r:id="rId6"/>
                </p:custDataLst>
              </p:nvPr>
            </p:nvSpPr>
            <p:spPr bwMode="auto">
              <a:xfrm>
                <a:off x="4286865" y="1804224"/>
                <a:ext cx="230840" cy="247360"/>
              </a:xfrm>
              <a:custGeom>
                <a:avLst/>
                <a:gdLst>
                  <a:gd name="T0" fmla="*/ 104 w 188"/>
                  <a:gd name="T1" fmla="*/ 50 h 188"/>
                  <a:gd name="T2" fmla="*/ 100 w 188"/>
                  <a:gd name="T3" fmla="*/ 48 h 188"/>
                  <a:gd name="T4" fmla="*/ 96 w 188"/>
                  <a:gd name="T5" fmla="*/ 50 h 188"/>
                  <a:gd name="T6" fmla="*/ 96 w 188"/>
                  <a:gd name="T7" fmla="*/ 59 h 188"/>
                  <a:gd name="T8" fmla="*/ 127 w 188"/>
                  <a:gd name="T9" fmla="*/ 88 h 188"/>
                  <a:gd name="T10" fmla="*/ 46 w 188"/>
                  <a:gd name="T11" fmla="*/ 88 h 188"/>
                  <a:gd name="T12" fmla="*/ 40 w 188"/>
                  <a:gd name="T13" fmla="*/ 94 h 188"/>
                  <a:gd name="T14" fmla="*/ 46 w 188"/>
                  <a:gd name="T15" fmla="*/ 100 h 188"/>
                  <a:gd name="T16" fmla="*/ 127 w 188"/>
                  <a:gd name="T17" fmla="*/ 100 h 188"/>
                  <a:gd name="T18" fmla="*/ 96 w 188"/>
                  <a:gd name="T19" fmla="*/ 129 h 188"/>
                  <a:gd name="T20" fmla="*/ 96 w 188"/>
                  <a:gd name="T21" fmla="*/ 138 h 188"/>
                  <a:gd name="T22" fmla="*/ 104 w 188"/>
                  <a:gd name="T23" fmla="*/ 138 h 188"/>
                  <a:gd name="T24" fmla="*/ 146 w 188"/>
                  <a:gd name="T25" fmla="*/ 98 h 188"/>
                  <a:gd name="T26" fmla="*/ 146 w 188"/>
                  <a:gd name="T27" fmla="*/ 90 h 188"/>
                  <a:gd name="T28" fmla="*/ 104 w 188"/>
                  <a:gd name="T29" fmla="*/ 50 h 188"/>
                  <a:gd name="T30" fmla="*/ 94 w 188"/>
                  <a:gd name="T31" fmla="*/ 0 h 188"/>
                  <a:gd name="T32" fmla="*/ 0 w 188"/>
                  <a:gd name="T33" fmla="*/ 94 h 188"/>
                  <a:gd name="T34" fmla="*/ 94 w 188"/>
                  <a:gd name="T35" fmla="*/ 188 h 188"/>
                  <a:gd name="T36" fmla="*/ 188 w 188"/>
                  <a:gd name="T37" fmla="*/ 94 h 188"/>
                  <a:gd name="T38" fmla="*/ 94 w 188"/>
                  <a:gd name="T39" fmla="*/ 0 h 188"/>
                  <a:gd name="T40" fmla="*/ 94 w 188"/>
                  <a:gd name="T41" fmla="*/ 176 h 188"/>
                  <a:gd name="T42" fmla="*/ 12 w 188"/>
                  <a:gd name="T43" fmla="*/ 94 h 188"/>
                  <a:gd name="T44" fmla="*/ 94 w 188"/>
                  <a:gd name="T45" fmla="*/ 12 h 188"/>
                  <a:gd name="T46" fmla="*/ 176 w 188"/>
                  <a:gd name="T47" fmla="*/ 94 h 188"/>
                  <a:gd name="T48" fmla="*/ 94 w 188"/>
                  <a:gd name="T49" fmla="*/ 176 h 18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</a:cxnLst>
                <a:rect l="0" t="0" r="r" b="b"/>
                <a:pathLst>
                  <a:path w="188" h="188">
                    <a:moveTo>
                      <a:pt x="104" y="50"/>
                    </a:moveTo>
                    <a:cubicBezTo>
                      <a:pt x="103" y="49"/>
                      <a:pt x="102" y="48"/>
                      <a:pt x="100" y="48"/>
                    </a:cubicBezTo>
                    <a:cubicBezTo>
                      <a:pt x="99" y="48"/>
                      <a:pt x="97" y="49"/>
                      <a:pt x="96" y="50"/>
                    </a:cubicBezTo>
                    <a:cubicBezTo>
                      <a:pt x="93" y="52"/>
                      <a:pt x="93" y="56"/>
                      <a:pt x="96" y="59"/>
                    </a:cubicBezTo>
                    <a:cubicBezTo>
                      <a:pt x="127" y="88"/>
                      <a:pt x="127" y="88"/>
                      <a:pt x="127" y="88"/>
                    </a:cubicBezTo>
                    <a:cubicBezTo>
                      <a:pt x="46" y="88"/>
                      <a:pt x="46" y="88"/>
                      <a:pt x="46" y="88"/>
                    </a:cubicBezTo>
                    <a:cubicBezTo>
                      <a:pt x="43" y="88"/>
                      <a:pt x="40" y="91"/>
                      <a:pt x="40" y="94"/>
                    </a:cubicBezTo>
                    <a:cubicBezTo>
                      <a:pt x="40" y="97"/>
                      <a:pt x="43" y="100"/>
                      <a:pt x="46" y="100"/>
                    </a:cubicBezTo>
                    <a:cubicBezTo>
                      <a:pt x="127" y="100"/>
                      <a:pt x="127" y="100"/>
                      <a:pt x="127" y="100"/>
                    </a:cubicBezTo>
                    <a:cubicBezTo>
                      <a:pt x="96" y="129"/>
                      <a:pt x="96" y="129"/>
                      <a:pt x="96" y="129"/>
                    </a:cubicBezTo>
                    <a:cubicBezTo>
                      <a:pt x="93" y="132"/>
                      <a:pt x="93" y="136"/>
                      <a:pt x="96" y="138"/>
                    </a:cubicBezTo>
                    <a:cubicBezTo>
                      <a:pt x="98" y="140"/>
                      <a:pt x="102" y="140"/>
                      <a:pt x="104" y="138"/>
                    </a:cubicBezTo>
                    <a:cubicBezTo>
                      <a:pt x="146" y="98"/>
                      <a:pt x="146" y="98"/>
                      <a:pt x="146" y="98"/>
                    </a:cubicBezTo>
                    <a:cubicBezTo>
                      <a:pt x="149" y="96"/>
                      <a:pt x="149" y="92"/>
                      <a:pt x="146" y="90"/>
                    </a:cubicBezTo>
                    <a:lnTo>
                      <a:pt x="104" y="50"/>
                    </a:lnTo>
                    <a:close/>
                    <a:moveTo>
                      <a:pt x="94" y="0"/>
                    </a:moveTo>
                    <a:cubicBezTo>
                      <a:pt x="42" y="0"/>
                      <a:pt x="0" y="42"/>
                      <a:pt x="0" y="94"/>
                    </a:cubicBezTo>
                    <a:cubicBezTo>
                      <a:pt x="0" y="146"/>
                      <a:pt x="42" y="188"/>
                      <a:pt x="94" y="188"/>
                    </a:cubicBezTo>
                    <a:cubicBezTo>
                      <a:pt x="146" y="188"/>
                      <a:pt x="188" y="146"/>
                      <a:pt x="188" y="94"/>
                    </a:cubicBezTo>
                    <a:cubicBezTo>
                      <a:pt x="188" y="42"/>
                      <a:pt x="146" y="0"/>
                      <a:pt x="94" y="0"/>
                    </a:cubicBezTo>
                    <a:close/>
                    <a:moveTo>
                      <a:pt x="94" y="176"/>
                    </a:moveTo>
                    <a:cubicBezTo>
                      <a:pt x="49" y="176"/>
                      <a:pt x="12" y="139"/>
                      <a:pt x="12" y="94"/>
                    </a:cubicBezTo>
                    <a:cubicBezTo>
                      <a:pt x="12" y="49"/>
                      <a:pt x="49" y="12"/>
                      <a:pt x="94" y="12"/>
                    </a:cubicBezTo>
                    <a:cubicBezTo>
                      <a:pt x="139" y="12"/>
                      <a:pt x="176" y="49"/>
                      <a:pt x="176" y="94"/>
                    </a:cubicBezTo>
                    <a:cubicBezTo>
                      <a:pt x="176" y="139"/>
                      <a:pt x="139" y="176"/>
                      <a:pt x="94" y="176"/>
                    </a:cubicBez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rgbClr val="002060"/>
                </a:solidFill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>
                <a:defPPr>
                  <a:defRPr lang="ru-RU"/>
                </a:defPPr>
                <a:lvl1pPr marL="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120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Raleway Medium"/>
                  <a:ea typeface="+mn-ea"/>
                  <a:cs typeface="+mn-cs"/>
                </a:endParaRPr>
              </a:p>
            </p:txBody>
          </p:sp>
          <p:sp>
            <p:nvSpPr>
              <p:cNvPr id="14" name="TextBox 13"/>
              <p:cNvSpPr txBox="1"/>
              <p:nvPr/>
            </p:nvSpPr>
            <p:spPr>
              <a:xfrm>
                <a:off x="4216465" y="1666250"/>
                <a:ext cx="3531105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IE" sz="2800" b="0" i="0" u="none" strike="noStrike" kern="1200" cap="none" spc="0" normalizeH="0" baseline="0" noProof="0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Calibri" panose="020F0502020204030204" pitchFamily="34" charset="0"/>
                  </a:rPr>
                  <a:t>    Punctuality</a:t>
                </a:r>
              </a:p>
            </p:txBody>
          </p:sp>
        </p:grpSp>
        <p:grpSp>
          <p:nvGrpSpPr>
            <p:cNvPr id="15" name="Group 14"/>
            <p:cNvGrpSpPr/>
            <p:nvPr/>
          </p:nvGrpSpPr>
          <p:grpSpPr>
            <a:xfrm>
              <a:off x="3773976" y="3034328"/>
              <a:ext cx="3531105" cy="523220"/>
              <a:chOff x="4261272" y="1675475"/>
              <a:chExt cx="3531105" cy="523220"/>
            </a:xfrm>
          </p:grpSpPr>
          <p:sp>
            <p:nvSpPr>
              <p:cNvPr id="16" name="Icon  2"/>
              <p:cNvSpPr>
                <a:spLocks noChangeAspect="1" noEditPoints="1"/>
              </p:cNvSpPr>
              <p:nvPr>
                <p:custDataLst>
                  <p:tags r:id="rId5"/>
                </p:custDataLst>
              </p:nvPr>
            </p:nvSpPr>
            <p:spPr bwMode="auto">
              <a:xfrm>
                <a:off x="4286865" y="1804224"/>
                <a:ext cx="230840" cy="247360"/>
              </a:xfrm>
              <a:custGeom>
                <a:avLst/>
                <a:gdLst>
                  <a:gd name="T0" fmla="*/ 104 w 188"/>
                  <a:gd name="T1" fmla="*/ 50 h 188"/>
                  <a:gd name="T2" fmla="*/ 100 w 188"/>
                  <a:gd name="T3" fmla="*/ 48 h 188"/>
                  <a:gd name="T4" fmla="*/ 96 w 188"/>
                  <a:gd name="T5" fmla="*/ 50 h 188"/>
                  <a:gd name="T6" fmla="*/ 96 w 188"/>
                  <a:gd name="T7" fmla="*/ 59 h 188"/>
                  <a:gd name="T8" fmla="*/ 127 w 188"/>
                  <a:gd name="T9" fmla="*/ 88 h 188"/>
                  <a:gd name="T10" fmla="*/ 46 w 188"/>
                  <a:gd name="T11" fmla="*/ 88 h 188"/>
                  <a:gd name="T12" fmla="*/ 40 w 188"/>
                  <a:gd name="T13" fmla="*/ 94 h 188"/>
                  <a:gd name="T14" fmla="*/ 46 w 188"/>
                  <a:gd name="T15" fmla="*/ 100 h 188"/>
                  <a:gd name="T16" fmla="*/ 127 w 188"/>
                  <a:gd name="T17" fmla="*/ 100 h 188"/>
                  <a:gd name="T18" fmla="*/ 96 w 188"/>
                  <a:gd name="T19" fmla="*/ 129 h 188"/>
                  <a:gd name="T20" fmla="*/ 96 w 188"/>
                  <a:gd name="T21" fmla="*/ 138 h 188"/>
                  <a:gd name="T22" fmla="*/ 104 w 188"/>
                  <a:gd name="T23" fmla="*/ 138 h 188"/>
                  <a:gd name="T24" fmla="*/ 146 w 188"/>
                  <a:gd name="T25" fmla="*/ 98 h 188"/>
                  <a:gd name="T26" fmla="*/ 146 w 188"/>
                  <a:gd name="T27" fmla="*/ 90 h 188"/>
                  <a:gd name="T28" fmla="*/ 104 w 188"/>
                  <a:gd name="T29" fmla="*/ 50 h 188"/>
                  <a:gd name="T30" fmla="*/ 94 w 188"/>
                  <a:gd name="T31" fmla="*/ 0 h 188"/>
                  <a:gd name="T32" fmla="*/ 0 w 188"/>
                  <a:gd name="T33" fmla="*/ 94 h 188"/>
                  <a:gd name="T34" fmla="*/ 94 w 188"/>
                  <a:gd name="T35" fmla="*/ 188 h 188"/>
                  <a:gd name="T36" fmla="*/ 188 w 188"/>
                  <a:gd name="T37" fmla="*/ 94 h 188"/>
                  <a:gd name="T38" fmla="*/ 94 w 188"/>
                  <a:gd name="T39" fmla="*/ 0 h 188"/>
                  <a:gd name="T40" fmla="*/ 94 w 188"/>
                  <a:gd name="T41" fmla="*/ 176 h 188"/>
                  <a:gd name="T42" fmla="*/ 12 w 188"/>
                  <a:gd name="T43" fmla="*/ 94 h 188"/>
                  <a:gd name="T44" fmla="*/ 94 w 188"/>
                  <a:gd name="T45" fmla="*/ 12 h 188"/>
                  <a:gd name="T46" fmla="*/ 176 w 188"/>
                  <a:gd name="T47" fmla="*/ 94 h 188"/>
                  <a:gd name="T48" fmla="*/ 94 w 188"/>
                  <a:gd name="T49" fmla="*/ 176 h 18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</a:cxnLst>
                <a:rect l="0" t="0" r="r" b="b"/>
                <a:pathLst>
                  <a:path w="188" h="188">
                    <a:moveTo>
                      <a:pt x="104" y="50"/>
                    </a:moveTo>
                    <a:cubicBezTo>
                      <a:pt x="103" y="49"/>
                      <a:pt x="102" y="48"/>
                      <a:pt x="100" y="48"/>
                    </a:cubicBezTo>
                    <a:cubicBezTo>
                      <a:pt x="99" y="48"/>
                      <a:pt x="97" y="49"/>
                      <a:pt x="96" y="50"/>
                    </a:cubicBezTo>
                    <a:cubicBezTo>
                      <a:pt x="93" y="52"/>
                      <a:pt x="93" y="56"/>
                      <a:pt x="96" y="59"/>
                    </a:cubicBezTo>
                    <a:cubicBezTo>
                      <a:pt x="127" y="88"/>
                      <a:pt x="127" y="88"/>
                      <a:pt x="127" y="88"/>
                    </a:cubicBezTo>
                    <a:cubicBezTo>
                      <a:pt x="46" y="88"/>
                      <a:pt x="46" y="88"/>
                      <a:pt x="46" y="88"/>
                    </a:cubicBezTo>
                    <a:cubicBezTo>
                      <a:pt x="43" y="88"/>
                      <a:pt x="40" y="91"/>
                      <a:pt x="40" y="94"/>
                    </a:cubicBezTo>
                    <a:cubicBezTo>
                      <a:pt x="40" y="97"/>
                      <a:pt x="43" y="100"/>
                      <a:pt x="46" y="100"/>
                    </a:cubicBezTo>
                    <a:cubicBezTo>
                      <a:pt x="127" y="100"/>
                      <a:pt x="127" y="100"/>
                      <a:pt x="127" y="100"/>
                    </a:cubicBezTo>
                    <a:cubicBezTo>
                      <a:pt x="96" y="129"/>
                      <a:pt x="96" y="129"/>
                      <a:pt x="96" y="129"/>
                    </a:cubicBezTo>
                    <a:cubicBezTo>
                      <a:pt x="93" y="132"/>
                      <a:pt x="93" y="136"/>
                      <a:pt x="96" y="138"/>
                    </a:cubicBezTo>
                    <a:cubicBezTo>
                      <a:pt x="98" y="140"/>
                      <a:pt x="102" y="140"/>
                      <a:pt x="104" y="138"/>
                    </a:cubicBezTo>
                    <a:cubicBezTo>
                      <a:pt x="146" y="98"/>
                      <a:pt x="146" y="98"/>
                      <a:pt x="146" y="98"/>
                    </a:cubicBezTo>
                    <a:cubicBezTo>
                      <a:pt x="149" y="96"/>
                      <a:pt x="149" y="92"/>
                      <a:pt x="146" y="90"/>
                    </a:cubicBezTo>
                    <a:lnTo>
                      <a:pt x="104" y="50"/>
                    </a:lnTo>
                    <a:close/>
                    <a:moveTo>
                      <a:pt x="94" y="0"/>
                    </a:moveTo>
                    <a:cubicBezTo>
                      <a:pt x="42" y="0"/>
                      <a:pt x="0" y="42"/>
                      <a:pt x="0" y="94"/>
                    </a:cubicBezTo>
                    <a:cubicBezTo>
                      <a:pt x="0" y="146"/>
                      <a:pt x="42" y="188"/>
                      <a:pt x="94" y="188"/>
                    </a:cubicBezTo>
                    <a:cubicBezTo>
                      <a:pt x="146" y="188"/>
                      <a:pt x="188" y="146"/>
                      <a:pt x="188" y="94"/>
                    </a:cubicBezTo>
                    <a:cubicBezTo>
                      <a:pt x="188" y="42"/>
                      <a:pt x="146" y="0"/>
                      <a:pt x="94" y="0"/>
                    </a:cubicBezTo>
                    <a:close/>
                    <a:moveTo>
                      <a:pt x="94" y="176"/>
                    </a:moveTo>
                    <a:cubicBezTo>
                      <a:pt x="49" y="176"/>
                      <a:pt x="12" y="139"/>
                      <a:pt x="12" y="94"/>
                    </a:cubicBezTo>
                    <a:cubicBezTo>
                      <a:pt x="12" y="49"/>
                      <a:pt x="49" y="12"/>
                      <a:pt x="94" y="12"/>
                    </a:cubicBezTo>
                    <a:cubicBezTo>
                      <a:pt x="139" y="12"/>
                      <a:pt x="176" y="49"/>
                      <a:pt x="176" y="94"/>
                    </a:cubicBezTo>
                    <a:cubicBezTo>
                      <a:pt x="176" y="139"/>
                      <a:pt x="139" y="176"/>
                      <a:pt x="94" y="176"/>
                    </a:cubicBez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rgbClr val="002060"/>
                </a:solidFill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>
                <a:defPPr>
                  <a:defRPr lang="ru-RU"/>
                </a:defPPr>
                <a:lvl1pPr marL="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120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Raleway Medium"/>
                  <a:ea typeface="+mn-ea"/>
                  <a:cs typeface="+mn-cs"/>
                </a:endParaRPr>
              </a:p>
            </p:txBody>
          </p:sp>
          <p:sp>
            <p:nvSpPr>
              <p:cNvPr id="17" name="TextBox 16"/>
              <p:cNvSpPr txBox="1"/>
              <p:nvPr/>
            </p:nvSpPr>
            <p:spPr>
              <a:xfrm>
                <a:off x="4261272" y="1675475"/>
                <a:ext cx="3531105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IE" sz="2800" b="0" i="0" u="none" strike="noStrike" kern="1200" cap="none" spc="0" normalizeH="0" baseline="0" noProof="0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Calibri" panose="020F0502020204030204" pitchFamily="34" charset="0"/>
                  </a:rPr>
                  <a:t>   Confidentiality</a:t>
                </a:r>
              </a:p>
            </p:txBody>
          </p:sp>
        </p:grpSp>
        <p:grpSp>
          <p:nvGrpSpPr>
            <p:cNvPr id="18" name="Group 17"/>
            <p:cNvGrpSpPr/>
            <p:nvPr/>
          </p:nvGrpSpPr>
          <p:grpSpPr>
            <a:xfrm>
              <a:off x="4030409" y="3736604"/>
              <a:ext cx="8411495" cy="523220"/>
              <a:chOff x="4286865" y="1666294"/>
              <a:chExt cx="7801895" cy="523220"/>
            </a:xfrm>
          </p:grpSpPr>
          <p:sp>
            <p:nvSpPr>
              <p:cNvPr id="19" name="Icon  2"/>
              <p:cNvSpPr>
                <a:spLocks noChangeAspect="1" noEditPoints="1"/>
              </p:cNvSpPr>
              <p:nvPr>
                <p:custDataLst>
                  <p:tags r:id="rId4"/>
                </p:custDataLst>
              </p:nvPr>
            </p:nvSpPr>
            <p:spPr bwMode="auto">
              <a:xfrm>
                <a:off x="4286865" y="1804224"/>
                <a:ext cx="230840" cy="247360"/>
              </a:xfrm>
              <a:custGeom>
                <a:avLst/>
                <a:gdLst>
                  <a:gd name="T0" fmla="*/ 104 w 188"/>
                  <a:gd name="T1" fmla="*/ 50 h 188"/>
                  <a:gd name="T2" fmla="*/ 100 w 188"/>
                  <a:gd name="T3" fmla="*/ 48 h 188"/>
                  <a:gd name="T4" fmla="*/ 96 w 188"/>
                  <a:gd name="T5" fmla="*/ 50 h 188"/>
                  <a:gd name="T6" fmla="*/ 96 w 188"/>
                  <a:gd name="T7" fmla="*/ 59 h 188"/>
                  <a:gd name="T8" fmla="*/ 127 w 188"/>
                  <a:gd name="T9" fmla="*/ 88 h 188"/>
                  <a:gd name="T10" fmla="*/ 46 w 188"/>
                  <a:gd name="T11" fmla="*/ 88 h 188"/>
                  <a:gd name="T12" fmla="*/ 40 w 188"/>
                  <a:gd name="T13" fmla="*/ 94 h 188"/>
                  <a:gd name="T14" fmla="*/ 46 w 188"/>
                  <a:gd name="T15" fmla="*/ 100 h 188"/>
                  <a:gd name="T16" fmla="*/ 127 w 188"/>
                  <a:gd name="T17" fmla="*/ 100 h 188"/>
                  <a:gd name="T18" fmla="*/ 96 w 188"/>
                  <a:gd name="T19" fmla="*/ 129 h 188"/>
                  <a:gd name="T20" fmla="*/ 96 w 188"/>
                  <a:gd name="T21" fmla="*/ 138 h 188"/>
                  <a:gd name="T22" fmla="*/ 104 w 188"/>
                  <a:gd name="T23" fmla="*/ 138 h 188"/>
                  <a:gd name="T24" fmla="*/ 146 w 188"/>
                  <a:gd name="T25" fmla="*/ 98 h 188"/>
                  <a:gd name="T26" fmla="*/ 146 w 188"/>
                  <a:gd name="T27" fmla="*/ 90 h 188"/>
                  <a:gd name="T28" fmla="*/ 104 w 188"/>
                  <a:gd name="T29" fmla="*/ 50 h 188"/>
                  <a:gd name="T30" fmla="*/ 94 w 188"/>
                  <a:gd name="T31" fmla="*/ 0 h 188"/>
                  <a:gd name="T32" fmla="*/ 0 w 188"/>
                  <a:gd name="T33" fmla="*/ 94 h 188"/>
                  <a:gd name="T34" fmla="*/ 94 w 188"/>
                  <a:gd name="T35" fmla="*/ 188 h 188"/>
                  <a:gd name="T36" fmla="*/ 188 w 188"/>
                  <a:gd name="T37" fmla="*/ 94 h 188"/>
                  <a:gd name="T38" fmla="*/ 94 w 188"/>
                  <a:gd name="T39" fmla="*/ 0 h 188"/>
                  <a:gd name="T40" fmla="*/ 94 w 188"/>
                  <a:gd name="T41" fmla="*/ 176 h 188"/>
                  <a:gd name="T42" fmla="*/ 12 w 188"/>
                  <a:gd name="T43" fmla="*/ 94 h 188"/>
                  <a:gd name="T44" fmla="*/ 94 w 188"/>
                  <a:gd name="T45" fmla="*/ 12 h 188"/>
                  <a:gd name="T46" fmla="*/ 176 w 188"/>
                  <a:gd name="T47" fmla="*/ 94 h 188"/>
                  <a:gd name="T48" fmla="*/ 94 w 188"/>
                  <a:gd name="T49" fmla="*/ 176 h 18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</a:cxnLst>
                <a:rect l="0" t="0" r="r" b="b"/>
                <a:pathLst>
                  <a:path w="188" h="188">
                    <a:moveTo>
                      <a:pt x="104" y="50"/>
                    </a:moveTo>
                    <a:cubicBezTo>
                      <a:pt x="103" y="49"/>
                      <a:pt x="102" y="48"/>
                      <a:pt x="100" y="48"/>
                    </a:cubicBezTo>
                    <a:cubicBezTo>
                      <a:pt x="99" y="48"/>
                      <a:pt x="97" y="49"/>
                      <a:pt x="96" y="50"/>
                    </a:cubicBezTo>
                    <a:cubicBezTo>
                      <a:pt x="93" y="52"/>
                      <a:pt x="93" y="56"/>
                      <a:pt x="96" y="59"/>
                    </a:cubicBezTo>
                    <a:cubicBezTo>
                      <a:pt x="127" y="88"/>
                      <a:pt x="127" y="88"/>
                      <a:pt x="127" y="88"/>
                    </a:cubicBezTo>
                    <a:cubicBezTo>
                      <a:pt x="46" y="88"/>
                      <a:pt x="46" y="88"/>
                      <a:pt x="46" y="88"/>
                    </a:cubicBezTo>
                    <a:cubicBezTo>
                      <a:pt x="43" y="88"/>
                      <a:pt x="40" y="91"/>
                      <a:pt x="40" y="94"/>
                    </a:cubicBezTo>
                    <a:cubicBezTo>
                      <a:pt x="40" y="97"/>
                      <a:pt x="43" y="100"/>
                      <a:pt x="46" y="100"/>
                    </a:cubicBezTo>
                    <a:cubicBezTo>
                      <a:pt x="127" y="100"/>
                      <a:pt x="127" y="100"/>
                      <a:pt x="127" y="100"/>
                    </a:cubicBezTo>
                    <a:cubicBezTo>
                      <a:pt x="96" y="129"/>
                      <a:pt x="96" y="129"/>
                      <a:pt x="96" y="129"/>
                    </a:cubicBezTo>
                    <a:cubicBezTo>
                      <a:pt x="93" y="132"/>
                      <a:pt x="93" y="136"/>
                      <a:pt x="96" y="138"/>
                    </a:cubicBezTo>
                    <a:cubicBezTo>
                      <a:pt x="98" y="140"/>
                      <a:pt x="102" y="140"/>
                      <a:pt x="104" y="138"/>
                    </a:cubicBezTo>
                    <a:cubicBezTo>
                      <a:pt x="146" y="98"/>
                      <a:pt x="146" y="98"/>
                      <a:pt x="146" y="98"/>
                    </a:cubicBezTo>
                    <a:cubicBezTo>
                      <a:pt x="149" y="96"/>
                      <a:pt x="149" y="92"/>
                      <a:pt x="146" y="90"/>
                    </a:cubicBezTo>
                    <a:lnTo>
                      <a:pt x="104" y="50"/>
                    </a:lnTo>
                    <a:close/>
                    <a:moveTo>
                      <a:pt x="94" y="0"/>
                    </a:moveTo>
                    <a:cubicBezTo>
                      <a:pt x="42" y="0"/>
                      <a:pt x="0" y="42"/>
                      <a:pt x="0" y="94"/>
                    </a:cubicBezTo>
                    <a:cubicBezTo>
                      <a:pt x="0" y="146"/>
                      <a:pt x="42" y="188"/>
                      <a:pt x="94" y="188"/>
                    </a:cubicBezTo>
                    <a:cubicBezTo>
                      <a:pt x="146" y="188"/>
                      <a:pt x="188" y="146"/>
                      <a:pt x="188" y="94"/>
                    </a:cubicBezTo>
                    <a:cubicBezTo>
                      <a:pt x="188" y="42"/>
                      <a:pt x="146" y="0"/>
                      <a:pt x="94" y="0"/>
                    </a:cubicBezTo>
                    <a:close/>
                    <a:moveTo>
                      <a:pt x="94" y="176"/>
                    </a:moveTo>
                    <a:cubicBezTo>
                      <a:pt x="49" y="176"/>
                      <a:pt x="12" y="139"/>
                      <a:pt x="12" y="94"/>
                    </a:cubicBezTo>
                    <a:cubicBezTo>
                      <a:pt x="12" y="49"/>
                      <a:pt x="49" y="12"/>
                      <a:pt x="94" y="12"/>
                    </a:cubicBezTo>
                    <a:cubicBezTo>
                      <a:pt x="139" y="12"/>
                      <a:pt x="176" y="49"/>
                      <a:pt x="176" y="94"/>
                    </a:cubicBezTo>
                    <a:cubicBezTo>
                      <a:pt x="176" y="139"/>
                      <a:pt x="139" y="176"/>
                      <a:pt x="94" y="176"/>
                    </a:cubicBez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rgbClr val="002060"/>
                </a:solidFill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>
                <a:defPPr>
                  <a:defRPr lang="ru-RU"/>
                </a:defPPr>
                <a:lvl1pPr marL="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120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Raleway Medium"/>
                  <a:ea typeface="+mn-ea"/>
                  <a:cs typeface="+mn-cs"/>
                </a:endParaRPr>
              </a:p>
            </p:txBody>
          </p:sp>
          <p:sp>
            <p:nvSpPr>
              <p:cNvPr id="20" name="TextBox 19"/>
              <p:cNvSpPr txBox="1"/>
              <p:nvPr/>
            </p:nvSpPr>
            <p:spPr>
              <a:xfrm>
                <a:off x="4286865" y="1666294"/>
                <a:ext cx="7801895" cy="523220"/>
              </a:xfrm>
              <a:prstGeom prst="rect">
                <a:avLst/>
              </a:prstGeom>
              <a:noFill/>
            </p:spPr>
            <p:txBody>
              <a:bodyPr wrap="square" lIns="91440" tIns="45720" rIns="91440" bIns="45720" rtlCol="0" anchor="t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IE" sz="2800" b="0" i="0" u="none" strike="noStrike" kern="1200" cap="none" spc="0" normalizeH="0" baseline="0" noProof="0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Calibri"/>
                  </a:rPr>
                  <a:t>   Online presence: participation and engagement</a:t>
                </a:r>
              </a:p>
            </p:txBody>
          </p:sp>
        </p:grpSp>
        <p:grpSp>
          <p:nvGrpSpPr>
            <p:cNvPr id="21" name="Group 20"/>
            <p:cNvGrpSpPr/>
            <p:nvPr/>
          </p:nvGrpSpPr>
          <p:grpSpPr>
            <a:xfrm>
              <a:off x="4279286" y="4469825"/>
              <a:ext cx="4647393" cy="523220"/>
              <a:chOff x="4286865" y="1647965"/>
              <a:chExt cx="4647393" cy="523220"/>
            </a:xfrm>
          </p:grpSpPr>
          <p:sp>
            <p:nvSpPr>
              <p:cNvPr id="22" name="Icon  2"/>
              <p:cNvSpPr>
                <a:spLocks noChangeAspect="1" noEditPoints="1"/>
              </p:cNvSpPr>
              <p:nvPr>
                <p:custDataLst>
                  <p:tags r:id="rId3"/>
                </p:custDataLst>
              </p:nvPr>
            </p:nvSpPr>
            <p:spPr bwMode="auto">
              <a:xfrm>
                <a:off x="4286865" y="1804224"/>
                <a:ext cx="230840" cy="247360"/>
              </a:xfrm>
              <a:custGeom>
                <a:avLst/>
                <a:gdLst>
                  <a:gd name="T0" fmla="*/ 104 w 188"/>
                  <a:gd name="T1" fmla="*/ 50 h 188"/>
                  <a:gd name="T2" fmla="*/ 100 w 188"/>
                  <a:gd name="T3" fmla="*/ 48 h 188"/>
                  <a:gd name="T4" fmla="*/ 96 w 188"/>
                  <a:gd name="T5" fmla="*/ 50 h 188"/>
                  <a:gd name="T6" fmla="*/ 96 w 188"/>
                  <a:gd name="T7" fmla="*/ 59 h 188"/>
                  <a:gd name="T8" fmla="*/ 127 w 188"/>
                  <a:gd name="T9" fmla="*/ 88 h 188"/>
                  <a:gd name="T10" fmla="*/ 46 w 188"/>
                  <a:gd name="T11" fmla="*/ 88 h 188"/>
                  <a:gd name="T12" fmla="*/ 40 w 188"/>
                  <a:gd name="T13" fmla="*/ 94 h 188"/>
                  <a:gd name="T14" fmla="*/ 46 w 188"/>
                  <a:gd name="T15" fmla="*/ 100 h 188"/>
                  <a:gd name="T16" fmla="*/ 127 w 188"/>
                  <a:gd name="T17" fmla="*/ 100 h 188"/>
                  <a:gd name="T18" fmla="*/ 96 w 188"/>
                  <a:gd name="T19" fmla="*/ 129 h 188"/>
                  <a:gd name="T20" fmla="*/ 96 w 188"/>
                  <a:gd name="T21" fmla="*/ 138 h 188"/>
                  <a:gd name="T22" fmla="*/ 104 w 188"/>
                  <a:gd name="T23" fmla="*/ 138 h 188"/>
                  <a:gd name="T24" fmla="*/ 146 w 188"/>
                  <a:gd name="T25" fmla="*/ 98 h 188"/>
                  <a:gd name="T26" fmla="*/ 146 w 188"/>
                  <a:gd name="T27" fmla="*/ 90 h 188"/>
                  <a:gd name="T28" fmla="*/ 104 w 188"/>
                  <a:gd name="T29" fmla="*/ 50 h 188"/>
                  <a:gd name="T30" fmla="*/ 94 w 188"/>
                  <a:gd name="T31" fmla="*/ 0 h 188"/>
                  <a:gd name="T32" fmla="*/ 0 w 188"/>
                  <a:gd name="T33" fmla="*/ 94 h 188"/>
                  <a:gd name="T34" fmla="*/ 94 w 188"/>
                  <a:gd name="T35" fmla="*/ 188 h 188"/>
                  <a:gd name="T36" fmla="*/ 188 w 188"/>
                  <a:gd name="T37" fmla="*/ 94 h 188"/>
                  <a:gd name="T38" fmla="*/ 94 w 188"/>
                  <a:gd name="T39" fmla="*/ 0 h 188"/>
                  <a:gd name="T40" fmla="*/ 94 w 188"/>
                  <a:gd name="T41" fmla="*/ 176 h 188"/>
                  <a:gd name="T42" fmla="*/ 12 w 188"/>
                  <a:gd name="T43" fmla="*/ 94 h 188"/>
                  <a:gd name="T44" fmla="*/ 94 w 188"/>
                  <a:gd name="T45" fmla="*/ 12 h 188"/>
                  <a:gd name="T46" fmla="*/ 176 w 188"/>
                  <a:gd name="T47" fmla="*/ 94 h 188"/>
                  <a:gd name="T48" fmla="*/ 94 w 188"/>
                  <a:gd name="T49" fmla="*/ 176 h 18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</a:cxnLst>
                <a:rect l="0" t="0" r="r" b="b"/>
                <a:pathLst>
                  <a:path w="188" h="188">
                    <a:moveTo>
                      <a:pt x="104" y="50"/>
                    </a:moveTo>
                    <a:cubicBezTo>
                      <a:pt x="103" y="49"/>
                      <a:pt x="102" y="48"/>
                      <a:pt x="100" y="48"/>
                    </a:cubicBezTo>
                    <a:cubicBezTo>
                      <a:pt x="99" y="48"/>
                      <a:pt x="97" y="49"/>
                      <a:pt x="96" y="50"/>
                    </a:cubicBezTo>
                    <a:cubicBezTo>
                      <a:pt x="93" y="52"/>
                      <a:pt x="93" y="56"/>
                      <a:pt x="96" y="59"/>
                    </a:cubicBezTo>
                    <a:cubicBezTo>
                      <a:pt x="127" y="88"/>
                      <a:pt x="127" y="88"/>
                      <a:pt x="127" y="88"/>
                    </a:cubicBezTo>
                    <a:cubicBezTo>
                      <a:pt x="46" y="88"/>
                      <a:pt x="46" y="88"/>
                      <a:pt x="46" y="88"/>
                    </a:cubicBezTo>
                    <a:cubicBezTo>
                      <a:pt x="43" y="88"/>
                      <a:pt x="40" y="91"/>
                      <a:pt x="40" y="94"/>
                    </a:cubicBezTo>
                    <a:cubicBezTo>
                      <a:pt x="40" y="97"/>
                      <a:pt x="43" y="100"/>
                      <a:pt x="46" y="100"/>
                    </a:cubicBezTo>
                    <a:cubicBezTo>
                      <a:pt x="127" y="100"/>
                      <a:pt x="127" y="100"/>
                      <a:pt x="127" y="100"/>
                    </a:cubicBezTo>
                    <a:cubicBezTo>
                      <a:pt x="96" y="129"/>
                      <a:pt x="96" y="129"/>
                      <a:pt x="96" y="129"/>
                    </a:cubicBezTo>
                    <a:cubicBezTo>
                      <a:pt x="93" y="132"/>
                      <a:pt x="93" y="136"/>
                      <a:pt x="96" y="138"/>
                    </a:cubicBezTo>
                    <a:cubicBezTo>
                      <a:pt x="98" y="140"/>
                      <a:pt x="102" y="140"/>
                      <a:pt x="104" y="138"/>
                    </a:cubicBezTo>
                    <a:cubicBezTo>
                      <a:pt x="146" y="98"/>
                      <a:pt x="146" y="98"/>
                      <a:pt x="146" y="98"/>
                    </a:cubicBezTo>
                    <a:cubicBezTo>
                      <a:pt x="149" y="96"/>
                      <a:pt x="149" y="92"/>
                      <a:pt x="146" y="90"/>
                    </a:cubicBezTo>
                    <a:lnTo>
                      <a:pt x="104" y="50"/>
                    </a:lnTo>
                    <a:close/>
                    <a:moveTo>
                      <a:pt x="94" y="0"/>
                    </a:moveTo>
                    <a:cubicBezTo>
                      <a:pt x="42" y="0"/>
                      <a:pt x="0" y="42"/>
                      <a:pt x="0" y="94"/>
                    </a:cubicBezTo>
                    <a:cubicBezTo>
                      <a:pt x="0" y="146"/>
                      <a:pt x="42" y="188"/>
                      <a:pt x="94" y="188"/>
                    </a:cubicBezTo>
                    <a:cubicBezTo>
                      <a:pt x="146" y="188"/>
                      <a:pt x="188" y="146"/>
                      <a:pt x="188" y="94"/>
                    </a:cubicBezTo>
                    <a:cubicBezTo>
                      <a:pt x="188" y="42"/>
                      <a:pt x="146" y="0"/>
                      <a:pt x="94" y="0"/>
                    </a:cubicBezTo>
                    <a:close/>
                    <a:moveTo>
                      <a:pt x="94" y="176"/>
                    </a:moveTo>
                    <a:cubicBezTo>
                      <a:pt x="49" y="176"/>
                      <a:pt x="12" y="139"/>
                      <a:pt x="12" y="94"/>
                    </a:cubicBezTo>
                    <a:cubicBezTo>
                      <a:pt x="12" y="49"/>
                      <a:pt x="49" y="12"/>
                      <a:pt x="94" y="12"/>
                    </a:cubicBezTo>
                    <a:cubicBezTo>
                      <a:pt x="139" y="12"/>
                      <a:pt x="176" y="49"/>
                      <a:pt x="176" y="94"/>
                    </a:cubicBezTo>
                    <a:cubicBezTo>
                      <a:pt x="176" y="139"/>
                      <a:pt x="139" y="176"/>
                      <a:pt x="94" y="176"/>
                    </a:cubicBez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rgbClr val="002060"/>
                </a:solidFill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>
                <a:defPPr>
                  <a:defRPr lang="ru-RU"/>
                </a:defPPr>
                <a:lvl1pPr marL="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120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Raleway Medium"/>
                  <a:ea typeface="+mn-ea"/>
                  <a:cs typeface="+mn-cs"/>
                </a:endParaRPr>
              </a:p>
            </p:txBody>
          </p:sp>
          <p:sp>
            <p:nvSpPr>
              <p:cNvPr id="23" name="TextBox 22"/>
              <p:cNvSpPr txBox="1"/>
              <p:nvPr/>
            </p:nvSpPr>
            <p:spPr>
              <a:xfrm>
                <a:off x="4286865" y="1647965"/>
                <a:ext cx="4647393" cy="523220"/>
              </a:xfrm>
              <a:prstGeom prst="rect">
                <a:avLst/>
              </a:prstGeom>
              <a:noFill/>
            </p:spPr>
            <p:txBody>
              <a:bodyPr wrap="square" lIns="91440" tIns="45720" rIns="91440" bIns="45720" rtlCol="0" anchor="t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IE" sz="2800" b="0" i="0" u="none" strike="noStrike" kern="1200" cap="none" spc="0" normalizeH="0" baseline="0" noProof="0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Calibri"/>
                  </a:rPr>
                  <a:t>   Audio and video settings</a:t>
                </a:r>
              </a:p>
            </p:txBody>
          </p:sp>
        </p:grpSp>
        <p:sp>
          <p:nvSpPr>
            <p:cNvPr id="26" name="TextBox 25"/>
            <p:cNvSpPr txBox="1"/>
            <p:nvPr/>
          </p:nvSpPr>
          <p:spPr>
            <a:xfrm>
              <a:off x="4510126" y="5206016"/>
              <a:ext cx="6507985" cy="523220"/>
            </a:xfrm>
            <a:prstGeom prst="rect">
              <a:avLst/>
            </a:prstGeom>
            <a:noFill/>
          </p:spPr>
          <p:txBody>
            <a:bodyPr wrap="square" lIns="91440" tIns="45720" rIns="91440" bIns="45720" rtlCol="0" anchor="t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IE" sz="2800" b="0" i="0" u="none" strike="noStrike" kern="120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/>
                  <a:ea typeface="+mn-ea"/>
                  <a:cs typeface="Calibri"/>
                </a:rPr>
                <a:t>   GDPR – no screenshots or recording</a:t>
              </a:r>
            </a:p>
          </p:txBody>
        </p:sp>
        <p:grpSp>
          <p:nvGrpSpPr>
            <p:cNvPr id="27" name="Group 26"/>
            <p:cNvGrpSpPr/>
            <p:nvPr/>
          </p:nvGrpSpPr>
          <p:grpSpPr>
            <a:xfrm>
              <a:off x="4740966" y="5952040"/>
              <a:ext cx="7393413" cy="523220"/>
              <a:chOff x="4286865" y="1666294"/>
              <a:chExt cx="7393413" cy="523220"/>
            </a:xfrm>
          </p:grpSpPr>
          <p:sp>
            <p:nvSpPr>
              <p:cNvPr id="28" name="Icon  2"/>
              <p:cNvSpPr>
                <a:spLocks noChangeAspect="1" noEditPoints="1"/>
              </p:cNvSpPr>
              <p:nvPr>
                <p:custDataLst>
                  <p:tags r:id="rId2"/>
                </p:custDataLst>
              </p:nvPr>
            </p:nvSpPr>
            <p:spPr bwMode="auto">
              <a:xfrm>
                <a:off x="4286865" y="1804224"/>
                <a:ext cx="230840" cy="247360"/>
              </a:xfrm>
              <a:custGeom>
                <a:avLst/>
                <a:gdLst>
                  <a:gd name="T0" fmla="*/ 104 w 188"/>
                  <a:gd name="T1" fmla="*/ 50 h 188"/>
                  <a:gd name="T2" fmla="*/ 100 w 188"/>
                  <a:gd name="T3" fmla="*/ 48 h 188"/>
                  <a:gd name="T4" fmla="*/ 96 w 188"/>
                  <a:gd name="T5" fmla="*/ 50 h 188"/>
                  <a:gd name="T6" fmla="*/ 96 w 188"/>
                  <a:gd name="T7" fmla="*/ 59 h 188"/>
                  <a:gd name="T8" fmla="*/ 127 w 188"/>
                  <a:gd name="T9" fmla="*/ 88 h 188"/>
                  <a:gd name="T10" fmla="*/ 46 w 188"/>
                  <a:gd name="T11" fmla="*/ 88 h 188"/>
                  <a:gd name="T12" fmla="*/ 40 w 188"/>
                  <a:gd name="T13" fmla="*/ 94 h 188"/>
                  <a:gd name="T14" fmla="*/ 46 w 188"/>
                  <a:gd name="T15" fmla="*/ 100 h 188"/>
                  <a:gd name="T16" fmla="*/ 127 w 188"/>
                  <a:gd name="T17" fmla="*/ 100 h 188"/>
                  <a:gd name="T18" fmla="*/ 96 w 188"/>
                  <a:gd name="T19" fmla="*/ 129 h 188"/>
                  <a:gd name="T20" fmla="*/ 96 w 188"/>
                  <a:gd name="T21" fmla="*/ 138 h 188"/>
                  <a:gd name="T22" fmla="*/ 104 w 188"/>
                  <a:gd name="T23" fmla="*/ 138 h 188"/>
                  <a:gd name="T24" fmla="*/ 146 w 188"/>
                  <a:gd name="T25" fmla="*/ 98 h 188"/>
                  <a:gd name="T26" fmla="*/ 146 w 188"/>
                  <a:gd name="T27" fmla="*/ 90 h 188"/>
                  <a:gd name="T28" fmla="*/ 104 w 188"/>
                  <a:gd name="T29" fmla="*/ 50 h 188"/>
                  <a:gd name="T30" fmla="*/ 94 w 188"/>
                  <a:gd name="T31" fmla="*/ 0 h 188"/>
                  <a:gd name="T32" fmla="*/ 0 w 188"/>
                  <a:gd name="T33" fmla="*/ 94 h 188"/>
                  <a:gd name="T34" fmla="*/ 94 w 188"/>
                  <a:gd name="T35" fmla="*/ 188 h 188"/>
                  <a:gd name="T36" fmla="*/ 188 w 188"/>
                  <a:gd name="T37" fmla="*/ 94 h 188"/>
                  <a:gd name="T38" fmla="*/ 94 w 188"/>
                  <a:gd name="T39" fmla="*/ 0 h 188"/>
                  <a:gd name="T40" fmla="*/ 94 w 188"/>
                  <a:gd name="T41" fmla="*/ 176 h 188"/>
                  <a:gd name="T42" fmla="*/ 12 w 188"/>
                  <a:gd name="T43" fmla="*/ 94 h 188"/>
                  <a:gd name="T44" fmla="*/ 94 w 188"/>
                  <a:gd name="T45" fmla="*/ 12 h 188"/>
                  <a:gd name="T46" fmla="*/ 176 w 188"/>
                  <a:gd name="T47" fmla="*/ 94 h 188"/>
                  <a:gd name="T48" fmla="*/ 94 w 188"/>
                  <a:gd name="T49" fmla="*/ 176 h 18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</a:cxnLst>
                <a:rect l="0" t="0" r="r" b="b"/>
                <a:pathLst>
                  <a:path w="188" h="188">
                    <a:moveTo>
                      <a:pt x="104" y="50"/>
                    </a:moveTo>
                    <a:cubicBezTo>
                      <a:pt x="103" y="49"/>
                      <a:pt x="102" y="48"/>
                      <a:pt x="100" y="48"/>
                    </a:cubicBezTo>
                    <a:cubicBezTo>
                      <a:pt x="99" y="48"/>
                      <a:pt x="97" y="49"/>
                      <a:pt x="96" y="50"/>
                    </a:cubicBezTo>
                    <a:cubicBezTo>
                      <a:pt x="93" y="52"/>
                      <a:pt x="93" y="56"/>
                      <a:pt x="96" y="59"/>
                    </a:cubicBezTo>
                    <a:cubicBezTo>
                      <a:pt x="127" y="88"/>
                      <a:pt x="127" y="88"/>
                      <a:pt x="127" y="88"/>
                    </a:cubicBezTo>
                    <a:cubicBezTo>
                      <a:pt x="46" y="88"/>
                      <a:pt x="46" y="88"/>
                      <a:pt x="46" y="88"/>
                    </a:cubicBezTo>
                    <a:cubicBezTo>
                      <a:pt x="43" y="88"/>
                      <a:pt x="40" y="91"/>
                      <a:pt x="40" y="94"/>
                    </a:cubicBezTo>
                    <a:cubicBezTo>
                      <a:pt x="40" y="97"/>
                      <a:pt x="43" y="100"/>
                      <a:pt x="46" y="100"/>
                    </a:cubicBezTo>
                    <a:cubicBezTo>
                      <a:pt x="127" y="100"/>
                      <a:pt x="127" y="100"/>
                      <a:pt x="127" y="100"/>
                    </a:cubicBezTo>
                    <a:cubicBezTo>
                      <a:pt x="96" y="129"/>
                      <a:pt x="96" y="129"/>
                      <a:pt x="96" y="129"/>
                    </a:cubicBezTo>
                    <a:cubicBezTo>
                      <a:pt x="93" y="132"/>
                      <a:pt x="93" y="136"/>
                      <a:pt x="96" y="138"/>
                    </a:cubicBezTo>
                    <a:cubicBezTo>
                      <a:pt x="98" y="140"/>
                      <a:pt x="102" y="140"/>
                      <a:pt x="104" y="138"/>
                    </a:cubicBezTo>
                    <a:cubicBezTo>
                      <a:pt x="146" y="98"/>
                      <a:pt x="146" y="98"/>
                      <a:pt x="146" y="98"/>
                    </a:cubicBezTo>
                    <a:cubicBezTo>
                      <a:pt x="149" y="96"/>
                      <a:pt x="149" y="92"/>
                      <a:pt x="146" y="90"/>
                    </a:cubicBezTo>
                    <a:lnTo>
                      <a:pt x="104" y="50"/>
                    </a:lnTo>
                    <a:close/>
                    <a:moveTo>
                      <a:pt x="94" y="0"/>
                    </a:moveTo>
                    <a:cubicBezTo>
                      <a:pt x="42" y="0"/>
                      <a:pt x="0" y="42"/>
                      <a:pt x="0" y="94"/>
                    </a:cubicBezTo>
                    <a:cubicBezTo>
                      <a:pt x="0" y="146"/>
                      <a:pt x="42" y="188"/>
                      <a:pt x="94" y="188"/>
                    </a:cubicBezTo>
                    <a:cubicBezTo>
                      <a:pt x="146" y="188"/>
                      <a:pt x="188" y="146"/>
                      <a:pt x="188" y="94"/>
                    </a:cubicBezTo>
                    <a:cubicBezTo>
                      <a:pt x="188" y="42"/>
                      <a:pt x="146" y="0"/>
                      <a:pt x="94" y="0"/>
                    </a:cubicBezTo>
                    <a:close/>
                    <a:moveTo>
                      <a:pt x="94" y="176"/>
                    </a:moveTo>
                    <a:cubicBezTo>
                      <a:pt x="49" y="176"/>
                      <a:pt x="12" y="139"/>
                      <a:pt x="12" y="94"/>
                    </a:cubicBezTo>
                    <a:cubicBezTo>
                      <a:pt x="12" y="49"/>
                      <a:pt x="49" y="12"/>
                      <a:pt x="94" y="12"/>
                    </a:cubicBezTo>
                    <a:cubicBezTo>
                      <a:pt x="139" y="12"/>
                      <a:pt x="176" y="49"/>
                      <a:pt x="176" y="94"/>
                    </a:cubicBezTo>
                    <a:cubicBezTo>
                      <a:pt x="176" y="139"/>
                      <a:pt x="139" y="176"/>
                      <a:pt x="94" y="176"/>
                    </a:cubicBez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rgbClr val="002060"/>
                </a:solidFill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>
                <a:defPPr>
                  <a:defRPr lang="ru-RU"/>
                </a:defPPr>
                <a:lvl1pPr marL="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1800" b="0" i="0" u="none" strike="noStrike" kern="120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Raleway Medium"/>
                  <a:ea typeface="+mn-ea"/>
                  <a:cs typeface="+mn-cs"/>
                </a:endParaRPr>
              </a:p>
            </p:txBody>
          </p:sp>
          <p:sp>
            <p:nvSpPr>
              <p:cNvPr id="29" name="TextBox 28"/>
              <p:cNvSpPr txBox="1"/>
              <p:nvPr/>
            </p:nvSpPr>
            <p:spPr>
              <a:xfrm>
                <a:off x="4286865" y="1666294"/>
                <a:ext cx="7393413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IE" sz="2800" b="0" i="0" u="none" strike="noStrike" kern="1200" cap="none" spc="0" normalizeH="0" baseline="0" noProof="0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Calibri" panose="020F0502020204030204" pitchFamily="34" charset="0"/>
                  </a:rPr>
                  <a:t>   Screen name – same as registration name</a:t>
                </a:r>
              </a:p>
            </p:txBody>
          </p:sp>
        </p:grpSp>
      </p:grpSp>
      <p:pic>
        <p:nvPicPr>
          <p:cNvPr id="32" name="Picture 2" descr="https://lh5.googleusercontent.com/c0aj1LsEUZqgVtaZl_pT6MadnP4ksWbIcrUkouGzBWsNMkIZtJO2PVXp0SlAorkRaVelRDKeQvn3BEoGT7P4w6sqBulEjvdTsMOQIpSw5f7EaH52fsBRplRmkk_w4g1RJ94nC_u3WD7VxC-Sgw"/>
          <p:cNvPicPr>
            <a:picLocks noChangeAspect="1" noChangeArrowheads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567501" y="1936605"/>
            <a:ext cx="1249507" cy="124950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" name="Picture Placeholder 2"/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228" r="23228"/>
          <a:stretch>
            <a:fillRect/>
          </a:stretch>
        </p:blipFill>
        <p:spPr>
          <a:xfrm flipH="1">
            <a:off x="-19893" y="-22256"/>
            <a:ext cx="3965728" cy="6893303"/>
          </a:xfrm>
          <a:custGeom>
            <a:avLst/>
            <a:gdLst>
              <a:gd name="connsiteX0" fmla="*/ 0 w 7733944"/>
              <a:gd name="connsiteY0" fmla="*/ 5759867 h 5759867"/>
              <a:gd name="connsiteX1" fmla="*/ 1439967 w 7733944"/>
              <a:gd name="connsiteY1" fmla="*/ 0 h 5759867"/>
              <a:gd name="connsiteX2" fmla="*/ 7733944 w 7733944"/>
              <a:gd name="connsiteY2" fmla="*/ 0 h 5759867"/>
              <a:gd name="connsiteX3" fmla="*/ 6293977 w 7733944"/>
              <a:gd name="connsiteY3" fmla="*/ 5759867 h 5759867"/>
              <a:gd name="connsiteX4" fmla="*/ 0 w 7733944"/>
              <a:gd name="connsiteY4" fmla="*/ 5759867 h 5759867"/>
              <a:gd name="connsiteX0" fmla="*/ 0 w 7743837"/>
              <a:gd name="connsiteY0" fmla="*/ 5759867 h 5768105"/>
              <a:gd name="connsiteX1" fmla="*/ 1439967 w 7743837"/>
              <a:gd name="connsiteY1" fmla="*/ 0 h 5768105"/>
              <a:gd name="connsiteX2" fmla="*/ 7733944 w 7743837"/>
              <a:gd name="connsiteY2" fmla="*/ 0 h 5768105"/>
              <a:gd name="connsiteX3" fmla="*/ 7743837 w 7743837"/>
              <a:gd name="connsiteY3" fmla="*/ 5768105 h 5768105"/>
              <a:gd name="connsiteX4" fmla="*/ 0 w 7743837"/>
              <a:gd name="connsiteY4" fmla="*/ 5759867 h 5768105"/>
              <a:gd name="connsiteX0" fmla="*/ 0 w 7743837"/>
              <a:gd name="connsiteY0" fmla="*/ 5759867 h 5768105"/>
              <a:gd name="connsiteX1" fmla="*/ 2300178 w 7743837"/>
              <a:gd name="connsiteY1" fmla="*/ 0 h 5768105"/>
              <a:gd name="connsiteX2" fmla="*/ 7733944 w 7743837"/>
              <a:gd name="connsiteY2" fmla="*/ 0 h 5768105"/>
              <a:gd name="connsiteX3" fmla="*/ 7743837 w 7743837"/>
              <a:gd name="connsiteY3" fmla="*/ 5768105 h 5768105"/>
              <a:gd name="connsiteX4" fmla="*/ 0 w 7743837"/>
              <a:gd name="connsiteY4" fmla="*/ 5759867 h 5768105"/>
              <a:gd name="connsiteX0" fmla="*/ 0 w 7743837"/>
              <a:gd name="connsiteY0" fmla="*/ 5773379 h 5781617"/>
              <a:gd name="connsiteX1" fmla="*/ 2444247 w 7743837"/>
              <a:gd name="connsiteY1" fmla="*/ 0 h 5781617"/>
              <a:gd name="connsiteX2" fmla="*/ 7733944 w 7743837"/>
              <a:gd name="connsiteY2" fmla="*/ 13512 h 5781617"/>
              <a:gd name="connsiteX3" fmla="*/ 7743837 w 7743837"/>
              <a:gd name="connsiteY3" fmla="*/ 5781617 h 5781617"/>
              <a:gd name="connsiteX4" fmla="*/ 0 w 7743837"/>
              <a:gd name="connsiteY4" fmla="*/ 5773379 h 5781617"/>
              <a:gd name="connsiteX0" fmla="*/ 0 w 7657396"/>
              <a:gd name="connsiteY0" fmla="*/ 5773379 h 5781617"/>
              <a:gd name="connsiteX1" fmla="*/ 2357806 w 7657396"/>
              <a:gd name="connsiteY1" fmla="*/ 0 h 5781617"/>
              <a:gd name="connsiteX2" fmla="*/ 7647503 w 7657396"/>
              <a:gd name="connsiteY2" fmla="*/ 13512 h 5781617"/>
              <a:gd name="connsiteX3" fmla="*/ 7657396 w 7657396"/>
              <a:gd name="connsiteY3" fmla="*/ 5781617 h 5781617"/>
              <a:gd name="connsiteX4" fmla="*/ 0 w 7657396"/>
              <a:gd name="connsiteY4" fmla="*/ 5773379 h 5781617"/>
              <a:gd name="connsiteX0" fmla="*/ 0 w 7657396"/>
              <a:gd name="connsiteY0" fmla="*/ 5773379 h 5781617"/>
              <a:gd name="connsiteX1" fmla="*/ 2012041 w 7657396"/>
              <a:gd name="connsiteY1" fmla="*/ 0 h 5781617"/>
              <a:gd name="connsiteX2" fmla="*/ 7647503 w 7657396"/>
              <a:gd name="connsiteY2" fmla="*/ 13512 h 5781617"/>
              <a:gd name="connsiteX3" fmla="*/ 7657396 w 7657396"/>
              <a:gd name="connsiteY3" fmla="*/ 5781617 h 5781617"/>
              <a:gd name="connsiteX4" fmla="*/ 0 w 7657396"/>
              <a:gd name="connsiteY4" fmla="*/ 5773379 h 5781617"/>
              <a:gd name="connsiteX0" fmla="*/ 0 w 7657396"/>
              <a:gd name="connsiteY0" fmla="*/ 5759867 h 5768105"/>
              <a:gd name="connsiteX1" fmla="*/ 3334001 w 7657396"/>
              <a:gd name="connsiteY1" fmla="*/ 2548 h 5768105"/>
              <a:gd name="connsiteX2" fmla="*/ 7647503 w 7657396"/>
              <a:gd name="connsiteY2" fmla="*/ 0 h 5768105"/>
              <a:gd name="connsiteX3" fmla="*/ 7657396 w 7657396"/>
              <a:gd name="connsiteY3" fmla="*/ 5768105 h 5768105"/>
              <a:gd name="connsiteX4" fmla="*/ 0 w 7657396"/>
              <a:gd name="connsiteY4" fmla="*/ 5759867 h 5768105"/>
              <a:gd name="connsiteX0" fmla="*/ 0 w 7525799"/>
              <a:gd name="connsiteY0" fmla="*/ 5780106 h 5780106"/>
              <a:gd name="connsiteX1" fmla="*/ 3202404 w 7525799"/>
              <a:gd name="connsiteY1" fmla="*/ 2548 h 5780106"/>
              <a:gd name="connsiteX2" fmla="*/ 7515906 w 7525799"/>
              <a:gd name="connsiteY2" fmla="*/ 0 h 5780106"/>
              <a:gd name="connsiteX3" fmla="*/ 7525799 w 7525799"/>
              <a:gd name="connsiteY3" fmla="*/ 5768105 h 5780106"/>
              <a:gd name="connsiteX4" fmla="*/ 0 w 7525799"/>
              <a:gd name="connsiteY4" fmla="*/ 5780106 h 5780106"/>
              <a:gd name="connsiteX0" fmla="*/ 0 w 7525799"/>
              <a:gd name="connsiteY0" fmla="*/ 5797797 h 5797797"/>
              <a:gd name="connsiteX1" fmla="*/ 3275512 w 7525799"/>
              <a:gd name="connsiteY1" fmla="*/ 0 h 5797797"/>
              <a:gd name="connsiteX2" fmla="*/ 7515906 w 7525799"/>
              <a:gd name="connsiteY2" fmla="*/ 17691 h 5797797"/>
              <a:gd name="connsiteX3" fmla="*/ 7525799 w 7525799"/>
              <a:gd name="connsiteY3" fmla="*/ 5785796 h 5797797"/>
              <a:gd name="connsiteX4" fmla="*/ 0 w 7525799"/>
              <a:gd name="connsiteY4" fmla="*/ 5797797 h 57977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525799" h="5797797">
                <a:moveTo>
                  <a:pt x="0" y="5797797"/>
                </a:moveTo>
                <a:lnTo>
                  <a:pt x="3275512" y="0"/>
                </a:lnTo>
                <a:lnTo>
                  <a:pt x="7515906" y="17691"/>
                </a:lnTo>
                <a:cubicBezTo>
                  <a:pt x="7519204" y="1940393"/>
                  <a:pt x="7522501" y="3863094"/>
                  <a:pt x="7525799" y="5785796"/>
                </a:cubicBezTo>
                <a:lnTo>
                  <a:pt x="0" y="5797797"/>
                </a:lnTo>
                <a:close/>
              </a:path>
            </a:pathLst>
          </a:custGeom>
        </p:spPr>
      </p:pic>
      <p:sp>
        <p:nvSpPr>
          <p:cNvPr id="31" name="Icon  2">
            <a:extLst>
              <a:ext uri="{FF2B5EF4-FFF2-40B4-BE49-F238E27FC236}">
                <a16:creationId xmlns:a16="http://schemas.microsoft.com/office/drawing/2014/main" id="{A58713E0-E2ED-4FC6-9EF1-E335685707F6}"/>
              </a:ext>
            </a:extLst>
          </p:cNvPr>
          <p:cNvSpPr>
            <a:spLocks noChangeAspect="1" noEditPoints="1"/>
          </p:cNvSpPr>
          <p:nvPr>
            <p:custDataLst>
              <p:tags r:id="rId1"/>
            </p:custDataLst>
          </p:nvPr>
        </p:nvSpPr>
        <p:spPr bwMode="auto">
          <a:xfrm>
            <a:off x="4240845" y="5461641"/>
            <a:ext cx="230840" cy="247360"/>
          </a:xfrm>
          <a:custGeom>
            <a:avLst/>
            <a:gdLst>
              <a:gd name="T0" fmla="*/ 104 w 188"/>
              <a:gd name="T1" fmla="*/ 50 h 188"/>
              <a:gd name="T2" fmla="*/ 100 w 188"/>
              <a:gd name="T3" fmla="*/ 48 h 188"/>
              <a:gd name="T4" fmla="*/ 96 w 188"/>
              <a:gd name="T5" fmla="*/ 50 h 188"/>
              <a:gd name="T6" fmla="*/ 96 w 188"/>
              <a:gd name="T7" fmla="*/ 59 h 188"/>
              <a:gd name="T8" fmla="*/ 127 w 188"/>
              <a:gd name="T9" fmla="*/ 88 h 188"/>
              <a:gd name="T10" fmla="*/ 46 w 188"/>
              <a:gd name="T11" fmla="*/ 88 h 188"/>
              <a:gd name="T12" fmla="*/ 40 w 188"/>
              <a:gd name="T13" fmla="*/ 94 h 188"/>
              <a:gd name="T14" fmla="*/ 46 w 188"/>
              <a:gd name="T15" fmla="*/ 100 h 188"/>
              <a:gd name="T16" fmla="*/ 127 w 188"/>
              <a:gd name="T17" fmla="*/ 100 h 188"/>
              <a:gd name="T18" fmla="*/ 96 w 188"/>
              <a:gd name="T19" fmla="*/ 129 h 188"/>
              <a:gd name="T20" fmla="*/ 96 w 188"/>
              <a:gd name="T21" fmla="*/ 138 h 188"/>
              <a:gd name="T22" fmla="*/ 104 w 188"/>
              <a:gd name="T23" fmla="*/ 138 h 188"/>
              <a:gd name="T24" fmla="*/ 146 w 188"/>
              <a:gd name="T25" fmla="*/ 98 h 188"/>
              <a:gd name="T26" fmla="*/ 146 w 188"/>
              <a:gd name="T27" fmla="*/ 90 h 188"/>
              <a:gd name="T28" fmla="*/ 104 w 188"/>
              <a:gd name="T29" fmla="*/ 50 h 188"/>
              <a:gd name="T30" fmla="*/ 94 w 188"/>
              <a:gd name="T31" fmla="*/ 0 h 188"/>
              <a:gd name="T32" fmla="*/ 0 w 188"/>
              <a:gd name="T33" fmla="*/ 94 h 188"/>
              <a:gd name="T34" fmla="*/ 94 w 188"/>
              <a:gd name="T35" fmla="*/ 188 h 188"/>
              <a:gd name="T36" fmla="*/ 188 w 188"/>
              <a:gd name="T37" fmla="*/ 94 h 188"/>
              <a:gd name="T38" fmla="*/ 94 w 188"/>
              <a:gd name="T39" fmla="*/ 0 h 188"/>
              <a:gd name="T40" fmla="*/ 94 w 188"/>
              <a:gd name="T41" fmla="*/ 176 h 188"/>
              <a:gd name="T42" fmla="*/ 12 w 188"/>
              <a:gd name="T43" fmla="*/ 94 h 188"/>
              <a:gd name="T44" fmla="*/ 94 w 188"/>
              <a:gd name="T45" fmla="*/ 12 h 188"/>
              <a:gd name="T46" fmla="*/ 176 w 188"/>
              <a:gd name="T47" fmla="*/ 94 h 188"/>
              <a:gd name="T48" fmla="*/ 94 w 188"/>
              <a:gd name="T49" fmla="*/ 176 h 188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</a:cxnLst>
            <a:rect l="0" t="0" r="r" b="b"/>
            <a:pathLst>
              <a:path w="188" h="188">
                <a:moveTo>
                  <a:pt x="104" y="50"/>
                </a:moveTo>
                <a:cubicBezTo>
                  <a:pt x="103" y="49"/>
                  <a:pt x="102" y="48"/>
                  <a:pt x="100" y="48"/>
                </a:cubicBezTo>
                <a:cubicBezTo>
                  <a:pt x="99" y="48"/>
                  <a:pt x="97" y="49"/>
                  <a:pt x="96" y="50"/>
                </a:cubicBezTo>
                <a:cubicBezTo>
                  <a:pt x="93" y="52"/>
                  <a:pt x="93" y="56"/>
                  <a:pt x="96" y="59"/>
                </a:cubicBezTo>
                <a:cubicBezTo>
                  <a:pt x="127" y="88"/>
                  <a:pt x="127" y="88"/>
                  <a:pt x="127" y="88"/>
                </a:cubicBezTo>
                <a:cubicBezTo>
                  <a:pt x="46" y="88"/>
                  <a:pt x="46" y="88"/>
                  <a:pt x="46" y="88"/>
                </a:cubicBezTo>
                <a:cubicBezTo>
                  <a:pt x="43" y="88"/>
                  <a:pt x="40" y="91"/>
                  <a:pt x="40" y="94"/>
                </a:cubicBezTo>
                <a:cubicBezTo>
                  <a:pt x="40" y="97"/>
                  <a:pt x="43" y="100"/>
                  <a:pt x="46" y="100"/>
                </a:cubicBezTo>
                <a:cubicBezTo>
                  <a:pt x="127" y="100"/>
                  <a:pt x="127" y="100"/>
                  <a:pt x="127" y="100"/>
                </a:cubicBezTo>
                <a:cubicBezTo>
                  <a:pt x="96" y="129"/>
                  <a:pt x="96" y="129"/>
                  <a:pt x="96" y="129"/>
                </a:cubicBezTo>
                <a:cubicBezTo>
                  <a:pt x="93" y="132"/>
                  <a:pt x="93" y="136"/>
                  <a:pt x="96" y="138"/>
                </a:cubicBezTo>
                <a:cubicBezTo>
                  <a:pt x="98" y="140"/>
                  <a:pt x="102" y="140"/>
                  <a:pt x="104" y="138"/>
                </a:cubicBezTo>
                <a:cubicBezTo>
                  <a:pt x="146" y="98"/>
                  <a:pt x="146" y="98"/>
                  <a:pt x="146" y="98"/>
                </a:cubicBezTo>
                <a:cubicBezTo>
                  <a:pt x="149" y="96"/>
                  <a:pt x="149" y="92"/>
                  <a:pt x="146" y="90"/>
                </a:cubicBezTo>
                <a:lnTo>
                  <a:pt x="104" y="50"/>
                </a:lnTo>
                <a:close/>
                <a:moveTo>
                  <a:pt x="94" y="0"/>
                </a:moveTo>
                <a:cubicBezTo>
                  <a:pt x="42" y="0"/>
                  <a:pt x="0" y="42"/>
                  <a:pt x="0" y="94"/>
                </a:cubicBezTo>
                <a:cubicBezTo>
                  <a:pt x="0" y="146"/>
                  <a:pt x="42" y="188"/>
                  <a:pt x="94" y="188"/>
                </a:cubicBezTo>
                <a:cubicBezTo>
                  <a:pt x="146" y="188"/>
                  <a:pt x="188" y="146"/>
                  <a:pt x="188" y="94"/>
                </a:cubicBezTo>
                <a:cubicBezTo>
                  <a:pt x="188" y="42"/>
                  <a:pt x="146" y="0"/>
                  <a:pt x="94" y="0"/>
                </a:cubicBezTo>
                <a:close/>
                <a:moveTo>
                  <a:pt x="94" y="176"/>
                </a:moveTo>
                <a:cubicBezTo>
                  <a:pt x="49" y="176"/>
                  <a:pt x="12" y="139"/>
                  <a:pt x="12" y="94"/>
                </a:cubicBezTo>
                <a:cubicBezTo>
                  <a:pt x="12" y="49"/>
                  <a:pt x="49" y="12"/>
                  <a:pt x="94" y="12"/>
                </a:cubicBezTo>
                <a:cubicBezTo>
                  <a:pt x="139" y="12"/>
                  <a:pt x="176" y="49"/>
                  <a:pt x="176" y="94"/>
                </a:cubicBezTo>
                <a:cubicBezTo>
                  <a:pt x="176" y="139"/>
                  <a:pt x="139" y="176"/>
                  <a:pt x="94" y="176"/>
                </a:cubicBezTo>
                <a:close/>
              </a:path>
            </a:pathLst>
          </a:custGeom>
          <a:solidFill>
            <a:schemeClr val="tx1"/>
          </a:solidFill>
          <a:ln w="9525">
            <a:solidFill>
              <a:srgbClr val="002060"/>
            </a:solidFill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defPPr>
              <a:defRPr lang="ru-RU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Raleway Medium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72912429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-42" y="1471586"/>
            <a:ext cx="12192000" cy="5894382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21" name="TextBox 20"/>
          <p:cNvSpPr txBox="1"/>
          <p:nvPr/>
        </p:nvSpPr>
        <p:spPr>
          <a:xfrm>
            <a:off x="253750" y="149875"/>
            <a:ext cx="10483255" cy="1200329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 marL="0" marR="0" lvl="0" indent="0" algn="l" defTabSz="914400" rtl="0" eaLnBrk="1" fontAlgn="auto" latinLnBrk="0" hangingPunct="1"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3600" i="0" u="none" strike="noStrike" kern="1200" cap="none" spc="0" normalizeH="0" baseline="0" noProof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Do </a:t>
            </a:r>
            <a:r>
              <a:rPr kumimoji="0" lang="en-GB" sz="3600" i="0" u="none" strike="noStrike" kern="1200" cap="none" spc="0" normalizeH="0" baseline="0" noProof="0" err="1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Chuid</a:t>
            </a:r>
            <a:r>
              <a:rPr kumimoji="0" lang="en-GB" sz="3600" i="0" u="none" strike="noStrike" kern="1200" cap="none" spc="0" normalizeH="0" baseline="0" noProof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 </a:t>
            </a:r>
            <a:r>
              <a:rPr kumimoji="0" lang="en-GB" sz="3600" i="0" u="none" strike="noStrike" kern="1200" cap="none" spc="0" normalizeH="0" baseline="0" noProof="0" err="1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Foghlama</a:t>
            </a:r>
            <a:r>
              <a:rPr kumimoji="0" lang="en-GB" sz="3600" i="0" u="none" strike="noStrike" kern="1200" cap="none" spc="0" normalizeH="0" baseline="0" noProof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, Do </a:t>
            </a:r>
            <a:r>
              <a:rPr kumimoji="0" lang="en-GB" sz="3600" i="0" u="none" strike="noStrike" kern="1200" cap="none" spc="0" normalizeH="0" baseline="0" noProof="0" err="1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Bhealach</a:t>
            </a:r>
            <a:endParaRPr kumimoji="0" lang="en-GB" sz="3600" i="0" u="none" strike="noStrike" kern="120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/>
              <a:ea typeface="+mn-ea"/>
              <a:cs typeface="Arial"/>
            </a:endParaRPr>
          </a:p>
          <a:p>
            <a:pPr marL="0" marR="0" lvl="0" indent="0" algn="l" defTabSz="914400" rtl="0" eaLnBrk="1" fontAlgn="auto" latinLnBrk="0" hangingPunct="1"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3600" i="0" u="none" strike="noStrike" kern="1200" cap="none" spc="0" normalizeH="0" baseline="0" noProof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Your Learning, Your Way</a:t>
            </a:r>
            <a:endParaRPr kumimoji="0" lang="en-IE" sz="3600" i="0" u="none" strike="noStrike" kern="120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0E262BF-53BD-9862-0D92-051ED82D5083}"/>
              </a:ext>
            </a:extLst>
          </p:cNvPr>
          <p:cNvSpPr txBox="1"/>
          <p:nvPr/>
        </p:nvSpPr>
        <p:spPr>
          <a:xfrm>
            <a:off x="143649" y="5213399"/>
            <a:ext cx="12048309" cy="954107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8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If there is anything we can do to enhance your learning experience today, please let us know</a:t>
            </a:r>
            <a:endParaRPr kumimoji="0" lang="en-IE" sz="28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ea typeface="+mn-ea"/>
              <a:cs typeface="Arial"/>
            </a:endParaRPr>
          </a:p>
        </p:txBody>
      </p:sp>
      <p:grpSp>
        <p:nvGrpSpPr>
          <p:cNvPr id="12" name="Group 11">
            <a:extLst>
              <a:ext uri="{FF2B5EF4-FFF2-40B4-BE49-F238E27FC236}">
                <a16:creationId xmlns:a16="http://schemas.microsoft.com/office/drawing/2014/main" id="{665B5889-AD23-42E1-BA89-7936CECD40C5}"/>
              </a:ext>
            </a:extLst>
          </p:cNvPr>
          <p:cNvGrpSpPr/>
          <p:nvPr/>
        </p:nvGrpSpPr>
        <p:grpSpPr>
          <a:xfrm>
            <a:off x="1162681" y="2533308"/>
            <a:ext cx="9866553" cy="2353657"/>
            <a:chOff x="1589350" y="1293216"/>
            <a:chExt cx="9866553" cy="2353657"/>
          </a:xfrm>
        </p:grpSpPr>
        <p:pic>
          <p:nvPicPr>
            <p:cNvPr id="13" name="Picture 12" descr="A blue logo with text&#10;&#10;Description automatically generated">
              <a:extLst>
                <a:ext uri="{FF2B5EF4-FFF2-40B4-BE49-F238E27FC236}">
                  <a16:creationId xmlns:a16="http://schemas.microsoft.com/office/drawing/2014/main" id="{3F47C1DD-28BF-4141-B755-27F61EDD0F7A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52923" y="1293216"/>
              <a:ext cx="2098471" cy="2286220"/>
            </a:xfrm>
            <a:prstGeom prst="rect">
              <a:avLst/>
            </a:prstGeom>
          </p:spPr>
        </p:pic>
        <p:pic>
          <p:nvPicPr>
            <p:cNvPr id="15" name="Picture 14" descr="A blue arrows on a black background&#10;&#10;Description automatically generated">
              <a:extLst>
                <a:ext uri="{FF2B5EF4-FFF2-40B4-BE49-F238E27FC236}">
                  <a16:creationId xmlns:a16="http://schemas.microsoft.com/office/drawing/2014/main" id="{C9C8623C-A852-4C92-A086-5754B06CE636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589350" y="1298700"/>
              <a:ext cx="1624617" cy="2263807"/>
            </a:xfrm>
            <a:prstGeom prst="rect">
              <a:avLst/>
            </a:prstGeom>
          </p:spPr>
        </p:pic>
        <p:pic>
          <p:nvPicPr>
            <p:cNvPr id="16" name="Picture 15" descr="A blue and black logo with gears inside&#10;&#10;Description automatically generated">
              <a:extLst>
                <a:ext uri="{FF2B5EF4-FFF2-40B4-BE49-F238E27FC236}">
                  <a16:creationId xmlns:a16="http://schemas.microsoft.com/office/drawing/2014/main" id="{205506E2-50E2-4C68-8A12-A61785EDE35D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457940" y="1380854"/>
              <a:ext cx="1997963" cy="2266019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355107226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Placeholder 1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0" y="1505449"/>
            <a:ext cx="12192000" cy="5962650"/>
          </a:xfrm>
          <a:prstGeom prst="rect">
            <a:avLst/>
          </a:prstGeom>
        </p:spPr>
      </p:pic>
      <p:sp>
        <p:nvSpPr>
          <p:cNvPr id="3" name="Icon  1"/>
          <p:cNvSpPr/>
          <p:nvPr/>
        </p:nvSpPr>
        <p:spPr>
          <a:xfrm>
            <a:off x="-98324" y="1043831"/>
            <a:ext cx="10381129" cy="6885886"/>
          </a:xfrm>
          <a:custGeom>
            <a:avLst/>
            <a:gdLst>
              <a:gd name="connsiteX0" fmla="*/ 0 w 2951018"/>
              <a:gd name="connsiteY0" fmla="*/ 0 h 2851265"/>
              <a:gd name="connsiteX1" fmla="*/ 2951018 w 2951018"/>
              <a:gd name="connsiteY1" fmla="*/ 0 h 2851265"/>
              <a:gd name="connsiteX2" fmla="*/ 2951018 w 2951018"/>
              <a:gd name="connsiteY2" fmla="*/ 2851265 h 2851265"/>
              <a:gd name="connsiteX3" fmla="*/ 0 w 2951018"/>
              <a:gd name="connsiteY3" fmla="*/ 2851265 h 2851265"/>
              <a:gd name="connsiteX4" fmla="*/ 0 w 2951018"/>
              <a:gd name="connsiteY4" fmla="*/ 0 h 2851265"/>
              <a:gd name="connsiteX0" fmla="*/ 0 w 2951018"/>
              <a:gd name="connsiteY0" fmla="*/ 0 h 2851265"/>
              <a:gd name="connsiteX1" fmla="*/ 523701 w 2951018"/>
              <a:gd name="connsiteY1" fmla="*/ 0 h 2851265"/>
              <a:gd name="connsiteX2" fmla="*/ 2951018 w 2951018"/>
              <a:gd name="connsiteY2" fmla="*/ 0 h 2851265"/>
              <a:gd name="connsiteX3" fmla="*/ 2951018 w 2951018"/>
              <a:gd name="connsiteY3" fmla="*/ 2851265 h 2851265"/>
              <a:gd name="connsiteX4" fmla="*/ 0 w 2951018"/>
              <a:gd name="connsiteY4" fmla="*/ 2851265 h 2851265"/>
              <a:gd name="connsiteX5" fmla="*/ 0 w 2951018"/>
              <a:gd name="connsiteY5" fmla="*/ 0 h 2851265"/>
              <a:gd name="connsiteX0" fmla="*/ 0 w 2951018"/>
              <a:gd name="connsiteY0" fmla="*/ 0 h 2851265"/>
              <a:gd name="connsiteX1" fmla="*/ 2951018 w 2951018"/>
              <a:gd name="connsiteY1" fmla="*/ 0 h 2851265"/>
              <a:gd name="connsiteX2" fmla="*/ 2951018 w 2951018"/>
              <a:gd name="connsiteY2" fmla="*/ 2851265 h 2851265"/>
              <a:gd name="connsiteX3" fmla="*/ 0 w 2951018"/>
              <a:gd name="connsiteY3" fmla="*/ 2851265 h 2851265"/>
              <a:gd name="connsiteX4" fmla="*/ 0 w 2951018"/>
              <a:gd name="connsiteY4" fmla="*/ 0 h 2851265"/>
              <a:gd name="connsiteX0" fmla="*/ 0 w 2951018"/>
              <a:gd name="connsiteY0" fmla="*/ 0 h 2851265"/>
              <a:gd name="connsiteX1" fmla="*/ 523701 w 2951018"/>
              <a:gd name="connsiteY1" fmla="*/ 0 h 2851265"/>
              <a:gd name="connsiteX2" fmla="*/ 2951018 w 2951018"/>
              <a:gd name="connsiteY2" fmla="*/ 0 h 2851265"/>
              <a:gd name="connsiteX3" fmla="*/ 2951018 w 2951018"/>
              <a:gd name="connsiteY3" fmla="*/ 2851265 h 2851265"/>
              <a:gd name="connsiteX4" fmla="*/ 0 w 2951018"/>
              <a:gd name="connsiteY4" fmla="*/ 2851265 h 2851265"/>
              <a:gd name="connsiteX5" fmla="*/ 0 w 2951018"/>
              <a:gd name="connsiteY5" fmla="*/ 0 h 2851265"/>
              <a:gd name="connsiteX0" fmla="*/ 0 w 2951018"/>
              <a:gd name="connsiteY0" fmla="*/ 2851265 h 2851265"/>
              <a:gd name="connsiteX1" fmla="*/ 523701 w 2951018"/>
              <a:gd name="connsiteY1" fmla="*/ 0 h 2851265"/>
              <a:gd name="connsiteX2" fmla="*/ 2951018 w 2951018"/>
              <a:gd name="connsiteY2" fmla="*/ 0 h 2851265"/>
              <a:gd name="connsiteX3" fmla="*/ 2951018 w 2951018"/>
              <a:gd name="connsiteY3" fmla="*/ 2851265 h 2851265"/>
              <a:gd name="connsiteX4" fmla="*/ 0 w 2951018"/>
              <a:gd name="connsiteY4" fmla="*/ 2851265 h 2851265"/>
              <a:gd name="connsiteX0" fmla="*/ 0 w 2951018"/>
              <a:gd name="connsiteY0" fmla="*/ 2851265 h 2851265"/>
              <a:gd name="connsiteX1" fmla="*/ 365760 w 2951018"/>
              <a:gd name="connsiteY1" fmla="*/ 822960 h 2851265"/>
              <a:gd name="connsiteX2" fmla="*/ 523701 w 2951018"/>
              <a:gd name="connsiteY2" fmla="*/ 0 h 2851265"/>
              <a:gd name="connsiteX3" fmla="*/ 2951018 w 2951018"/>
              <a:gd name="connsiteY3" fmla="*/ 0 h 2851265"/>
              <a:gd name="connsiteX4" fmla="*/ 2951018 w 2951018"/>
              <a:gd name="connsiteY4" fmla="*/ 2851265 h 2851265"/>
              <a:gd name="connsiteX5" fmla="*/ 0 w 2951018"/>
              <a:gd name="connsiteY5" fmla="*/ 2851265 h 2851265"/>
              <a:gd name="connsiteX0" fmla="*/ 124691 w 3075709"/>
              <a:gd name="connsiteY0" fmla="*/ 2851265 h 2851265"/>
              <a:gd name="connsiteX1" fmla="*/ 0 w 3075709"/>
              <a:gd name="connsiteY1" fmla="*/ 349134 h 2851265"/>
              <a:gd name="connsiteX2" fmla="*/ 648392 w 3075709"/>
              <a:gd name="connsiteY2" fmla="*/ 0 h 2851265"/>
              <a:gd name="connsiteX3" fmla="*/ 3075709 w 3075709"/>
              <a:gd name="connsiteY3" fmla="*/ 0 h 2851265"/>
              <a:gd name="connsiteX4" fmla="*/ 3075709 w 3075709"/>
              <a:gd name="connsiteY4" fmla="*/ 2851265 h 2851265"/>
              <a:gd name="connsiteX5" fmla="*/ 124691 w 3075709"/>
              <a:gd name="connsiteY5" fmla="*/ 2851265 h 2851265"/>
              <a:gd name="connsiteX0" fmla="*/ 1255222 w 4206240"/>
              <a:gd name="connsiteY0" fmla="*/ 4746567 h 4746567"/>
              <a:gd name="connsiteX1" fmla="*/ 0 w 4206240"/>
              <a:gd name="connsiteY1" fmla="*/ 0 h 4746567"/>
              <a:gd name="connsiteX2" fmla="*/ 1778923 w 4206240"/>
              <a:gd name="connsiteY2" fmla="*/ 1895302 h 4746567"/>
              <a:gd name="connsiteX3" fmla="*/ 4206240 w 4206240"/>
              <a:gd name="connsiteY3" fmla="*/ 1895302 h 4746567"/>
              <a:gd name="connsiteX4" fmla="*/ 4206240 w 4206240"/>
              <a:gd name="connsiteY4" fmla="*/ 4746567 h 4746567"/>
              <a:gd name="connsiteX5" fmla="*/ 1255222 w 4206240"/>
              <a:gd name="connsiteY5" fmla="*/ 4746567 h 4746567"/>
              <a:gd name="connsiteX0" fmla="*/ 1255222 w 8828116"/>
              <a:gd name="connsiteY0" fmla="*/ 4754880 h 4754880"/>
              <a:gd name="connsiteX1" fmla="*/ 0 w 8828116"/>
              <a:gd name="connsiteY1" fmla="*/ 8313 h 4754880"/>
              <a:gd name="connsiteX2" fmla="*/ 8828116 w 8828116"/>
              <a:gd name="connsiteY2" fmla="*/ 0 h 4754880"/>
              <a:gd name="connsiteX3" fmla="*/ 4206240 w 8828116"/>
              <a:gd name="connsiteY3" fmla="*/ 1903615 h 4754880"/>
              <a:gd name="connsiteX4" fmla="*/ 4206240 w 8828116"/>
              <a:gd name="connsiteY4" fmla="*/ 4754880 h 4754880"/>
              <a:gd name="connsiteX5" fmla="*/ 1255222 w 8828116"/>
              <a:gd name="connsiteY5" fmla="*/ 4754880 h 4754880"/>
              <a:gd name="connsiteX0" fmla="*/ 0 w 11039302"/>
              <a:gd name="connsiteY0" fmla="*/ 5827222 h 5827222"/>
              <a:gd name="connsiteX1" fmla="*/ 2211186 w 11039302"/>
              <a:gd name="connsiteY1" fmla="*/ 8313 h 5827222"/>
              <a:gd name="connsiteX2" fmla="*/ 11039302 w 11039302"/>
              <a:gd name="connsiteY2" fmla="*/ 0 h 5827222"/>
              <a:gd name="connsiteX3" fmla="*/ 6417426 w 11039302"/>
              <a:gd name="connsiteY3" fmla="*/ 1903615 h 5827222"/>
              <a:gd name="connsiteX4" fmla="*/ 6417426 w 11039302"/>
              <a:gd name="connsiteY4" fmla="*/ 4754880 h 5827222"/>
              <a:gd name="connsiteX5" fmla="*/ 0 w 11039302"/>
              <a:gd name="connsiteY5" fmla="*/ 5827222 h 5827222"/>
              <a:gd name="connsiteX0" fmla="*/ 8312 w 11047614"/>
              <a:gd name="connsiteY0" fmla="*/ 5827222 h 6882938"/>
              <a:gd name="connsiteX1" fmla="*/ 2219498 w 11047614"/>
              <a:gd name="connsiteY1" fmla="*/ 8313 h 6882938"/>
              <a:gd name="connsiteX2" fmla="*/ 11047614 w 11047614"/>
              <a:gd name="connsiteY2" fmla="*/ 0 h 6882938"/>
              <a:gd name="connsiteX3" fmla="*/ 6425738 w 11047614"/>
              <a:gd name="connsiteY3" fmla="*/ 1903615 h 6882938"/>
              <a:gd name="connsiteX4" fmla="*/ 0 w 11047614"/>
              <a:gd name="connsiteY4" fmla="*/ 6882938 h 6882938"/>
              <a:gd name="connsiteX5" fmla="*/ 8312 w 11047614"/>
              <a:gd name="connsiteY5" fmla="*/ 5827222 h 6882938"/>
              <a:gd name="connsiteX0" fmla="*/ 8312 w 11047614"/>
              <a:gd name="connsiteY0" fmla="*/ 5827222 h 6882938"/>
              <a:gd name="connsiteX1" fmla="*/ 2219498 w 11047614"/>
              <a:gd name="connsiteY1" fmla="*/ 8313 h 6882938"/>
              <a:gd name="connsiteX2" fmla="*/ 11047614 w 11047614"/>
              <a:gd name="connsiteY2" fmla="*/ 0 h 6882938"/>
              <a:gd name="connsiteX3" fmla="*/ 8454043 w 11047614"/>
              <a:gd name="connsiteY3" fmla="*/ 6866313 h 6882938"/>
              <a:gd name="connsiteX4" fmla="*/ 0 w 11047614"/>
              <a:gd name="connsiteY4" fmla="*/ 6882938 h 6882938"/>
              <a:gd name="connsiteX5" fmla="*/ 8312 w 11047614"/>
              <a:gd name="connsiteY5" fmla="*/ 5827222 h 6882938"/>
              <a:gd name="connsiteX0" fmla="*/ 19 w 11039321"/>
              <a:gd name="connsiteY0" fmla="*/ 5827222 h 6866313"/>
              <a:gd name="connsiteX1" fmla="*/ 2211205 w 11039321"/>
              <a:gd name="connsiteY1" fmla="*/ 8313 h 6866313"/>
              <a:gd name="connsiteX2" fmla="*/ 11039321 w 11039321"/>
              <a:gd name="connsiteY2" fmla="*/ 0 h 6866313"/>
              <a:gd name="connsiteX3" fmla="*/ 8445750 w 11039321"/>
              <a:gd name="connsiteY3" fmla="*/ 6866313 h 6866313"/>
              <a:gd name="connsiteX4" fmla="*/ 299278 w 11039321"/>
              <a:gd name="connsiteY4" fmla="*/ 6400800 h 6866313"/>
              <a:gd name="connsiteX5" fmla="*/ 19 w 11039321"/>
              <a:gd name="connsiteY5" fmla="*/ 5827222 h 6866313"/>
              <a:gd name="connsiteX0" fmla="*/ 368 w 11039670"/>
              <a:gd name="connsiteY0" fmla="*/ 5827222 h 6874625"/>
              <a:gd name="connsiteX1" fmla="*/ 2211554 w 11039670"/>
              <a:gd name="connsiteY1" fmla="*/ 8313 h 6874625"/>
              <a:gd name="connsiteX2" fmla="*/ 11039670 w 11039670"/>
              <a:gd name="connsiteY2" fmla="*/ 0 h 6874625"/>
              <a:gd name="connsiteX3" fmla="*/ 8446099 w 11039670"/>
              <a:gd name="connsiteY3" fmla="*/ 6866313 h 6874625"/>
              <a:gd name="connsiteX4" fmla="*/ 8682 w 11039670"/>
              <a:gd name="connsiteY4" fmla="*/ 6874625 h 6874625"/>
              <a:gd name="connsiteX5" fmla="*/ 368 w 11039670"/>
              <a:gd name="connsiteY5" fmla="*/ 5827222 h 6874625"/>
              <a:gd name="connsiteX0" fmla="*/ 368 w 11031357"/>
              <a:gd name="connsiteY0" fmla="*/ 5818909 h 6866312"/>
              <a:gd name="connsiteX1" fmla="*/ 2211554 w 11031357"/>
              <a:gd name="connsiteY1" fmla="*/ 0 h 6866312"/>
              <a:gd name="connsiteX2" fmla="*/ 11031357 w 11031357"/>
              <a:gd name="connsiteY2" fmla="*/ 207818 h 6866312"/>
              <a:gd name="connsiteX3" fmla="*/ 8446099 w 11031357"/>
              <a:gd name="connsiteY3" fmla="*/ 6858000 h 6866312"/>
              <a:gd name="connsiteX4" fmla="*/ 8682 w 11031357"/>
              <a:gd name="connsiteY4" fmla="*/ 6866312 h 6866312"/>
              <a:gd name="connsiteX5" fmla="*/ 368 w 11031357"/>
              <a:gd name="connsiteY5" fmla="*/ 5818909 h 6866312"/>
              <a:gd name="connsiteX0" fmla="*/ 368 w 11056295"/>
              <a:gd name="connsiteY0" fmla="*/ 5818909 h 6866312"/>
              <a:gd name="connsiteX1" fmla="*/ 2211554 w 11056295"/>
              <a:gd name="connsiteY1" fmla="*/ 0 h 6866312"/>
              <a:gd name="connsiteX2" fmla="*/ 11056295 w 11056295"/>
              <a:gd name="connsiteY2" fmla="*/ 0 h 6866312"/>
              <a:gd name="connsiteX3" fmla="*/ 8446099 w 11056295"/>
              <a:gd name="connsiteY3" fmla="*/ 6858000 h 6866312"/>
              <a:gd name="connsiteX4" fmla="*/ 8682 w 11056295"/>
              <a:gd name="connsiteY4" fmla="*/ 6866312 h 6866312"/>
              <a:gd name="connsiteX5" fmla="*/ 368 w 11056295"/>
              <a:gd name="connsiteY5" fmla="*/ 5818909 h 6866312"/>
              <a:gd name="connsiteX0" fmla="*/ 368 w 11056295"/>
              <a:gd name="connsiteY0" fmla="*/ 5818909 h 6877274"/>
              <a:gd name="connsiteX1" fmla="*/ 2211554 w 11056295"/>
              <a:gd name="connsiteY1" fmla="*/ 0 h 6877274"/>
              <a:gd name="connsiteX2" fmla="*/ 11056295 w 11056295"/>
              <a:gd name="connsiteY2" fmla="*/ 0 h 6877274"/>
              <a:gd name="connsiteX3" fmla="*/ 8465350 w 11056295"/>
              <a:gd name="connsiteY3" fmla="*/ 6877274 h 6877274"/>
              <a:gd name="connsiteX4" fmla="*/ 8682 w 11056295"/>
              <a:gd name="connsiteY4" fmla="*/ 6866312 h 6877274"/>
              <a:gd name="connsiteX5" fmla="*/ 368 w 11056295"/>
              <a:gd name="connsiteY5" fmla="*/ 5818909 h 687727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1056295" h="6877274">
                <a:moveTo>
                  <a:pt x="368" y="5818909"/>
                </a:moveTo>
                <a:lnTo>
                  <a:pt x="2211554" y="0"/>
                </a:lnTo>
                <a:lnTo>
                  <a:pt x="11056295" y="0"/>
                </a:lnTo>
                <a:lnTo>
                  <a:pt x="8465350" y="6877274"/>
                </a:lnTo>
                <a:lnTo>
                  <a:pt x="8682" y="6866312"/>
                </a:lnTo>
                <a:cubicBezTo>
                  <a:pt x="11453" y="6514407"/>
                  <a:pt x="-2403" y="6170814"/>
                  <a:pt x="368" y="5818909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285750" marR="0" lvl="0" indent="-28575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ru-RU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5" name="Title"/>
          <p:cNvSpPr txBox="1">
            <a:spLocks/>
          </p:cNvSpPr>
          <p:nvPr/>
        </p:nvSpPr>
        <p:spPr>
          <a:xfrm>
            <a:off x="78658" y="174180"/>
            <a:ext cx="8247017" cy="1210059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ru-RU" sz="3800" b="1" kern="1200" baseline="0" dirty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lnSpc>
                <a:spcPct val="100000"/>
              </a:lnSpc>
              <a:defRPr/>
            </a:pPr>
            <a:r>
              <a:rPr kumimoji="0" lang="ga-IE" sz="3600" b="0" i="0" u="none" strike="noStrike" kern="1200" cap="none" spc="0" normalizeH="0" baseline="0" noProof="0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ea typeface="+mn-ea"/>
                <a:cs typeface="Arial" panose="020B0604020202020204" pitchFamily="34" charset="0"/>
              </a:rPr>
              <a:t>Prótacail Tinrimh</a:t>
            </a:r>
            <a:endParaRPr kumimoji="0" lang="en-GB" sz="3600" b="0" i="0" u="none" strike="noStrike" kern="1200" cap="none" spc="0" normalizeH="0" baseline="0" noProof="0">
              <a:ln>
                <a:noFill/>
              </a:ln>
              <a:solidFill>
                <a:srgbClr val="1987A8"/>
              </a:solidFill>
              <a:effectLst/>
              <a:uLnTx/>
              <a:uFillTx/>
              <a:ea typeface="+mj-ea"/>
              <a:cs typeface="Calibri" panose="020F0502020204030204" pitchFamily="34" charset="0"/>
            </a:endParaRPr>
          </a:p>
          <a:p>
            <a:pPr marL="0" marR="0" lvl="0" indent="0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3600" b="0" i="0" u="none" strike="noStrike" kern="1200" cap="none" spc="0" normalizeH="0" baseline="0" noProof="0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ea typeface="+mj-ea"/>
                <a:cs typeface="Calibri" panose="020F0502020204030204" pitchFamily="34" charset="0"/>
              </a:rPr>
              <a:t>Protocols for Attendance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1367366" y="2473087"/>
            <a:ext cx="7449748" cy="3539430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IE" sz="32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You are welcome here today</a:t>
            </a:r>
            <a:endParaRPr lang="en-IE" sz="32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cs typeface="Arial"/>
            </a:endParaRP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en-IE" sz="32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en-IE" sz="32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IE" sz="32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Please note that if you miss more than 10 minutes of the cluster meeting, you are unlikely to receive credit for attendance</a:t>
            </a:r>
            <a:endParaRPr lang="en-IE" sz="32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cs typeface="Arial"/>
            </a:endParaRP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247327668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256049" y="171527"/>
            <a:ext cx="7858125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kumimoji="0" lang="ga-IE" sz="360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rPr>
              <a:t>Ceisteanna Tinrimh</a:t>
            </a:r>
            <a:endParaRPr kumimoji="0" lang="en-US" sz="360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Calibri" panose="020F0502020204030204" pitchFamily="34" charset="0"/>
            </a:endParaRPr>
          </a:p>
          <a:p>
            <a:pPr marL="0" marR="0" lvl="0" indent="0" defTabSz="914400" rtl="0" eaLnBrk="1" fontAlgn="auto" latinLnBrk="0" hangingPunct="1"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rPr>
              <a:t>Attendance Questions</a:t>
            </a:r>
            <a:endParaRPr kumimoji="0" lang="en-IE" sz="360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0" y="1672769"/>
            <a:ext cx="11827796" cy="4524315"/>
          </a:xfrm>
          <a:prstGeom prst="rect">
            <a:avLst/>
          </a:prstGeom>
        </p:spPr>
        <p:txBody>
          <a:bodyPr wrap="square" lIns="91440" tIns="45720" rIns="91440" bIns="45720" anchor="t">
            <a:spAutoFit/>
          </a:bodyPr>
          <a:lstStyle/>
          <a:p>
            <a:pPr marL="457200" marR="0" lvl="0" indent="-4572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IE" sz="32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Are you in a primary school that offers the </a:t>
            </a:r>
            <a:r>
              <a:rPr kumimoji="0" lang="en-IE" sz="3200" b="0" i="0" u="none" strike="noStrike" kern="1200" cap="none" spc="0" normalizeH="0" baseline="0" noProof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Droichead</a:t>
            </a:r>
            <a:r>
              <a:rPr kumimoji="0" lang="en-IE" sz="32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 process?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32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Calibri" panose="020F0502020204030204" pitchFamily="34" charset="0"/>
            </a:endParaRPr>
          </a:p>
          <a:p>
            <a:pPr marL="457200" marR="0" lvl="0" indent="-4572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IE" sz="32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Have you successfully applied to commence the </a:t>
            </a:r>
            <a:r>
              <a:rPr kumimoji="0" lang="en-IE" sz="3200" b="0" i="0" u="none" strike="noStrike" kern="1200" cap="none" spc="0" normalizeH="0" baseline="0" noProof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Droichead</a:t>
            </a:r>
            <a:r>
              <a:rPr kumimoji="0" lang="en-IE" sz="32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 process and received a </a:t>
            </a:r>
            <a:r>
              <a:rPr kumimoji="0" lang="en-IE" sz="3200" b="1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confirmation email </a:t>
            </a:r>
            <a:r>
              <a:rPr kumimoji="0" lang="en-IE" sz="32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from the Teaching Council?</a:t>
            </a:r>
          </a:p>
          <a:p>
            <a:pPr marL="457200" marR="0" lvl="0" indent="-4572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en-IE" sz="32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Calibri"/>
            </a:endParaRPr>
          </a:p>
          <a:p>
            <a:pPr marL="457200" marR="0" lvl="0" indent="-4572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IE" sz="32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Have you registered with 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IE" sz="32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    oide-droichead.com?</a:t>
            </a:r>
            <a:endParaRPr kumimoji="0" lang="en-IE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pic>
        <p:nvPicPr>
          <p:cNvPr id="46086" name="Picture 6" descr="Note Pin Paper Vector Graphic Pixabay - Reminder Clipart Transparent  Background, HD Png Download - kind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87845" y="4212631"/>
            <a:ext cx="6000402" cy="2473842"/>
          </a:xfrm>
          <a:prstGeom prst="rect">
            <a:avLst/>
          </a:prstGeom>
          <a:noFill/>
          <a:ln w="57150">
            <a:solidFill>
              <a:srgbClr val="F19B3B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5" name="TextBox 14"/>
          <p:cNvSpPr txBox="1"/>
          <p:nvPr/>
        </p:nvSpPr>
        <p:spPr>
          <a:xfrm>
            <a:off x="6523626" y="4437634"/>
            <a:ext cx="4928839" cy="1877437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2800" b="1" i="0" u="sng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IE" sz="28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Have you attended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IE" sz="28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 </a:t>
            </a:r>
            <a:r>
              <a:rPr kumimoji="0" lang="en-IE" sz="2800" b="1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Cluster Meetings 1 and</a:t>
            </a:r>
            <a:r>
              <a:rPr kumimoji="0" lang="en-IE" sz="2800" b="1" i="0" u="none" strike="noStrike" kern="1200" cap="none" spc="0" normalizeH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 2</a:t>
            </a:r>
            <a:r>
              <a:rPr kumimoji="0" lang="en-IE" sz="2800" b="1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?</a:t>
            </a:r>
            <a:endParaRPr kumimoji="0" lang="en-IE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/>
              <a:ea typeface="+mn-ea"/>
              <a:cs typeface="Calibri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1800" b="1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38451218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0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4608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4608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1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1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4209" y="1411985"/>
            <a:ext cx="10112639" cy="5446015"/>
          </a:xfrm>
          <a:prstGeom prst="rect">
            <a:avLst/>
          </a:prstGeom>
        </p:spPr>
      </p:pic>
      <p:sp>
        <p:nvSpPr>
          <p:cNvPr id="7" name="AutoShape 4" descr="data:image/png;base64,iVBORw0KGgoAAAANSUhEUgAAAHgAAABeCAYAAADokdD5AAAAAXNSR0IArs4c6QAAHcdJREFUeF7tnQl0VdXZ93/73Plmzk1yMwIBQQZlKiC8TEIBRVFkBrEVW0ARVECKWhW1aBUtIrw41FosrYKCIKiVip8CTghOqEVUrFBlDBlvcudzzn7XuUmQQJDAvYEk63vWysLl3fu/9/P89/jsZ+8jaLISaAW2FiDvBDEAdB0QoAjQC0C5CTgA4r0ma4JKhZuaeFzguB2UX4OScSrtrFb52rRpwR2PPbb3MSHaFZ0qfWP7vYkRLEeAvgSU3NMhIj0d7r23ePeNN7IAUpcJIeTp5G/IaZsQweGLQdkAiv1MDJ6SAqtWwcCBRU+aTGk3nglGQ8zTRAiWCSBfBDE0GiPb7fDVV5LmzQtmmUyZj0WD1VDyNhGCwwPA/HYsjDptmsZDDxXtUVW1v8uV82MsMM8lRlMgWID2DCi/iYUhc3M1vvsugM/n/VVqqvu5WGCeS4wmQPAmM/T9Fkz5sTBkhw5hduwoo7RU25KW5h4ohDC2V41WmgDBq0ww6nNQOsSChXbtwnz2WRllZdp/MzLc5wkh1FjgniuMJkCwYTo5F4wtTvTSsqXGJ5+Uoevqm6mpGZc09i1TEyE42BEsH4CIi5biRYtKmDnTxv79JWNyc3NfihbvXOdvIgQbZtQWgjI7GoO2bx/i9dcDuFyBr0Ih86Uul+v/r6KjMWhs83qzwfEqiK5ngtupU4iXX64gL89KQYF3Qk5O5gtngtPQ8jShHhyZi3NAvwe4DhRzXY3dtavGunVesrJCYZ/PviApKeHuuuZt6OmaGMHV5g73BdNsk4n+VqtI8ftPpCEpSSMtzcR990HfviXS7Q59WlyszMzOzmhSp0tNlOBKQqWUjmHD1N+98Ybpwrg4bUQgYDb16hWgR48wN9/sIz5e3ZKQkPydoqhvwMa1QozVGnqPPN36NTGCC+Ih3dBpEOgjQGog/FYrqQ6HPtrvN5v69AlgbIV8PrP8+GPr5m+/FX8HVgE6iMDpGrChp28CBEsLqANBMRZX00DYgFQQdZ6DQRZWEizXg/IK8CmIAw2dvLrUrxETbPRW11wQPUBcUhdl655Gftm8ufxw+fLw6v79t24SYkCj9WY1QoI/tkCXKSDuAHFaB/t1JxisVoiLk/4JEwK7zz/fctvNN7/8thBjQ6eD0RDSNjKCQ93AfC+Iy8+m8Tp3hpEjy/91993iYSESNp3NsqMtqxERLK8E/S/Hx1klJ+uEQgKfLzaqWCwSXRdox62nk5Nh6FC9YuHCg/Oys3MXRWv4s5U/Nlap19rutELbB0HcAsJ0bFG9ewfp0SPIs8/GU1qqxKQWdrvkiiv85OeHefjhpBMwR4+WLF1a8ILb7bhbiKTvYlJoPYI0cIJ326DlUlAmH2sDIyZuyZJyxo7VmTHDyurVzpiaKC9PY9u2YlassGyfM8cg2VjI/STXXgtPPFHyndNpHSlE/JcxLTzGYA2cYO1GUB4/VmeTSfLYYz6mTy9Un3gi/l8zZriGxdgmEbhZs1QWLiz5cMGCxIl33GF5AJTxx5YzdiwsXer5T3q67XIh7N/URx1igdmACQ71APO/QKRUK6ookqee8jJlio9Dh/w3ZWU1uxjEqFgY4niMxESNvXt1UlJKJwmR/hzIlSDGHJvupptg8eL9axUlt17qEAu9GijB0glyG4gLjiV3yRIP06aFKC/3T01ObvZ30A+BkhwLQ9SGcd99QW6/vXCfzZabB9IO2ltg+p/qtNnZOuvWVdC9u+cWIfKW1Fc9osFtqARPA/m/xy6q7r+/hDvvtHD4cNmizMzc2aDdX7UXjs3qqhYrjh8fYtmyI16LxXWpxeJ4D+RgkK+BsFYn79YN1q0rKs/JCfcUIuuraMioj7wNkGAZP5C3t7ZizwWgYVwx0Nu14fZ/diczzbNH01IGpqQ49oL2D1CuqQ+jVGOmpmq8+aagU6eiv5nNGdcZ/99m8z06Zsy6WU6nBykVfvzRzW23XUmXLvqTycmmBhcw3yAILgFjm5mvw9wCMptbUXqlGvfCquWmayhevCwcPFRyXXa2+3kInA9W43C/9akItlol6ekCpxNElbbG8WFBAQSDp8oNr7+uMXjwvtVmc/MJQgjtxhuX5S1d+psdQhj+biL75YKCgbhcWrnV+tk08LwpBAWnRj47Kc4pwRLaAwM1uEWBXAG1XjtRp03jx4ULD+U7HC2FEH5QR4JpzclM1K+fRvPmAqtVYcIEaNnyyI/hcHgrCE0IIT7/3MS8eQmyoMCW8ItfqEO3bbOYyspqR1u5spTRozWvqsYNdTgc70qJVUp+EAL38TmkNA4s8ErpWqqq43esX7903dix4py6N88JwQUQ74K7BVwtoFZ/chmCUpJx2zXMN01h37x7Pbby8qzs7GxfbQTb7TojR6oMH67Qt2+ZNzMz8JkQ6lOQHIKkL4UQX9dGoZSlAzt2THJ9+SXNQLsbTDW8G1dc4ePFFw0zlY92Ot1rpMTp9Tp2qmpmCyG8xMcXoNS6CmiJpuVuCQT+uN7n6/2XjAxRcXb6bM1SzjrBYRgs4B4T9K5NYbV3b8zuTDaYR/GauIrZs8tp1SOBfQdLN6rB4PD8/PwAqMPBtK46v+F5mj9foVmzskBSklyjKCl/BOv3Qpzu+a50gX4nMA6UbAPf5dL58ksfDsfhkSkp570sJWLYsHW9duzodlufPl9nr1y5tpsQxq3Td4CDx6lkMO8iHB6/u7BwyYzsbLHxbJN8VgnW4G4F/nDC0GYyEbrmGsyDBlF+2WVhf0rKZrMQK5IJUKoh7NhJMLFWCFE1kMprheBvLVvqzJrl5YYbzOi650WLxfZnIVJicBggLwD9BSOYPiPDINiPw1EyMjEx7+Vj6y6lTCwuZlQgAKmpV0q7/dVcXedORTl+qrHg9w9Tw+FfPb9794hbunWr1qP+6T4rBEsw6/CwArOOV8l/ySWY77uPknbtQnpCwiaXEL+3gDGkhk+uvvawwyHGbNt2MPPCC+32cNi6dOLE38xcvXp1DENuZDOQz6eniz5ffw12e/j6uDjr06eiREpydJ3bhWCkEERGgZ+kA8XFv3uruPjaSa1bi32nworF72eFYA2WKGA8mXBUws2bE545Ezl9Oj6LZXk8/NkpxNbqBBKM8c2on7FTMv47EUgogcRf8mafzKE9PnvppfIXVTXhmaSkpPmxMMaJGDKzTZtvVmzY8GN6enr5pwkJI38HGKNIjcYnRGRxVUOCQS40m1muKHSp+Us+xcWPfOXxjJqYny921E+9f0Ktd4I1uF8BY177idy2bSldvx5at94bJ8Qz5tTUV6wlJQaRCToYd3yHC3BKkKKSZOPPIu12i3foMCXu0Qf+5W+WsitUZk1MTU2ugR1rgz3yiDtu6tTCq+Li4h5RFI9xc8KYcDVZ9QaA8a8QbFMUnjfID4fRrVY+NOqxZw/2Fi14Crj2eJJLS5/d6fP1H5qTI+o1uL5eCZaVxN5/VDlFIdSlC4UrVmDTdeLuuusj65o1WwT8SnDitqOGUex21GXLqJgwAZvf/0pJScm9OTk5n8Wa0JPhSUk/KZkrBKcMNtB1XlQU9moaH5nNrNE07hGCO4XA8hP+b/jvf59+z+/3XdWuXWK9vQ3yswRLyAPSq8ejqtr9IMAIUvtZkdAWIi356LZDy8rCO24c9vffR9mzB3PhKWEiZahuN4FnniF4+eWhYEHBtG/d7r8POAe3/qTEpOssURTq5LGSMjK9fCkl7wtBXyE46luX0oIQSzh4cOLrWVkJw3/uFqNRLmDcnjQCCQ1MEQrhs9modet3LDEnECyJtLJrdTDu205QKv89Vj4BXtFgtxlW1sayBIeE5QJqnL5EXEnVY9upWkjV79Jmo2L9eoKDB4fVgoKJWVlZq+uYtd6SaRpPKwpTTqcAwwkiRGQtcYwkU1a2VXq9ra/OyTGfcFUmGKSD1cooKekIjDg2v5R4pMTIs9/rzX4iMfFArb2lBsESBku4V8DRE5OfU0K2avWx78orn/vvo4++2EGIQ9VpJXSW8InxKNXpGOH4tHpyMp5Fi1Cvvdbn3b9/Sou8vBXR4MUqr5TYpeRDIegULaauz6KoaP4uhyOuf0KCOGLgSUmcprFYURh64kr8xBJ1XXwr5ehDFRXP3p+cHP9mrT1Ygz8pcOtpVdhw4SQl4b399m9L5s6dmSfEBiO/Bn9VIOonFcqnTEF5+mm8RUUr3GlpE0+rbvWcWFUZLgQrFQVHNEWpagcqKj6iosI3Ki8vba2UdJCSxULwy9PDNfbaE9H1+5/z+XJ+l5FR2eEiPViDexUwLm2dmSQm4v3Tn0L+8ePvTE9M/JMxfCtw3pmBVebS3W7KNm4knJfnSXI6u9rt9v9Eg1cfeVWVD00mLooGW0onodAzHDkyfmNurmIMx28IUbcRtPZy7+LAgXu2KYr5iqwsccR48StfwhcC4qOpKBkZHPzoo1Lr2rUPp86adb2A5tHgBQcMwLdhA97S0r/mZWbWiMmKBjeWeaVkMBC1+zEQuJPDh2//Pju72ccWS8nY6Ov4Jw4duu6tzMzUK4UGDylwW/Sg4DXmy0OHSFywQBWVK74zluIXXkAZNYrywsIezbKyPjpjoHrMKGWkp70fbRFlZXcQDP6WjAxjLeWLFg4p3VRU7KS01NbfIDikVK6coxb/4MHIjh1xLlwYNVbh5s2Y+vQJ2oLBvnFxcQ2V4GZSslEIzo9GYVXNxeu9jsTEB4nF7k/XUygt/YBwOGuTMUTH7F3GwJAhqK1bE/94jUDIM9Ldt2ULnosuei/TZhv20yHDGUHVayZdZ7UQjI62kFDoQiyWXTEh2FhalZQ8gqZNJ7YEDx5MuH17EhYvjlZfgh9+SGGXLi/l2mw199JRI8cOQEqSNI3XTCb6RINqOD18vuE4na8gYhAfoOvxFBauRtd7Yrzy9baAAdFUsDpvxaRJkJhI/JLoAwzL3n0XtWfPb1xm8xAhxA+xqF+sMaSku67zrqJgXFk9Y/F6J+L1TiUjo/8ZYxybUdeTOXToC0wmZ9g4k+tnhi2xQD706ack79qFffJkqO3dhNMoxHv99WhLliA0rXei0/nBaWQ9a0kNgoHt0Rbo8dyDxzNDdbsvNlssO6OFIxDoTzi8nkBAWWDshuMyYL3gdDfWNevhHz2a8LJllJWWrspu376bqaKiZTQ11Vu0oPTTTwkoypCc5OQa3plocGOZV9N4RlH4bbSYfv8fKCy8a296+rynbbb7jQONM471DoU6UlHxKlKmVahqeceIo0NCugavmjizTbv36qtRnn+esrKyraakpCFpQqwRMCQqxS0WQo8+yuHp07c1U5SeUWHVQ2YpaaXrfKookXPqMxZVzcfr3UJFheO73Nz01lIyR0oeEIKjsdd1Bde0DDyep3A4RuDxFNzndrsNt3OlVECmAx5RoM6xxlJR0KdNI7RkCSVe79v2cPhml8u1U4WRJjhp1GNdKyw7dcKzerVfbd16QpoQ6+ua72ykC4V43mLh6mjLCgb74/e/STDoWZaZmRYZDaTkMl1nkaLQpq744XA/AoElmEydCASKF7pcrjlG3hNOk8IwRMDvFbM5S5hMbWoLHla7dsWcmwvz51Patu0BXVU3hL/77pbMTp281SOChM2iMiw2OunZk8JVqz6vyMvrmX/aQXTRFX2y3FJyta7zF0Uh6muNxcX/JBzupyuK/xcZGRlHIzwqKsiMi2OclOIaIZzdKh0gNXe0up6Johgz4X14PF0pLbVvdbtN99rt9qPetZOeB8upU9PU1167UXG5csODBo1XHI6EsKoiW7SgfMIEabLZXrY5HJ+rsMYlxAkrAwnjJKysisiI2EpPSSHUsSO2LVv00zppuuEGfpgz5y/Nzztvav1QVndUVWWMEDyvKHV3DhnDsJRJWCw1I3T8/iHo+irj6eI1OTmpv6qM+T5RVLXHBJNpR+tgcMSVZnObX4RCQaQ0oetXUV7eaY/dblkZCoX2ut3fLxeiQ4047DpFdBRK2bYCnEYbMlxeWaDGwVc/e0gNZlm5eLususrS4SA0YgTlkybtTJ0+/R2xe3dvmZ19oXL48IlX6o/Xc9Qojsyc+URGnz43IwwH3NkVKSOu119LyZOnmh+lNC495CLEeZSU3IGm7SI5+R7M5j1HKx0On09FxXuoqrVMVUt6ZWe32HUqjb75RqbFx9OsOkg/O9v4WFCgMDXVcdJtZJ0IPlXBJx3KwKXBOhM1HQEVN9wQ9jz++P05JtMffH/96yjHjBndw23btpAXXzzOuno17KsKOKy+a1IdJNCnD76+fV9zzvrjIyJDGIHIZ0WkpIuU3CsEV9YssNp88Ug5wgh0B/yEQiOoqOh5OBQy/cNqXdsvJWVeD8NLdayUlz9q3EImFCq6Ky0t7YH6UqReCTYq7YM8O/zr+Pk4PHky5Xfc8ey2li2nXSZE5JbQHil7uocNUxyHDyf5f/vba4JZWRcFFEWYCwulddcuYf76a5OwW1L3ju7jdV08aU5GRso6YVwvqEe5ey8P3JKDJ0VJ6eD1/maIpnUgHHaHIRAGv9R1IRUl3vAVeSFufVmZ8roQlOflhbBabVdKyWQhakbFeL13IeUfKCo68McWLXLrNWiw3gk2bC+hi4TnBbSrwUX79oSnTv30x1tumdRKiBOeQlglpak6PsfwV3YHSzrepPZv5T+c52rTdVP+pgJLkmWiOCaaJKZcb+cuawVTlmUuGTc686auqpX3VJVyn4/yAwcoW7AAvUMHRPv2yLFjf5o2pKSXrjNVUZh0fH283rsj5Hq9R5ZmZmbUCCWOad2rwM4KwVUk50l49gSHSkICatu2B8KTJq11PPfcQ2Lr1v2nVPQDpuLgz7MSZzE3de47mcmZxgIldu7MMZiYw2PoTE/0JwX/fcHOQ2nm9NXOVJvxsnytUjVHd5SSP0rJAEWpuY81/MOBwO9Q1XmUlBxe1Ly5e+7Z+FzAWSPYsEpxJMCHxQImnnBenJCAbrMFsFge8FQc3Nd7OeIrw1USx0sIymtYdTMjcLLW2LxfmHYhUxKm7LzJcdN4kSn+fcrGcaoE7zEAneuJZ5xRahppfHfRd5g95knxGfHLI9lXkUQWI/HCW92QA12RvesEYEDN0NjKwoLBPoTDS5CyC15v8bysLFc9BeqfqNxZJbi6eAlDdFiqQO33e83wSXfY54aOW/moxYSZB48sWrQgA7ZGvqGwkREkszayNdSM841E2ipt9w+PH77qodKHHii/qPz04oz3YMdHS4r4PTASJ45IkzLut9ra884F72CqMF2VkpOy3gi42x1k3S4rl9g0GGQmEtNam6hqFuHw3SjKNRQWWt+3WAL3ud1n1+16TgiuGrKNECEj9HQ48PPHKLfO4YcH7t9rKS7uELk++g6jiOelyCWSKjDjPCfJkoTX7y1DYb5qUn/ARBEXUfsHs76hLeVciBcLCjcg6IqNOIz3Zo1AcMMyOizIWsCtebdysOjgqLwWeUZQnFNqHBSmk7sodf0iwuFBKMoMSksz9judrPD7d89PT29bcyQ61WgSg9/PGcHH9GarBlcJReksYIZqNcdbAqGa9bphFvsXLTj8wffrmo3tMDbEJ/QlyAZU4oweXEOM3apxeGf8Wx759XU0KpBVXjuBRMGEmZ7E0yxCpvFnpDz+yVEdXsx7kbH5YymtKB2VkpJiEOyQku+FILO6XFUqCOnEpAxGVSdQWtotEAw225eUZFpstYbettls5+ztjnNO8LHkSMh45bGJQw5sWfF4boGMOPETfGAbchVJv3+yuJ0ls7Nwih9ZhYl0VpLIGDw/08yNqGzDmVhbdLbRU43N2c9ZQId1561jaNzQ3TJeXmG327/J3cQ1T3VmmUnFYgSeFauQH36AzvGT8IfUrbqe+4PLpSzYv3/vnvz8/NIYdMKoIBoUwUc1+ZzHsXKjMccqFZBSbmZF9w0MMg9cZHKZKr+s8j7P4mQS9WVCHfrE9+HVjq8SKgg9527u/hVbaaGEedtkIT9cNUdbzGnsuPAjmtPs3z6UXufqJv/JWkHDJHgr7VDZhpkEqjyrra2tWZW/KtQ5ufMwYRdvsp1++NiACecJQ2tUbb4qswaT0ybz9PlP696Q98GEpIS72MxCEphdPfcbF9MfzHqIG/Ju0DzlZTe7s9xPxKLoWGI0TIINDTdzM1YWRwg2DlE06JvelyXJS7Z2btb5lxHH/GZ+xEJudSOImWEkOBUnr7V6jc5K59KU7JRM8bb4NQ6ejszXxm1gDXo4e7Ct8zaOeI78O92dfpEQIvqY15gpUQnUcAk2areJtSQy4ug8K+HSzEuZHTd79eBmgyeId8Q1JPE3SmJsFQm9nb3Z3GYzJmlaY9th2xy2h/83QqyxENMg05rJS61eooO5Q0lFqOLSvLy8qEN3YqxFIyD4c84nwD9RaGU4NSKiQ8f0jsyPm/9CnCvuzkG7Bj2PpGdkwRQjUXSFjfkbOd9+PmP+O+a1D70fXoodc/VqO8+ax5qWa+ie3J0Cb8F0t7vhDc3VpmjYPdio5Sd0JMRarLSqdj4YQ3aLlBaMM4/bXibKxD9K/9HdG47NmYNB7qjEUVyXch0zDs7ge/P3RKYAo/fqkGnOZE2rNfxP2v9wuPTwX91u93RRdVgSo/YVU5iGT7Ch7k7Oo5j5mBgfmY+r5mXFptDf1p+dvp0UqAUxmXDMmElT0jiiH0HTtcotVuQ9Rcgz57G+3XouUC7Qyyh7LC0t7Q4Ri0DmmFJaE6xxEFxd583Mxhl5hinO8ANHpDqKpb40Mb6mJASXxF/ConaLyPfnFxSrxddnZ2cffaerHvmJGrq+zBJ1xU4KsIMBlDOXeC7FCHCpzQMVbelGo6n66+rsyqycWYxPHI/Jbnq9qKJoXnp6uvHKQaOQxkdw5ZBtJcBAfJGPQrchHnvEh2wQHo1GVdsxs9lMG3sbZufO5vKEy0nT0vaVy/IHv9/7/V+6dev2M+93NTzOozHHudfGiJP6JEL0aKti7aXFaxdofq2yVxtibGmqX7A6VtPjr9tVvcSV58zjl85fclnqZVzhvAJFKm8oQtleEi55OCMj45y8NRmtkRs3wcdo3+mbTjlf+7/uMt05fdh2z/YRH3g+MGU6M12JtkSKPEWRRZMx7CaaEkk2J2OOM6MIhWRTMte7rieuPE7NsGQU94vvF7RYLE94gp7PEjMS3/75F/eiNX/9528yBB9rKiml/YvDX5g6JnUcu71s+zUP7n9wwKtlrwpd1zHm1DmuOdolSZesCYQCRX7pd7SIa2FSEpSXsfL/jhw5Ihtrb62tuTRJgiOnTS0ZCVyCh1aYuFgYkdiVn5wl3ZSuecyedcFw8Ata8Qh5kdm7SUrTI/gdemNmMZKuOBEnXXwZjxLqkCASSi62XbxlecbyR1OzU99taiw3LYI/ZD4aczFhjbguT3gi9Dj6DO1Nxic2BJNtk9WnWjz1rJKk3CeEOHXgXyNpCU2H4E2MJ4GVEWJP9xH9qlX07a1v59b4Wz9NS0wzno04/nXvRkJpzWo2DYLfNZ7jZwMW2kc1m2rwcfeP6aR2WmhxWSK38xq7NA2C32IMKaw6GoR3pqzoMCBxAGvy13itqrVXfGbD/i5hXdRs/AQbwXTv8QYmBkd9ZKhDS1tLvur4FRXeitvSstIerosRG3Kaxk/wJswI/oOVZrEg+ALHBexov4OiQNHODHdGJ+NbSQ2ZwFPVrfETfC8KAzFo7hcLglvZW/FF+y/wBr170t3pbc7G9ZJTkRTN742fYEP7t/k1iSw/7oLL6dtFhx6OHmxsuxE1pC5zuV2TIzcpGrE0DYK3kIfCFkzkR9WLNVjRfAXjssZxsPTgwNzc3Bh8oufcto6mQbBhww+YSRyLIgF4Z9LnNJjqmsqj5z+Kv9y/AYVxxqdWzi090ZfedAg2bPE+T5DItEgUpnFqWxeiq86AJ6VN4slWTxrnyYEAgUtTElJi8jhc9BRFh9C0CDa2TNv5LV5uI4HzIof/J+uDhhtTEjkunJQ5iYW5CwnJ0D5plrc4nc610Zm14eRuWgRX23UbLlRmOoSji9VqvbxMKyMSw2WQamgsoVdcL9o42zCv1Tyyg9kFvoDv7/4E/0O5ibmnd/W04XBZa02aJsHHqNrp4059UmRK7vS06UsUqaSHQiGpoMhBGYOUFHvKJiHEA2Wesr3J7uQG98mAWLSd/wN6LWLURvTLRAAAAABJRU5ErkJggg=="/>
          <p:cNvSpPr>
            <a:spLocks noChangeAspect="1" noChangeArrowheads="1"/>
          </p:cNvSpPr>
          <p:nvPr/>
        </p:nvSpPr>
        <p:spPr bwMode="auto">
          <a:xfrm>
            <a:off x="-342900" y="3402761"/>
            <a:ext cx="685800" cy="5429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pic>
        <p:nvPicPr>
          <p:cNvPr id="8" name="Picture 7" descr="C:\Users\Elizabeth\AppData\Local\Microsoft\Windows\INetCache\Content.MSO\60DF523B.tmp"/>
          <p:cNvPicPr/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8049" y="6115170"/>
            <a:ext cx="766352" cy="600317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474118" y="1416882"/>
            <a:ext cx="7243764" cy="5435891"/>
          </a:xfrm>
          <a:prstGeom prst="rect">
            <a:avLst/>
          </a:prstGeom>
        </p:spPr>
      </p:pic>
      <p:sp>
        <p:nvSpPr>
          <p:cNvPr id="10" name="Title"/>
          <p:cNvSpPr txBox="1">
            <a:spLocks/>
          </p:cNvSpPr>
          <p:nvPr/>
        </p:nvSpPr>
        <p:spPr>
          <a:xfrm>
            <a:off x="146680" y="266910"/>
            <a:ext cx="4048848" cy="6731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ru-RU" sz="3800" b="1" kern="1200" baseline="0" dirty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lnSpc>
                <a:spcPct val="100000"/>
              </a:lnSpc>
              <a:defRPr/>
            </a:pPr>
            <a:r>
              <a:rPr kumimoji="0" lang="en-GB" sz="3600" b="0" i="0" u="none" strike="noStrike" kern="1200" cap="none" spc="0" normalizeH="0" baseline="0" noProof="0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latin typeface="Arial" panose="020B0604020202020204"/>
                <a:ea typeface="+mj-ea"/>
                <a:cs typeface="Calibri" panose="020F0502020204030204" pitchFamily="34" charset="0"/>
              </a:rPr>
              <a:t>Cur in </a:t>
            </a:r>
            <a:r>
              <a:rPr kumimoji="0" lang="en-GB" sz="3600" b="0" i="0" u="none" strike="noStrike" kern="1200" cap="none" spc="0" normalizeH="0" baseline="0" noProof="0" err="1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latin typeface="Arial" panose="020B0604020202020204"/>
                <a:ea typeface="+mj-ea"/>
                <a:cs typeface="Calibri" panose="020F0502020204030204" pitchFamily="34" charset="0"/>
              </a:rPr>
              <a:t>Aithne</a:t>
            </a:r>
            <a:endParaRPr kumimoji="0" lang="en-GB" sz="3600" b="0" i="0" u="none" strike="noStrike" kern="1200" cap="none" spc="0" normalizeH="0" baseline="0" noProof="0">
              <a:ln>
                <a:noFill/>
              </a:ln>
              <a:solidFill>
                <a:srgbClr val="1987A8"/>
              </a:solidFill>
              <a:effectLst/>
              <a:uLnTx/>
              <a:uFillTx/>
              <a:latin typeface="Arial" panose="020B0604020202020204"/>
              <a:ea typeface="+mj-ea"/>
              <a:cs typeface="Calibri" panose="020F0502020204030204" pitchFamily="34" charset="0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3600" b="0" i="0" u="none" strike="noStrike" kern="1200" cap="none" spc="0" normalizeH="0" baseline="0" noProof="0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latin typeface="Arial" panose="020B0604020202020204"/>
                <a:ea typeface="+mj-ea"/>
                <a:cs typeface="Calibri" panose="020F0502020204030204" pitchFamily="34" charset="0"/>
              </a:rPr>
              <a:t>Introductions</a:t>
            </a:r>
          </a:p>
        </p:txBody>
      </p:sp>
      <p:pic>
        <p:nvPicPr>
          <p:cNvPr id="11" name="Picture 10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474118" y="1411985"/>
            <a:ext cx="7243764" cy="5614032"/>
          </a:xfrm>
          <a:prstGeom prst="rect">
            <a:avLst/>
          </a:prstGeom>
        </p:spPr>
      </p:pic>
      <p:sp>
        <p:nvSpPr>
          <p:cNvPr id="12" name="TextBox 11"/>
          <p:cNvSpPr txBox="1"/>
          <p:nvPr/>
        </p:nvSpPr>
        <p:spPr>
          <a:xfrm>
            <a:off x="2700310" y="1874911"/>
            <a:ext cx="6800850" cy="4031873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 marL="457200" marR="0" lvl="0" indent="-4572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IE" sz="32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Your name</a:t>
            </a:r>
            <a:endParaRPr lang="en-IE" sz="32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cs typeface="Calibri"/>
            </a:endParaRPr>
          </a:p>
          <a:p>
            <a:pPr marL="457200" marR="0" lvl="0" indent="-4572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en-IE" sz="32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ea typeface="+mn-ea"/>
              <a:cs typeface="Calibri" panose="020F0502020204030204" pitchFamily="34" charset="0"/>
            </a:endParaRPr>
          </a:p>
          <a:p>
            <a:pPr marL="457200" marR="0" lvl="0" indent="-4572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IE" sz="32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Your school context</a:t>
            </a:r>
            <a:endParaRPr lang="en-IE" sz="32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cs typeface="Calibri"/>
            </a:endParaRPr>
          </a:p>
          <a:p>
            <a:pPr marL="457200" marR="0" lvl="0" indent="-4572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en-IE" sz="32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ea typeface="+mn-ea"/>
              <a:cs typeface="Calibri" panose="020F0502020204030204" pitchFamily="34" charset="0"/>
            </a:endParaRPr>
          </a:p>
          <a:p>
            <a:pPr marL="457200" marR="0" lvl="0" indent="-4572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IE" sz="32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Your role</a:t>
            </a:r>
            <a:endParaRPr lang="en-IE" sz="32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cs typeface="Calibri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32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ea typeface="+mn-ea"/>
              <a:cs typeface="Calibri" panose="020F0502020204030204" pitchFamily="34" charset="0"/>
            </a:endParaRPr>
          </a:p>
          <a:p>
            <a:pPr marL="457200" lvl="0" indent="-457200">
              <a:buFont typeface="Arial" panose="020B0604020202020204" pitchFamily="34" charset="0"/>
              <a:buChar char="•"/>
              <a:defRPr/>
            </a:pPr>
            <a:r>
              <a:rPr lang="en-US" sz="3200">
                <a:solidFill>
                  <a:srgbClr val="002060"/>
                </a:solidFill>
                <a:cs typeface="Calibri"/>
              </a:rPr>
              <a:t>Something you are looking forward to</a:t>
            </a:r>
          </a:p>
        </p:txBody>
      </p:sp>
    </p:spTree>
    <p:extLst>
      <p:ext uri="{BB962C8B-B14F-4D97-AF65-F5344CB8AC3E}">
        <p14:creationId xmlns:p14="http://schemas.microsoft.com/office/powerpoint/2010/main" val="281616176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153340" y="0"/>
            <a:ext cx="7858125" cy="1200329"/>
          </a:xfrm>
          <a:prstGeom prst="rect">
            <a:avLst/>
          </a:prstGeom>
        </p:spPr>
        <p:txBody>
          <a:bodyPr wrap="square" lIns="91440" tIns="45720" rIns="91440" bIns="45720" anchor="t">
            <a:spAutoFit/>
          </a:bodyPr>
          <a:lstStyle/>
          <a:p>
            <a:pPr>
              <a:defRPr/>
            </a:pPr>
            <a:r>
              <a:rPr lang="ga-IE" sz="3600">
                <a:solidFill>
                  <a:schemeClr val="bg1"/>
                </a:solidFill>
                <a:effectLst/>
                <a:latin typeface="Arial" panose="020B0604020202020204" pitchFamily="34" charset="0"/>
                <a:ea typeface="Arial Nova" panose="020B0504020202020204" pitchFamily="34" charset="0"/>
                <a:cs typeface="Arial" panose="020B0604020202020204" pitchFamily="34" charset="0"/>
              </a:rPr>
              <a:t>Seiceáil Isteach Folláine</a:t>
            </a:r>
            <a:endParaRPr lang="en-US" sz="360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>
              <a:defRPr/>
            </a:pPr>
            <a:r>
              <a:rPr lang="en-US" sz="36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Wellbeing Check-in</a:t>
            </a:r>
            <a:endParaRPr kumimoji="0" lang="en-IE" sz="3600" i="0" u="none" strike="noStrike" kern="120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1026" name="Picture 2" descr="The emotions of cat by Figobit on DeviantArt">
            <a:extLst>
              <a:ext uri="{FF2B5EF4-FFF2-40B4-BE49-F238E27FC236}">
                <a16:creationId xmlns:a16="http://schemas.microsoft.com/office/drawing/2014/main" id="{DBD3EC2C-16A4-471A-9AAE-D8114844429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7252" y="1200329"/>
            <a:ext cx="10028903" cy="5638472"/>
          </a:xfrm>
          <a:prstGeom prst="rect">
            <a:avLst/>
          </a:prstGeom>
          <a:noFill/>
          <a:ln w="57150">
            <a:solidFill>
              <a:srgbClr val="F19B3B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A342B339-4695-4945-A82D-194C29742037}"/>
              </a:ext>
            </a:extLst>
          </p:cNvPr>
          <p:cNvSpPr txBox="1"/>
          <p:nvPr/>
        </p:nvSpPr>
        <p:spPr>
          <a:xfrm>
            <a:off x="6894407" y="892552"/>
            <a:ext cx="6098720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 sz="1400">
                <a:solidFill>
                  <a:schemeClr val="bg1"/>
                </a:solidFill>
              </a:rPr>
              <a:t>https://creativecommons.org/licenses/by-nd/3.0/</a:t>
            </a:r>
          </a:p>
        </p:txBody>
      </p:sp>
      <p:pic>
        <p:nvPicPr>
          <p:cNvPr id="5" name="Picture 4" descr="C:\Users\Elizabeth\AppData\Local\Microsoft\Windows\INetCache\Content.MSO\60DF523B.tmp">
            <a:extLst>
              <a:ext uri="{FF2B5EF4-FFF2-40B4-BE49-F238E27FC236}">
                <a16:creationId xmlns:a16="http://schemas.microsoft.com/office/drawing/2014/main" id="{F992A404-99C0-4129-BE9A-628C675D6638}"/>
              </a:ext>
            </a:extLst>
          </p:cNvPr>
          <p:cNvPicPr/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8049" y="6115170"/>
            <a:ext cx="766352" cy="600317"/>
          </a:xfrm>
          <a:prstGeom prst="rect">
            <a:avLst/>
          </a:prstGeom>
          <a:noFill/>
          <a:ln>
            <a:noFill/>
          </a:ln>
        </p:spPr>
      </p:pic>
    </p:spTree>
    <p:custDataLst>
      <p:tags r:id="rId1"/>
    </p:custDataLst>
    <p:extLst>
      <p:ext uri="{BB962C8B-B14F-4D97-AF65-F5344CB8AC3E}">
        <p14:creationId xmlns:p14="http://schemas.microsoft.com/office/powerpoint/2010/main" val="299164058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" name="Picture  1" descr="blank, business, composition"/>
          <p:cNvPicPr>
            <a:picLocks noGrp="1" noChangeAspect="1" noChangeArrowheads="1"/>
          </p:cNvPicPr>
          <p:nvPr>
            <p:ph type="pic" sz="quarter" idx="14"/>
          </p:nvPr>
        </p:nvPicPr>
        <p:blipFill rotWithShape="1">
          <a:blip r:embed="rId8">
            <a:grayscl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009" t="7835" b="7835"/>
          <a:stretch/>
        </p:blipFill>
        <p:spPr>
          <a:xfrm flipH="1">
            <a:off x="-8526" y="-5871"/>
            <a:ext cx="2210151" cy="6863870"/>
          </a:xfrm>
        </p:spPr>
      </p:pic>
      <p:sp>
        <p:nvSpPr>
          <p:cNvPr id="4" name="Title"/>
          <p:cNvSpPr>
            <a:spLocks noGrp="1"/>
          </p:cNvSpPr>
          <p:nvPr>
            <p:ph type="title"/>
          </p:nvPr>
        </p:nvSpPr>
        <p:spPr>
          <a:xfrm>
            <a:off x="2348361" y="152007"/>
            <a:ext cx="10515600" cy="1194747"/>
          </a:xfrm>
        </p:spPr>
        <p:txBody>
          <a:bodyPr/>
          <a:lstStyle/>
          <a:p>
            <a:pPr>
              <a:lnSpc>
                <a:spcPct val="100000"/>
              </a:lnSpc>
            </a:pPr>
            <a:r>
              <a:rPr lang="en-US" b="0" err="1">
                <a:latin typeface="+mn-lt"/>
                <a:cs typeface="Calibri" panose="020F0502020204030204" pitchFamily="34" charset="0"/>
              </a:rPr>
              <a:t>Intinní</a:t>
            </a:r>
            <a:r>
              <a:rPr lang="en-US" b="0">
                <a:latin typeface="+mn-lt"/>
                <a:cs typeface="Calibri" panose="020F0502020204030204" pitchFamily="34" charset="0"/>
              </a:rPr>
              <a:t> </a:t>
            </a:r>
            <a:r>
              <a:rPr lang="en-US" b="0" err="1">
                <a:latin typeface="+mn-lt"/>
                <a:cs typeface="Calibri" panose="020F0502020204030204" pitchFamily="34" charset="0"/>
              </a:rPr>
              <a:t>Foghlama</a:t>
            </a:r>
            <a:br>
              <a:rPr lang="en-US" b="0">
                <a:latin typeface="+mn-lt"/>
                <a:cs typeface="Calibri" panose="020F0502020204030204" pitchFamily="34" charset="0"/>
              </a:rPr>
            </a:br>
            <a:r>
              <a:rPr lang="en-US" b="0">
                <a:latin typeface="+mn-lt"/>
                <a:cs typeface="Calibri" panose="020F0502020204030204" pitchFamily="34" charset="0"/>
              </a:rPr>
              <a:t>Learning Intentions</a:t>
            </a:r>
            <a:endParaRPr lang="en-US" b="0"/>
          </a:p>
        </p:txBody>
      </p:sp>
      <p:grpSp>
        <p:nvGrpSpPr>
          <p:cNvPr id="38" name="Group 37"/>
          <p:cNvGrpSpPr/>
          <p:nvPr/>
        </p:nvGrpSpPr>
        <p:grpSpPr>
          <a:xfrm>
            <a:off x="2348361" y="2067350"/>
            <a:ext cx="10002859" cy="754215"/>
            <a:chOff x="176092" y="2136014"/>
            <a:chExt cx="10002859" cy="754215"/>
          </a:xfrm>
        </p:grpSpPr>
        <p:sp>
          <p:nvSpPr>
            <p:cNvPr id="39" name="Text  1"/>
            <p:cNvSpPr txBox="1">
              <a:spLocks/>
            </p:cNvSpPr>
            <p:nvPr/>
          </p:nvSpPr>
          <p:spPr>
            <a:xfrm>
              <a:off x="830296" y="2136014"/>
              <a:ext cx="9348655" cy="754215"/>
            </a:xfrm>
            <a:prstGeom prst="rect">
              <a:avLst/>
            </a:prstGeom>
          </p:spPr>
          <p:txBody>
            <a:bodyPr vert="horz" lIns="91440" tIns="45720" rIns="91440" bIns="45720" rtlCol="0" anchor="t">
              <a:noAutofit/>
            </a:bodyPr>
            <a:lstStyle>
              <a:lvl1pPr marL="0" indent="0" algn="l" defTabSz="914400" rtl="0" eaLnBrk="1" latinLnBrk="0" hangingPunct="1">
                <a:lnSpc>
                  <a:spcPct val="90000"/>
                </a:lnSpc>
                <a:spcBef>
                  <a:spcPts val="1000"/>
                </a:spcBef>
                <a:buFont typeface="Arial" panose="020B0604020202020204" pitchFamily="34" charset="0"/>
                <a:buNone/>
                <a:defRPr lang="ru-RU" sz="1700" b="1" kern="1200" spc="-30" baseline="0" dirty="0">
                  <a:solidFill>
                    <a:schemeClr val="bg1"/>
                  </a:solidFill>
                  <a:latin typeface="+mn-lt"/>
                  <a:ea typeface="+mn-ea"/>
                  <a:cs typeface="+mn-cs"/>
                </a:defRPr>
              </a:lvl1pPr>
              <a:lvl2pPr marL="685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4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143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600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574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5146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971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429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886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lvl="0">
                <a:defRPr/>
              </a:pPr>
              <a:r>
                <a:rPr lang="en-US" sz="2800" b="0">
                  <a:solidFill>
                    <a:prstClr val="white"/>
                  </a:solidFill>
                  <a:ea typeface="Calibri"/>
                  <a:cs typeface="Calibri"/>
                  <a:sym typeface="Calibri"/>
                </a:rPr>
                <a:t>Reinforce the concept of life-long learning</a:t>
              </a:r>
            </a:p>
          </p:txBody>
        </p:sp>
        <p:sp>
          <p:nvSpPr>
            <p:cNvPr id="40" name="Icon  2"/>
            <p:cNvSpPr>
              <a:spLocks noChangeAspect="1" noEditPoints="1"/>
            </p:cNvSpPr>
            <p:nvPr>
              <p:custDataLst>
                <p:tags r:id="rId5"/>
              </p:custDataLst>
            </p:nvPr>
          </p:nvSpPr>
          <p:spPr bwMode="auto">
            <a:xfrm>
              <a:off x="176092" y="2143046"/>
              <a:ext cx="438642" cy="439628"/>
            </a:xfrm>
            <a:custGeom>
              <a:avLst/>
              <a:gdLst>
                <a:gd name="T0" fmla="*/ 104 w 188"/>
                <a:gd name="T1" fmla="*/ 50 h 188"/>
                <a:gd name="T2" fmla="*/ 100 w 188"/>
                <a:gd name="T3" fmla="*/ 48 h 188"/>
                <a:gd name="T4" fmla="*/ 96 w 188"/>
                <a:gd name="T5" fmla="*/ 50 h 188"/>
                <a:gd name="T6" fmla="*/ 96 w 188"/>
                <a:gd name="T7" fmla="*/ 59 h 188"/>
                <a:gd name="T8" fmla="*/ 127 w 188"/>
                <a:gd name="T9" fmla="*/ 88 h 188"/>
                <a:gd name="T10" fmla="*/ 46 w 188"/>
                <a:gd name="T11" fmla="*/ 88 h 188"/>
                <a:gd name="T12" fmla="*/ 40 w 188"/>
                <a:gd name="T13" fmla="*/ 94 h 188"/>
                <a:gd name="T14" fmla="*/ 46 w 188"/>
                <a:gd name="T15" fmla="*/ 100 h 188"/>
                <a:gd name="T16" fmla="*/ 127 w 188"/>
                <a:gd name="T17" fmla="*/ 100 h 188"/>
                <a:gd name="T18" fmla="*/ 96 w 188"/>
                <a:gd name="T19" fmla="*/ 129 h 188"/>
                <a:gd name="T20" fmla="*/ 96 w 188"/>
                <a:gd name="T21" fmla="*/ 138 h 188"/>
                <a:gd name="T22" fmla="*/ 104 w 188"/>
                <a:gd name="T23" fmla="*/ 138 h 188"/>
                <a:gd name="T24" fmla="*/ 146 w 188"/>
                <a:gd name="T25" fmla="*/ 98 h 188"/>
                <a:gd name="T26" fmla="*/ 146 w 188"/>
                <a:gd name="T27" fmla="*/ 90 h 188"/>
                <a:gd name="T28" fmla="*/ 104 w 188"/>
                <a:gd name="T29" fmla="*/ 50 h 188"/>
                <a:gd name="T30" fmla="*/ 94 w 188"/>
                <a:gd name="T31" fmla="*/ 0 h 188"/>
                <a:gd name="T32" fmla="*/ 0 w 188"/>
                <a:gd name="T33" fmla="*/ 94 h 188"/>
                <a:gd name="T34" fmla="*/ 94 w 188"/>
                <a:gd name="T35" fmla="*/ 188 h 188"/>
                <a:gd name="T36" fmla="*/ 188 w 188"/>
                <a:gd name="T37" fmla="*/ 94 h 188"/>
                <a:gd name="T38" fmla="*/ 94 w 188"/>
                <a:gd name="T39" fmla="*/ 0 h 188"/>
                <a:gd name="T40" fmla="*/ 94 w 188"/>
                <a:gd name="T41" fmla="*/ 176 h 188"/>
                <a:gd name="T42" fmla="*/ 12 w 188"/>
                <a:gd name="T43" fmla="*/ 94 h 188"/>
                <a:gd name="T44" fmla="*/ 94 w 188"/>
                <a:gd name="T45" fmla="*/ 12 h 188"/>
                <a:gd name="T46" fmla="*/ 176 w 188"/>
                <a:gd name="T47" fmla="*/ 94 h 188"/>
                <a:gd name="T48" fmla="*/ 94 w 188"/>
                <a:gd name="T49" fmla="*/ 176 h 1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188" h="188">
                  <a:moveTo>
                    <a:pt x="104" y="50"/>
                  </a:moveTo>
                  <a:cubicBezTo>
                    <a:pt x="103" y="49"/>
                    <a:pt x="102" y="48"/>
                    <a:pt x="100" y="48"/>
                  </a:cubicBezTo>
                  <a:cubicBezTo>
                    <a:pt x="99" y="48"/>
                    <a:pt x="97" y="49"/>
                    <a:pt x="96" y="50"/>
                  </a:cubicBezTo>
                  <a:cubicBezTo>
                    <a:pt x="93" y="52"/>
                    <a:pt x="93" y="56"/>
                    <a:pt x="96" y="59"/>
                  </a:cubicBezTo>
                  <a:cubicBezTo>
                    <a:pt x="127" y="88"/>
                    <a:pt x="127" y="88"/>
                    <a:pt x="127" y="88"/>
                  </a:cubicBezTo>
                  <a:cubicBezTo>
                    <a:pt x="46" y="88"/>
                    <a:pt x="46" y="88"/>
                    <a:pt x="46" y="88"/>
                  </a:cubicBezTo>
                  <a:cubicBezTo>
                    <a:pt x="43" y="88"/>
                    <a:pt x="40" y="91"/>
                    <a:pt x="40" y="94"/>
                  </a:cubicBezTo>
                  <a:cubicBezTo>
                    <a:pt x="40" y="97"/>
                    <a:pt x="43" y="100"/>
                    <a:pt x="46" y="100"/>
                  </a:cubicBezTo>
                  <a:cubicBezTo>
                    <a:pt x="127" y="100"/>
                    <a:pt x="127" y="100"/>
                    <a:pt x="127" y="100"/>
                  </a:cubicBezTo>
                  <a:cubicBezTo>
                    <a:pt x="96" y="129"/>
                    <a:pt x="96" y="129"/>
                    <a:pt x="96" y="129"/>
                  </a:cubicBezTo>
                  <a:cubicBezTo>
                    <a:pt x="93" y="132"/>
                    <a:pt x="93" y="136"/>
                    <a:pt x="96" y="138"/>
                  </a:cubicBezTo>
                  <a:cubicBezTo>
                    <a:pt x="98" y="140"/>
                    <a:pt x="102" y="140"/>
                    <a:pt x="104" y="138"/>
                  </a:cubicBezTo>
                  <a:cubicBezTo>
                    <a:pt x="146" y="98"/>
                    <a:pt x="146" y="98"/>
                    <a:pt x="146" y="98"/>
                  </a:cubicBezTo>
                  <a:cubicBezTo>
                    <a:pt x="149" y="96"/>
                    <a:pt x="149" y="92"/>
                    <a:pt x="146" y="90"/>
                  </a:cubicBezTo>
                  <a:lnTo>
                    <a:pt x="104" y="50"/>
                  </a:lnTo>
                  <a:close/>
                  <a:moveTo>
                    <a:pt x="94" y="0"/>
                  </a:moveTo>
                  <a:cubicBezTo>
                    <a:pt x="42" y="0"/>
                    <a:pt x="0" y="42"/>
                    <a:pt x="0" y="94"/>
                  </a:cubicBezTo>
                  <a:cubicBezTo>
                    <a:pt x="0" y="146"/>
                    <a:pt x="42" y="188"/>
                    <a:pt x="94" y="188"/>
                  </a:cubicBezTo>
                  <a:cubicBezTo>
                    <a:pt x="146" y="188"/>
                    <a:pt x="188" y="146"/>
                    <a:pt x="188" y="94"/>
                  </a:cubicBezTo>
                  <a:cubicBezTo>
                    <a:pt x="188" y="42"/>
                    <a:pt x="146" y="0"/>
                    <a:pt x="94" y="0"/>
                  </a:cubicBezTo>
                  <a:close/>
                  <a:moveTo>
                    <a:pt x="94" y="176"/>
                  </a:moveTo>
                  <a:cubicBezTo>
                    <a:pt x="49" y="176"/>
                    <a:pt x="12" y="139"/>
                    <a:pt x="12" y="94"/>
                  </a:cubicBezTo>
                  <a:cubicBezTo>
                    <a:pt x="12" y="49"/>
                    <a:pt x="49" y="12"/>
                    <a:pt x="94" y="12"/>
                  </a:cubicBezTo>
                  <a:cubicBezTo>
                    <a:pt x="139" y="12"/>
                    <a:pt x="176" y="49"/>
                    <a:pt x="176" y="94"/>
                  </a:cubicBezTo>
                  <a:cubicBezTo>
                    <a:pt x="176" y="139"/>
                    <a:pt x="139" y="176"/>
                    <a:pt x="94" y="176"/>
                  </a:cubicBezTo>
                  <a:close/>
                </a:path>
              </a:pathLst>
            </a:custGeom>
            <a:solidFill>
              <a:schemeClr val="bg1"/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ru-RU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ru-RU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endParaRPr>
            </a:p>
          </p:txBody>
        </p:sp>
      </p:grpSp>
      <p:grpSp>
        <p:nvGrpSpPr>
          <p:cNvPr id="5" name="Group 4">
            <a:extLst>
              <a:ext uri="{FF2B5EF4-FFF2-40B4-BE49-F238E27FC236}">
                <a16:creationId xmlns:a16="http://schemas.microsoft.com/office/drawing/2014/main" id="{3580DF60-1038-4337-BB9B-002DD904A7B6}"/>
              </a:ext>
            </a:extLst>
          </p:cNvPr>
          <p:cNvGrpSpPr/>
          <p:nvPr/>
        </p:nvGrpSpPr>
        <p:grpSpPr>
          <a:xfrm>
            <a:off x="2348361" y="2994387"/>
            <a:ext cx="9934033" cy="811000"/>
            <a:chOff x="2348361" y="2079633"/>
            <a:chExt cx="9934033" cy="811000"/>
          </a:xfrm>
        </p:grpSpPr>
        <p:sp>
          <p:nvSpPr>
            <p:cNvPr id="19" name="Text  1"/>
            <p:cNvSpPr txBox="1">
              <a:spLocks/>
            </p:cNvSpPr>
            <p:nvPr/>
          </p:nvSpPr>
          <p:spPr>
            <a:xfrm>
              <a:off x="2933739" y="2079633"/>
              <a:ext cx="9348655" cy="811000"/>
            </a:xfrm>
            <a:prstGeom prst="rect">
              <a:avLst/>
            </a:prstGeom>
          </p:spPr>
          <p:txBody>
            <a:bodyPr vert="horz" lIns="91440" tIns="45720" rIns="91440" bIns="45720" rtlCol="0" anchor="t">
              <a:noAutofit/>
            </a:bodyPr>
            <a:lstStyle>
              <a:lvl1pPr marL="0" indent="0" algn="l" defTabSz="914400" rtl="0" eaLnBrk="1" latinLnBrk="0" hangingPunct="1">
                <a:lnSpc>
                  <a:spcPct val="90000"/>
                </a:lnSpc>
                <a:spcBef>
                  <a:spcPts val="1000"/>
                </a:spcBef>
                <a:buFont typeface="Arial" panose="020B0604020202020204" pitchFamily="34" charset="0"/>
                <a:buNone/>
                <a:defRPr lang="ru-RU" sz="1700" b="1" kern="1200" spc="-30" baseline="0" dirty="0">
                  <a:solidFill>
                    <a:schemeClr val="bg1"/>
                  </a:solidFill>
                  <a:latin typeface="+mn-lt"/>
                  <a:ea typeface="+mn-ea"/>
                  <a:cs typeface="+mn-cs"/>
                </a:defRPr>
              </a:lvl1pPr>
              <a:lvl2pPr marL="685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4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143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600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574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5146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971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429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886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>
                <a:defRPr/>
              </a:pPr>
              <a:r>
                <a:rPr lang="en-US" sz="2800" b="0">
                  <a:solidFill>
                    <a:prstClr val="white"/>
                  </a:solidFill>
                  <a:ea typeface="Calibri"/>
                  <a:cs typeface="Calibri"/>
                  <a:sym typeface="Calibri"/>
                </a:rPr>
                <a:t>Identify possible areas for professional learning on the next stage of the Continuum of Teacher Education</a:t>
              </a:r>
              <a:r>
                <a:rPr lang="en-US" sz="2800" b="0">
                  <a:solidFill>
                    <a:prstClr val="white"/>
                  </a:solidFill>
                  <a:ea typeface="Calibri"/>
                  <a:cs typeface="Arial"/>
                  <a:sym typeface="Calibri"/>
                </a:rPr>
                <a:t>- </a:t>
              </a:r>
              <a:r>
                <a:rPr lang="en-US" sz="2800" b="0" err="1">
                  <a:solidFill>
                    <a:prstClr val="white"/>
                  </a:solidFill>
                  <a:ea typeface="Calibri"/>
                  <a:cs typeface="Arial"/>
                  <a:sym typeface="Calibri"/>
                </a:rPr>
                <a:t>Cosán</a:t>
              </a:r>
              <a:endParaRPr lang="en-US" sz="2800" b="0" err="1">
                <a:solidFill>
                  <a:prstClr val="white"/>
                </a:solidFill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0" name="Icon  2">
              <a:extLst>
                <a:ext uri="{FF2B5EF4-FFF2-40B4-BE49-F238E27FC236}">
                  <a16:creationId xmlns:a16="http://schemas.microsoft.com/office/drawing/2014/main" id="{06BB301A-AB28-4287-BDCA-62B775B236CF}"/>
                </a:ext>
              </a:extLst>
            </p:cNvPr>
            <p:cNvSpPr>
              <a:spLocks noChangeAspect="1" noEditPoints="1"/>
            </p:cNvSpPr>
            <p:nvPr>
              <p:custDataLst>
                <p:tags r:id="rId4"/>
              </p:custDataLst>
            </p:nvPr>
          </p:nvSpPr>
          <p:spPr bwMode="auto">
            <a:xfrm>
              <a:off x="2348361" y="2111273"/>
              <a:ext cx="438642" cy="439628"/>
            </a:xfrm>
            <a:custGeom>
              <a:avLst/>
              <a:gdLst>
                <a:gd name="T0" fmla="*/ 104 w 188"/>
                <a:gd name="T1" fmla="*/ 50 h 188"/>
                <a:gd name="T2" fmla="*/ 100 w 188"/>
                <a:gd name="T3" fmla="*/ 48 h 188"/>
                <a:gd name="T4" fmla="*/ 96 w 188"/>
                <a:gd name="T5" fmla="*/ 50 h 188"/>
                <a:gd name="T6" fmla="*/ 96 w 188"/>
                <a:gd name="T7" fmla="*/ 59 h 188"/>
                <a:gd name="T8" fmla="*/ 127 w 188"/>
                <a:gd name="T9" fmla="*/ 88 h 188"/>
                <a:gd name="T10" fmla="*/ 46 w 188"/>
                <a:gd name="T11" fmla="*/ 88 h 188"/>
                <a:gd name="T12" fmla="*/ 40 w 188"/>
                <a:gd name="T13" fmla="*/ 94 h 188"/>
                <a:gd name="T14" fmla="*/ 46 w 188"/>
                <a:gd name="T15" fmla="*/ 100 h 188"/>
                <a:gd name="T16" fmla="*/ 127 w 188"/>
                <a:gd name="T17" fmla="*/ 100 h 188"/>
                <a:gd name="T18" fmla="*/ 96 w 188"/>
                <a:gd name="T19" fmla="*/ 129 h 188"/>
                <a:gd name="T20" fmla="*/ 96 w 188"/>
                <a:gd name="T21" fmla="*/ 138 h 188"/>
                <a:gd name="T22" fmla="*/ 104 w 188"/>
                <a:gd name="T23" fmla="*/ 138 h 188"/>
                <a:gd name="T24" fmla="*/ 146 w 188"/>
                <a:gd name="T25" fmla="*/ 98 h 188"/>
                <a:gd name="T26" fmla="*/ 146 w 188"/>
                <a:gd name="T27" fmla="*/ 90 h 188"/>
                <a:gd name="T28" fmla="*/ 104 w 188"/>
                <a:gd name="T29" fmla="*/ 50 h 188"/>
                <a:gd name="T30" fmla="*/ 94 w 188"/>
                <a:gd name="T31" fmla="*/ 0 h 188"/>
                <a:gd name="T32" fmla="*/ 0 w 188"/>
                <a:gd name="T33" fmla="*/ 94 h 188"/>
                <a:gd name="T34" fmla="*/ 94 w 188"/>
                <a:gd name="T35" fmla="*/ 188 h 188"/>
                <a:gd name="T36" fmla="*/ 188 w 188"/>
                <a:gd name="T37" fmla="*/ 94 h 188"/>
                <a:gd name="T38" fmla="*/ 94 w 188"/>
                <a:gd name="T39" fmla="*/ 0 h 188"/>
                <a:gd name="T40" fmla="*/ 94 w 188"/>
                <a:gd name="T41" fmla="*/ 176 h 188"/>
                <a:gd name="T42" fmla="*/ 12 w 188"/>
                <a:gd name="T43" fmla="*/ 94 h 188"/>
                <a:gd name="T44" fmla="*/ 94 w 188"/>
                <a:gd name="T45" fmla="*/ 12 h 188"/>
                <a:gd name="T46" fmla="*/ 176 w 188"/>
                <a:gd name="T47" fmla="*/ 94 h 188"/>
                <a:gd name="T48" fmla="*/ 94 w 188"/>
                <a:gd name="T49" fmla="*/ 176 h 1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188" h="188">
                  <a:moveTo>
                    <a:pt x="104" y="50"/>
                  </a:moveTo>
                  <a:cubicBezTo>
                    <a:pt x="103" y="49"/>
                    <a:pt x="102" y="48"/>
                    <a:pt x="100" y="48"/>
                  </a:cubicBezTo>
                  <a:cubicBezTo>
                    <a:pt x="99" y="48"/>
                    <a:pt x="97" y="49"/>
                    <a:pt x="96" y="50"/>
                  </a:cubicBezTo>
                  <a:cubicBezTo>
                    <a:pt x="93" y="52"/>
                    <a:pt x="93" y="56"/>
                    <a:pt x="96" y="59"/>
                  </a:cubicBezTo>
                  <a:cubicBezTo>
                    <a:pt x="127" y="88"/>
                    <a:pt x="127" y="88"/>
                    <a:pt x="127" y="88"/>
                  </a:cubicBezTo>
                  <a:cubicBezTo>
                    <a:pt x="46" y="88"/>
                    <a:pt x="46" y="88"/>
                    <a:pt x="46" y="88"/>
                  </a:cubicBezTo>
                  <a:cubicBezTo>
                    <a:pt x="43" y="88"/>
                    <a:pt x="40" y="91"/>
                    <a:pt x="40" y="94"/>
                  </a:cubicBezTo>
                  <a:cubicBezTo>
                    <a:pt x="40" y="97"/>
                    <a:pt x="43" y="100"/>
                    <a:pt x="46" y="100"/>
                  </a:cubicBezTo>
                  <a:cubicBezTo>
                    <a:pt x="127" y="100"/>
                    <a:pt x="127" y="100"/>
                    <a:pt x="127" y="100"/>
                  </a:cubicBezTo>
                  <a:cubicBezTo>
                    <a:pt x="96" y="129"/>
                    <a:pt x="96" y="129"/>
                    <a:pt x="96" y="129"/>
                  </a:cubicBezTo>
                  <a:cubicBezTo>
                    <a:pt x="93" y="132"/>
                    <a:pt x="93" y="136"/>
                    <a:pt x="96" y="138"/>
                  </a:cubicBezTo>
                  <a:cubicBezTo>
                    <a:pt x="98" y="140"/>
                    <a:pt x="102" y="140"/>
                    <a:pt x="104" y="138"/>
                  </a:cubicBezTo>
                  <a:cubicBezTo>
                    <a:pt x="146" y="98"/>
                    <a:pt x="146" y="98"/>
                    <a:pt x="146" y="98"/>
                  </a:cubicBezTo>
                  <a:cubicBezTo>
                    <a:pt x="149" y="96"/>
                    <a:pt x="149" y="92"/>
                    <a:pt x="146" y="90"/>
                  </a:cubicBezTo>
                  <a:lnTo>
                    <a:pt x="104" y="50"/>
                  </a:lnTo>
                  <a:close/>
                  <a:moveTo>
                    <a:pt x="94" y="0"/>
                  </a:moveTo>
                  <a:cubicBezTo>
                    <a:pt x="42" y="0"/>
                    <a:pt x="0" y="42"/>
                    <a:pt x="0" y="94"/>
                  </a:cubicBezTo>
                  <a:cubicBezTo>
                    <a:pt x="0" y="146"/>
                    <a:pt x="42" y="188"/>
                    <a:pt x="94" y="188"/>
                  </a:cubicBezTo>
                  <a:cubicBezTo>
                    <a:pt x="146" y="188"/>
                    <a:pt x="188" y="146"/>
                    <a:pt x="188" y="94"/>
                  </a:cubicBezTo>
                  <a:cubicBezTo>
                    <a:pt x="188" y="42"/>
                    <a:pt x="146" y="0"/>
                    <a:pt x="94" y="0"/>
                  </a:cubicBezTo>
                  <a:close/>
                  <a:moveTo>
                    <a:pt x="94" y="176"/>
                  </a:moveTo>
                  <a:cubicBezTo>
                    <a:pt x="49" y="176"/>
                    <a:pt x="12" y="139"/>
                    <a:pt x="12" y="94"/>
                  </a:cubicBezTo>
                  <a:cubicBezTo>
                    <a:pt x="12" y="49"/>
                    <a:pt x="49" y="12"/>
                    <a:pt x="94" y="12"/>
                  </a:cubicBezTo>
                  <a:cubicBezTo>
                    <a:pt x="139" y="12"/>
                    <a:pt x="176" y="49"/>
                    <a:pt x="176" y="94"/>
                  </a:cubicBezTo>
                  <a:cubicBezTo>
                    <a:pt x="176" y="139"/>
                    <a:pt x="139" y="176"/>
                    <a:pt x="94" y="176"/>
                  </a:cubicBezTo>
                  <a:close/>
                </a:path>
              </a:pathLst>
            </a:custGeom>
            <a:solidFill>
              <a:schemeClr val="bg1"/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ru-RU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ru-RU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endParaRPr>
            </a:p>
          </p:txBody>
        </p:sp>
      </p:grpSp>
      <p:grpSp>
        <p:nvGrpSpPr>
          <p:cNvPr id="9" name="Group 8">
            <a:extLst>
              <a:ext uri="{FF2B5EF4-FFF2-40B4-BE49-F238E27FC236}">
                <a16:creationId xmlns:a16="http://schemas.microsoft.com/office/drawing/2014/main" id="{A2E70305-5BE4-42ED-914C-E043C5BA898B}"/>
              </a:ext>
            </a:extLst>
          </p:cNvPr>
          <p:cNvGrpSpPr/>
          <p:nvPr/>
        </p:nvGrpSpPr>
        <p:grpSpPr>
          <a:xfrm>
            <a:off x="2348361" y="4107768"/>
            <a:ext cx="9468515" cy="826874"/>
            <a:chOff x="2348361" y="3120735"/>
            <a:chExt cx="9468515" cy="826874"/>
          </a:xfrm>
        </p:grpSpPr>
        <p:sp>
          <p:nvSpPr>
            <p:cNvPr id="23" name="Text  1"/>
            <p:cNvSpPr txBox="1">
              <a:spLocks/>
            </p:cNvSpPr>
            <p:nvPr/>
          </p:nvSpPr>
          <p:spPr>
            <a:xfrm>
              <a:off x="2933739" y="3120735"/>
              <a:ext cx="8883137" cy="826874"/>
            </a:xfrm>
            <a:prstGeom prst="rect">
              <a:avLst/>
            </a:prstGeom>
          </p:spPr>
          <p:txBody>
            <a:bodyPr vert="horz" lIns="91440" tIns="45720" rIns="91440" bIns="45720" rtlCol="0">
              <a:noAutofit/>
            </a:bodyPr>
            <a:lstStyle>
              <a:lvl1pPr marL="0" indent="0" algn="l" defTabSz="914400" rtl="0" eaLnBrk="1" latinLnBrk="0" hangingPunct="1">
                <a:lnSpc>
                  <a:spcPct val="90000"/>
                </a:lnSpc>
                <a:spcBef>
                  <a:spcPts val="1000"/>
                </a:spcBef>
                <a:buFont typeface="Arial" panose="020B0604020202020204" pitchFamily="34" charset="0"/>
                <a:buNone/>
                <a:defRPr lang="ru-RU" sz="1700" b="1" kern="1200" spc="-30" baseline="0" dirty="0">
                  <a:solidFill>
                    <a:schemeClr val="bg1"/>
                  </a:solidFill>
                  <a:latin typeface="+mn-lt"/>
                  <a:ea typeface="+mn-ea"/>
                  <a:cs typeface="+mn-cs"/>
                </a:defRPr>
              </a:lvl1pPr>
              <a:lvl2pPr marL="685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4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143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600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574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5146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971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429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886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lvl="0">
                <a:defRPr/>
              </a:pPr>
              <a:r>
                <a:rPr lang="en-US" sz="2800" b="0">
                  <a:solidFill>
                    <a:prstClr val="white"/>
                  </a:solidFill>
                  <a:ea typeface="Calibri"/>
                  <a:cs typeface="Calibri"/>
                  <a:sym typeface="Calibri"/>
                </a:rPr>
                <a:t>Incorporate relevant components of teacher wellbeing into your life</a:t>
              </a:r>
            </a:p>
            <a:p>
              <a:pPr marL="0" marR="0" lvl="0" indent="0" algn="l" defTabSz="914400" rtl="0" eaLnBrk="1" fontAlgn="auto" latinLnBrk="0" hangingPunct="1">
                <a:lnSpc>
                  <a:spcPct val="90000"/>
                </a:lnSpc>
                <a:spcBef>
                  <a:spcPts val="1000"/>
                </a:spcBef>
                <a:spcAft>
                  <a:spcPts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br>
                <a:rPr kumimoji="0" lang="en-GB" sz="2800" b="0" i="0" u="none" strike="noStrike" kern="1200" cap="none" spc="-30" normalizeH="0" baseline="0" noProof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Arial" panose="020B0604020202020204"/>
                  <a:ea typeface="Calibri"/>
                  <a:cs typeface="Calibri"/>
                  <a:sym typeface="Calibri"/>
                </a:rPr>
              </a:br>
              <a:endParaRPr kumimoji="0" lang="en-US" sz="2800" b="0" i="0" u="none" strike="noStrike" kern="1200" cap="none" spc="-3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endParaRPr>
            </a:p>
          </p:txBody>
        </p:sp>
        <p:sp>
          <p:nvSpPr>
            <p:cNvPr id="21" name="Icon  2">
              <a:extLst>
                <a:ext uri="{FF2B5EF4-FFF2-40B4-BE49-F238E27FC236}">
                  <a16:creationId xmlns:a16="http://schemas.microsoft.com/office/drawing/2014/main" id="{007A62F6-A10B-47E4-ADCC-E284FF8203A1}"/>
                </a:ext>
              </a:extLst>
            </p:cNvPr>
            <p:cNvSpPr>
              <a:spLocks noChangeAspect="1" noEditPoints="1"/>
            </p:cNvSpPr>
            <p:nvPr>
              <p:custDataLst>
                <p:tags r:id="rId3"/>
              </p:custDataLst>
            </p:nvPr>
          </p:nvSpPr>
          <p:spPr bwMode="auto">
            <a:xfrm>
              <a:off x="2348361" y="3206250"/>
              <a:ext cx="438642" cy="439628"/>
            </a:xfrm>
            <a:custGeom>
              <a:avLst/>
              <a:gdLst>
                <a:gd name="T0" fmla="*/ 104 w 188"/>
                <a:gd name="T1" fmla="*/ 50 h 188"/>
                <a:gd name="T2" fmla="*/ 100 w 188"/>
                <a:gd name="T3" fmla="*/ 48 h 188"/>
                <a:gd name="T4" fmla="*/ 96 w 188"/>
                <a:gd name="T5" fmla="*/ 50 h 188"/>
                <a:gd name="T6" fmla="*/ 96 w 188"/>
                <a:gd name="T7" fmla="*/ 59 h 188"/>
                <a:gd name="T8" fmla="*/ 127 w 188"/>
                <a:gd name="T9" fmla="*/ 88 h 188"/>
                <a:gd name="T10" fmla="*/ 46 w 188"/>
                <a:gd name="T11" fmla="*/ 88 h 188"/>
                <a:gd name="T12" fmla="*/ 40 w 188"/>
                <a:gd name="T13" fmla="*/ 94 h 188"/>
                <a:gd name="T14" fmla="*/ 46 w 188"/>
                <a:gd name="T15" fmla="*/ 100 h 188"/>
                <a:gd name="T16" fmla="*/ 127 w 188"/>
                <a:gd name="T17" fmla="*/ 100 h 188"/>
                <a:gd name="T18" fmla="*/ 96 w 188"/>
                <a:gd name="T19" fmla="*/ 129 h 188"/>
                <a:gd name="T20" fmla="*/ 96 w 188"/>
                <a:gd name="T21" fmla="*/ 138 h 188"/>
                <a:gd name="T22" fmla="*/ 104 w 188"/>
                <a:gd name="T23" fmla="*/ 138 h 188"/>
                <a:gd name="T24" fmla="*/ 146 w 188"/>
                <a:gd name="T25" fmla="*/ 98 h 188"/>
                <a:gd name="T26" fmla="*/ 146 w 188"/>
                <a:gd name="T27" fmla="*/ 90 h 188"/>
                <a:gd name="T28" fmla="*/ 104 w 188"/>
                <a:gd name="T29" fmla="*/ 50 h 188"/>
                <a:gd name="T30" fmla="*/ 94 w 188"/>
                <a:gd name="T31" fmla="*/ 0 h 188"/>
                <a:gd name="T32" fmla="*/ 0 w 188"/>
                <a:gd name="T33" fmla="*/ 94 h 188"/>
                <a:gd name="T34" fmla="*/ 94 w 188"/>
                <a:gd name="T35" fmla="*/ 188 h 188"/>
                <a:gd name="T36" fmla="*/ 188 w 188"/>
                <a:gd name="T37" fmla="*/ 94 h 188"/>
                <a:gd name="T38" fmla="*/ 94 w 188"/>
                <a:gd name="T39" fmla="*/ 0 h 188"/>
                <a:gd name="T40" fmla="*/ 94 w 188"/>
                <a:gd name="T41" fmla="*/ 176 h 188"/>
                <a:gd name="T42" fmla="*/ 12 w 188"/>
                <a:gd name="T43" fmla="*/ 94 h 188"/>
                <a:gd name="T44" fmla="*/ 94 w 188"/>
                <a:gd name="T45" fmla="*/ 12 h 188"/>
                <a:gd name="T46" fmla="*/ 176 w 188"/>
                <a:gd name="T47" fmla="*/ 94 h 188"/>
                <a:gd name="T48" fmla="*/ 94 w 188"/>
                <a:gd name="T49" fmla="*/ 176 h 1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188" h="188">
                  <a:moveTo>
                    <a:pt x="104" y="50"/>
                  </a:moveTo>
                  <a:cubicBezTo>
                    <a:pt x="103" y="49"/>
                    <a:pt x="102" y="48"/>
                    <a:pt x="100" y="48"/>
                  </a:cubicBezTo>
                  <a:cubicBezTo>
                    <a:pt x="99" y="48"/>
                    <a:pt x="97" y="49"/>
                    <a:pt x="96" y="50"/>
                  </a:cubicBezTo>
                  <a:cubicBezTo>
                    <a:pt x="93" y="52"/>
                    <a:pt x="93" y="56"/>
                    <a:pt x="96" y="59"/>
                  </a:cubicBezTo>
                  <a:cubicBezTo>
                    <a:pt x="127" y="88"/>
                    <a:pt x="127" y="88"/>
                    <a:pt x="127" y="88"/>
                  </a:cubicBezTo>
                  <a:cubicBezTo>
                    <a:pt x="46" y="88"/>
                    <a:pt x="46" y="88"/>
                    <a:pt x="46" y="88"/>
                  </a:cubicBezTo>
                  <a:cubicBezTo>
                    <a:pt x="43" y="88"/>
                    <a:pt x="40" y="91"/>
                    <a:pt x="40" y="94"/>
                  </a:cubicBezTo>
                  <a:cubicBezTo>
                    <a:pt x="40" y="97"/>
                    <a:pt x="43" y="100"/>
                    <a:pt x="46" y="100"/>
                  </a:cubicBezTo>
                  <a:cubicBezTo>
                    <a:pt x="127" y="100"/>
                    <a:pt x="127" y="100"/>
                    <a:pt x="127" y="100"/>
                  </a:cubicBezTo>
                  <a:cubicBezTo>
                    <a:pt x="96" y="129"/>
                    <a:pt x="96" y="129"/>
                    <a:pt x="96" y="129"/>
                  </a:cubicBezTo>
                  <a:cubicBezTo>
                    <a:pt x="93" y="132"/>
                    <a:pt x="93" y="136"/>
                    <a:pt x="96" y="138"/>
                  </a:cubicBezTo>
                  <a:cubicBezTo>
                    <a:pt x="98" y="140"/>
                    <a:pt x="102" y="140"/>
                    <a:pt x="104" y="138"/>
                  </a:cubicBezTo>
                  <a:cubicBezTo>
                    <a:pt x="146" y="98"/>
                    <a:pt x="146" y="98"/>
                    <a:pt x="146" y="98"/>
                  </a:cubicBezTo>
                  <a:cubicBezTo>
                    <a:pt x="149" y="96"/>
                    <a:pt x="149" y="92"/>
                    <a:pt x="146" y="90"/>
                  </a:cubicBezTo>
                  <a:lnTo>
                    <a:pt x="104" y="50"/>
                  </a:lnTo>
                  <a:close/>
                  <a:moveTo>
                    <a:pt x="94" y="0"/>
                  </a:moveTo>
                  <a:cubicBezTo>
                    <a:pt x="42" y="0"/>
                    <a:pt x="0" y="42"/>
                    <a:pt x="0" y="94"/>
                  </a:cubicBezTo>
                  <a:cubicBezTo>
                    <a:pt x="0" y="146"/>
                    <a:pt x="42" y="188"/>
                    <a:pt x="94" y="188"/>
                  </a:cubicBezTo>
                  <a:cubicBezTo>
                    <a:pt x="146" y="188"/>
                    <a:pt x="188" y="146"/>
                    <a:pt x="188" y="94"/>
                  </a:cubicBezTo>
                  <a:cubicBezTo>
                    <a:pt x="188" y="42"/>
                    <a:pt x="146" y="0"/>
                    <a:pt x="94" y="0"/>
                  </a:cubicBezTo>
                  <a:close/>
                  <a:moveTo>
                    <a:pt x="94" y="176"/>
                  </a:moveTo>
                  <a:cubicBezTo>
                    <a:pt x="49" y="176"/>
                    <a:pt x="12" y="139"/>
                    <a:pt x="12" y="94"/>
                  </a:cubicBezTo>
                  <a:cubicBezTo>
                    <a:pt x="12" y="49"/>
                    <a:pt x="49" y="12"/>
                    <a:pt x="94" y="12"/>
                  </a:cubicBezTo>
                  <a:cubicBezTo>
                    <a:pt x="139" y="12"/>
                    <a:pt x="176" y="49"/>
                    <a:pt x="176" y="94"/>
                  </a:cubicBezTo>
                  <a:cubicBezTo>
                    <a:pt x="176" y="139"/>
                    <a:pt x="139" y="176"/>
                    <a:pt x="94" y="176"/>
                  </a:cubicBezTo>
                  <a:close/>
                </a:path>
              </a:pathLst>
            </a:custGeom>
            <a:solidFill>
              <a:schemeClr val="bg1"/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ru-RU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ru-RU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endParaRPr>
            </a:p>
          </p:txBody>
        </p:sp>
      </p:grpSp>
      <p:grpSp>
        <p:nvGrpSpPr>
          <p:cNvPr id="13" name="Group 12">
            <a:extLst>
              <a:ext uri="{FF2B5EF4-FFF2-40B4-BE49-F238E27FC236}">
                <a16:creationId xmlns:a16="http://schemas.microsoft.com/office/drawing/2014/main" id="{3785A9BF-2246-4815-B55B-03847C262A3F}"/>
              </a:ext>
            </a:extLst>
          </p:cNvPr>
          <p:cNvGrpSpPr/>
          <p:nvPr/>
        </p:nvGrpSpPr>
        <p:grpSpPr>
          <a:xfrm>
            <a:off x="2348361" y="5447115"/>
            <a:ext cx="10534062" cy="1003758"/>
            <a:chOff x="2348361" y="4186484"/>
            <a:chExt cx="10534062" cy="1003758"/>
          </a:xfrm>
        </p:grpSpPr>
        <p:sp>
          <p:nvSpPr>
            <p:cNvPr id="26" name="Text  1"/>
            <p:cNvSpPr txBox="1">
              <a:spLocks/>
            </p:cNvSpPr>
            <p:nvPr/>
          </p:nvSpPr>
          <p:spPr>
            <a:xfrm>
              <a:off x="2928558" y="4186484"/>
              <a:ext cx="9953865" cy="1003758"/>
            </a:xfrm>
            <a:prstGeom prst="rect">
              <a:avLst/>
            </a:prstGeom>
          </p:spPr>
          <p:txBody>
            <a:bodyPr vert="horz" lIns="91440" tIns="45720" rIns="91440" bIns="45720" rtlCol="0">
              <a:noAutofit/>
            </a:bodyPr>
            <a:lstStyle>
              <a:lvl1pPr marL="0" indent="0" algn="l" defTabSz="914400" rtl="0" eaLnBrk="1" latinLnBrk="0" hangingPunct="1">
                <a:lnSpc>
                  <a:spcPct val="90000"/>
                </a:lnSpc>
                <a:spcBef>
                  <a:spcPts val="1000"/>
                </a:spcBef>
                <a:buFont typeface="Arial" panose="020B0604020202020204" pitchFamily="34" charset="0"/>
                <a:buNone/>
                <a:defRPr lang="ru-RU" sz="1700" b="1" kern="1200" spc="-30" baseline="0" dirty="0">
                  <a:solidFill>
                    <a:schemeClr val="bg1"/>
                  </a:solidFill>
                  <a:latin typeface="+mn-lt"/>
                  <a:ea typeface="+mn-ea"/>
                  <a:cs typeface="+mn-cs"/>
                </a:defRPr>
              </a:lvl1pPr>
              <a:lvl2pPr marL="685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4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143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600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574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5146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971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429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886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lvl="0">
                <a:defRPr/>
              </a:pPr>
              <a:r>
                <a:rPr lang="en-US" sz="2800" b="0">
                  <a:solidFill>
                    <a:prstClr val="white"/>
                  </a:solidFill>
                  <a:ea typeface="Calibri"/>
                  <a:cs typeface="Calibri"/>
                  <a:sym typeface="Calibri"/>
                </a:rPr>
                <a:t>Reflect individually and collaboratively on your </a:t>
              </a:r>
              <a:r>
                <a:rPr lang="en-US" sz="2800" b="0" err="1">
                  <a:solidFill>
                    <a:prstClr val="white"/>
                  </a:solidFill>
                  <a:ea typeface="Calibri"/>
                  <a:cs typeface="Calibri"/>
                  <a:sym typeface="Calibri"/>
                </a:rPr>
                <a:t>Droichead</a:t>
              </a:r>
              <a:r>
                <a:rPr lang="en-US" sz="2800" b="0">
                  <a:solidFill>
                    <a:prstClr val="white"/>
                  </a:solidFill>
                  <a:ea typeface="Calibri"/>
                  <a:cs typeface="Calibri"/>
                  <a:sym typeface="Calibri"/>
                </a:rPr>
                <a:t> journey</a:t>
              </a:r>
              <a:br>
                <a:rPr kumimoji="0" lang="en-GB" sz="2800" b="0" i="0" u="none" strike="noStrike" kern="1200" cap="none" spc="-30" normalizeH="0" baseline="0" noProof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Arial" panose="020B0604020202020204"/>
                  <a:ea typeface="Calibri"/>
                  <a:cs typeface="Calibri"/>
                  <a:sym typeface="Calibri"/>
                </a:rPr>
              </a:br>
              <a:endParaRPr kumimoji="0" lang="en-US" sz="2800" b="1" i="0" u="none" strike="noStrike" kern="1200" cap="none" spc="-3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endParaRPr>
            </a:p>
            <a:p>
              <a:pPr marL="0" marR="0" lvl="0" indent="0" algn="l" defTabSz="914400" rtl="0" eaLnBrk="1" fontAlgn="auto" latinLnBrk="0" hangingPunct="1">
                <a:lnSpc>
                  <a:spcPct val="90000"/>
                </a:lnSpc>
                <a:spcBef>
                  <a:spcPts val="1000"/>
                </a:spcBef>
                <a:spcAft>
                  <a:spcPts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endParaRPr kumimoji="0" lang="en-US" sz="2800" b="0" i="0" u="none" strike="noStrike" kern="1200" cap="none" spc="-3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endParaRPr>
            </a:p>
            <a:p>
              <a:pPr marL="0" marR="0" lvl="0" indent="0" algn="l" defTabSz="914400" rtl="0" eaLnBrk="1" fontAlgn="auto" latinLnBrk="0" hangingPunct="1">
                <a:lnSpc>
                  <a:spcPct val="90000"/>
                </a:lnSpc>
                <a:spcBef>
                  <a:spcPts val="1000"/>
                </a:spcBef>
                <a:spcAft>
                  <a:spcPts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endParaRPr kumimoji="0" lang="en-US" sz="2800" b="0" i="0" u="none" strike="noStrike" kern="1200" cap="none" spc="-3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endParaRPr>
            </a:p>
            <a:p>
              <a:pPr marL="0" marR="0" lvl="0" indent="0" algn="l" defTabSz="914400" rtl="0" eaLnBrk="1" fontAlgn="auto" latinLnBrk="0" hangingPunct="1">
                <a:lnSpc>
                  <a:spcPct val="90000"/>
                </a:lnSpc>
                <a:spcBef>
                  <a:spcPts val="1000"/>
                </a:spcBef>
                <a:spcAft>
                  <a:spcPts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endParaRPr kumimoji="0" lang="en-US" sz="2800" b="0" i="0" u="none" strike="noStrike" kern="1200" cap="none" spc="-3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endParaRPr>
            </a:p>
          </p:txBody>
        </p:sp>
        <p:sp>
          <p:nvSpPr>
            <p:cNvPr id="22" name="Icon  2">
              <a:extLst>
                <a:ext uri="{FF2B5EF4-FFF2-40B4-BE49-F238E27FC236}">
                  <a16:creationId xmlns:a16="http://schemas.microsoft.com/office/drawing/2014/main" id="{FCBA6FA2-B774-4037-BDBC-B108E7574602}"/>
                </a:ext>
              </a:extLst>
            </p:cNvPr>
            <p:cNvSpPr>
              <a:spLocks noChangeAspect="1" noEditPoints="1"/>
            </p:cNvSpPr>
            <p:nvPr>
              <p:custDataLst>
                <p:tags r:id="rId2"/>
              </p:custDataLst>
            </p:nvPr>
          </p:nvSpPr>
          <p:spPr bwMode="auto">
            <a:xfrm>
              <a:off x="2348361" y="4268649"/>
              <a:ext cx="438642" cy="439628"/>
            </a:xfrm>
            <a:custGeom>
              <a:avLst/>
              <a:gdLst>
                <a:gd name="T0" fmla="*/ 104 w 188"/>
                <a:gd name="T1" fmla="*/ 50 h 188"/>
                <a:gd name="T2" fmla="*/ 100 w 188"/>
                <a:gd name="T3" fmla="*/ 48 h 188"/>
                <a:gd name="T4" fmla="*/ 96 w 188"/>
                <a:gd name="T5" fmla="*/ 50 h 188"/>
                <a:gd name="T6" fmla="*/ 96 w 188"/>
                <a:gd name="T7" fmla="*/ 59 h 188"/>
                <a:gd name="T8" fmla="*/ 127 w 188"/>
                <a:gd name="T9" fmla="*/ 88 h 188"/>
                <a:gd name="T10" fmla="*/ 46 w 188"/>
                <a:gd name="T11" fmla="*/ 88 h 188"/>
                <a:gd name="T12" fmla="*/ 40 w 188"/>
                <a:gd name="T13" fmla="*/ 94 h 188"/>
                <a:gd name="T14" fmla="*/ 46 w 188"/>
                <a:gd name="T15" fmla="*/ 100 h 188"/>
                <a:gd name="T16" fmla="*/ 127 w 188"/>
                <a:gd name="T17" fmla="*/ 100 h 188"/>
                <a:gd name="T18" fmla="*/ 96 w 188"/>
                <a:gd name="T19" fmla="*/ 129 h 188"/>
                <a:gd name="T20" fmla="*/ 96 w 188"/>
                <a:gd name="T21" fmla="*/ 138 h 188"/>
                <a:gd name="T22" fmla="*/ 104 w 188"/>
                <a:gd name="T23" fmla="*/ 138 h 188"/>
                <a:gd name="T24" fmla="*/ 146 w 188"/>
                <a:gd name="T25" fmla="*/ 98 h 188"/>
                <a:gd name="T26" fmla="*/ 146 w 188"/>
                <a:gd name="T27" fmla="*/ 90 h 188"/>
                <a:gd name="T28" fmla="*/ 104 w 188"/>
                <a:gd name="T29" fmla="*/ 50 h 188"/>
                <a:gd name="T30" fmla="*/ 94 w 188"/>
                <a:gd name="T31" fmla="*/ 0 h 188"/>
                <a:gd name="T32" fmla="*/ 0 w 188"/>
                <a:gd name="T33" fmla="*/ 94 h 188"/>
                <a:gd name="T34" fmla="*/ 94 w 188"/>
                <a:gd name="T35" fmla="*/ 188 h 188"/>
                <a:gd name="T36" fmla="*/ 188 w 188"/>
                <a:gd name="T37" fmla="*/ 94 h 188"/>
                <a:gd name="T38" fmla="*/ 94 w 188"/>
                <a:gd name="T39" fmla="*/ 0 h 188"/>
                <a:gd name="T40" fmla="*/ 94 w 188"/>
                <a:gd name="T41" fmla="*/ 176 h 188"/>
                <a:gd name="T42" fmla="*/ 12 w 188"/>
                <a:gd name="T43" fmla="*/ 94 h 188"/>
                <a:gd name="T44" fmla="*/ 94 w 188"/>
                <a:gd name="T45" fmla="*/ 12 h 188"/>
                <a:gd name="T46" fmla="*/ 176 w 188"/>
                <a:gd name="T47" fmla="*/ 94 h 188"/>
                <a:gd name="T48" fmla="*/ 94 w 188"/>
                <a:gd name="T49" fmla="*/ 176 h 1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188" h="188">
                  <a:moveTo>
                    <a:pt x="104" y="50"/>
                  </a:moveTo>
                  <a:cubicBezTo>
                    <a:pt x="103" y="49"/>
                    <a:pt x="102" y="48"/>
                    <a:pt x="100" y="48"/>
                  </a:cubicBezTo>
                  <a:cubicBezTo>
                    <a:pt x="99" y="48"/>
                    <a:pt x="97" y="49"/>
                    <a:pt x="96" y="50"/>
                  </a:cubicBezTo>
                  <a:cubicBezTo>
                    <a:pt x="93" y="52"/>
                    <a:pt x="93" y="56"/>
                    <a:pt x="96" y="59"/>
                  </a:cubicBezTo>
                  <a:cubicBezTo>
                    <a:pt x="127" y="88"/>
                    <a:pt x="127" y="88"/>
                    <a:pt x="127" y="88"/>
                  </a:cubicBezTo>
                  <a:cubicBezTo>
                    <a:pt x="46" y="88"/>
                    <a:pt x="46" y="88"/>
                    <a:pt x="46" y="88"/>
                  </a:cubicBezTo>
                  <a:cubicBezTo>
                    <a:pt x="43" y="88"/>
                    <a:pt x="40" y="91"/>
                    <a:pt x="40" y="94"/>
                  </a:cubicBezTo>
                  <a:cubicBezTo>
                    <a:pt x="40" y="97"/>
                    <a:pt x="43" y="100"/>
                    <a:pt x="46" y="100"/>
                  </a:cubicBezTo>
                  <a:cubicBezTo>
                    <a:pt x="127" y="100"/>
                    <a:pt x="127" y="100"/>
                    <a:pt x="127" y="100"/>
                  </a:cubicBezTo>
                  <a:cubicBezTo>
                    <a:pt x="96" y="129"/>
                    <a:pt x="96" y="129"/>
                    <a:pt x="96" y="129"/>
                  </a:cubicBezTo>
                  <a:cubicBezTo>
                    <a:pt x="93" y="132"/>
                    <a:pt x="93" y="136"/>
                    <a:pt x="96" y="138"/>
                  </a:cubicBezTo>
                  <a:cubicBezTo>
                    <a:pt x="98" y="140"/>
                    <a:pt x="102" y="140"/>
                    <a:pt x="104" y="138"/>
                  </a:cubicBezTo>
                  <a:cubicBezTo>
                    <a:pt x="146" y="98"/>
                    <a:pt x="146" y="98"/>
                    <a:pt x="146" y="98"/>
                  </a:cubicBezTo>
                  <a:cubicBezTo>
                    <a:pt x="149" y="96"/>
                    <a:pt x="149" y="92"/>
                    <a:pt x="146" y="90"/>
                  </a:cubicBezTo>
                  <a:lnTo>
                    <a:pt x="104" y="50"/>
                  </a:lnTo>
                  <a:close/>
                  <a:moveTo>
                    <a:pt x="94" y="0"/>
                  </a:moveTo>
                  <a:cubicBezTo>
                    <a:pt x="42" y="0"/>
                    <a:pt x="0" y="42"/>
                    <a:pt x="0" y="94"/>
                  </a:cubicBezTo>
                  <a:cubicBezTo>
                    <a:pt x="0" y="146"/>
                    <a:pt x="42" y="188"/>
                    <a:pt x="94" y="188"/>
                  </a:cubicBezTo>
                  <a:cubicBezTo>
                    <a:pt x="146" y="188"/>
                    <a:pt x="188" y="146"/>
                    <a:pt x="188" y="94"/>
                  </a:cubicBezTo>
                  <a:cubicBezTo>
                    <a:pt x="188" y="42"/>
                    <a:pt x="146" y="0"/>
                    <a:pt x="94" y="0"/>
                  </a:cubicBezTo>
                  <a:close/>
                  <a:moveTo>
                    <a:pt x="94" y="176"/>
                  </a:moveTo>
                  <a:cubicBezTo>
                    <a:pt x="49" y="176"/>
                    <a:pt x="12" y="139"/>
                    <a:pt x="12" y="94"/>
                  </a:cubicBezTo>
                  <a:cubicBezTo>
                    <a:pt x="12" y="49"/>
                    <a:pt x="49" y="12"/>
                    <a:pt x="94" y="12"/>
                  </a:cubicBezTo>
                  <a:cubicBezTo>
                    <a:pt x="139" y="12"/>
                    <a:pt x="176" y="49"/>
                    <a:pt x="176" y="94"/>
                  </a:cubicBezTo>
                  <a:cubicBezTo>
                    <a:pt x="176" y="139"/>
                    <a:pt x="139" y="176"/>
                    <a:pt x="94" y="176"/>
                  </a:cubicBezTo>
                  <a:close/>
                </a:path>
              </a:pathLst>
            </a:custGeom>
            <a:solidFill>
              <a:schemeClr val="bg1"/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ru-RU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ru-RU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endParaRPr>
            </a:p>
          </p:txBody>
        </p:sp>
      </p:grpSp>
    </p:spTree>
    <p:custDataLst>
      <p:tags r:id="rId1"/>
    </p:custDataLst>
    <p:extLst>
      <p:ext uri="{BB962C8B-B14F-4D97-AF65-F5344CB8AC3E}">
        <p14:creationId xmlns:p14="http://schemas.microsoft.com/office/powerpoint/2010/main" val="22812705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>
            <a:extLst>
              <a:ext uri="{FF2B5EF4-FFF2-40B4-BE49-F238E27FC236}">
                <a16:creationId xmlns:a16="http://schemas.microsoft.com/office/drawing/2014/main" id="{BED5B00C-C024-BE46-B4B4-4B64F7CCE1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75706" y="92688"/>
            <a:ext cx="10515600" cy="1325563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r>
              <a:rPr lang="ga-IE" sz="3600">
                <a:effectLst/>
                <a:ea typeface="Arial Nova" panose="020B0504020202020204" pitchFamily="34" charset="0"/>
              </a:rPr>
              <a:t>Cuid 1: Ó Droichead go Cosán</a:t>
            </a:r>
            <a:br>
              <a:rPr lang="en-US" sz="3600">
                <a:cs typeface="Calibri"/>
              </a:rPr>
            </a:br>
            <a:r>
              <a:rPr lang="en-US" sz="3600">
                <a:cs typeface="Calibri"/>
              </a:rPr>
              <a:t>Section 1: </a:t>
            </a:r>
            <a:r>
              <a:rPr lang="en-US" sz="3600">
                <a:cs typeface="Calibri" panose="020F0502020204030204" pitchFamily="34" charset="0"/>
              </a:rPr>
              <a:t> </a:t>
            </a:r>
            <a:r>
              <a:rPr lang="en-US" sz="3600">
                <a:cs typeface="Calibri"/>
              </a:rPr>
              <a:t>From </a:t>
            </a:r>
            <a:r>
              <a:rPr lang="en-US" sz="3600" err="1">
                <a:cs typeface="Calibri"/>
              </a:rPr>
              <a:t>Droichead</a:t>
            </a:r>
            <a:r>
              <a:rPr lang="en-US" sz="3600">
                <a:cs typeface="Calibri"/>
              </a:rPr>
              <a:t> to </a:t>
            </a:r>
            <a:r>
              <a:rPr lang="en-US" sz="3600" err="1">
                <a:cs typeface="Calibri"/>
              </a:rPr>
              <a:t>Cosán</a:t>
            </a:r>
            <a:endParaRPr lang="en-IE" sz="3600">
              <a:cs typeface="Calibri"/>
            </a:endParaRPr>
          </a:p>
        </p:txBody>
      </p:sp>
      <p:pic>
        <p:nvPicPr>
          <p:cNvPr id="3" name="Content Placeholder 2"/>
          <p:cNvPicPr>
            <a:picLocks noGrp="1" noChangeAspect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3150" y="1709788"/>
            <a:ext cx="10045700" cy="4967033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19B3B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</p:spTree>
    <p:extLst>
      <p:ext uri="{BB962C8B-B14F-4D97-AF65-F5344CB8AC3E}">
        <p14:creationId xmlns:p14="http://schemas.microsoft.com/office/powerpoint/2010/main" val="403679191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 1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040" t="10642" r="32962" b="-165"/>
          <a:stretch/>
        </p:blipFill>
        <p:spPr>
          <a:xfrm flipH="1">
            <a:off x="0" y="0"/>
            <a:ext cx="3891489" cy="6889686"/>
          </a:xfrm>
          <a:custGeom>
            <a:avLst/>
            <a:gdLst>
              <a:gd name="connsiteX0" fmla="*/ 0 w 7733944"/>
              <a:gd name="connsiteY0" fmla="*/ 5759867 h 5759867"/>
              <a:gd name="connsiteX1" fmla="*/ 1439967 w 7733944"/>
              <a:gd name="connsiteY1" fmla="*/ 0 h 5759867"/>
              <a:gd name="connsiteX2" fmla="*/ 7733944 w 7733944"/>
              <a:gd name="connsiteY2" fmla="*/ 0 h 5759867"/>
              <a:gd name="connsiteX3" fmla="*/ 6293977 w 7733944"/>
              <a:gd name="connsiteY3" fmla="*/ 5759867 h 5759867"/>
              <a:gd name="connsiteX4" fmla="*/ 0 w 7733944"/>
              <a:gd name="connsiteY4" fmla="*/ 5759867 h 5759867"/>
              <a:gd name="connsiteX0" fmla="*/ 0 w 7743837"/>
              <a:gd name="connsiteY0" fmla="*/ 5759867 h 5768105"/>
              <a:gd name="connsiteX1" fmla="*/ 1439967 w 7743837"/>
              <a:gd name="connsiteY1" fmla="*/ 0 h 5768105"/>
              <a:gd name="connsiteX2" fmla="*/ 7733944 w 7743837"/>
              <a:gd name="connsiteY2" fmla="*/ 0 h 5768105"/>
              <a:gd name="connsiteX3" fmla="*/ 7743837 w 7743837"/>
              <a:gd name="connsiteY3" fmla="*/ 5768105 h 5768105"/>
              <a:gd name="connsiteX4" fmla="*/ 0 w 7743837"/>
              <a:gd name="connsiteY4" fmla="*/ 5759867 h 5768105"/>
              <a:gd name="connsiteX0" fmla="*/ 0 w 7743837"/>
              <a:gd name="connsiteY0" fmla="*/ 5759867 h 5768105"/>
              <a:gd name="connsiteX1" fmla="*/ 2300178 w 7743837"/>
              <a:gd name="connsiteY1" fmla="*/ 0 h 5768105"/>
              <a:gd name="connsiteX2" fmla="*/ 7733944 w 7743837"/>
              <a:gd name="connsiteY2" fmla="*/ 0 h 5768105"/>
              <a:gd name="connsiteX3" fmla="*/ 7743837 w 7743837"/>
              <a:gd name="connsiteY3" fmla="*/ 5768105 h 5768105"/>
              <a:gd name="connsiteX4" fmla="*/ 0 w 7743837"/>
              <a:gd name="connsiteY4" fmla="*/ 5759867 h 5768105"/>
              <a:gd name="connsiteX0" fmla="*/ 0 w 7743837"/>
              <a:gd name="connsiteY0" fmla="*/ 5773379 h 5781617"/>
              <a:gd name="connsiteX1" fmla="*/ 2444247 w 7743837"/>
              <a:gd name="connsiteY1" fmla="*/ 0 h 5781617"/>
              <a:gd name="connsiteX2" fmla="*/ 7733944 w 7743837"/>
              <a:gd name="connsiteY2" fmla="*/ 13512 h 5781617"/>
              <a:gd name="connsiteX3" fmla="*/ 7743837 w 7743837"/>
              <a:gd name="connsiteY3" fmla="*/ 5781617 h 5781617"/>
              <a:gd name="connsiteX4" fmla="*/ 0 w 7743837"/>
              <a:gd name="connsiteY4" fmla="*/ 5773379 h 5781617"/>
              <a:gd name="connsiteX0" fmla="*/ 0 w 7657396"/>
              <a:gd name="connsiteY0" fmla="*/ 5773379 h 5781617"/>
              <a:gd name="connsiteX1" fmla="*/ 2357806 w 7657396"/>
              <a:gd name="connsiteY1" fmla="*/ 0 h 5781617"/>
              <a:gd name="connsiteX2" fmla="*/ 7647503 w 7657396"/>
              <a:gd name="connsiteY2" fmla="*/ 13512 h 5781617"/>
              <a:gd name="connsiteX3" fmla="*/ 7657396 w 7657396"/>
              <a:gd name="connsiteY3" fmla="*/ 5781617 h 5781617"/>
              <a:gd name="connsiteX4" fmla="*/ 0 w 7657396"/>
              <a:gd name="connsiteY4" fmla="*/ 5773379 h 5781617"/>
              <a:gd name="connsiteX0" fmla="*/ 0 w 7657396"/>
              <a:gd name="connsiteY0" fmla="*/ 5773379 h 5781617"/>
              <a:gd name="connsiteX1" fmla="*/ 2012041 w 7657396"/>
              <a:gd name="connsiteY1" fmla="*/ 0 h 5781617"/>
              <a:gd name="connsiteX2" fmla="*/ 7647503 w 7657396"/>
              <a:gd name="connsiteY2" fmla="*/ 13512 h 5781617"/>
              <a:gd name="connsiteX3" fmla="*/ 7657396 w 7657396"/>
              <a:gd name="connsiteY3" fmla="*/ 5781617 h 5781617"/>
              <a:gd name="connsiteX4" fmla="*/ 0 w 7657396"/>
              <a:gd name="connsiteY4" fmla="*/ 5773379 h 5781617"/>
              <a:gd name="connsiteX0" fmla="*/ 0 w 7657396"/>
              <a:gd name="connsiteY0" fmla="*/ 5759867 h 5768105"/>
              <a:gd name="connsiteX1" fmla="*/ 3334001 w 7657396"/>
              <a:gd name="connsiteY1" fmla="*/ 2548 h 5768105"/>
              <a:gd name="connsiteX2" fmla="*/ 7647503 w 7657396"/>
              <a:gd name="connsiteY2" fmla="*/ 0 h 5768105"/>
              <a:gd name="connsiteX3" fmla="*/ 7657396 w 7657396"/>
              <a:gd name="connsiteY3" fmla="*/ 5768105 h 5768105"/>
              <a:gd name="connsiteX4" fmla="*/ 0 w 7657396"/>
              <a:gd name="connsiteY4" fmla="*/ 5759867 h 576810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657396" h="5768105">
                <a:moveTo>
                  <a:pt x="0" y="5759867"/>
                </a:moveTo>
                <a:lnTo>
                  <a:pt x="3334001" y="2548"/>
                </a:lnTo>
                <a:lnTo>
                  <a:pt x="7647503" y="0"/>
                </a:lnTo>
                <a:cubicBezTo>
                  <a:pt x="7650801" y="1922702"/>
                  <a:pt x="7654098" y="3845403"/>
                  <a:pt x="7657396" y="5768105"/>
                </a:cubicBezTo>
                <a:lnTo>
                  <a:pt x="0" y="5759867"/>
                </a:lnTo>
                <a:close/>
              </a:path>
            </a:pathLst>
          </a:custGeom>
        </p:spPr>
      </p:pic>
      <p:sp>
        <p:nvSpPr>
          <p:cNvPr id="5" name="Title"/>
          <p:cNvSpPr txBox="1">
            <a:spLocks/>
          </p:cNvSpPr>
          <p:nvPr/>
        </p:nvSpPr>
        <p:spPr>
          <a:xfrm>
            <a:off x="2620062" y="432627"/>
            <a:ext cx="6951875" cy="687148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ru-RU" sz="3800" b="1" kern="1200" baseline="0" dirty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lnSpc>
                <a:spcPct val="100000"/>
              </a:lnSpc>
            </a:pPr>
            <a:r>
              <a:rPr lang="ga-IE" sz="3600" b="0">
                <a:solidFill>
                  <a:srgbClr val="1987A8"/>
                </a:solidFill>
                <a:effectLst/>
                <a:latin typeface="+mn-lt"/>
                <a:ea typeface="Arial Nova" panose="020B0504020202020204" pitchFamily="34" charset="0"/>
                <a:cs typeface="Arial" panose="020B0604020202020204" pitchFamily="34" charset="0"/>
              </a:rPr>
              <a:t>Gairmiúlacht Múinteoirí</a:t>
            </a:r>
            <a:endParaRPr lang="en-IE" sz="3600" b="0" kern="0">
              <a:solidFill>
                <a:srgbClr val="1987A8"/>
              </a:solidFill>
              <a:latin typeface="+mn-lt"/>
              <a:cs typeface="Calibri" panose="020F0502020204030204" pitchFamily="34" charset="0"/>
              <a:sym typeface="Calibri"/>
            </a:endParaRPr>
          </a:p>
          <a:p>
            <a:pPr>
              <a:lnSpc>
                <a:spcPct val="100000"/>
              </a:lnSpc>
            </a:pPr>
            <a:r>
              <a:rPr lang="en-IE" sz="3600" b="0" kern="0">
                <a:solidFill>
                  <a:srgbClr val="1987A8"/>
                </a:solidFill>
                <a:latin typeface="+mn-lt"/>
                <a:cs typeface="Calibri" panose="020F0502020204030204" pitchFamily="34" charset="0"/>
                <a:sym typeface="Calibri"/>
              </a:rPr>
              <a:t>Teacher Professionalism</a:t>
            </a:r>
            <a:endParaRPr lang="en-GB" sz="3600" b="0">
              <a:solidFill>
                <a:srgbClr val="1987A8"/>
              </a:solidFill>
              <a:latin typeface="+mn-lt"/>
              <a:cs typeface="Calibri" panose="020F0502020204030204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327992" y="1896534"/>
            <a:ext cx="4291673" cy="4696998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71CF3EA7-9BC2-4320-9666-9C35B293347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417932" y="1676423"/>
            <a:ext cx="1682642" cy="22922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1961302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7" name="Google Shape;587;p31"/>
          <p:cNvSpPr/>
          <p:nvPr/>
        </p:nvSpPr>
        <p:spPr>
          <a:xfrm>
            <a:off x="360217" y="1122416"/>
            <a:ext cx="7457927" cy="55395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342900" marR="0" lvl="0" indent="-342900" algn="just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</a:pPr>
            <a:endParaRPr lang="en-GB" sz="2000" b="1">
              <a:solidFill>
                <a:schemeClr val="dk1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589" name="Google Shape;589;p31"/>
          <p:cNvSpPr txBox="1">
            <a:spLocks noGrp="1"/>
          </p:cNvSpPr>
          <p:nvPr>
            <p:ph type="title"/>
          </p:nvPr>
        </p:nvSpPr>
        <p:spPr>
          <a:xfrm>
            <a:off x="360217" y="204515"/>
            <a:ext cx="10515600" cy="109611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>
              <a:lnSpc>
                <a:spcPct val="100000"/>
              </a:lnSpc>
              <a:spcBef>
                <a:spcPts val="600"/>
              </a:spcBef>
              <a:spcAft>
                <a:spcPts val="600"/>
              </a:spcAft>
              <a:buClr>
                <a:schemeClr val="dk1"/>
              </a:buClr>
              <a:buSzPts val="4400"/>
            </a:pPr>
            <a:r>
              <a:rPr lang="ga-IE" sz="3600">
                <a:solidFill>
                  <a:srgbClr val="1987A8"/>
                </a:solidFill>
                <a:effectLst/>
                <a:ea typeface="Arial Nova" panose="020B0504020202020204" pitchFamily="34" charset="0"/>
                <a:cs typeface="Arial"/>
              </a:rPr>
              <a:t>Freagracht Ghairmiúil </a:t>
            </a:r>
            <a:r>
              <a:rPr lang="ga-IE" sz="3600">
                <a:solidFill>
                  <a:srgbClr val="1987A8"/>
                </a:solidFill>
                <a:ea typeface="Arial Nova" panose="020B0504020202020204" pitchFamily="34" charset="0"/>
                <a:cs typeface="Arial"/>
              </a:rPr>
              <a:t>- </a:t>
            </a:r>
            <a:r>
              <a:rPr lang="en-GB" sz="3600" err="1">
                <a:solidFill>
                  <a:srgbClr val="1987A8"/>
                </a:solidFill>
                <a:ea typeface="Arial Nova" panose="020B0504020202020204" pitchFamily="34" charset="0"/>
                <a:cs typeface="Arial"/>
              </a:rPr>
              <a:t>Foirm</a:t>
            </a:r>
            <a:r>
              <a:rPr lang="en-GB" sz="3600">
                <a:solidFill>
                  <a:srgbClr val="1987A8"/>
                </a:solidFill>
                <a:ea typeface="Arial Nova" panose="020B0504020202020204" pitchFamily="34" charset="0"/>
                <a:cs typeface="Arial"/>
              </a:rPr>
              <a:t> D a </a:t>
            </a:r>
            <a:r>
              <a:rPr lang="en-GB" sz="3600" err="1">
                <a:solidFill>
                  <a:srgbClr val="1987A8"/>
                </a:solidFill>
                <a:ea typeface="Arial Nova" panose="020B0504020202020204" pitchFamily="34" charset="0"/>
                <a:cs typeface="Arial"/>
              </a:rPr>
              <a:t>Chomhlánú</a:t>
            </a:r>
            <a:br>
              <a:rPr lang="en-IE" sz="3600" i="0" u="none" strike="noStrike" kern="1200" cap="none" spc="0" normalizeH="0" baseline="0" noProof="0">
                <a:ln>
                  <a:noFill/>
                </a:ln>
                <a:effectLst/>
                <a:uLnTx/>
                <a:uFillTx/>
                <a:ea typeface="+mn-ea"/>
                <a:cs typeface="Calibri" panose="020F0502020204030204" pitchFamily="34" charset="0"/>
              </a:rPr>
            </a:br>
            <a:r>
              <a:rPr kumimoji="0" lang="en-IE" sz="3600" i="0" u="none" strike="noStrike" kern="1200" cap="none" spc="0" normalizeH="0" baseline="0" noProof="0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ea typeface="+mn-ea"/>
                <a:cs typeface="Calibri"/>
              </a:rPr>
              <a:t>Professional Responsibility </a:t>
            </a:r>
            <a:r>
              <a:rPr lang="en-IE" sz="3600">
                <a:solidFill>
                  <a:srgbClr val="1987A8"/>
                </a:solidFill>
                <a:ea typeface="+mn-ea"/>
                <a:cs typeface="Calibri"/>
              </a:rPr>
              <a:t>- </a:t>
            </a:r>
            <a:r>
              <a:rPr lang="en-GB" sz="3600">
                <a:solidFill>
                  <a:srgbClr val="1987A8"/>
                </a:solidFill>
                <a:ea typeface="+mn-ea"/>
                <a:cs typeface="Arial"/>
              </a:rPr>
              <a:t>Completing Form D</a:t>
            </a:r>
            <a:endParaRPr lang="en-US" sz="3600">
              <a:solidFill>
                <a:srgbClr val="1987A8"/>
              </a:solidFill>
              <a:cs typeface="Arial" panose="020B0604020202020204"/>
            </a:endParaRPr>
          </a:p>
        </p:txBody>
      </p:sp>
      <p:pic>
        <p:nvPicPr>
          <p:cNvPr id="5" name="Picture 4" descr="A group of people holding hands&#10;&#10;Description automatically generated">
            <a:extLst>
              <a:ext uri="{FF2B5EF4-FFF2-40B4-BE49-F238E27FC236}">
                <a16:creationId xmlns:a16="http://schemas.microsoft.com/office/drawing/2014/main" id="{EC363445-74A7-94C3-2E11-CBA94FA5C1F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1194" y="6246783"/>
            <a:ext cx="638046" cy="579035"/>
          </a:xfrm>
          <a:prstGeom prst="rect">
            <a:avLst/>
          </a:prstGeom>
        </p:spPr>
      </p:pic>
      <p:pic>
        <p:nvPicPr>
          <p:cNvPr id="4" name="Picture 3" descr="A screenshot of a computer&#10;&#10;Description automatically generated">
            <a:hlinkClick r:id="rId4"/>
            <a:extLst>
              <a:ext uri="{FF2B5EF4-FFF2-40B4-BE49-F238E27FC236}">
                <a16:creationId xmlns:a16="http://schemas.microsoft.com/office/drawing/2014/main" id="{59EF5FD9-951A-E5E5-AEC0-C02130E4E287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455739" y="2020311"/>
            <a:ext cx="4580643" cy="3273368"/>
          </a:xfrm>
          <a:prstGeom prst="rect">
            <a:avLst/>
          </a:prstGeom>
          <a:ln w="57150">
            <a:solidFill>
              <a:srgbClr val="F19B3B"/>
            </a:solidFill>
          </a:ln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36AE1DE9-1598-A7FB-6D79-C2087790F8B1}"/>
              </a:ext>
            </a:extLst>
          </p:cNvPr>
          <p:cNvSpPr txBox="1"/>
          <p:nvPr/>
        </p:nvSpPr>
        <p:spPr>
          <a:xfrm>
            <a:off x="396" y="1677939"/>
            <a:ext cx="7448550" cy="3901837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256540" indent="-256540">
              <a:lnSpc>
                <a:spcPct val="150000"/>
              </a:lnSpc>
              <a:buChar char="•"/>
            </a:pPr>
            <a:r>
              <a:rPr lang="en-GB" sz="2400">
                <a:solidFill>
                  <a:srgbClr val="002060"/>
                </a:solidFill>
              </a:rPr>
              <a:t>Upload your cluster meeting certificate(s)​</a:t>
            </a:r>
            <a:endParaRPr lang="en-US" sz="2400">
              <a:solidFill>
                <a:srgbClr val="002060"/>
              </a:solidFill>
            </a:endParaRPr>
          </a:p>
          <a:p>
            <a:pPr marL="256540" indent="-256540">
              <a:lnSpc>
                <a:spcPct val="150000"/>
              </a:lnSpc>
              <a:buChar char="•"/>
            </a:pPr>
            <a:r>
              <a:rPr lang="en-GB" sz="2400">
                <a:solidFill>
                  <a:srgbClr val="002060"/>
                </a:solidFill>
              </a:rPr>
              <a:t>Input details of your professional learning activity​</a:t>
            </a:r>
            <a:endParaRPr lang="en-GB" sz="2400">
              <a:solidFill>
                <a:srgbClr val="002060"/>
              </a:solidFill>
              <a:cs typeface="Arial"/>
            </a:endParaRPr>
          </a:p>
          <a:p>
            <a:pPr marL="256540" indent="-256540">
              <a:lnSpc>
                <a:spcPct val="150000"/>
              </a:lnSpc>
              <a:buChar char="•"/>
            </a:pPr>
            <a:r>
              <a:rPr lang="en-GB" sz="2400">
                <a:solidFill>
                  <a:srgbClr val="002060"/>
                </a:solidFill>
              </a:rPr>
              <a:t>Identify your areas for future professional learning​</a:t>
            </a:r>
            <a:endParaRPr lang="en-GB" sz="2400">
              <a:solidFill>
                <a:srgbClr val="002060"/>
              </a:solidFill>
              <a:cs typeface="Arial"/>
            </a:endParaRPr>
          </a:p>
          <a:p>
            <a:pPr marL="256540" indent="-256540">
              <a:lnSpc>
                <a:spcPct val="150000"/>
              </a:lnSpc>
              <a:buChar char="•"/>
            </a:pPr>
            <a:r>
              <a:rPr lang="en-GB" sz="2400">
                <a:solidFill>
                  <a:srgbClr val="002060"/>
                </a:solidFill>
              </a:rPr>
              <a:t>Download and print the 5-page Joint Declaration​</a:t>
            </a:r>
            <a:endParaRPr lang="en-GB" sz="2400">
              <a:solidFill>
                <a:srgbClr val="002060"/>
              </a:solidFill>
              <a:cs typeface="Arial"/>
            </a:endParaRPr>
          </a:p>
          <a:p>
            <a:pPr marL="256540" indent="-256540">
              <a:lnSpc>
                <a:spcPct val="150000"/>
              </a:lnSpc>
              <a:buChar char="•"/>
            </a:pPr>
            <a:r>
              <a:rPr lang="en-GB" sz="2400">
                <a:solidFill>
                  <a:srgbClr val="002060"/>
                </a:solidFill>
              </a:rPr>
              <a:t>Review, sign and stamp the Joint Declaration -</a:t>
            </a:r>
            <a:r>
              <a:rPr lang="en-GB" sz="2400" i="1">
                <a:solidFill>
                  <a:srgbClr val="002060"/>
                </a:solidFill>
              </a:rPr>
              <a:t>(NQT &amp; a minimum of 2 PST members’ signatures) </a:t>
            </a:r>
            <a:r>
              <a:rPr lang="en-GB" sz="2400">
                <a:solidFill>
                  <a:srgbClr val="002060"/>
                </a:solidFill>
              </a:rPr>
              <a:t>​</a:t>
            </a:r>
            <a:endParaRPr lang="en-GB" sz="2400">
              <a:solidFill>
                <a:srgbClr val="002060"/>
              </a:solidFill>
              <a:cs typeface="Arial"/>
            </a:endParaRPr>
          </a:p>
          <a:p>
            <a:pPr marL="256540" indent="-256540">
              <a:lnSpc>
                <a:spcPct val="150000"/>
              </a:lnSpc>
              <a:buChar char="•"/>
            </a:pPr>
            <a:r>
              <a:rPr lang="en-GB" sz="2400">
                <a:solidFill>
                  <a:srgbClr val="002060"/>
                </a:solidFill>
              </a:rPr>
              <a:t>Upload the completed Joint Declaration​</a:t>
            </a:r>
            <a:endParaRPr lang="en-GB" sz="2400">
              <a:solidFill>
                <a:srgbClr val="002060"/>
              </a:solidFill>
              <a:cs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385614984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>
            <a:extLst>
              <a:ext uri="{FF2B5EF4-FFF2-40B4-BE49-F238E27FC236}">
                <a16:creationId xmlns:a16="http://schemas.microsoft.com/office/drawing/2014/main" id="{D67C5EA4-D210-2B4D-386D-3AB971C60A48}"/>
              </a:ext>
            </a:extLst>
          </p:cNvPr>
          <p:cNvSpPr/>
          <p:nvPr/>
        </p:nvSpPr>
        <p:spPr>
          <a:xfrm>
            <a:off x="332508" y="1600538"/>
            <a:ext cx="3754582" cy="4948193"/>
          </a:xfrm>
          <a:prstGeom prst="rect">
            <a:avLst/>
          </a:prstGeom>
          <a:solidFill>
            <a:srgbClr val="1987A8"/>
          </a:solidFill>
          <a:ln>
            <a:solidFill>
              <a:srgbClr val="1987A8"/>
            </a:solidFill>
          </a:ln>
          <a:effectLst>
            <a:softEdge rad="12700"/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CC1020D9-DABF-C15E-B135-258E061DF79B}"/>
              </a:ext>
            </a:extLst>
          </p:cNvPr>
          <p:cNvGrpSpPr/>
          <p:nvPr/>
        </p:nvGrpSpPr>
        <p:grpSpPr>
          <a:xfrm>
            <a:off x="1029786" y="2548389"/>
            <a:ext cx="2360025" cy="3052489"/>
            <a:chOff x="558197" y="1403788"/>
            <a:chExt cx="2562225" cy="3314700"/>
          </a:xfrm>
        </p:grpSpPr>
        <p:pic>
          <p:nvPicPr>
            <p:cNvPr id="2" name="!!Picture 1" descr="A blue and white cover with textstating t">
              <a:extLst>
                <a:ext uri="{FF2B5EF4-FFF2-40B4-BE49-F238E27FC236}">
                  <a16:creationId xmlns:a16="http://schemas.microsoft.com/office/drawing/2014/main" id="{19871586-F8B9-F3AB-8F92-08548C999ED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558197" y="1403788"/>
              <a:ext cx="2562225" cy="3314700"/>
            </a:xfrm>
            <a:prstGeom prst="rect">
              <a:avLst/>
            </a:prstGeom>
            <a:ln w="57150">
              <a:solidFill>
                <a:srgbClr val="F19B3B"/>
              </a:solidFill>
            </a:ln>
            <a:effectLst>
              <a:outerShdw blurRad="50800" dist="38100" dir="10800000" algn="r" rotWithShape="0">
                <a:prstClr val="black">
                  <a:alpha val="40000"/>
                </a:prstClr>
              </a:outerShdw>
            </a:effectLst>
          </p:spPr>
        </p:pic>
        <p:sp>
          <p:nvSpPr>
            <p:cNvPr id="3" name="Rectangle: Rounded Corners 2">
              <a:extLst>
                <a:ext uri="{FF2B5EF4-FFF2-40B4-BE49-F238E27FC236}">
                  <a16:creationId xmlns:a16="http://schemas.microsoft.com/office/drawing/2014/main" id="{F4E1807E-07F2-C07A-1C64-6466D8FCA553}"/>
                </a:ext>
              </a:extLst>
            </p:cNvPr>
            <p:cNvSpPr/>
            <p:nvPr/>
          </p:nvSpPr>
          <p:spPr>
            <a:xfrm>
              <a:off x="866205" y="4181230"/>
              <a:ext cx="1458871" cy="286564"/>
            </a:xfrm>
            <a:prstGeom prst="roundRect">
              <a:avLst/>
            </a:prstGeom>
            <a:solidFill>
              <a:srgbClr val="FDFDFD"/>
            </a:solidFill>
            <a:ln>
              <a:solidFill>
                <a:srgbClr val="FDFDFD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endParaRPr>
            </a:p>
          </p:txBody>
        </p:sp>
      </p:grpSp>
      <p:sp>
        <p:nvSpPr>
          <p:cNvPr id="5" name="Google Shape;265;p5">
            <a:extLst>
              <a:ext uri="{FF2B5EF4-FFF2-40B4-BE49-F238E27FC236}">
                <a16:creationId xmlns:a16="http://schemas.microsoft.com/office/drawing/2014/main" id="{846AE94B-D81B-9F27-493B-4441688E24C7}"/>
              </a:ext>
            </a:extLst>
          </p:cNvPr>
          <p:cNvSpPr txBox="1"/>
          <p:nvPr/>
        </p:nvSpPr>
        <p:spPr>
          <a:xfrm>
            <a:off x="332509" y="16791"/>
            <a:ext cx="8966200" cy="12002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400"/>
              <a:buFont typeface="Arial"/>
              <a:buNone/>
              <a:tabLst/>
              <a:defRPr/>
            </a:pPr>
            <a:r>
              <a:rPr lang="ga-IE" sz="3600">
                <a:solidFill>
                  <a:srgbClr val="1987A8"/>
                </a:solidFill>
                <a:effectLst/>
                <a:latin typeface="Arial"/>
                <a:ea typeface="Arial Nova" panose="020B0504020202020204" pitchFamily="34" charset="0"/>
                <a:cs typeface="Arial"/>
              </a:rPr>
              <a:t>An Fhoirm D ar Líne a </a:t>
            </a:r>
            <a:r>
              <a:rPr lang="ga-IE" sz="3600">
                <a:solidFill>
                  <a:srgbClr val="1987A8"/>
                </a:solidFill>
                <a:latin typeface="Arial"/>
                <a:ea typeface="Arial Nova" panose="020B0504020202020204" pitchFamily="34" charset="0"/>
                <a:cs typeface="Arial"/>
              </a:rPr>
              <a:t>Chomhlánú</a:t>
            </a:r>
            <a:endParaRPr kumimoji="0" lang="en-GB" sz="3600" i="0" u="none" strike="noStrike" kern="0" cap="none" spc="0" normalizeH="0" baseline="0" noProof="0">
              <a:ln>
                <a:noFill/>
              </a:ln>
              <a:solidFill>
                <a:srgbClr val="1987A8"/>
              </a:solidFill>
              <a:effectLst/>
              <a:uLnTx/>
              <a:uFillTx/>
              <a:latin typeface="Arial"/>
              <a:ea typeface="Calibri"/>
              <a:cs typeface="Arial"/>
              <a:sym typeface="Calibri"/>
            </a:endParaRPr>
          </a:p>
          <a:p>
            <a:pPr marL="0" marR="0" lvl="0" indent="0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400"/>
              <a:buFont typeface="Arial"/>
              <a:buNone/>
              <a:tabLst/>
              <a:defRPr/>
            </a:pPr>
            <a:r>
              <a:rPr kumimoji="0" lang="en-GB" sz="3600" i="0" u="none" strike="noStrike" kern="0" cap="none" spc="0" normalizeH="0" baseline="0" noProof="0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latin typeface="Arial"/>
                <a:ea typeface="Calibri"/>
                <a:cs typeface="Arial"/>
                <a:sym typeface="Calibri"/>
              </a:rPr>
              <a:t>Completing the Online Form D</a:t>
            </a:r>
            <a:endParaRPr kumimoji="0" lang="en-US" sz="3600" i="0" u="none" strike="noStrike" kern="0" cap="none" spc="0" normalizeH="0" baseline="0" noProof="0">
              <a:ln>
                <a:noFill/>
              </a:ln>
              <a:solidFill>
                <a:srgbClr val="1987A8"/>
              </a:solidFill>
              <a:effectLst/>
              <a:uLnTx/>
              <a:uFillTx/>
              <a:latin typeface="Arial"/>
              <a:ea typeface="Arial"/>
              <a:cs typeface="Arial"/>
            </a:endParaRPr>
          </a:p>
        </p:txBody>
      </p:sp>
      <p:graphicFrame>
        <p:nvGraphicFramePr>
          <p:cNvPr id="6" name="Diagram 5">
            <a:extLst>
              <a:ext uri="{FF2B5EF4-FFF2-40B4-BE49-F238E27FC236}">
                <a16:creationId xmlns:a16="http://schemas.microsoft.com/office/drawing/2014/main" id="{7003F26A-3D7C-4245-2483-2ED2F156D2C7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1300924777"/>
              </p:ext>
            </p:extLst>
          </p:nvPr>
        </p:nvGraphicFramePr>
        <p:xfrm>
          <a:off x="4561514" y="1600538"/>
          <a:ext cx="6600700" cy="475545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" r:lo="rId5" r:qs="rId6" r:cs="rId7"/>
          </a:graphicData>
        </a:graphic>
      </p:graphicFrame>
    </p:spTree>
    <p:extLst>
      <p:ext uri="{BB962C8B-B14F-4D97-AF65-F5344CB8AC3E}">
        <p14:creationId xmlns:p14="http://schemas.microsoft.com/office/powerpoint/2010/main" val="449143938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graphicEl>
                                              <a:dgm id="{54225730-8862-41CC-8DF2-DFBD430C4729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6">
                                            <p:graphicEl>
                                              <a:dgm id="{54225730-8862-41CC-8DF2-DFBD430C4729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">
                                            <p:graphicEl>
                                              <a:dgm id="{54225730-8862-41CC-8DF2-DFBD430C4729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6">
                                            <p:graphicEl>
                                              <a:dgm id="{54225730-8862-41CC-8DF2-DFBD430C4729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graphicEl>
                                              <a:dgm id="{DA2E528D-E563-4BF4-8A3C-D52DFF972AF4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6">
                                            <p:graphicEl>
                                              <a:dgm id="{DA2E528D-E563-4BF4-8A3C-D52DFF972AF4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6">
                                            <p:graphicEl>
                                              <a:dgm id="{DA2E528D-E563-4BF4-8A3C-D52DFF972AF4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6">
                                            <p:graphicEl>
                                              <a:dgm id="{DA2E528D-E563-4BF4-8A3C-D52DFF972AF4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graphicEl>
                                              <a:dgm id="{8FF8B669-93C6-46EC-8189-C20DC79F03D6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6">
                                            <p:graphicEl>
                                              <a:dgm id="{8FF8B669-93C6-46EC-8189-C20DC79F03D6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6">
                                            <p:graphicEl>
                                              <a:dgm id="{8FF8B669-93C6-46EC-8189-C20DC79F03D6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6">
                                            <p:graphicEl>
                                              <a:dgm id="{8FF8B669-93C6-46EC-8189-C20DC79F03D6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graphicEl>
                                              <a:dgm id="{F0A05E88-DE20-4099-A503-1554A99C4383}"/>
                                            </p:graphic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6">
                                            <p:graphicEl>
                                              <a:dgm id="{F0A05E88-DE20-4099-A503-1554A99C4383}"/>
                                            </p:graphic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6">
                                            <p:graphicEl>
                                              <a:dgm id="{F0A05E88-DE20-4099-A503-1554A99C4383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6">
                                            <p:graphicEl>
                                              <a:dgm id="{F0A05E88-DE20-4099-A503-1554A99C4383}"/>
                                            </p:graphic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6" grpId="0" uiExpand="1">
        <p:bldSub>
          <a:bldDgm bld="lvlOne"/>
        </p:bldSub>
      </p:bldGraphic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-2" y="996960"/>
            <a:ext cx="12185049" cy="5859483"/>
          </a:xfrm>
          <a:prstGeom prst="round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 sz="1350">
              <a:ln w="0"/>
              <a:solidFill>
                <a:prstClr val="black"/>
              </a:solidFill>
              <a:effectLst>
                <a:outerShdw blurRad="38100" dist="19050" dir="2700000" algn="tl" rotWithShape="0">
                  <a:prstClr val="black">
                    <a:alpha val="40000"/>
                  </a:prstClr>
                </a:outerShdw>
              </a:effectLst>
            </a:endParaRPr>
          </a:p>
        </p:txBody>
      </p:sp>
      <p:pic>
        <p:nvPicPr>
          <p:cNvPr id="5" name="Picture 2" descr="People Discussion, Meeting, Discussion, Team, People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28708" y="2818614"/>
            <a:ext cx="6242961" cy="3372223"/>
          </a:xfrm>
          <a:prstGeom prst="roundRect">
            <a:avLst>
              <a:gd name="adj" fmla="val 16667"/>
            </a:avLst>
          </a:prstGeom>
          <a:ln w="57150">
            <a:solidFill>
              <a:srgbClr val="F19B3B"/>
            </a:solidFill>
          </a:ln>
          <a:effectLst>
            <a:outerShdw blurRad="76200" dist="38100" dir="78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contrasting" dir="t">
              <a:rot lat="0" lon="0" rev="4200000"/>
            </a:lightRig>
          </a:scene3d>
          <a:sp3d prstMaterial="plastic">
            <a:bevelT w="381000" h="114300" prst="relaxedInset"/>
            <a:contourClr>
              <a:srgbClr val="969696"/>
            </a:contourClr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180064" y="1190216"/>
            <a:ext cx="11736515" cy="1302921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>
              <a:spcAft>
                <a:spcPts val="800"/>
              </a:spcAft>
            </a:pPr>
            <a:r>
              <a:rPr lang="ga-IE" sz="3600">
                <a:solidFill>
                  <a:srgbClr val="1987A8"/>
                </a:solidFill>
                <a:effectLst/>
                <a:latin typeface="+mj-lt"/>
                <a:ea typeface="Arial Nova" panose="020B0504020202020204" pitchFamily="34" charset="0"/>
                <a:cs typeface="Arial"/>
              </a:rPr>
              <a:t>Gairmiúlacht Múinteoirí</a:t>
            </a:r>
            <a:r>
              <a:rPr lang="ga-IE" sz="3600">
                <a:solidFill>
                  <a:srgbClr val="1987A8"/>
                </a:solidFill>
                <a:latin typeface="+mj-lt"/>
                <a:ea typeface="Arial Nova" panose="020B0504020202020204" pitchFamily="34" charset="0"/>
                <a:cs typeface="Arial"/>
              </a:rPr>
              <a:t> - </a:t>
            </a:r>
            <a:r>
              <a:rPr lang="ga-IE" sz="3600">
                <a:solidFill>
                  <a:srgbClr val="1987A8"/>
                </a:solidFill>
                <a:effectLst/>
                <a:latin typeface="+mj-lt"/>
                <a:ea typeface="Arial Nova" panose="020B0504020202020204" pitchFamily="34" charset="0"/>
                <a:cs typeface="Arial"/>
              </a:rPr>
              <a:t>Foghlaim </a:t>
            </a:r>
            <a:r>
              <a:rPr lang="ga-IE" sz="3600">
                <a:solidFill>
                  <a:srgbClr val="1987A8"/>
                </a:solidFill>
                <a:latin typeface="+mj-lt"/>
                <a:ea typeface="Arial Nova" panose="020B0504020202020204" pitchFamily="34" charset="0"/>
                <a:cs typeface="Arial"/>
              </a:rPr>
              <a:t>Ghairmiúil</a:t>
            </a:r>
            <a:r>
              <a:rPr lang="ga-IE" sz="3600">
                <a:solidFill>
                  <a:srgbClr val="1987A8"/>
                </a:solidFill>
                <a:effectLst/>
                <a:latin typeface="+mj-lt"/>
                <a:ea typeface="Arial Nova" panose="020B0504020202020204" pitchFamily="34" charset="0"/>
                <a:cs typeface="Arial"/>
              </a:rPr>
              <a:t> </a:t>
            </a:r>
            <a:r>
              <a:rPr lang="ga-IE" sz="3600">
                <a:solidFill>
                  <a:srgbClr val="1987A8"/>
                </a:solidFill>
                <a:latin typeface="+mj-lt"/>
                <a:ea typeface="Arial Nova" panose="020B0504020202020204" pitchFamily="34" charset="0"/>
                <a:cs typeface="Arial"/>
              </a:rPr>
              <a:t>Bhreise</a:t>
            </a:r>
            <a:endParaRPr lang="en-IE" sz="3600" kern="0">
              <a:solidFill>
                <a:srgbClr val="1987A8"/>
              </a:solidFill>
              <a:latin typeface="+mj-lt"/>
              <a:ea typeface="ＭＳ Ｐゴシック" pitchFamily="-112" charset="-128"/>
              <a:cs typeface="Arial"/>
            </a:endParaRPr>
          </a:p>
          <a:p>
            <a:r>
              <a:rPr lang="en-IE" sz="3600" kern="0">
                <a:solidFill>
                  <a:srgbClr val="1987A8"/>
                </a:solidFill>
                <a:latin typeface="+mj-lt"/>
                <a:ea typeface="ＭＳ Ｐゴシック"/>
                <a:cs typeface="Calibri"/>
                <a:sym typeface="Calibri"/>
              </a:rPr>
              <a:t>Teacher Professionalism - Further Professional Learning</a:t>
            </a:r>
            <a:r>
              <a:rPr lang="en-IE" sz="3200">
                <a:solidFill>
                  <a:srgbClr val="1987A8"/>
                </a:solidFill>
                <a:latin typeface="+mj-lt"/>
                <a:cs typeface="Calibri"/>
              </a:rPr>
              <a:t> </a:t>
            </a:r>
            <a:endParaRPr lang="en-IE" sz="3600" kern="0">
              <a:solidFill>
                <a:srgbClr val="1987A8"/>
              </a:solidFill>
              <a:latin typeface="+mj-lt"/>
              <a:ea typeface="ＭＳ Ｐゴシック"/>
              <a:cs typeface="Calibri"/>
            </a:endParaRPr>
          </a:p>
        </p:txBody>
      </p:sp>
      <p:pic>
        <p:nvPicPr>
          <p:cNvPr id="7" name="Picture 2" descr="Human Chain Emblem Logo - Free vector graphic on Pixabay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3444" y="5905355"/>
            <a:ext cx="730397" cy="5757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91705833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Icon  1"/>
          <p:cNvSpPr/>
          <p:nvPr/>
        </p:nvSpPr>
        <p:spPr>
          <a:xfrm rot="10800000" flipH="1">
            <a:off x="-429102" y="-39610"/>
            <a:ext cx="5664820" cy="6937220"/>
          </a:xfrm>
          <a:custGeom>
            <a:avLst/>
            <a:gdLst>
              <a:gd name="connsiteX0" fmla="*/ 0 w 6870357"/>
              <a:gd name="connsiteY0" fmla="*/ 0 h 6919784"/>
              <a:gd name="connsiteX1" fmla="*/ 6870357 w 6870357"/>
              <a:gd name="connsiteY1" fmla="*/ 0 h 6919784"/>
              <a:gd name="connsiteX2" fmla="*/ 6870357 w 6870357"/>
              <a:gd name="connsiteY2" fmla="*/ 6919784 h 6919784"/>
              <a:gd name="connsiteX3" fmla="*/ 0 w 6870357"/>
              <a:gd name="connsiteY3" fmla="*/ 6919784 h 6919784"/>
              <a:gd name="connsiteX4" fmla="*/ 0 w 6870357"/>
              <a:gd name="connsiteY4" fmla="*/ 0 h 6919784"/>
              <a:gd name="connsiteX0" fmla="*/ 0 w 6870357"/>
              <a:gd name="connsiteY0" fmla="*/ 0 h 6919784"/>
              <a:gd name="connsiteX1" fmla="*/ 6870357 w 6870357"/>
              <a:gd name="connsiteY1" fmla="*/ 0 h 6919784"/>
              <a:gd name="connsiteX2" fmla="*/ 5195466 w 6870357"/>
              <a:gd name="connsiteY2" fmla="*/ 6874517 h 6919784"/>
              <a:gd name="connsiteX3" fmla="*/ 0 w 6870357"/>
              <a:gd name="connsiteY3" fmla="*/ 6919784 h 6919784"/>
              <a:gd name="connsiteX4" fmla="*/ 0 w 6870357"/>
              <a:gd name="connsiteY4" fmla="*/ 0 h 6919784"/>
              <a:gd name="connsiteX0" fmla="*/ 0 w 6870357"/>
              <a:gd name="connsiteY0" fmla="*/ 0 h 6919784"/>
              <a:gd name="connsiteX1" fmla="*/ 6870357 w 6870357"/>
              <a:gd name="connsiteY1" fmla="*/ 0 h 6919784"/>
              <a:gd name="connsiteX2" fmla="*/ 4860487 w 6870357"/>
              <a:gd name="connsiteY2" fmla="*/ 6910731 h 6919784"/>
              <a:gd name="connsiteX3" fmla="*/ 0 w 6870357"/>
              <a:gd name="connsiteY3" fmla="*/ 6919784 h 6919784"/>
              <a:gd name="connsiteX4" fmla="*/ 0 w 6870357"/>
              <a:gd name="connsiteY4" fmla="*/ 0 h 6919784"/>
              <a:gd name="connsiteX0" fmla="*/ 0 w 7096693"/>
              <a:gd name="connsiteY0" fmla="*/ 0 h 6919784"/>
              <a:gd name="connsiteX1" fmla="*/ 7096693 w 7096693"/>
              <a:gd name="connsiteY1" fmla="*/ 0 h 6919784"/>
              <a:gd name="connsiteX2" fmla="*/ 4860487 w 7096693"/>
              <a:gd name="connsiteY2" fmla="*/ 6910731 h 6919784"/>
              <a:gd name="connsiteX3" fmla="*/ 0 w 7096693"/>
              <a:gd name="connsiteY3" fmla="*/ 6919784 h 6919784"/>
              <a:gd name="connsiteX4" fmla="*/ 0 w 7096693"/>
              <a:gd name="connsiteY4" fmla="*/ 0 h 6919784"/>
              <a:gd name="connsiteX0" fmla="*/ 0 w 7096693"/>
              <a:gd name="connsiteY0" fmla="*/ 0 h 6928837"/>
              <a:gd name="connsiteX1" fmla="*/ 7096693 w 7096693"/>
              <a:gd name="connsiteY1" fmla="*/ 0 h 6928837"/>
              <a:gd name="connsiteX2" fmla="*/ 5207986 w 7096693"/>
              <a:gd name="connsiteY2" fmla="*/ 6928837 h 6928837"/>
              <a:gd name="connsiteX3" fmla="*/ 0 w 7096693"/>
              <a:gd name="connsiteY3" fmla="*/ 6919784 h 6928837"/>
              <a:gd name="connsiteX4" fmla="*/ 0 w 7096693"/>
              <a:gd name="connsiteY4" fmla="*/ 0 h 6928837"/>
              <a:gd name="connsiteX0" fmla="*/ 0 w 7096693"/>
              <a:gd name="connsiteY0" fmla="*/ 0 h 6919784"/>
              <a:gd name="connsiteX1" fmla="*/ 7096693 w 7096693"/>
              <a:gd name="connsiteY1" fmla="*/ 0 h 6919784"/>
              <a:gd name="connsiteX2" fmla="*/ 4506111 w 7096693"/>
              <a:gd name="connsiteY2" fmla="*/ 6919214 h 6919784"/>
              <a:gd name="connsiteX3" fmla="*/ 0 w 7096693"/>
              <a:gd name="connsiteY3" fmla="*/ 6919784 h 6919784"/>
              <a:gd name="connsiteX4" fmla="*/ 0 w 7096693"/>
              <a:gd name="connsiteY4" fmla="*/ 0 h 6919784"/>
              <a:gd name="connsiteX0" fmla="*/ 0 w 6626766"/>
              <a:gd name="connsiteY0" fmla="*/ 0 h 6919784"/>
              <a:gd name="connsiteX1" fmla="*/ 6626766 w 6626766"/>
              <a:gd name="connsiteY1" fmla="*/ 9623 h 6919784"/>
              <a:gd name="connsiteX2" fmla="*/ 4506111 w 6626766"/>
              <a:gd name="connsiteY2" fmla="*/ 6919214 h 6919784"/>
              <a:gd name="connsiteX3" fmla="*/ 0 w 6626766"/>
              <a:gd name="connsiteY3" fmla="*/ 6919784 h 6919784"/>
              <a:gd name="connsiteX4" fmla="*/ 0 w 6626766"/>
              <a:gd name="connsiteY4" fmla="*/ 0 h 6919784"/>
              <a:gd name="connsiteX0" fmla="*/ 0 w 6305905"/>
              <a:gd name="connsiteY0" fmla="*/ 0 h 6919784"/>
              <a:gd name="connsiteX1" fmla="*/ 6305905 w 6305905"/>
              <a:gd name="connsiteY1" fmla="*/ 0 h 6919784"/>
              <a:gd name="connsiteX2" fmla="*/ 4506111 w 6305905"/>
              <a:gd name="connsiteY2" fmla="*/ 6919214 h 6919784"/>
              <a:gd name="connsiteX3" fmla="*/ 0 w 6305905"/>
              <a:gd name="connsiteY3" fmla="*/ 6919784 h 6919784"/>
              <a:gd name="connsiteX4" fmla="*/ 0 w 6305905"/>
              <a:gd name="connsiteY4" fmla="*/ 0 h 6919784"/>
              <a:gd name="connsiteX0" fmla="*/ 530404 w 6305905"/>
              <a:gd name="connsiteY0" fmla="*/ 346442 h 6919784"/>
              <a:gd name="connsiteX1" fmla="*/ 6305905 w 6305905"/>
              <a:gd name="connsiteY1" fmla="*/ 0 h 6919784"/>
              <a:gd name="connsiteX2" fmla="*/ 4506111 w 6305905"/>
              <a:gd name="connsiteY2" fmla="*/ 6919214 h 6919784"/>
              <a:gd name="connsiteX3" fmla="*/ 0 w 6305905"/>
              <a:gd name="connsiteY3" fmla="*/ 6919784 h 6919784"/>
              <a:gd name="connsiteX4" fmla="*/ 530404 w 6305905"/>
              <a:gd name="connsiteY4" fmla="*/ 346442 h 6919784"/>
              <a:gd name="connsiteX0" fmla="*/ 333958 w 6305905"/>
              <a:gd name="connsiteY0" fmla="*/ 0 h 6929407"/>
              <a:gd name="connsiteX1" fmla="*/ 6305905 w 6305905"/>
              <a:gd name="connsiteY1" fmla="*/ 9623 h 6929407"/>
              <a:gd name="connsiteX2" fmla="*/ 4506111 w 6305905"/>
              <a:gd name="connsiteY2" fmla="*/ 6928837 h 6929407"/>
              <a:gd name="connsiteX3" fmla="*/ 0 w 6305905"/>
              <a:gd name="connsiteY3" fmla="*/ 6929407 h 6929407"/>
              <a:gd name="connsiteX4" fmla="*/ 333958 w 6305905"/>
              <a:gd name="connsiteY4" fmla="*/ 0 h 6929407"/>
              <a:gd name="connsiteX0" fmla="*/ 0 w 5971947"/>
              <a:gd name="connsiteY0" fmla="*/ 0 h 6928837"/>
              <a:gd name="connsiteX1" fmla="*/ 5971947 w 5971947"/>
              <a:gd name="connsiteY1" fmla="*/ 9623 h 6928837"/>
              <a:gd name="connsiteX2" fmla="*/ 4172153 w 5971947"/>
              <a:gd name="connsiteY2" fmla="*/ 6928837 h 6928837"/>
              <a:gd name="connsiteX3" fmla="*/ 923295 w 5971947"/>
              <a:gd name="connsiteY3" fmla="*/ 5976692 h 6928837"/>
              <a:gd name="connsiteX4" fmla="*/ 0 w 5971947"/>
              <a:gd name="connsiteY4" fmla="*/ 0 h 6928837"/>
              <a:gd name="connsiteX0" fmla="*/ 6548 w 5978495"/>
              <a:gd name="connsiteY0" fmla="*/ 0 h 6939030"/>
              <a:gd name="connsiteX1" fmla="*/ 5978495 w 5978495"/>
              <a:gd name="connsiteY1" fmla="*/ 9623 h 6939030"/>
              <a:gd name="connsiteX2" fmla="*/ 4178701 w 5978495"/>
              <a:gd name="connsiteY2" fmla="*/ 6928837 h 6939030"/>
              <a:gd name="connsiteX3" fmla="*/ 0 w 5978495"/>
              <a:gd name="connsiteY3" fmla="*/ 6939030 h 6939030"/>
              <a:gd name="connsiteX4" fmla="*/ 6548 w 5978495"/>
              <a:gd name="connsiteY4" fmla="*/ 0 h 6939030"/>
              <a:gd name="connsiteX0" fmla="*/ 2 w 5971949"/>
              <a:gd name="connsiteY0" fmla="*/ 0 h 6930476"/>
              <a:gd name="connsiteX1" fmla="*/ 5971949 w 5971949"/>
              <a:gd name="connsiteY1" fmla="*/ 9623 h 6930476"/>
              <a:gd name="connsiteX2" fmla="*/ 4172155 w 5971949"/>
              <a:gd name="connsiteY2" fmla="*/ 6928837 h 6930476"/>
              <a:gd name="connsiteX3" fmla="*/ 2275133 w 5971949"/>
              <a:gd name="connsiteY3" fmla="*/ 6930476 h 6930476"/>
              <a:gd name="connsiteX4" fmla="*/ 2 w 5971949"/>
              <a:gd name="connsiteY4" fmla="*/ 0 h 6930476"/>
              <a:gd name="connsiteX0" fmla="*/ 4 w 5971951"/>
              <a:gd name="connsiteY0" fmla="*/ 0 h 6930476"/>
              <a:gd name="connsiteX1" fmla="*/ 5971951 w 5971951"/>
              <a:gd name="connsiteY1" fmla="*/ 9623 h 6930476"/>
              <a:gd name="connsiteX2" fmla="*/ 4172157 w 5971951"/>
              <a:gd name="connsiteY2" fmla="*/ 6928837 h 6930476"/>
              <a:gd name="connsiteX3" fmla="*/ 726853 w 5971951"/>
              <a:gd name="connsiteY3" fmla="*/ 6930476 h 6930476"/>
              <a:gd name="connsiteX4" fmla="*/ 4 w 5971951"/>
              <a:gd name="connsiteY4" fmla="*/ 0 h 6930476"/>
              <a:gd name="connsiteX0" fmla="*/ 1543189 w 5245098"/>
              <a:gd name="connsiteY0" fmla="*/ 0 h 6930476"/>
              <a:gd name="connsiteX1" fmla="*/ 5245098 w 5245098"/>
              <a:gd name="connsiteY1" fmla="*/ 9623 h 6930476"/>
              <a:gd name="connsiteX2" fmla="*/ 3445304 w 5245098"/>
              <a:gd name="connsiteY2" fmla="*/ 6928837 h 6930476"/>
              <a:gd name="connsiteX3" fmla="*/ 0 w 5245098"/>
              <a:gd name="connsiteY3" fmla="*/ 6930476 h 6930476"/>
              <a:gd name="connsiteX4" fmla="*/ 1543189 w 5245098"/>
              <a:gd name="connsiteY4" fmla="*/ 0 h 6930476"/>
              <a:gd name="connsiteX0" fmla="*/ 6547 w 5245098"/>
              <a:gd name="connsiteY0" fmla="*/ 0 h 6921922"/>
              <a:gd name="connsiteX1" fmla="*/ 5245098 w 5245098"/>
              <a:gd name="connsiteY1" fmla="*/ 1069 h 6921922"/>
              <a:gd name="connsiteX2" fmla="*/ 3445304 w 5245098"/>
              <a:gd name="connsiteY2" fmla="*/ 6920283 h 6921922"/>
              <a:gd name="connsiteX3" fmla="*/ 0 w 5245098"/>
              <a:gd name="connsiteY3" fmla="*/ 6921922 h 6921922"/>
              <a:gd name="connsiteX4" fmla="*/ 6547 w 5245098"/>
              <a:gd name="connsiteY4" fmla="*/ 0 h 692192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245098" h="6921922">
                <a:moveTo>
                  <a:pt x="6547" y="0"/>
                </a:moveTo>
                <a:lnTo>
                  <a:pt x="5245098" y="1069"/>
                </a:lnTo>
                <a:lnTo>
                  <a:pt x="3445304" y="6920283"/>
                </a:lnTo>
                <a:lnTo>
                  <a:pt x="0" y="6921922"/>
                </a:lnTo>
                <a:cubicBezTo>
                  <a:pt x="2183" y="4608912"/>
                  <a:pt x="4364" y="2313010"/>
                  <a:pt x="6547" y="0"/>
                </a:cubicBezTo>
                <a:close/>
              </a:path>
            </a:pathLst>
          </a:custGeom>
          <a:solidFill>
            <a:srgbClr val="1987A8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 sz="1350">
              <a:ln w="0"/>
              <a:solidFill>
                <a:prstClr val="black"/>
              </a:solidFill>
              <a:effectLst>
                <a:outerShdw blurRad="38100" dist="19050" dir="2700000" algn="tl" rotWithShape="0">
                  <a:prstClr val="black">
                    <a:alpha val="40000"/>
                  </a:prstClr>
                </a:outerShdw>
              </a:effectLst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3559293" y="148422"/>
            <a:ext cx="9681429" cy="2431435"/>
          </a:xfrm>
          <a:prstGeom prst="rect">
            <a:avLst/>
          </a:prstGeom>
        </p:spPr>
        <p:txBody>
          <a:bodyPr wrap="square" lIns="91440" tIns="45720" rIns="91440" bIns="45720" anchor="t">
            <a:spAutoFit/>
          </a:bodyPr>
          <a:lstStyle/>
          <a:p>
            <a:r>
              <a:rPr lang="ga-IE" sz="3000">
                <a:solidFill>
                  <a:srgbClr val="1987A8"/>
                </a:solidFill>
                <a:effectLst/>
                <a:latin typeface="Arial"/>
                <a:ea typeface="Arial Nova" panose="020B0504020202020204" pitchFamily="34" charset="0"/>
                <a:cs typeface="Arial"/>
              </a:rPr>
              <a:t>Machnamh ar Ghairmiúlacht Múinteoirí</a:t>
            </a:r>
            <a:endParaRPr lang="en-IE" sz="3000">
              <a:solidFill>
                <a:srgbClr val="1987A8"/>
              </a:solidFill>
              <a:latin typeface="Arial"/>
              <a:cs typeface="Arial"/>
              <a:sym typeface="Calibri"/>
            </a:endParaRPr>
          </a:p>
          <a:p>
            <a:r>
              <a:rPr lang="en-IE" sz="3000">
                <a:solidFill>
                  <a:srgbClr val="1987A8"/>
                </a:solidFill>
                <a:latin typeface="Arial"/>
                <a:cs typeface="Arial"/>
                <a:sym typeface="Calibri"/>
              </a:rPr>
              <a:t>Teacher Professionalism Reflection</a:t>
            </a:r>
            <a:br>
              <a:rPr lang="en-IE" sz="4400" b="1">
                <a:latin typeface="+mj-lt"/>
                <a:cs typeface="Calibri"/>
              </a:rPr>
            </a:br>
            <a:endParaRPr lang="en-IE" sz="4400">
              <a:solidFill>
                <a:sysClr val="windowText" lastClr="000000"/>
              </a:solidFill>
              <a:latin typeface="+mj-lt"/>
            </a:endParaRPr>
          </a:p>
          <a:p>
            <a:pPr algn="ctr"/>
            <a:r>
              <a:rPr lang="en-IE" sz="4400" b="1" kern="0">
                <a:solidFill>
                  <a:srgbClr val="17365D"/>
                </a:solidFill>
                <a:latin typeface="Calibri"/>
                <a:ea typeface="ＭＳ Ｐゴシック"/>
                <a:cs typeface="Calibri"/>
                <a:sym typeface="Calibri"/>
              </a:rPr>
              <a:t> </a:t>
            </a:r>
            <a:endParaRPr lang="en-IE" sz="4400" b="1">
              <a:solidFill>
                <a:prstClr val="white"/>
              </a:solidFill>
              <a:ea typeface="ＭＳ Ｐゴシック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5078300" y="1631031"/>
            <a:ext cx="8149507" cy="4308872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 lvl="0">
              <a:buClr>
                <a:srgbClr val="002060"/>
              </a:buClr>
              <a:buSzPts val="2800"/>
            </a:pPr>
            <a:r>
              <a:rPr lang="en-GB" sz="3200" kern="0">
                <a:solidFill>
                  <a:srgbClr val="002060"/>
                </a:solidFill>
                <a:latin typeface="+mj-lt"/>
                <a:ea typeface="Calibri"/>
                <a:cs typeface="Calibri"/>
                <a:sym typeface="Calibri"/>
              </a:rPr>
              <a:t>1. What will I discuss with my PST?</a:t>
            </a:r>
            <a:endParaRPr lang="en-GB" sz="3200" kern="0">
              <a:solidFill>
                <a:srgbClr val="002060"/>
              </a:solidFill>
              <a:latin typeface="+mj-lt"/>
              <a:ea typeface="Calibri"/>
              <a:cs typeface="Calibri"/>
            </a:endParaRPr>
          </a:p>
          <a:p>
            <a:pPr marL="514350" lvl="0" indent="-336550">
              <a:buClr>
                <a:srgbClr val="000000"/>
              </a:buClr>
              <a:buSzPts val="2800"/>
            </a:pPr>
            <a:endParaRPr lang="en-GB" sz="3200" kern="0">
              <a:solidFill>
                <a:srgbClr val="002060"/>
              </a:solidFill>
              <a:latin typeface="+mj-lt"/>
              <a:ea typeface="Calibri"/>
              <a:cs typeface="Calibri"/>
              <a:sym typeface="Calibri"/>
            </a:endParaRPr>
          </a:p>
          <a:p>
            <a:pPr lvl="0">
              <a:buClr>
                <a:srgbClr val="000000"/>
              </a:buClr>
              <a:buSzPts val="2800"/>
            </a:pPr>
            <a:r>
              <a:rPr lang="en-GB" sz="3200" kern="0">
                <a:solidFill>
                  <a:srgbClr val="002060"/>
                </a:solidFill>
                <a:latin typeface="+mj-lt"/>
                <a:ea typeface="Calibri"/>
                <a:cs typeface="Calibri"/>
                <a:sym typeface="Calibri"/>
              </a:rPr>
              <a:t>2. What will my next steps be to          </a:t>
            </a:r>
            <a:endParaRPr lang="en-GB" sz="3200" kern="0">
              <a:solidFill>
                <a:srgbClr val="002060"/>
              </a:solidFill>
              <a:latin typeface="+mj-lt"/>
              <a:ea typeface="Calibri"/>
              <a:cs typeface="Calibri"/>
            </a:endParaRPr>
          </a:p>
          <a:p>
            <a:pPr lvl="0">
              <a:buClr>
                <a:srgbClr val="000000"/>
              </a:buClr>
              <a:buSzPts val="2800"/>
            </a:pPr>
            <a:r>
              <a:rPr lang="en-GB" sz="3200" kern="0">
                <a:solidFill>
                  <a:srgbClr val="002060"/>
                </a:solidFill>
                <a:latin typeface="+mj-lt"/>
                <a:ea typeface="Calibri"/>
                <a:cs typeface="Calibri"/>
                <a:sym typeface="Calibri"/>
              </a:rPr>
              <a:t>    further develop this area/these                                 </a:t>
            </a:r>
            <a:endParaRPr lang="en-GB" sz="3200" kern="0">
              <a:solidFill>
                <a:srgbClr val="002060"/>
              </a:solidFill>
              <a:latin typeface="+mj-lt"/>
              <a:ea typeface="Calibri"/>
              <a:cs typeface="Calibri"/>
            </a:endParaRPr>
          </a:p>
          <a:p>
            <a:pPr lvl="0">
              <a:buClr>
                <a:srgbClr val="000000"/>
              </a:buClr>
              <a:buSzPts val="2800"/>
            </a:pPr>
            <a:r>
              <a:rPr lang="en-GB" sz="3200" kern="0">
                <a:solidFill>
                  <a:srgbClr val="002060"/>
                </a:solidFill>
                <a:latin typeface="+mj-lt"/>
                <a:ea typeface="Calibri"/>
                <a:cs typeface="Calibri"/>
                <a:sym typeface="Calibri"/>
              </a:rPr>
              <a:t>    areas of professional learning/</a:t>
            </a:r>
            <a:endParaRPr lang="en-GB" sz="3200" kern="0">
              <a:solidFill>
                <a:srgbClr val="002060"/>
              </a:solidFill>
              <a:latin typeface="+mj-lt"/>
              <a:ea typeface="Calibri"/>
              <a:cs typeface="Calibri"/>
            </a:endParaRPr>
          </a:p>
          <a:p>
            <a:pPr lvl="0">
              <a:buClr>
                <a:srgbClr val="000000"/>
              </a:buClr>
              <a:buSzPts val="2800"/>
            </a:pPr>
            <a:r>
              <a:rPr lang="en-GB" sz="3200" kern="0">
                <a:solidFill>
                  <a:srgbClr val="002060"/>
                </a:solidFill>
                <a:latin typeface="+mj-lt"/>
                <a:ea typeface="Calibri"/>
                <a:cs typeface="Calibri"/>
                <a:sym typeface="Calibri"/>
              </a:rPr>
              <a:t>    areas of interest?</a:t>
            </a:r>
            <a:endParaRPr lang="en-GB" sz="3200" kern="0">
              <a:solidFill>
                <a:srgbClr val="002060"/>
              </a:solidFill>
              <a:latin typeface="+mj-lt"/>
              <a:ea typeface="Calibri"/>
              <a:cs typeface="Calibri"/>
            </a:endParaRPr>
          </a:p>
          <a:p>
            <a:pPr lvl="0">
              <a:buClr>
                <a:srgbClr val="000000"/>
              </a:buClr>
              <a:buSzPts val="2800"/>
            </a:pPr>
            <a:endParaRPr lang="en-GB" sz="3200" kern="0">
              <a:solidFill>
                <a:srgbClr val="002060"/>
              </a:solidFill>
              <a:latin typeface="+mj-lt"/>
              <a:ea typeface="Calibri"/>
              <a:cs typeface="Calibri"/>
              <a:sym typeface="Calibri"/>
            </a:endParaRPr>
          </a:p>
          <a:p>
            <a:pPr lvl="0">
              <a:buClr>
                <a:srgbClr val="000000"/>
              </a:buClr>
              <a:buSzPts val="2800"/>
            </a:pPr>
            <a:endParaRPr lang="en-GB" sz="3200" kern="0">
              <a:solidFill>
                <a:srgbClr val="002060"/>
              </a:solidFill>
              <a:latin typeface="+mj-lt"/>
              <a:ea typeface="Calibri"/>
              <a:cs typeface="Calibri"/>
              <a:sym typeface="Calibri"/>
            </a:endParaRPr>
          </a:p>
          <a:p>
            <a:endParaRPr lang="en-IE">
              <a:latin typeface="+mj-lt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086119" y="4669337"/>
            <a:ext cx="1873564" cy="2060737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rgbClr val="F19B3B"/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  <a:scene3d>
            <a:camera prst="orthographicFront"/>
            <a:lightRig rig="threePt" dir="t"/>
          </a:scene3d>
          <a:sp3d>
            <a:bevelT/>
          </a:sp3d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14401" y="1107009"/>
            <a:ext cx="1766523" cy="1933362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rgbClr val="F19B3B"/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68725B42-4F02-4C7C-8AB0-648E9C54B48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9340" y="4186989"/>
            <a:ext cx="4321698" cy="1713883"/>
          </a:xfrm>
          <a:prstGeom prst="rect">
            <a:avLst/>
          </a:prstGeom>
          <a:ln w="57150">
            <a:solidFill>
              <a:srgbClr val="F19B3B"/>
            </a:solidFill>
          </a:ln>
        </p:spPr>
      </p:pic>
      <p:pic>
        <p:nvPicPr>
          <p:cNvPr id="9" name="Picture 8" descr="C:\Users\Elizabeth\AppData\Local\Microsoft\Windows\INetCache\Content.MSO\60DF523B.tmp">
            <a:extLst>
              <a:ext uri="{FF2B5EF4-FFF2-40B4-BE49-F238E27FC236}">
                <a16:creationId xmlns:a16="http://schemas.microsoft.com/office/drawing/2014/main" id="{3B6FBB07-74FA-4095-8468-8319AF5F05B2}"/>
              </a:ext>
            </a:extLst>
          </p:cNvPr>
          <p:cNvPicPr/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8049" y="6115170"/>
            <a:ext cx="766352" cy="600317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230983957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>
            <a:extLst>
              <a:ext uri="{FF2B5EF4-FFF2-40B4-BE49-F238E27FC236}">
                <a16:creationId xmlns:a16="http://schemas.microsoft.com/office/drawing/2014/main" id="{BED5B00C-C024-BE46-B4B4-4B64F7CCE1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557" y="0"/>
            <a:ext cx="10515600" cy="1325563"/>
          </a:xfrm>
        </p:spPr>
        <p:txBody>
          <a:bodyPr>
            <a:normAutofit/>
          </a:bodyPr>
          <a:lstStyle/>
          <a:p>
            <a:pPr>
              <a:lnSpc>
                <a:spcPct val="100000"/>
              </a:lnSpc>
            </a:pPr>
            <a:r>
              <a:rPr lang="ga-IE" sz="3600">
                <a:effectLst/>
                <a:ea typeface="Arial" panose="020B0604020202020204" pitchFamily="34" charset="0"/>
              </a:rPr>
              <a:t>Cuid 2</a:t>
            </a:r>
            <a:r>
              <a:rPr lang="en-GB" sz="3600">
                <a:effectLst/>
                <a:ea typeface="Arial" panose="020B0604020202020204" pitchFamily="34" charset="0"/>
              </a:rPr>
              <a:t>: </a:t>
            </a:r>
            <a:r>
              <a:rPr lang="ga-IE" sz="3600">
                <a:effectLst/>
                <a:ea typeface="Arial" panose="020B0604020202020204" pitchFamily="34" charset="0"/>
              </a:rPr>
              <a:t>Cad is Folláine ann?</a:t>
            </a:r>
            <a:br>
              <a:rPr lang="en-US" sz="3600">
                <a:cs typeface="Calibri"/>
              </a:rPr>
            </a:br>
            <a:r>
              <a:rPr lang="en-US" sz="3600">
                <a:cs typeface="Calibri"/>
              </a:rPr>
              <a:t>Section 2: What is Wellbeing?</a:t>
            </a:r>
            <a:endParaRPr lang="en-IE" sz="3600">
              <a:cs typeface="Calibri"/>
            </a:endParaRPr>
          </a:p>
        </p:txBody>
      </p:sp>
      <p:pic>
        <p:nvPicPr>
          <p:cNvPr id="4" name="Content Placeholder 2" descr="A person raising her hands in a classroom&#10;&#10;AI-generated content may be incorrect.">
            <a:extLst>
              <a:ext uri="{FF2B5EF4-FFF2-40B4-BE49-F238E27FC236}">
                <a16:creationId xmlns:a16="http://schemas.microsoft.com/office/drawing/2014/main" id="{1ADAD8B3-0CB4-0647-0514-04433965DED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3150" y="1526344"/>
            <a:ext cx="10045700" cy="4967033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19B3B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</p:spTree>
    <p:extLst>
      <p:ext uri="{BB962C8B-B14F-4D97-AF65-F5344CB8AC3E}">
        <p14:creationId xmlns:p14="http://schemas.microsoft.com/office/powerpoint/2010/main" val="1039426568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211553" y="104547"/>
            <a:ext cx="9892144" cy="187743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ga-IE" sz="3600">
                <a:solidFill>
                  <a:schemeClr val="bg1"/>
                </a:solidFill>
                <a:effectLst/>
                <a:latin typeface="+mj-lt"/>
                <a:ea typeface="Arial" panose="020B0604020202020204" pitchFamily="34" charset="0"/>
                <a:cs typeface="Arial" panose="020B0604020202020204" pitchFamily="34" charset="0"/>
              </a:rPr>
              <a:t>Cad é an tuiscint atá agat den 'fholláine'?</a:t>
            </a:r>
            <a:endParaRPr lang="en-IE" sz="3600" kern="0">
              <a:solidFill>
                <a:schemeClr val="bg1"/>
              </a:solidFill>
              <a:latin typeface="+mj-lt"/>
              <a:ea typeface="ＭＳ Ｐゴシック" pitchFamily="-112" charset="-128"/>
              <a:cs typeface="Calibri"/>
              <a:sym typeface="Calibri"/>
            </a:endParaRPr>
          </a:p>
          <a:p>
            <a:pPr lvl="0"/>
            <a:r>
              <a:rPr lang="en-IE" sz="3600" kern="0">
                <a:solidFill>
                  <a:schemeClr val="bg1"/>
                </a:solidFill>
                <a:latin typeface="+mj-lt"/>
                <a:ea typeface="ＭＳ Ｐゴシック" pitchFamily="-112" charset="-128"/>
                <a:cs typeface="Calibri"/>
                <a:sym typeface="Calibri"/>
              </a:rPr>
              <a:t>What does ‘wellbeing’</a:t>
            </a:r>
            <a:r>
              <a:rPr lang="en-IE" sz="3600" i="1" kern="0">
                <a:solidFill>
                  <a:schemeClr val="bg1"/>
                </a:solidFill>
                <a:latin typeface="+mj-lt"/>
                <a:ea typeface="ＭＳ Ｐゴシック" pitchFamily="-112" charset="-128"/>
                <a:cs typeface="Calibri"/>
                <a:sym typeface="Calibri"/>
              </a:rPr>
              <a:t> </a:t>
            </a:r>
            <a:r>
              <a:rPr lang="en-IE" sz="3600" kern="0">
                <a:solidFill>
                  <a:schemeClr val="bg1"/>
                </a:solidFill>
                <a:latin typeface="+mj-lt"/>
                <a:ea typeface="ＭＳ Ｐゴシック" pitchFamily="-112" charset="-128"/>
                <a:cs typeface="Calibri"/>
                <a:sym typeface="Calibri"/>
              </a:rPr>
              <a:t>mean to you?</a:t>
            </a:r>
            <a:endParaRPr lang="en-GB" sz="3600">
              <a:solidFill>
                <a:schemeClr val="bg1"/>
              </a:solidFill>
              <a:latin typeface="+mj-lt"/>
              <a:ea typeface="Calibri"/>
              <a:cs typeface="Calibri"/>
              <a:sym typeface="Calibri"/>
            </a:endParaRPr>
          </a:p>
          <a:p>
            <a:pPr algn="ctr"/>
            <a:endParaRPr lang="en-IE" sz="4400" b="1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5" name="Picture 2" descr="Human Chain Emblem Logo - Free vector graphic on Pixabay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1658" y="6136586"/>
            <a:ext cx="730397" cy="5757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Google Shape;78;p13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371894" y="1437025"/>
            <a:ext cx="2257425" cy="2954758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rgbClr val="F19B3B"/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832057" y="1442316"/>
            <a:ext cx="2099179" cy="2988754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rgbClr val="F19B3B"/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197912" y="1900232"/>
            <a:ext cx="3796175" cy="3624268"/>
          </a:xfrm>
          <a:prstGeom prst="ellipse">
            <a:avLst/>
          </a:prstGeom>
          <a:ln>
            <a:solidFill>
              <a:srgbClr val="FFC000"/>
            </a:solidFill>
          </a:ln>
          <a:effectLst>
            <a:softEdge rad="112500"/>
          </a:effectLst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528AA4CC-9DBE-424F-9A10-9195026A0016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374514" y="2830055"/>
            <a:ext cx="1978286" cy="3075842"/>
          </a:xfrm>
          <a:prstGeom prst="round2DiagRect">
            <a:avLst>
              <a:gd name="adj1" fmla="val 22053"/>
              <a:gd name="adj2" fmla="val 0"/>
            </a:avLst>
          </a:prstGeom>
          <a:solidFill>
            <a:srgbClr val="002060"/>
          </a:solidFill>
          <a:ln w="88900" cap="sq">
            <a:solidFill>
              <a:srgbClr val="F19B3B"/>
            </a:solidFill>
            <a:miter lim="800000"/>
          </a:ln>
          <a:effectLst>
            <a:glow>
              <a:srgbClr val="002060"/>
            </a:glow>
            <a:outerShdw blurRad="254000" algn="tl" rotWithShape="0">
              <a:srgbClr val="002060">
                <a:alpha val="43000"/>
              </a:srgbClr>
            </a:outerShdw>
          </a:effectLst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99F3E71A-D1DE-4236-ABC9-76AEFD1E2D35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9136667" y="3901756"/>
            <a:ext cx="2775757" cy="2004141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rgbClr val="F19B3B"/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302349444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52512" y="168763"/>
            <a:ext cx="9892144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ga-IE" sz="3600">
                <a:solidFill>
                  <a:schemeClr val="bg1"/>
                </a:solidFill>
                <a:effectLst/>
                <a:latin typeface="+mj-lt"/>
                <a:ea typeface="Arial" panose="020B0604020202020204" pitchFamily="34" charset="0"/>
                <a:cs typeface="Arial" panose="020B0604020202020204" pitchFamily="34" charset="0"/>
              </a:rPr>
              <a:t>Féinfheasacht</a:t>
            </a:r>
            <a:endParaRPr lang="en-IE" sz="3600" kern="0">
              <a:solidFill>
                <a:schemeClr val="bg1"/>
              </a:solidFill>
              <a:latin typeface="+mj-lt"/>
              <a:ea typeface="ＭＳ Ｐゴシック" pitchFamily="-112" charset="-128"/>
              <a:cs typeface="Calibri"/>
              <a:sym typeface="Calibri"/>
            </a:endParaRPr>
          </a:p>
          <a:p>
            <a:r>
              <a:rPr lang="en-IE" sz="3600" kern="0">
                <a:solidFill>
                  <a:schemeClr val="bg1"/>
                </a:solidFill>
                <a:latin typeface="+mj-lt"/>
                <a:ea typeface="ＭＳ Ｐゴシック" pitchFamily="-112" charset="-128"/>
                <a:cs typeface="Calibri"/>
                <a:sym typeface="Calibri"/>
              </a:rPr>
              <a:t>Self-awareness</a:t>
            </a:r>
            <a:endParaRPr lang="en-IE" sz="3600">
              <a:solidFill>
                <a:schemeClr val="bg1"/>
              </a:solidFill>
              <a:latin typeface="+mj-lt"/>
              <a:cs typeface="Calibri" panose="020F0502020204030204" pitchFamily="34" charset="0"/>
            </a:endParaRPr>
          </a:p>
        </p:txBody>
      </p:sp>
      <p:pic>
        <p:nvPicPr>
          <p:cNvPr id="3" name="Google Shape;254;p13">
            <a:hlinkClick r:id="rId3"/>
          </p:cNvPr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2804134" y="1714802"/>
            <a:ext cx="6587837" cy="4585937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rnd">
            <a:solidFill>
              <a:srgbClr val="FFFFFF"/>
            </a:solidFill>
          </a:ln>
          <a:effectLst>
            <a:outerShdw blurRad="50000" algn="tl" rotWithShape="0">
              <a:srgbClr val="000000">
                <a:alpha val="41000"/>
              </a:srgbClr>
            </a:outerShdw>
          </a:effectLst>
          <a:scene3d>
            <a:camera prst="orthographicFront"/>
            <a:lightRig rig="twoPt" dir="t">
              <a:rot lat="0" lon="0" rev="7800000"/>
            </a:lightRig>
          </a:scene3d>
          <a:sp3d contourW="6350">
            <a:bevelT w="50800" h="16510"/>
            <a:contourClr>
              <a:srgbClr val="C0C0C0"/>
            </a:contourClr>
          </a:sp3d>
        </p:spPr>
      </p:pic>
      <p:pic>
        <p:nvPicPr>
          <p:cNvPr id="4" name="Picture 2" descr="Human Chain Emblem Logo - Free vector graphic on Pixabay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1658" y="6136586"/>
            <a:ext cx="730397" cy="5757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116639077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Diagram 3"/>
          <p:cNvGraphicFramePr/>
          <p:nvPr>
            <p:extLst>
              <p:ext uri="{D42A27DB-BD31-4B8C-83A1-F6EECF244321}">
                <p14:modId xmlns:p14="http://schemas.microsoft.com/office/powerpoint/2010/main" val="566437695"/>
              </p:ext>
            </p:extLst>
          </p:nvPr>
        </p:nvGraphicFramePr>
        <p:xfrm>
          <a:off x="3486150" y="1200329"/>
          <a:ext cx="9093462" cy="550026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sp>
        <p:nvSpPr>
          <p:cNvPr id="5" name="TextBox 4"/>
          <p:cNvSpPr txBox="1"/>
          <p:nvPr/>
        </p:nvSpPr>
        <p:spPr>
          <a:xfrm>
            <a:off x="2868941" y="0"/>
            <a:ext cx="6857857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ga-IE" sz="3600">
                <a:solidFill>
                  <a:schemeClr val="bg1"/>
                </a:solidFill>
                <a:effectLst/>
                <a:latin typeface="+mj-lt"/>
                <a:ea typeface="Arial" panose="020B0604020202020204" pitchFamily="34" charset="0"/>
                <a:cs typeface="Arial" panose="020B0604020202020204" pitchFamily="34" charset="0"/>
              </a:rPr>
              <a:t>Faisnéis Mhothúchánach</a:t>
            </a:r>
            <a:endParaRPr lang="en-IE" sz="3600">
              <a:solidFill>
                <a:schemeClr val="bg1"/>
              </a:solidFill>
              <a:latin typeface="+mj-lt"/>
              <a:ea typeface="Arial" panose="020B0604020202020204" pitchFamily="34" charset="0"/>
              <a:cs typeface="Arial" panose="020B0604020202020204" pitchFamily="34" charset="0"/>
            </a:endParaRPr>
          </a:p>
          <a:p>
            <a:pPr>
              <a:defRPr/>
            </a:pPr>
            <a:r>
              <a:rPr kumimoji="0" lang="en-IE" sz="3600" i="0" u="none" strike="noStrike" kern="1200" cap="none" spc="0" normalizeH="0" baseline="0" noProof="0">
                <a:ln w="0"/>
                <a:solidFill>
                  <a:schemeClr val="bg1"/>
                </a:solidFill>
                <a:effectLst/>
                <a:uLnTx/>
                <a:uFillTx/>
                <a:latin typeface="+mj-lt"/>
                <a:ea typeface="+mn-ea"/>
                <a:cs typeface="Calibri" panose="020F0502020204030204" pitchFamily="34" charset="0"/>
              </a:rPr>
              <a:t>Emotional Intelligence</a:t>
            </a:r>
          </a:p>
        </p:txBody>
      </p:sp>
      <p:pic>
        <p:nvPicPr>
          <p:cNvPr id="7" name="Picture  1"/>
          <p:cNvPicPr>
            <a:picLocks noChangeAspect="1"/>
          </p:cNvPicPr>
          <p:nvPr/>
        </p:nvPicPr>
        <p:blipFill rotWithShape="1"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040" t="10642" r="32962" b="-165"/>
          <a:stretch/>
        </p:blipFill>
        <p:spPr>
          <a:xfrm flipH="1">
            <a:off x="-2" y="0"/>
            <a:ext cx="4549699" cy="6889686"/>
          </a:xfrm>
          <a:custGeom>
            <a:avLst/>
            <a:gdLst>
              <a:gd name="connsiteX0" fmla="*/ 0 w 7733944"/>
              <a:gd name="connsiteY0" fmla="*/ 5759867 h 5759867"/>
              <a:gd name="connsiteX1" fmla="*/ 1439967 w 7733944"/>
              <a:gd name="connsiteY1" fmla="*/ 0 h 5759867"/>
              <a:gd name="connsiteX2" fmla="*/ 7733944 w 7733944"/>
              <a:gd name="connsiteY2" fmla="*/ 0 h 5759867"/>
              <a:gd name="connsiteX3" fmla="*/ 6293977 w 7733944"/>
              <a:gd name="connsiteY3" fmla="*/ 5759867 h 5759867"/>
              <a:gd name="connsiteX4" fmla="*/ 0 w 7733944"/>
              <a:gd name="connsiteY4" fmla="*/ 5759867 h 5759867"/>
              <a:gd name="connsiteX0" fmla="*/ 0 w 7743837"/>
              <a:gd name="connsiteY0" fmla="*/ 5759867 h 5768105"/>
              <a:gd name="connsiteX1" fmla="*/ 1439967 w 7743837"/>
              <a:gd name="connsiteY1" fmla="*/ 0 h 5768105"/>
              <a:gd name="connsiteX2" fmla="*/ 7733944 w 7743837"/>
              <a:gd name="connsiteY2" fmla="*/ 0 h 5768105"/>
              <a:gd name="connsiteX3" fmla="*/ 7743837 w 7743837"/>
              <a:gd name="connsiteY3" fmla="*/ 5768105 h 5768105"/>
              <a:gd name="connsiteX4" fmla="*/ 0 w 7743837"/>
              <a:gd name="connsiteY4" fmla="*/ 5759867 h 5768105"/>
              <a:gd name="connsiteX0" fmla="*/ 0 w 7743837"/>
              <a:gd name="connsiteY0" fmla="*/ 5759867 h 5768105"/>
              <a:gd name="connsiteX1" fmla="*/ 2300178 w 7743837"/>
              <a:gd name="connsiteY1" fmla="*/ 0 h 5768105"/>
              <a:gd name="connsiteX2" fmla="*/ 7733944 w 7743837"/>
              <a:gd name="connsiteY2" fmla="*/ 0 h 5768105"/>
              <a:gd name="connsiteX3" fmla="*/ 7743837 w 7743837"/>
              <a:gd name="connsiteY3" fmla="*/ 5768105 h 5768105"/>
              <a:gd name="connsiteX4" fmla="*/ 0 w 7743837"/>
              <a:gd name="connsiteY4" fmla="*/ 5759867 h 5768105"/>
              <a:gd name="connsiteX0" fmla="*/ 0 w 7743837"/>
              <a:gd name="connsiteY0" fmla="*/ 5773379 h 5781617"/>
              <a:gd name="connsiteX1" fmla="*/ 2444247 w 7743837"/>
              <a:gd name="connsiteY1" fmla="*/ 0 h 5781617"/>
              <a:gd name="connsiteX2" fmla="*/ 7733944 w 7743837"/>
              <a:gd name="connsiteY2" fmla="*/ 13512 h 5781617"/>
              <a:gd name="connsiteX3" fmla="*/ 7743837 w 7743837"/>
              <a:gd name="connsiteY3" fmla="*/ 5781617 h 5781617"/>
              <a:gd name="connsiteX4" fmla="*/ 0 w 7743837"/>
              <a:gd name="connsiteY4" fmla="*/ 5773379 h 5781617"/>
              <a:gd name="connsiteX0" fmla="*/ 0 w 7657396"/>
              <a:gd name="connsiteY0" fmla="*/ 5773379 h 5781617"/>
              <a:gd name="connsiteX1" fmla="*/ 2357806 w 7657396"/>
              <a:gd name="connsiteY1" fmla="*/ 0 h 5781617"/>
              <a:gd name="connsiteX2" fmla="*/ 7647503 w 7657396"/>
              <a:gd name="connsiteY2" fmla="*/ 13512 h 5781617"/>
              <a:gd name="connsiteX3" fmla="*/ 7657396 w 7657396"/>
              <a:gd name="connsiteY3" fmla="*/ 5781617 h 5781617"/>
              <a:gd name="connsiteX4" fmla="*/ 0 w 7657396"/>
              <a:gd name="connsiteY4" fmla="*/ 5773379 h 5781617"/>
              <a:gd name="connsiteX0" fmla="*/ 0 w 7657396"/>
              <a:gd name="connsiteY0" fmla="*/ 5773379 h 5781617"/>
              <a:gd name="connsiteX1" fmla="*/ 2012041 w 7657396"/>
              <a:gd name="connsiteY1" fmla="*/ 0 h 5781617"/>
              <a:gd name="connsiteX2" fmla="*/ 7647503 w 7657396"/>
              <a:gd name="connsiteY2" fmla="*/ 13512 h 5781617"/>
              <a:gd name="connsiteX3" fmla="*/ 7657396 w 7657396"/>
              <a:gd name="connsiteY3" fmla="*/ 5781617 h 5781617"/>
              <a:gd name="connsiteX4" fmla="*/ 0 w 7657396"/>
              <a:gd name="connsiteY4" fmla="*/ 5773379 h 5781617"/>
              <a:gd name="connsiteX0" fmla="*/ 0 w 7657396"/>
              <a:gd name="connsiteY0" fmla="*/ 5759867 h 5768105"/>
              <a:gd name="connsiteX1" fmla="*/ 3334001 w 7657396"/>
              <a:gd name="connsiteY1" fmla="*/ 2548 h 5768105"/>
              <a:gd name="connsiteX2" fmla="*/ 7647503 w 7657396"/>
              <a:gd name="connsiteY2" fmla="*/ 0 h 5768105"/>
              <a:gd name="connsiteX3" fmla="*/ 7657396 w 7657396"/>
              <a:gd name="connsiteY3" fmla="*/ 5768105 h 5768105"/>
              <a:gd name="connsiteX4" fmla="*/ 0 w 7657396"/>
              <a:gd name="connsiteY4" fmla="*/ 5759867 h 576810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657396" h="5768105">
                <a:moveTo>
                  <a:pt x="0" y="5759867"/>
                </a:moveTo>
                <a:lnTo>
                  <a:pt x="3334001" y="2548"/>
                </a:lnTo>
                <a:lnTo>
                  <a:pt x="7647503" y="0"/>
                </a:lnTo>
                <a:cubicBezTo>
                  <a:pt x="7650801" y="1922702"/>
                  <a:pt x="7654098" y="3845403"/>
                  <a:pt x="7657396" y="5768105"/>
                </a:cubicBezTo>
                <a:lnTo>
                  <a:pt x="0" y="5759867"/>
                </a:lnTo>
                <a:close/>
              </a:path>
            </a:pathLst>
          </a:custGeom>
        </p:spPr>
      </p:pic>
    </p:spTree>
    <p:extLst>
      <p:ext uri="{BB962C8B-B14F-4D97-AF65-F5344CB8AC3E}">
        <p14:creationId xmlns:p14="http://schemas.microsoft.com/office/powerpoint/2010/main" val="114508819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>
            <a:extLst>
              <a:ext uri="{FF2B5EF4-FFF2-40B4-BE49-F238E27FC236}">
                <a16:creationId xmlns:a16="http://schemas.microsoft.com/office/drawing/2014/main" id="{BED5B00C-C024-BE46-B4B4-4B64F7CCE1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4944" y="-1380"/>
            <a:ext cx="10981266" cy="1325563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r>
              <a:rPr lang="ga-IE" sz="3200">
                <a:effectLst/>
                <a:latin typeface="Arial"/>
                <a:ea typeface="Arial" panose="020B0604020202020204" pitchFamily="34" charset="0"/>
                <a:cs typeface="Arial"/>
              </a:rPr>
              <a:t>Cuid 3: Comhpháirteanna </a:t>
            </a:r>
            <a:r>
              <a:rPr lang="ga-IE" sz="3200" err="1">
                <a:effectLst/>
                <a:latin typeface="Arial"/>
                <a:ea typeface="Arial" panose="020B0604020202020204" pitchFamily="34" charset="0"/>
                <a:cs typeface="Arial"/>
              </a:rPr>
              <a:t>d'Fholláine</a:t>
            </a:r>
            <a:r>
              <a:rPr lang="ga-IE" sz="3200">
                <a:effectLst/>
                <a:latin typeface="Arial"/>
                <a:ea typeface="Arial" panose="020B0604020202020204" pitchFamily="34" charset="0"/>
                <a:cs typeface="Arial"/>
              </a:rPr>
              <a:t> a Fhiosrú</a:t>
            </a:r>
            <a:br>
              <a:rPr lang="en-GB" sz="3600">
                <a:effectLst/>
                <a:latin typeface="Arial" panose="020B0604020202020204" pitchFamily="34" charset="0"/>
                <a:ea typeface="Arial" panose="020B0604020202020204" pitchFamily="34" charset="0"/>
                <a:cs typeface="Arial" panose="020B0604020202020204" pitchFamily="34" charset="0"/>
              </a:rPr>
            </a:br>
            <a:r>
              <a:rPr lang="en-US" sz="3200">
                <a:latin typeface="Arial"/>
                <a:cs typeface="Arial"/>
              </a:rPr>
              <a:t>Section 3: Exploring Components of Wellbeing</a:t>
            </a:r>
            <a:endParaRPr lang="en-IE" sz="3200">
              <a:latin typeface="Arial"/>
              <a:cs typeface="Arial"/>
            </a:endParaRPr>
          </a:p>
        </p:txBody>
      </p:sp>
      <p:pic>
        <p:nvPicPr>
          <p:cNvPr id="4" name="Content Placeholder 2" descr="A person raising her hands in a classroom&#10;&#10;AI-generated content may be incorrect.">
            <a:extLst>
              <a:ext uri="{FF2B5EF4-FFF2-40B4-BE49-F238E27FC236}">
                <a16:creationId xmlns:a16="http://schemas.microsoft.com/office/drawing/2014/main" id="{01CD90EF-EFB4-53A6-4587-73ADE569037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3150" y="1526343"/>
            <a:ext cx="10045700" cy="4967033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19B3B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</p:spTree>
    <p:extLst>
      <p:ext uri="{BB962C8B-B14F-4D97-AF65-F5344CB8AC3E}">
        <p14:creationId xmlns:p14="http://schemas.microsoft.com/office/powerpoint/2010/main" val="367558627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ounded Rectangle 9"/>
          <p:cNvSpPr/>
          <p:nvPr/>
        </p:nvSpPr>
        <p:spPr>
          <a:xfrm>
            <a:off x="1472044" y="1253800"/>
            <a:ext cx="9247909" cy="4929178"/>
          </a:xfrm>
          <a:prstGeom prst="roundRect">
            <a:avLst/>
          </a:prstGeom>
          <a:solidFill>
            <a:schemeClr val="bg1"/>
          </a:solidFill>
          <a:ln w="57150">
            <a:solidFill>
              <a:srgbClr val="F19B3B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spcBef>
                <a:spcPts val="480"/>
              </a:spcBef>
              <a:buClr>
                <a:srgbClr val="17375E"/>
              </a:buClr>
              <a:buSzPts val="3000"/>
            </a:pPr>
            <a:r>
              <a:rPr lang="en-IE" sz="2400" kern="0">
                <a:solidFill>
                  <a:srgbClr val="17375E"/>
                </a:solidFill>
                <a:latin typeface="Calibri"/>
                <a:cs typeface="Calibri"/>
                <a:sym typeface="Calibri"/>
              </a:rPr>
              <a:t>                                                                 </a:t>
            </a:r>
          </a:p>
          <a:p>
            <a:pPr lvl="0">
              <a:buClr>
                <a:srgbClr val="000000"/>
              </a:buClr>
            </a:pPr>
            <a:endParaRPr lang="en-IE" sz="1400" kern="0">
              <a:solidFill>
                <a:srgbClr val="000000"/>
              </a:solidFill>
              <a:latin typeface="Arial"/>
              <a:cs typeface="Arial"/>
              <a:sym typeface="Arial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200185" y="17861"/>
            <a:ext cx="12284065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ga-IE" sz="3600">
                <a:solidFill>
                  <a:schemeClr val="bg1"/>
                </a:solidFill>
                <a:effectLst/>
                <a:latin typeface="+mj-lt"/>
                <a:ea typeface="Arial" panose="020B0604020202020204" pitchFamily="34" charset="0"/>
                <a:cs typeface="Arial" panose="020B0604020202020204" pitchFamily="34" charset="0"/>
              </a:rPr>
              <a:t>Comhpháirteanna d'Fholláine an Mhúinteora</a:t>
            </a:r>
            <a:endParaRPr lang="en-IE" sz="3600">
              <a:solidFill>
                <a:schemeClr val="bg1"/>
              </a:solidFill>
              <a:effectLst/>
              <a:latin typeface="+mj-lt"/>
              <a:ea typeface="Times New Roman" panose="02020603050405020304" pitchFamily="18" charset="0"/>
              <a:cs typeface="Arial" panose="020B0604020202020204" pitchFamily="34" charset="0"/>
            </a:endParaRPr>
          </a:p>
          <a:p>
            <a:r>
              <a:rPr lang="en-IE" sz="3600">
                <a:solidFill>
                  <a:schemeClr val="bg1"/>
                </a:solidFill>
                <a:latin typeface="+mj-lt"/>
                <a:cs typeface="Calibri" panose="020F0502020204030204" pitchFamily="34" charset="0"/>
              </a:rPr>
              <a:t>Components of Teacher Wellbeing</a:t>
            </a:r>
          </a:p>
        </p:txBody>
      </p:sp>
      <p:pic>
        <p:nvPicPr>
          <p:cNvPr id="7" name="Picture 2" descr="Human Chain Emblem Logo - Free vector graphic on Pixabay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1658" y="6136586"/>
            <a:ext cx="730397" cy="5757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0026041" y="5035042"/>
            <a:ext cx="1532447" cy="1389411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rgbClr val="F19B3B"/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sp>
        <p:nvSpPr>
          <p:cNvPr id="9" name="TextBox 8"/>
          <p:cNvSpPr txBox="1"/>
          <p:nvPr/>
        </p:nvSpPr>
        <p:spPr>
          <a:xfrm>
            <a:off x="1924643" y="1510751"/>
            <a:ext cx="8342714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3200" b="1" kern="0">
                <a:solidFill>
                  <a:srgbClr val="002060"/>
                </a:solidFill>
                <a:latin typeface="+mj-lt"/>
                <a:ea typeface="ＭＳ Ｐゴシック" pitchFamily="-112" charset="-128"/>
                <a:cs typeface="Calibri"/>
                <a:sym typeface="Calibri"/>
              </a:rPr>
              <a:t>What practical strategies can you put in place to support your wellbeing?</a:t>
            </a:r>
            <a:br>
              <a:rPr lang="en-GB" sz="3200" kern="0">
                <a:solidFill>
                  <a:srgbClr val="17375E"/>
                </a:solidFill>
                <a:latin typeface="+mj-lt"/>
                <a:ea typeface="ＭＳ Ｐゴシック" pitchFamily="-112" charset="-128"/>
                <a:cs typeface="Calibri"/>
                <a:sym typeface="Calibri"/>
              </a:rPr>
            </a:br>
            <a:endParaRPr lang="en-IE" sz="3200">
              <a:latin typeface="+mj-lt"/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1950026" y="2638318"/>
            <a:ext cx="8291946" cy="44755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 algn="ctr">
              <a:lnSpc>
                <a:spcPct val="150000"/>
              </a:lnSpc>
              <a:spcBef>
                <a:spcPts val="480"/>
              </a:spcBef>
              <a:buClr>
                <a:srgbClr val="17375E"/>
              </a:buClr>
              <a:buSzPts val="3000"/>
            </a:pPr>
            <a:r>
              <a:rPr lang="en-IE" sz="3200" kern="0">
                <a:solidFill>
                  <a:srgbClr val="002060"/>
                </a:solidFill>
                <a:latin typeface="+mj-lt"/>
                <a:cs typeface="Calibri"/>
                <a:sym typeface="Calibri"/>
              </a:rPr>
              <a:t>Work-Life Balance</a:t>
            </a:r>
          </a:p>
          <a:p>
            <a:pPr lvl="0" algn="ctr">
              <a:lnSpc>
                <a:spcPct val="150000"/>
              </a:lnSpc>
              <a:spcBef>
                <a:spcPts val="480"/>
              </a:spcBef>
              <a:buClr>
                <a:srgbClr val="17375E"/>
              </a:buClr>
              <a:buSzPts val="3000"/>
            </a:pPr>
            <a:r>
              <a:rPr lang="en-IE" sz="3200" kern="0">
                <a:solidFill>
                  <a:srgbClr val="002060"/>
                </a:solidFill>
                <a:latin typeface="+mj-lt"/>
                <a:cs typeface="Calibri"/>
                <a:sym typeface="Calibri"/>
              </a:rPr>
              <a:t>Time Management</a:t>
            </a:r>
          </a:p>
          <a:p>
            <a:pPr algn="ctr">
              <a:lnSpc>
                <a:spcPct val="150000"/>
              </a:lnSpc>
              <a:spcBef>
                <a:spcPts val="480"/>
              </a:spcBef>
              <a:buClr>
                <a:srgbClr val="17375E"/>
              </a:buClr>
              <a:buSzPts val="3000"/>
            </a:pPr>
            <a:r>
              <a:rPr lang="en-IE" sz="3200">
                <a:solidFill>
                  <a:srgbClr val="002060"/>
                </a:solidFill>
                <a:latin typeface="+mj-lt"/>
                <a:cs typeface="Calibri"/>
                <a:sym typeface="Calibri"/>
              </a:rPr>
              <a:t>Stress Management</a:t>
            </a:r>
          </a:p>
          <a:p>
            <a:pPr algn="ctr">
              <a:lnSpc>
                <a:spcPct val="150000"/>
              </a:lnSpc>
              <a:spcBef>
                <a:spcPts val="480"/>
              </a:spcBef>
              <a:buClr>
                <a:srgbClr val="17375E"/>
              </a:buClr>
              <a:buSzPts val="3000"/>
            </a:pPr>
            <a:r>
              <a:rPr lang="en-IE" sz="3200">
                <a:solidFill>
                  <a:srgbClr val="002060"/>
                </a:solidFill>
                <a:latin typeface="+mj-lt"/>
                <a:cs typeface="Calibri"/>
                <a:sym typeface="Calibri"/>
              </a:rPr>
              <a:t>Voice Care</a:t>
            </a:r>
            <a:endParaRPr lang="en-IE" sz="3200">
              <a:solidFill>
                <a:srgbClr val="17375E"/>
              </a:solidFill>
              <a:latin typeface="+mj-lt"/>
              <a:cs typeface="Calibri"/>
              <a:sym typeface="Calibri"/>
            </a:endParaRPr>
          </a:p>
          <a:p>
            <a:pPr lvl="0" algn="ctr">
              <a:spcBef>
                <a:spcPts val="480"/>
              </a:spcBef>
              <a:buClr>
                <a:srgbClr val="17375E"/>
              </a:buClr>
              <a:buSzPts val="3000"/>
            </a:pPr>
            <a:r>
              <a:rPr lang="en-IE" sz="3000" kern="0">
                <a:solidFill>
                  <a:srgbClr val="002060"/>
                </a:solidFill>
                <a:latin typeface="+mj-lt"/>
                <a:cs typeface="Calibri"/>
                <a:sym typeface="Calibri"/>
              </a:rPr>
              <a:t> </a:t>
            </a:r>
            <a:endParaRPr lang="en-IE" sz="2400" kern="0">
              <a:solidFill>
                <a:srgbClr val="17375E"/>
              </a:solidFill>
              <a:latin typeface="+mj-lt"/>
              <a:cs typeface="Calibri"/>
              <a:sym typeface="Calibri"/>
            </a:endParaRPr>
          </a:p>
          <a:p>
            <a:pPr lvl="0">
              <a:spcBef>
                <a:spcPts val="480"/>
              </a:spcBef>
              <a:buClr>
                <a:srgbClr val="17375E"/>
              </a:buClr>
              <a:buSzPts val="3000"/>
            </a:pPr>
            <a:endParaRPr lang="en-IE" sz="2400" kern="0">
              <a:solidFill>
                <a:srgbClr val="002060"/>
              </a:solidFill>
              <a:latin typeface="+mj-lt"/>
              <a:cs typeface="Calibri"/>
              <a:sym typeface="Calibri"/>
            </a:endParaRPr>
          </a:p>
          <a:p>
            <a:endParaRPr lang="en-IE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161921276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1000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1000"/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72" descr="Time, Work, Clock, Coffee, Planning, Home, Office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813" b="7813"/>
          <a:stretch>
            <a:fillRect/>
          </a:stretch>
        </p:blipFill>
        <p:spPr bwMode="auto">
          <a:xfrm>
            <a:off x="0" y="0"/>
            <a:ext cx="10295094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Rectangle 1"/>
          <p:cNvSpPr/>
          <p:nvPr/>
        </p:nvSpPr>
        <p:spPr>
          <a:xfrm>
            <a:off x="1424781" y="564179"/>
            <a:ext cx="7682224" cy="1599406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400" b="1">
                <a:ln w="0"/>
                <a:solidFill>
                  <a:srgbClr val="002060"/>
                </a:solidFill>
                <a:effectLst>
                  <a:outerShdw blurRad="38100" dist="19050" dir="2700000" algn="tl" rotWithShape="0">
                    <a:prstClr val="black">
                      <a:alpha val="40000"/>
                    </a:prst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Needs Analysis</a:t>
            </a:r>
          </a:p>
        </p:txBody>
      </p:sp>
      <p:grpSp>
        <p:nvGrpSpPr>
          <p:cNvPr id="4" name="Group 3"/>
          <p:cNvGrpSpPr/>
          <p:nvPr/>
        </p:nvGrpSpPr>
        <p:grpSpPr>
          <a:xfrm>
            <a:off x="299371" y="241439"/>
            <a:ext cx="9696347" cy="5914104"/>
            <a:chOff x="498520" y="649390"/>
            <a:chExt cx="6439691" cy="5120275"/>
          </a:xfrm>
        </p:grpSpPr>
        <p:sp>
          <p:nvSpPr>
            <p:cNvPr id="5" name="Rectangle 4"/>
            <p:cNvSpPr/>
            <p:nvPr/>
          </p:nvSpPr>
          <p:spPr>
            <a:xfrm>
              <a:off x="498520" y="649390"/>
              <a:ext cx="6439691" cy="5120275"/>
            </a:xfrm>
            <a:prstGeom prst="rect">
              <a:avLst/>
            </a:prstGeom>
            <a:solidFill>
              <a:schemeClr val="bg1"/>
            </a:solidFill>
            <a:ln w="381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IE" sz="1350">
                <a:ln w="0"/>
                <a:solidFill>
                  <a:prstClr val="black"/>
                </a:solidFill>
                <a:effectLst>
                  <a:outerShdw blurRad="38100" dist="19050" dir="2700000" algn="tl" rotWithShape="0">
                    <a:prstClr val="black">
                      <a:alpha val="40000"/>
                    </a:prstClr>
                  </a:outerShdw>
                </a:effectLst>
              </a:endParaRPr>
            </a:p>
          </p:txBody>
        </p:sp>
        <p:sp>
          <p:nvSpPr>
            <p:cNvPr id="6" name="TextBox 5"/>
            <p:cNvSpPr txBox="1"/>
            <p:nvPr/>
          </p:nvSpPr>
          <p:spPr>
            <a:xfrm>
              <a:off x="498520" y="649391"/>
              <a:ext cx="6275067" cy="1625435"/>
            </a:xfrm>
            <a:prstGeom prst="rect">
              <a:avLst/>
            </a:prstGeom>
            <a:noFill/>
          </p:spPr>
          <p:txBody>
            <a:bodyPr wrap="square" lIns="91440" tIns="45720" rIns="91440" bIns="45720" rtlCol="0" anchor="t">
              <a:spAutoFit/>
            </a:bodyPr>
            <a:lstStyle/>
            <a:p>
              <a:r>
                <a:rPr lang="ga-IE" sz="3600">
                  <a:solidFill>
                    <a:srgbClr val="1987A8"/>
                  </a:solidFill>
                  <a:effectLst/>
                  <a:latin typeface="+mj-lt"/>
                  <a:ea typeface="Arial" panose="020B0604020202020204" pitchFamily="34" charset="0"/>
                  <a:cs typeface="Arial" panose="020B0604020202020204" pitchFamily="34" charset="0"/>
                </a:rPr>
                <a:t>Cothromaíocht Oibre is Saoil</a:t>
              </a:r>
              <a:endParaRPr lang="en-IE" sz="3600">
                <a:solidFill>
                  <a:srgbClr val="1987A8"/>
                </a:solidFill>
                <a:effectLst/>
                <a:latin typeface="+mj-lt"/>
                <a:ea typeface="Times New Roman" panose="02020603050405020304" pitchFamily="18" charset="0"/>
                <a:cs typeface="Arial" panose="020B0604020202020204" pitchFamily="34" charset="0"/>
              </a:endParaRPr>
            </a:p>
            <a:p>
              <a:pPr lvl="0"/>
              <a:r>
                <a:rPr lang="en-IE" sz="3600" kern="0">
                  <a:solidFill>
                    <a:srgbClr val="1987A8"/>
                  </a:solidFill>
                  <a:latin typeface="+mj-lt"/>
                  <a:ea typeface="ＭＳ Ｐゴシック"/>
                  <a:cs typeface="Calibri"/>
                  <a:sym typeface="Calibri"/>
                </a:rPr>
                <a:t>Work-Life Balance</a:t>
              </a:r>
              <a:endParaRPr lang="en-GB" sz="3600" kern="0">
                <a:solidFill>
                  <a:srgbClr val="1987A8"/>
                </a:solidFill>
                <a:latin typeface="+mj-lt"/>
                <a:ea typeface="ＭＳ Ｐゴシック"/>
                <a:cs typeface="Calibri" panose="020F0502020204030204" pitchFamily="34" charset="0"/>
                <a:sym typeface="Arial"/>
              </a:endParaRPr>
            </a:p>
            <a:p>
              <a:pPr algn="ctr"/>
              <a:endParaRPr lang="en-IE" sz="4400" b="1">
                <a:solidFill>
                  <a:srgbClr val="002060"/>
                </a:solidFill>
                <a:latin typeface="Calibri" panose="020F0502020204030204" pitchFamily="34" charset="0"/>
                <a:cs typeface="Calibri" panose="020F0502020204030204" pitchFamily="34" charset="0"/>
              </a:endParaRPr>
            </a:p>
          </p:txBody>
        </p:sp>
      </p:grpSp>
      <p:sp>
        <p:nvSpPr>
          <p:cNvPr id="9" name="TextBox 8"/>
          <p:cNvSpPr txBox="1"/>
          <p:nvPr/>
        </p:nvSpPr>
        <p:spPr>
          <a:xfrm>
            <a:off x="914400" y="4235203"/>
            <a:ext cx="8192605" cy="1554272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 lvl="0" algn="ctr">
              <a:buClr>
                <a:srgbClr val="17365D"/>
              </a:buClr>
              <a:buSzPts val="3000"/>
            </a:pPr>
            <a:r>
              <a:rPr lang="en-GB" sz="2800" kern="0">
                <a:solidFill>
                  <a:srgbClr val="002060"/>
                </a:solidFill>
                <a:latin typeface="+mj-lt"/>
                <a:ea typeface="Calibri"/>
                <a:cs typeface="Calibri"/>
                <a:sym typeface="Calibri"/>
              </a:rPr>
              <a:t>Name good habits which may help you to achieve an appropriate work-life balance...</a:t>
            </a:r>
            <a:endParaRPr lang="en-GB" sz="2800" kern="0">
              <a:solidFill>
                <a:srgbClr val="002060"/>
              </a:solidFill>
              <a:latin typeface="+mj-lt"/>
              <a:cs typeface="Arial"/>
              <a:sym typeface="Arial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ctr">
              <a:buClr>
                <a:srgbClr val="17365D"/>
              </a:buClr>
              <a:buSzPts val="1600"/>
            </a:pPr>
            <a:endParaRPr lang="en-GB" sz="100" kern="0">
              <a:solidFill>
                <a:srgbClr val="17365D"/>
              </a:solidFill>
              <a:latin typeface="+mj-lt"/>
              <a:ea typeface="Calibri" panose="020F0502020204030204" pitchFamily="34" charset="0"/>
              <a:cs typeface="Calibri" panose="020F0502020204030204" pitchFamily="34" charset="0"/>
              <a:sym typeface="Calibri"/>
            </a:endParaRPr>
          </a:p>
          <a:p>
            <a:pPr lvl="0" algn="r">
              <a:buClr>
                <a:srgbClr val="17365D"/>
              </a:buClr>
              <a:buSzPts val="1600"/>
            </a:pPr>
            <a:r>
              <a:rPr lang="en-GB" sz="1600" kern="0">
                <a:solidFill>
                  <a:srgbClr val="17365D"/>
                </a:solidFill>
                <a:latin typeface="+mj-lt"/>
                <a:ea typeface="Calibri"/>
                <a:cs typeface="Calibri"/>
                <a:sym typeface="Calibri"/>
              </a:rPr>
              <a:t>(Thomas 2005)</a:t>
            </a:r>
            <a:endParaRPr lang="en-IE">
              <a:latin typeface="+mj-lt"/>
              <a:ea typeface="Calibri"/>
              <a:cs typeface="Calibri"/>
            </a:endParaRPr>
          </a:p>
        </p:txBody>
      </p:sp>
      <p:grpSp>
        <p:nvGrpSpPr>
          <p:cNvPr id="16" name="Group 15">
            <a:extLst>
              <a:ext uri="{FF2B5EF4-FFF2-40B4-BE49-F238E27FC236}">
                <a16:creationId xmlns:a16="http://schemas.microsoft.com/office/drawing/2014/main" id="{A4A208DC-3CF7-4950-9A68-FA796E808F5D}"/>
              </a:ext>
            </a:extLst>
          </p:cNvPr>
          <p:cNvGrpSpPr/>
          <p:nvPr/>
        </p:nvGrpSpPr>
        <p:grpSpPr>
          <a:xfrm>
            <a:off x="3694507" y="1386337"/>
            <a:ext cx="5752391" cy="1816608"/>
            <a:chOff x="2774359" y="1600084"/>
            <a:chExt cx="5752391" cy="1816608"/>
          </a:xfrm>
        </p:grpSpPr>
        <p:sp>
          <p:nvSpPr>
            <p:cNvPr id="3" name="Rectangle: Rounded Corners 2">
              <a:extLst>
                <a:ext uri="{FF2B5EF4-FFF2-40B4-BE49-F238E27FC236}">
                  <a16:creationId xmlns:a16="http://schemas.microsoft.com/office/drawing/2014/main" id="{A5F188CF-E75A-4883-BCA2-3491D00CAEBB}"/>
                </a:ext>
              </a:extLst>
            </p:cNvPr>
            <p:cNvSpPr/>
            <p:nvPr/>
          </p:nvSpPr>
          <p:spPr>
            <a:xfrm>
              <a:off x="2774359" y="1600084"/>
              <a:ext cx="1182624" cy="1816608"/>
            </a:xfrm>
            <a:prstGeom prst="roundRect">
              <a:avLst/>
            </a:prstGeom>
            <a:solidFill>
              <a:srgbClr val="1987A8"/>
            </a:solidFill>
            <a:ln>
              <a:solidFill>
                <a:srgbClr val="F19B3B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IE"/>
            </a:p>
          </p:txBody>
        </p:sp>
        <p:sp>
          <p:nvSpPr>
            <p:cNvPr id="11" name="TextBox 10">
              <a:extLst>
                <a:ext uri="{FF2B5EF4-FFF2-40B4-BE49-F238E27FC236}">
                  <a16:creationId xmlns:a16="http://schemas.microsoft.com/office/drawing/2014/main" id="{C973A835-AB5C-484B-ABD0-01E6FA260084}"/>
                </a:ext>
              </a:extLst>
            </p:cNvPr>
            <p:cNvSpPr txBox="1"/>
            <p:nvPr/>
          </p:nvSpPr>
          <p:spPr>
            <a:xfrm>
              <a:off x="7472704" y="2144055"/>
              <a:ext cx="1054046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IE" sz="2800">
                  <a:solidFill>
                    <a:schemeClr val="bg1"/>
                  </a:solidFill>
                </a:rPr>
                <a:t>Work</a:t>
              </a:r>
            </a:p>
          </p:txBody>
        </p:sp>
      </p:grpSp>
      <p:grpSp>
        <p:nvGrpSpPr>
          <p:cNvPr id="18" name="Group 17">
            <a:extLst>
              <a:ext uri="{FF2B5EF4-FFF2-40B4-BE49-F238E27FC236}">
                <a16:creationId xmlns:a16="http://schemas.microsoft.com/office/drawing/2014/main" id="{1D20C517-291C-4306-B093-D8DF101561F4}"/>
              </a:ext>
            </a:extLst>
          </p:cNvPr>
          <p:cNvGrpSpPr/>
          <p:nvPr/>
        </p:nvGrpSpPr>
        <p:grpSpPr>
          <a:xfrm>
            <a:off x="5452367" y="1381883"/>
            <a:ext cx="1182624" cy="1816608"/>
            <a:chOff x="8734537" y="1516699"/>
            <a:chExt cx="1182624" cy="1816608"/>
          </a:xfrm>
        </p:grpSpPr>
        <p:sp>
          <p:nvSpPr>
            <p:cNvPr id="12" name="Rectangle: Rounded Corners 11">
              <a:extLst>
                <a:ext uri="{FF2B5EF4-FFF2-40B4-BE49-F238E27FC236}">
                  <a16:creationId xmlns:a16="http://schemas.microsoft.com/office/drawing/2014/main" id="{D051295F-25BE-4018-B14F-6573B4530960}"/>
                </a:ext>
              </a:extLst>
            </p:cNvPr>
            <p:cNvSpPr/>
            <p:nvPr/>
          </p:nvSpPr>
          <p:spPr>
            <a:xfrm>
              <a:off x="8734537" y="1516699"/>
              <a:ext cx="1182624" cy="1816608"/>
            </a:xfrm>
            <a:prstGeom prst="roundRect">
              <a:avLst/>
            </a:prstGeom>
            <a:solidFill>
              <a:srgbClr val="1987A8"/>
            </a:solidFill>
            <a:ln>
              <a:solidFill>
                <a:srgbClr val="F19B3B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IE"/>
            </a:p>
          </p:txBody>
        </p:sp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F8C4FE17-17D9-4EC0-9159-3EB873EA646B}"/>
                </a:ext>
              </a:extLst>
            </p:cNvPr>
            <p:cNvSpPr txBox="1"/>
            <p:nvPr/>
          </p:nvSpPr>
          <p:spPr>
            <a:xfrm>
              <a:off x="8798826" y="2174514"/>
              <a:ext cx="1054046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IE" sz="2800">
                  <a:solidFill>
                    <a:schemeClr val="bg1"/>
                  </a:solidFill>
                </a:rPr>
                <a:t>Life</a:t>
              </a:r>
            </a:p>
          </p:txBody>
        </p:sp>
      </p:grpSp>
      <p:sp>
        <p:nvSpPr>
          <p:cNvPr id="14" name="Rectangle 13">
            <a:extLst>
              <a:ext uri="{FF2B5EF4-FFF2-40B4-BE49-F238E27FC236}">
                <a16:creationId xmlns:a16="http://schemas.microsoft.com/office/drawing/2014/main" id="{38FEDAE1-0F8E-47DE-B60B-804AFA993B64}"/>
              </a:ext>
            </a:extLst>
          </p:cNvPr>
          <p:cNvSpPr/>
          <p:nvPr/>
        </p:nvSpPr>
        <p:spPr>
          <a:xfrm>
            <a:off x="3633978" y="3251627"/>
            <a:ext cx="3027137" cy="219335"/>
          </a:xfrm>
          <a:prstGeom prst="rect">
            <a:avLst/>
          </a:prstGeom>
          <a:solidFill>
            <a:srgbClr val="1987A8"/>
          </a:solidFill>
          <a:ln>
            <a:solidFill>
              <a:srgbClr val="F19B3B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5" name="Isosceles Triangle 14">
            <a:extLst>
              <a:ext uri="{FF2B5EF4-FFF2-40B4-BE49-F238E27FC236}">
                <a16:creationId xmlns:a16="http://schemas.microsoft.com/office/drawing/2014/main" id="{8ED44BA8-2555-4890-A233-02EB43B8EFEF}"/>
              </a:ext>
            </a:extLst>
          </p:cNvPr>
          <p:cNvSpPr/>
          <p:nvPr/>
        </p:nvSpPr>
        <p:spPr>
          <a:xfrm>
            <a:off x="4922243" y="3524538"/>
            <a:ext cx="450605" cy="462475"/>
          </a:xfrm>
          <a:prstGeom prst="triangle">
            <a:avLst/>
          </a:prstGeom>
          <a:solidFill>
            <a:srgbClr val="1987A8"/>
          </a:solidFill>
          <a:ln>
            <a:solidFill>
              <a:srgbClr val="F19B3B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397E2330-45B0-4914-A397-AAEB20E69315}"/>
              </a:ext>
            </a:extLst>
          </p:cNvPr>
          <p:cNvSpPr txBox="1"/>
          <p:nvPr/>
        </p:nvSpPr>
        <p:spPr>
          <a:xfrm>
            <a:off x="3758796" y="2026555"/>
            <a:ext cx="105404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2800">
                <a:solidFill>
                  <a:schemeClr val="bg1"/>
                </a:solidFill>
              </a:rPr>
              <a:t>Work</a:t>
            </a:r>
          </a:p>
        </p:txBody>
      </p:sp>
    </p:spTree>
    <p:extLst>
      <p:ext uri="{BB962C8B-B14F-4D97-AF65-F5344CB8AC3E}">
        <p14:creationId xmlns:p14="http://schemas.microsoft.com/office/powerpoint/2010/main" val="1468693906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 1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040" t="10642" r="32962" b="-165"/>
          <a:stretch/>
        </p:blipFill>
        <p:spPr>
          <a:xfrm flipH="1">
            <a:off x="4849" y="1449916"/>
            <a:ext cx="2916173" cy="5408021"/>
          </a:xfrm>
          <a:custGeom>
            <a:avLst/>
            <a:gdLst>
              <a:gd name="connsiteX0" fmla="*/ 0 w 7733944"/>
              <a:gd name="connsiteY0" fmla="*/ 5759867 h 5759867"/>
              <a:gd name="connsiteX1" fmla="*/ 1439967 w 7733944"/>
              <a:gd name="connsiteY1" fmla="*/ 0 h 5759867"/>
              <a:gd name="connsiteX2" fmla="*/ 7733944 w 7733944"/>
              <a:gd name="connsiteY2" fmla="*/ 0 h 5759867"/>
              <a:gd name="connsiteX3" fmla="*/ 6293977 w 7733944"/>
              <a:gd name="connsiteY3" fmla="*/ 5759867 h 5759867"/>
              <a:gd name="connsiteX4" fmla="*/ 0 w 7733944"/>
              <a:gd name="connsiteY4" fmla="*/ 5759867 h 5759867"/>
              <a:gd name="connsiteX0" fmla="*/ 0 w 7743837"/>
              <a:gd name="connsiteY0" fmla="*/ 5759867 h 5768105"/>
              <a:gd name="connsiteX1" fmla="*/ 1439967 w 7743837"/>
              <a:gd name="connsiteY1" fmla="*/ 0 h 5768105"/>
              <a:gd name="connsiteX2" fmla="*/ 7733944 w 7743837"/>
              <a:gd name="connsiteY2" fmla="*/ 0 h 5768105"/>
              <a:gd name="connsiteX3" fmla="*/ 7743837 w 7743837"/>
              <a:gd name="connsiteY3" fmla="*/ 5768105 h 5768105"/>
              <a:gd name="connsiteX4" fmla="*/ 0 w 7743837"/>
              <a:gd name="connsiteY4" fmla="*/ 5759867 h 5768105"/>
              <a:gd name="connsiteX0" fmla="*/ 0 w 7743837"/>
              <a:gd name="connsiteY0" fmla="*/ 5759867 h 5768105"/>
              <a:gd name="connsiteX1" fmla="*/ 2300178 w 7743837"/>
              <a:gd name="connsiteY1" fmla="*/ 0 h 5768105"/>
              <a:gd name="connsiteX2" fmla="*/ 7733944 w 7743837"/>
              <a:gd name="connsiteY2" fmla="*/ 0 h 5768105"/>
              <a:gd name="connsiteX3" fmla="*/ 7743837 w 7743837"/>
              <a:gd name="connsiteY3" fmla="*/ 5768105 h 5768105"/>
              <a:gd name="connsiteX4" fmla="*/ 0 w 7743837"/>
              <a:gd name="connsiteY4" fmla="*/ 5759867 h 5768105"/>
              <a:gd name="connsiteX0" fmla="*/ 0 w 7743837"/>
              <a:gd name="connsiteY0" fmla="*/ 5773379 h 5781617"/>
              <a:gd name="connsiteX1" fmla="*/ 2444247 w 7743837"/>
              <a:gd name="connsiteY1" fmla="*/ 0 h 5781617"/>
              <a:gd name="connsiteX2" fmla="*/ 7733944 w 7743837"/>
              <a:gd name="connsiteY2" fmla="*/ 13512 h 5781617"/>
              <a:gd name="connsiteX3" fmla="*/ 7743837 w 7743837"/>
              <a:gd name="connsiteY3" fmla="*/ 5781617 h 5781617"/>
              <a:gd name="connsiteX4" fmla="*/ 0 w 7743837"/>
              <a:gd name="connsiteY4" fmla="*/ 5773379 h 5781617"/>
              <a:gd name="connsiteX0" fmla="*/ 0 w 7657396"/>
              <a:gd name="connsiteY0" fmla="*/ 5773379 h 5781617"/>
              <a:gd name="connsiteX1" fmla="*/ 2357806 w 7657396"/>
              <a:gd name="connsiteY1" fmla="*/ 0 h 5781617"/>
              <a:gd name="connsiteX2" fmla="*/ 7647503 w 7657396"/>
              <a:gd name="connsiteY2" fmla="*/ 13512 h 5781617"/>
              <a:gd name="connsiteX3" fmla="*/ 7657396 w 7657396"/>
              <a:gd name="connsiteY3" fmla="*/ 5781617 h 5781617"/>
              <a:gd name="connsiteX4" fmla="*/ 0 w 7657396"/>
              <a:gd name="connsiteY4" fmla="*/ 5773379 h 5781617"/>
              <a:gd name="connsiteX0" fmla="*/ 0 w 7657396"/>
              <a:gd name="connsiteY0" fmla="*/ 5773379 h 5781617"/>
              <a:gd name="connsiteX1" fmla="*/ 2012041 w 7657396"/>
              <a:gd name="connsiteY1" fmla="*/ 0 h 5781617"/>
              <a:gd name="connsiteX2" fmla="*/ 7647503 w 7657396"/>
              <a:gd name="connsiteY2" fmla="*/ 13512 h 5781617"/>
              <a:gd name="connsiteX3" fmla="*/ 7657396 w 7657396"/>
              <a:gd name="connsiteY3" fmla="*/ 5781617 h 5781617"/>
              <a:gd name="connsiteX4" fmla="*/ 0 w 7657396"/>
              <a:gd name="connsiteY4" fmla="*/ 5773379 h 5781617"/>
              <a:gd name="connsiteX0" fmla="*/ 0 w 7657396"/>
              <a:gd name="connsiteY0" fmla="*/ 5759867 h 5768105"/>
              <a:gd name="connsiteX1" fmla="*/ 3334001 w 7657396"/>
              <a:gd name="connsiteY1" fmla="*/ 2548 h 5768105"/>
              <a:gd name="connsiteX2" fmla="*/ 7647503 w 7657396"/>
              <a:gd name="connsiteY2" fmla="*/ 0 h 5768105"/>
              <a:gd name="connsiteX3" fmla="*/ 7657396 w 7657396"/>
              <a:gd name="connsiteY3" fmla="*/ 5768105 h 5768105"/>
              <a:gd name="connsiteX4" fmla="*/ 0 w 7657396"/>
              <a:gd name="connsiteY4" fmla="*/ 5759867 h 576810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657396" h="5768105">
                <a:moveTo>
                  <a:pt x="0" y="5759867"/>
                </a:moveTo>
                <a:lnTo>
                  <a:pt x="3334001" y="2548"/>
                </a:lnTo>
                <a:lnTo>
                  <a:pt x="7647503" y="0"/>
                </a:lnTo>
                <a:cubicBezTo>
                  <a:pt x="7650801" y="1922702"/>
                  <a:pt x="7654098" y="3845403"/>
                  <a:pt x="7657396" y="5768105"/>
                </a:cubicBezTo>
                <a:lnTo>
                  <a:pt x="0" y="5759867"/>
                </a:lnTo>
                <a:close/>
              </a:path>
            </a:pathLst>
          </a:custGeom>
        </p:spPr>
      </p:pic>
      <p:sp>
        <p:nvSpPr>
          <p:cNvPr id="3" name="Title"/>
          <p:cNvSpPr txBox="1">
            <a:spLocks/>
          </p:cNvSpPr>
          <p:nvPr/>
        </p:nvSpPr>
        <p:spPr>
          <a:xfrm>
            <a:off x="3795" y="678538"/>
            <a:ext cx="10272035" cy="786323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ru-RU" sz="3800" b="1" kern="1200" baseline="0" dirty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4400" b="1" i="0" u="none" strike="noStrike" kern="0" cap="none" spc="0" normalizeH="0" baseline="0" noProof="0">
              <a:ln>
                <a:noFill/>
              </a:ln>
              <a:solidFill>
                <a:srgbClr val="17365D"/>
              </a:solidFill>
              <a:effectLst/>
              <a:uLnTx/>
              <a:uFillTx/>
              <a:latin typeface="Arial" panose="020B0604020202020204"/>
              <a:ea typeface="ＭＳ Ｐゴシック" pitchFamily="-112" charset="-128"/>
              <a:cs typeface="Calibri"/>
              <a:sym typeface="Calibri"/>
            </a:endParaRPr>
          </a:p>
          <a:p>
            <a:pPr>
              <a:lnSpc>
                <a:spcPct val="100000"/>
              </a:lnSpc>
              <a:spcBef>
                <a:spcPts val="0"/>
              </a:spcBef>
              <a:defRPr/>
            </a:pPr>
            <a:r>
              <a:rPr kumimoji="0" lang="en-IE" sz="3600" b="0" i="0" u="none" strike="noStrike" kern="0" cap="none" spc="0" normalizeH="0" baseline="0" noProof="0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latin typeface="Arial" panose="020B0604020202020204"/>
                <a:ea typeface="ＭＳ Ｐゴシック"/>
                <a:cs typeface="Calibri"/>
                <a:sym typeface="Calibri"/>
              </a:rPr>
              <a:t>Time Management</a:t>
            </a:r>
            <a:r>
              <a:rPr lang="en-IE" sz="3600" b="0" kern="0">
                <a:solidFill>
                  <a:srgbClr val="1987A8"/>
                </a:solidFill>
                <a:latin typeface="Arial" panose="020B0604020202020204"/>
                <a:ea typeface="ＭＳ Ｐゴシック"/>
                <a:cs typeface="Calibri"/>
                <a:sym typeface="Calibri"/>
              </a:rPr>
              <a:t>: </a:t>
            </a:r>
            <a:r>
              <a:rPr kumimoji="0" lang="en-IE" sz="3400" b="0" i="0" u="none" strike="noStrike" kern="0" cap="none" spc="0" normalizeH="0" baseline="0" noProof="0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latin typeface="Arial" panose="020B0604020202020204"/>
                <a:ea typeface="ＭＳ Ｐゴシック"/>
                <a:cs typeface="Calibri"/>
                <a:sym typeface="Calibri"/>
              </a:rPr>
              <a:t>Strategies for Prioritising</a:t>
            </a:r>
            <a:r>
              <a:rPr kumimoji="0" lang="en-IE" sz="3200" b="0" i="0" u="none" strike="noStrike" kern="0" cap="none" spc="0" normalizeH="0" baseline="0" noProof="0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latin typeface="Arial" panose="020B0604020202020204"/>
                <a:ea typeface="ＭＳ Ｐゴシック"/>
                <a:cs typeface="Calibri"/>
                <a:sym typeface="Calibri"/>
              </a:rPr>
              <a:t> </a:t>
            </a:r>
            <a:br>
              <a:rPr lang="en-IE" sz="4400" b="1" i="0" u="none" strike="noStrike" kern="0" cap="none" spc="0" normalizeH="0" baseline="0" noProof="0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latin typeface="Arial" panose="020B0604020202020204"/>
                <a:ea typeface="ＭＳ Ｐゴシック" pitchFamily="-112" charset="-128"/>
                <a:cs typeface="Calibri"/>
              </a:rPr>
            </a:br>
            <a:endParaRPr lang="en-GB" sz="4400" b="1" i="0" u="none" strike="noStrike" kern="1200" cap="none" spc="0" normalizeH="0" baseline="0" noProof="0">
              <a:ln>
                <a:noFill/>
              </a:ln>
              <a:solidFill>
                <a:srgbClr val="1987A8"/>
              </a:solidFill>
              <a:effectLst/>
              <a:uLnTx/>
              <a:uFillTx/>
              <a:latin typeface="Arial" panose="020B0604020202020204"/>
              <a:cs typeface="Calibri" panose="020F0502020204030204" pitchFamily="34" charset="0"/>
            </a:endParaRPr>
          </a:p>
        </p:txBody>
      </p:sp>
      <p:sp>
        <p:nvSpPr>
          <p:cNvPr id="5" name="Rounded Rectangle 4"/>
          <p:cNvSpPr/>
          <p:nvPr/>
        </p:nvSpPr>
        <p:spPr>
          <a:xfrm>
            <a:off x="2921021" y="1713871"/>
            <a:ext cx="3793067" cy="1967970"/>
          </a:xfrm>
          <a:prstGeom prst="roundRect">
            <a:avLst/>
          </a:prstGeom>
          <a:solidFill>
            <a:srgbClr val="1987A8"/>
          </a:solidFill>
          <a:ln w="25400" cap="flat" cmpd="sng" algn="ctr">
            <a:solidFill>
              <a:srgbClr val="4F81BD">
                <a:shade val="50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IE" sz="2800" b="1" i="0" u="none" strike="noStrike" kern="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  <a:sym typeface="Arial"/>
              </a:rPr>
              <a:t>Urgent and Important (UI)</a:t>
            </a:r>
          </a:p>
        </p:txBody>
      </p:sp>
      <p:sp>
        <p:nvSpPr>
          <p:cNvPr id="6" name="Rounded Rectangle 5"/>
          <p:cNvSpPr/>
          <p:nvPr/>
        </p:nvSpPr>
        <p:spPr>
          <a:xfrm>
            <a:off x="7602651" y="1720730"/>
            <a:ext cx="3606799" cy="1967970"/>
          </a:xfrm>
          <a:prstGeom prst="roundRect">
            <a:avLst/>
          </a:prstGeom>
          <a:solidFill>
            <a:srgbClr val="1987A8"/>
          </a:solidFill>
          <a:ln w="25400" cap="flat" cmpd="sng" algn="ctr">
            <a:solidFill>
              <a:srgbClr val="4F81BD">
                <a:shade val="50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IE" sz="2800" b="1" i="0" u="none" strike="noStrike" kern="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  <a:sym typeface="Arial"/>
              </a:rPr>
              <a:t>Non-urgent but Important (NUI)</a:t>
            </a:r>
          </a:p>
        </p:txBody>
      </p:sp>
      <p:sp>
        <p:nvSpPr>
          <p:cNvPr id="7" name="Rounded Rectangle 6"/>
          <p:cNvSpPr/>
          <p:nvPr/>
        </p:nvSpPr>
        <p:spPr>
          <a:xfrm>
            <a:off x="2921021" y="4283351"/>
            <a:ext cx="3606799" cy="1967970"/>
          </a:xfrm>
          <a:prstGeom prst="roundRect">
            <a:avLst/>
          </a:prstGeom>
          <a:solidFill>
            <a:srgbClr val="1987A8"/>
          </a:solidFill>
          <a:ln w="25400" cap="flat" cmpd="sng" algn="ctr">
            <a:solidFill>
              <a:srgbClr val="4F81BD">
                <a:shade val="50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IE" sz="2800" b="1" i="0" u="none" strike="noStrike" kern="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  <a:sym typeface="Arial"/>
              </a:rPr>
              <a:t>Urgent but Not Important (UNI)</a:t>
            </a:r>
          </a:p>
        </p:txBody>
      </p:sp>
      <p:sp>
        <p:nvSpPr>
          <p:cNvPr id="8" name="Rounded Rectangle 7"/>
          <p:cNvSpPr/>
          <p:nvPr/>
        </p:nvSpPr>
        <p:spPr>
          <a:xfrm>
            <a:off x="7602649" y="4288343"/>
            <a:ext cx="3606801" cy="1891770"/>
          </a:xfrm>
          <a:prstGeom prst="roundRect">
            <a:avLst/>
          </a:prstGeom>
          <a:solidFill>
            <a:srgbClr val="1987A8"/>
          </a:solidFill>
          <a:ln w="25400" cap="flat" cmpd="sng" algn="ctr">
            <a:solidFill>
              <a:srgbClr val="4F81BD">
                <a:shade val="50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IE" sz="2800" b="1" i="0" u="none" strike="noStrike" kern="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  <a:sym typeface="Arial"/>
              </a:rPr>
              <a:t>Non-urgent and Not Important (NUNI)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2407031" y="6504668"/>
            <a:ext cx="964513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 algn="r">
              <a:buClr>
                <a:srgbClr val="17365D"/>
              </a:buClr>
              <a:buSzPts val="1600"/>
            </a:pPr>
            <a:r>
              <a:rPr lang="en-GB" sz="1800" kern="0">
                <a:solidFill>
                  <a:srgbClr val="17365D"/>
                </a:solidFill>
                <a:latin typeface="+mj-lt"/>
                <a:ea typeface="Calibri" panose="020F0502020204030204" pitchFamily="34" charset="0"/>
                <a:cs typeface="Calibri" panose="020F0502020204030204" pitchFamily="34" charset="0"/>
                <a:sym typeface="Calibri"/>
              </a:rPr>
              <a:t>(Thomas 2005)</a:t>
            </a:r>
            <a:endParaRPr lang="en-IE">
              <a:latin typeface="+mj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3795" y="176843"/>
            <a:ext cx="11203019" cy="646331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>
              <a:defRPr/>
            </a:pPr>
            <a:r>
              <a:rPr lang="ga-IE" sz="3600">
                <a:solidFill>
                  <a:srgbClr val="1987A8"/>
                </a:solidFill>
                <a:latin typeface="+mj-lt"/>
                <a:ea typeface="Arial" panose="020B0604020202020204" pitchFamily="34" charset="0"/>
              </a:rPr>
              <a:t>Bainistíocht Ama: </a:t>
            </a:r>
            <a:r>
              <a:rPr lang="ga-IE" sz="3400">
                <a:solidFill>
                  <a:srgbClr val="1987A8"/>
                </a:solidFill>
                <a:latin typeface="+mj-lt"/>
              </a:rPr>
              <a:t>Straitéisí</a:t>
            </a:r>
            <a:r>
              <a:rPr lang="en-GB" sz="3400">
                <a:solidFill>
                  <a:srgbClr val="1987A8"/>
                </a:solidFill>
                <a:latin typeface="+mj-lt"/>
              </a:rPr>
              <a:t> </a:t>
            </a:r>
            <a:r>
              <a:rPr lang="ga-IE" sz="3400">
                <a:solidFill>
                  <a:srgbClr val="1987A8"/>
                </a:solidFill>
                <a:latin typeface="+mj-lt"/>
              </a:rPr>
              <a:t>le </a:t>
            </a:r>
            <a:r>
              <a:rPr lang="en-GB" sz="3400">
                <a:solidFill>
                  <a:srgbClr val="1987A8"/>
                </a:solidFill>
                <a:latin typeface="+mj-lt"/>
              </a:rPr>
              <a:t>C</a:t>
            </a:r>
            <a:r>
              <a:rPr lang="ga-IE" sz="3400" err="1">
                <a:solidFill>
                  <a:srgbClr val="1987A8"/>
                </a:solidFill>
                <a:latin typeface="+mj-lt"/>
              </a:rPr>
              <a:t>ur</a:t>
            </a:r>
            <a:r>
              <a:rPr lang="ga-IE" sz="3400">
                <a:solidFill>
                  <a:srgbClr val="1987A8"/>
                </a:solidFill>
                <a:latin typeface="+mj-lt"/>
              </a:rPr>
              <a:t> in </a:t>
            </a:r>
            <a:r>
              <a:rPr lang="en-GB" sz="3400">
                <a:solidFill>
                  <a:srgbClr val="1987A8"/>
                </a:solidFill>
                <a:latin typeface="+mj-lt"/>
              </a:rPr>
              <a:t>O</a:t>
            </a:r>
            <a:r>
              <a:rPr lang="ga-IE" sz="3400" err="1">
                <a:solidFill>
                  <a:srgbClr val="1987A8"/>
                </a:solidFill>
                <a:latin typeface="+mj-lt"/>
              </a:rPr>
              <a:t>rd</a:t>
            </a:r>
            <a:r>
              <a:rPr lang="en-GB" sz="3400">
                <a:solidFill>
                  <a:srgbClr val="1987A8"/>
                </a:solidFill>
                <a:latin typeface="+mj-lt"/>
              </a:rPr>
              <a:t> </a:t>
            </a:r>
            <a:r>
              <a:rPr lang="ga-IE" sz="3400">
                <a:solidFill>
                  <a:srgbClr val="1987A8"/>
                </a:solidFill>
                <a:latin typeface="+mj-lt"/>
              </a:rPr>
              <a:t>Tosaíochtaí</a:t>
            </a:r>
            <a:r>
              <a:rPr lang="ga-IE" sz="3200">
                <a:solidFill>
                  <a:srgbClr val="24647C"/>
                </a:solidFill>
                <a:latin typeface="+mj-lt"/>
              </a:rPr>
              <a:t> </a:t>
            </a:r>
            <a:endParaRPr lang="en-IE" sz="3200">
              <a:solidFill>
                <a:srgbClr val="24647C"/>
              </a:solidFill>
              <a:latin typeface="+mj-lt"/>
              <a:cs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1486392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 animBg="1"/>
      <p:bldP spid="8" grpId="0" animBg="1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083052" y="11712"/>
            <a:ext cx="6688016" cy="1877437"/>
          </a:xfrm>
          <a:prstGeom prst="rect">
            <a:avLst/>
          </a:prstGeom>
        </p:spPr>
        <p:txBody>
          <a:bodyPr wrap="square" lIns="91440" tIns="45720" rIns="91440" bIns="45720" anchor="t">
            <a:spAutoFit/>
          </a:bodyPr>
          <a:lstStyle/>
          <a:p>
            <a:pPr>
              <a:defRPr/>
            </a:pPr>
            <a:r>
              <a:rPr lang="ga-IE" sz="3600">
                <a:solidFill>
                  <a:srgbClr val="1987A8"/>
                </a:solidFill>
                <a:effectLst/>
                <a:latin typeface="Arial"/>
                <a:ea typeface="Arial" panose="020B0604020202020204" pitchFamily="34" charset="0"/>
                <a:cs typeface="Arial"/>
              </a:rPr>
              <a:t>Bainistíocht Struis </a:t>
            </a:r>
            <a:endParaRPr kumimoji="0" lang="en-IE" sz="3600" i="0" u="none" strike="noStrike" kern="0" cap="none" spc="0" normalizeH="0" baseline="0" noProof="0">
              <a:ln>
                <a:noFill/>
              </a:ln>
              <a:solidFill>
                <a:srgbClr val="1987A8"/>
              </a:solidFill>
              <a:effectLst/>
              <a:uLnTx/>
              <a:uFillTx/>
              <a:latin typeface="Arial"/>
              <a:ea typeface="Calibri"/>
              <a:cs typeface="Arial"/>
              <a:sym typeface="Calibri"/>
            </a:endParaRPr>
          </a:p>
          <a:p>
            <a:pPr marL="0" marR="0" lvl="0" indent="0" defTabSz="914400" rtl="0" eaLnBrk="1" fontAlgn="auto" latinLnBrk="0" hangingPunct="1"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IE" sz="3600" i="0" u="none" strike="noStrike" kern="0" cap="none" spc="0" normalizeH="0" baseline="0" noProof="0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latin typeface="Arial" panose="020B0604020202020204"/>
                <a:ea typeface="Calibri"/>
                <a:cs typeface="Calibri"/>
                <a:sym typeface="Calibri"/>
              </a:rPr>
              <a:t>Stress Management</a:t>
            </a:r>
            <a:endParaRPr kumimoji="0" lang="en-GB" sz="3600" i="0" u="none" strike="noStrike" kern="0" cap="none" spc="0" normalizeH="0" baseline="0" noProof="0">
              <a:ln>
                <a:noFill/>
              </a:ln>
              <a:solidFill>
                <a:srgbClr val="1987A8"/>
              </a:solidFill>
              <a:effectLst/>
              <a:uLnTx/>
              <a:uFillTx/>
              <a:latin typeface="Arial" panose="020B0604020202020204"/>
              <a:ea typeface="ＭＳ Ｐゴシック" pitchFamily="-112" charset="-128"/>
              <a:cs typeface="Calibri" panose="020F0502020204030204" pitchFamily="34" charset="0"/>
              <a:sym typeface="Arial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4400" b="1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5661608" y="1396986"/>
            <a:ext cx="5651906" cy="6391173"/>
          </a:xfrm>
          <a:prstGeom prst="rect">
            <a:avLst/>
          </a:prstGeom>
        </p:spPr>
        <p:txBody>
          <a:bodyPr wrap="square" lIns="91440" tIns="45720" rIns="91440" bIns="45720" anchor="t">
            <a:spAutoFit/>
          </a:bodyPr>
          <a:lstStyle/>
          <a:p>
            <a:pPr marL="213995" marR="0" lvl="0" indent="-213995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060"/>
              </a:buClr>
              <a:buSzPts val="3000"/>
              <a:buFont typeface="Arial"/>
              <a:buChar char="•"/>
              <a:tabLst/>
              <a:defRPr/>
            </a:pPr>
            <a:r>
              <a:rPr kumimoji="0" lang="en-GB" sz="32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Calibri"/>
                <a:cs typeface="Calibri"/>
                <a:sym typeface="Calibri"/>
              </a:rPr>
              <a:t>Punctuality</a:t>
            </a:r>
            <a:endParaRPr lang="en-GB" sz="32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ea typeface="Calibri"/>
              <a:cs typeface="Calibri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060"/>
              </a:buClr>
              <a:buSzPts val="3000"/>
              <a:buFontTx/>
              <a:buNone/>
              <a:tabLst/>
              <a:defRPr/>
            </a:pPr>
            <a:endParaRPr lang="en-GB" sz="32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cs typeface="Calibri" panose="020F0502020204030204" pitchFamily="34" charset="0"/>
            </a:endParaRPr>
          </a:p>
          <a:p>
            <a:pPr marL="213995" marR="0" lvl="0" indent="-213995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060"/>
              </a:buClr>
              <a:buSzPts val="3000"/>
              <a:buFont typeface="Arial"/>
              <a:buChar char="•"/>
              <a:tabLst/>
              <a:defRPr/>
            </a:pPr>
            <a:r>
              <a:rPr kumimoji="0" lang="en-GB" sz="32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Calibri"/>
                <a:cs typeface="Calibri"/>
                <a:sym typeface="Calibri"/>
              </a:rPr>
              <a:t>Maintain a </a:t>
            </a:r>
            <a:r>
              <a:rPr lang="en-GB" sz="3200">
                <a:solidFill>
                  <a:srgbClr val="002060"/>
                </a:solidFill>
                <a:latin typeface="Arial" panose="020B0604020202020204"/>
                <a:ea typeface="Calibri"/>
                <a:cs typeface="Calibri"/>
                <a:sym typeface="Calibri"/>
              </a:rPr>
              <a:t>daily</a:t>
            </a:r>
            <a:r>
              <a:rPr kumimoji="0" lang="en-GB" sz="32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Calibri"/>
                <a:cs typeface="Calibri"/>
                <a:sym typeface="Calibri"/>
              </a:rPr>
              <a:t> </a:t>
            </a:r>
            <a:r>
              <a:rPr lang="en-GB" sz="3200">
                <a:solidFill>
                  <a:srgbClr val="002060"/>
                </a:solidFill>
                <a:latin typeface="Arial" panose="020B0604020202020204"/>
                <a:ea typeface="Calibri"/>
                <a:cs typeface="Calibri"/>
                <a:sym typeface="Calibri"/>
              </a:rPr>
              <a:t>planner</a:t>
            </a:r>
            <a:endParaRPr lang="en-GB" sz="32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ea typeface="Calibri"/>
              <a:cs typeface="Calibri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060"/>
              </a:buClr>
              <a:buSzPts val="3000"/>
              <a:buFontTx/>
              <a:buNone/>
              <a:tabLst/>
              <a:defRPr/>
            </a:pPr>
            <a:endParaRPr lang="en-GB" sz="32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cs typeface="Calibri" panose="020F0502020204030204" pitchFamily="34" charset="0"/>
            </a:endParaRPr>
          </a:p>
          <a:p>
            <a:pPr marL="213995" marR="0" lvl="0" indent="-213995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060"/>
              </a:buClr>
              <a:buSzPts val="3000"/>
              <a:buFont typeface="Arial"/>
              <a:buChar char="•"/>
              <a:tabLst/>
              <a:defRPr/>
            </a:pPr>
            <a:r>
              <a:rPr kumimoji="0" lang="en-GB" sz="32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Calibri"/>
                <a:cs typeface="Calibri"/>
                <a:sym typeface="Calibri"/>
              </a:rPr>
              <a:t>Be </a:t>
            </a:r>
            <a:r>
              <a:rPr lang="en-GB" sz="3200">
                <a:solidFill>
                  <a:srgbClr val="002060"/>
                </a:solidFill>
                <a:latin typeface="Arial" panose="020B0604020202020204"/>
                <a:ea typeface="Calibri"/>
                <a:cs typeface="Calibri"/>
                <a:sym typeface="Calibri"/>
              </a:rPr>
              <a:t>present</a:t>
            </a:r>
            <a:endParaRPr lang="en-GB" sz="32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ea typeface="Calibri"/>
              <a:cs typeface="Calibri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060"/>
              </a:buClr>
              <a:buSzPts val="3000"/>
              <a:buFontTx/>
              <a:buNone/>
              <a:tabLst/>
              <a:defRPr/>
            </a:pPr>
            <a:endParaRPr lang="en-GB" sz="32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cs typeface="Calibri" panose="020F0502020204030204" pitchFamily="34" charset="0"/>
            </a:endParaRPr>
          </a:p>
          <a:p>
            <a:pPr marL="213995" marR="0" lvl="0" indent="-213995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060"/>
              </a:buClr>
              <a:buSzPts val="3000"/>
              <a:buFont typeface="Arial"/>
              <a:buChar char="•"/>
              <a:tabLst/>
              <a:defRPr/>
            </a:pPr>
            <a:r>
              <a:rPr kumimoji="0" lang="en-GB" sz="32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Calibri"/>
                <a:cs typeface="Calibri"/>
                <a:sym typeface="Calibri"/>
              </a:rPr>
              <a:t>Avoid </a:t>
            </a:r>
            <a:r>
              <a:rPr lang="en-GB" sz="3200">
                <a:solidFill>
                  <a:srgbClr val="002060"/>
                </a:solidFill>
                <a:latin typeface="Arial" panose="020B0604020202020204"/>
                <a:ea typeface="Calibri"/>
                <a:cs typeface="Calibri"/>
                <a:sym typeface="Calibri"/>
              </a:rPr>
              <a:t>procrastination</a:t>
            </a:r>
            <a:endParaRPr lang="en-GB" sz="32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ea typeface="Calibri"/>
              <a:cs typeface="Calibri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060"/>
              </a:buClr>
              <a:buSzPts val="3000"/>
              <a:buFontTx/>
              <a:buNone/>
              <a:tabLst/>
              <a:defRPr/>
            </a:pPr>
            <a:endParaRPr lang="en-GB" sz="32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cs typeface="Calibri" panose="020F0502020204030204" pitchFamily="34" charset="0"/>
            </a:endParaRPr>
          </a:p>
          <a:p>
            <a:pPr marL="213995" marR="0" lvl="0" indent="-213995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2060"/>
              </a:buClr>
              <a:buSzPts val="3000"/>
              <a:buFont typeface="Arial"/>
              <a:buChar char="•"/>
              <a:tabLst/>
              <a:defRPr/>
            </a:pPr>
            <a:r>
              <a:rPr kumimoji="0" lang="en-GB" sz="32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Calibri"/>
                <a:cs typeface="Calibri"/>
                <a:sym typeface="Calibri"/>
              </a:rPr>
              <a:t>Protect </a:t>
            </a:r>
            <a:r>
              <a:rPr lang="en-GB" sz="3200">
                <a:solidFill>
                  <a:srgbClr val="002060"/>
                </a:solidFill>
                <a:latin typeface="Arial" panose="020B0604020202020204"/>
                <a:ea typeface="Calibri"/>
                <a:cs typeface="Calibri"/>
                <a:sym typeface="Calibri"/>
              </a:rPr>
              <a:t>your</a:t>
            </a:r>
            <a:r>
              <a:rPr kumimoji="0" lang="en-GB" sz="32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Calibri"/>
                <a:cs typeface="Calibri"/>
                <a:sym typeface="Calibri"/>
              </a:rPr>
              <a:t> </a:t>
            </a:r>
            <a:r>
              <a:rPr lang="en-GB" sz="3200">
                <a:solidFill>
                  <a:srgbClr val="002060"/>
                </a:solidFill>
                <a:latin typeface="Arial" panose="020B0604020202020204"/>
                <a:ea typeface="Calibri"/>
                <a:cs typeface="Calibri"/>
                <a:sym typeface="Calibri"/>
              </a:rPr>
              <a:t>private</a:t>
            </a:r>
            <a:r>
              <a:rPr kumimoji="0" lang="en-GB" sz="32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Calibri"/>
                <a:cs typeface="Calibri"/>
                <a:sym typeface="Calibri"/>
              </a:rPr>
              <a:t> </a:t>
            </a:r>
            <a:r>
              <a:rPr lang="en-GB" sz="3200">
                <a:solidFill>
                  <a:srgbClr val="002060"/>
                </a:solidFill>
                <a:latin typeface="Arial" panose="020B0604020202020204"/>
                <a:ea typeface="Calibri"/>
                <a:cs typeface="Calibri"/>
                <a:sym typeface="Calibri"/>
              </a:rPr>
              <a:t>time</a:t>
            </a:r>
            <a:endParaRPr lang="en-GB" sz="3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/>
              <a:cs typeface="Calibri"/>
            </a:endParaRPr>
          </a:p>
          <a:p>
            <a:pPr marL="76200" marR="0" lvl="0" indent="0" algn="l" defTabSz="914400" rtl="0" eaLnBrk="1" fontAlgn="auto" latinLnBrk="0" hangingPunct="1">
              <a:lnSpc>
                <a:spcPct val="150000"/>
              </a:lnSpc>
              <a:spcAft>
                <a:spcPts val="0"/>
              </a:spcAft>
              <a:buClr>
                <a:srgbClr val="17365D"/>
              </a:buClr>
              <a:buSzPts val="2400"/>
              <a:buFontTx/>
              <a:buNone/>
              <a:tabLst/>
              <a:defRPr/>
            </a:pPr>
            <a:endParaRPr lang="en-GB" sz="20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cs typeface="Calibri" panose="020F0502020204030204" pitchFamily="34" charset="0"/>
            </a:endParaRPr>
          </a:p>
          <a:p>
            <a:pPr marL="76200" marR="0" lvl="0" indent="0" algn="l" defTabSz="914400" rtl="0" eaLnBrk="1" fontAlgn="auto" latinLnBrk="0" hangingPunct="1">
              <a:lnSpc>
                <a:spcPct val="150000"/>
              </a:lnSpc>
              <a:spcBef>
                <a:spcPts val="480"/>
              </a:spcBef>
              <a:spcAft>
                <a:spcPts val="0"/>
              </a:spcAft>
              <a:buClr>
                <a:srgbClr val="17365D"/>
              </a:buClr>
              <a:buSzPts val="2400"/>
              <a:buFontTx/>
              <a:buNone/>
              <a:tabLst/>
              <a:defRPr/>
            </a:pPr>
            <a:r>
              <a:rPr kumimoji="0" lang="en-GB" sz="24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                  www.dalecarnegie.com</a:t>
            </a:r>
            <a:endParaRPr lang="en-GB" sz="24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cs typeface="Calibri"/>
            </a:endParaRPr>
          </a:p>
          <a:p>
            <a:pPr marL="76200" marR="0" lvl="0" indent="0" algn="l" defTabSz="914400" rtl="0" eaLnBrk="1" fontAlgn="auto" latinLnBrk="0" hangingPunct="1">
              <a:lnSpc>
                <a:spcPct val="150000"/>
              </a:lnSpc>
              <a:spcBef>
                <a:spcPts val="480"/>
              </a:spcBef>
              <a:spcAft>
                <a:spcPts val="0"/>
              </a:spcAft>
              <a:buClr>
                <a:srgbClr val="17365D"/>
              </a:buClr>
              <a:buSzPts val="2400"/>
              <a:buFontTx/>
              <a:buNone/>
              <a:tabLst/>
              <a:defRPr/>
            </a:pPr>
            <a:endParaRPr kumimoji="0" lang="en-GB" sz="2800" b="0" i="0" u="none" strike="noStrike" kern="0" cap="none" spc="0" normalizeH="0" baseline="0" noProof="0">
              <a:ln>
                <a:noFill/>
              </a:ln>
              <a:solidFill>
                <a:srgbClr val="17365D"/>
              </a:solidFill>
              <a:effectLst/>
              <a:uLnTx/>
              <a:uFillTx/>
              <a:latin typeface="Arial" panose="020B0604020202020204"/>
              <a:ea typeface="+mn-ea"/>
              <a:cs typeface="Calibri"/>
              <a:sym typeface="Calibri"/>
            </a:endParaRPr>
          </a:p>
        </p:txBody>
      </p:sp>
      <p:sp>
        <p:nvSpPr>
          <p:cNvPr id="6" name="Icon  1"/>
          <p:cNvSpPr/>
          <p:nvPr/>
        </p:nvSpPr>
        <p:spPr>
          <a:xfrm rot="10800000" flipH="1">
            <a:off x="0" y="0"/>
            <a:ext cx="5664820" cy="6937220"/>
          </a:xfrm>
          <a:custGeom>
            <a:avLst/>
            <a:gdLst>
              <a:gd name="connsiteX0" fmla="*/ 0 w 6870357"/>
              <a:gd name="connsiteY0" fmla="*/ 0 h 6919784"/>
              <a:gd name="connsiteX1" fmla="*/ 6870357 w 6870357"/>
              <a:gd name="connsiteY1" fmla="*/ 0 h 6919784"/>
              <a:gd name="connsiteX2" fmla="*/ 6870357 w 6870357"/>
              <a:gd name="connsiteY2" fmla="*/ 6919784 h 6919784"/>
              <a:gd name="connsiteX3" fmla="*/ 0 w 6870357"/>
              <a:gd name="connsiteY3" fmla="*/ 6919784 h 6919784"/>
              <a:gd name="connsiteX4" fmla="*/ 0 w 6870357"/>
              <a:gd name="connsiteY4" fmla="*/ 0 h 6919784"/>
              <a:gd name="connsiteX0" fmla="*/ 0 w 6870357"/>
              <a:gd name="connsiteY0" fmla="*/ 0 h 6919784"/>
              <a:gd name="connsiteX1" fmla="*/ 6870357 w 6870357"/>
              <a:gd name="connsiteY1" fmla="*/ 0 h 6919784"/>
              <a:gd name="connsiteX2" fmla="*/ 5195466 w 6870357"/>
              <a:gd name="connsiteY2" fmla="*/ 6874517 h 6919784"/>
              <a:gd name="connsiteX3" fmla="*/ 0 w 6870357"/>
              <a:gd name="connsiteY3" fmla="*/ 6919784 h 6919784"/>
              <a:gd name="connsiteX4" fmla="*/ 0 w 6870357"/>
              <a:gd name="connsiteY4" fmla="*/ 0 h 6919784"/>
              <a:gd name="connsiteX0" fmla="*/ 0 w 6870357"/>
              <a:gd name="connsiteY0" fmla="*/ 0 h 6919784"/>
              <a:gd name="connsiteX1" fmla="*/ 6870357 w 6870357"/>
              <a:gd name="connsiteY1" fmla="*/ 0 h 6919784"/>
              <a:gd name="connsiteX2" fmla="*/ 4860487 w 6870357"/>
              <a:gd name="connsiteY2" fmla="*/ 6910731 h 6919784"/>
              <a:gd name="connsiteX3" fmla="*/ 0 w 6870357"/>
              <a:gd name="connsiteY3" fmla="*/ 6919784 h 6919784"/>
              <a:gd name="connsiteX4" fmla="*/ 0 w 6870357"/>
              <a:gd name="connsiteY4" fmla="*/ 0 h 6919784"/>
              <a:gd name="connsiteX0" fmla="*/ 0 w 7096693"/>
              <a:gd name="connsiteY0" fmla="*/ 0 h 6919784"/>
              <a:gd name="connsiteX1" fmla="*/ 7096693 w 7096693"/>
              <a:gd name="connsiteY1" fmla="*/ 0 h 6919784"/>
              <a:gd name="connsiteX2" fmla="*/ 4860487 w 7096693"/>
              <a:gd name="connsiteY2" fmla="*/ 6910731 h 6919784"/>
              <a:gd name="connsiteX3" fmla="*/ 0 w 7096693"/>
              <a:gd name="connsiteY3" fmla="*/ 6919784 h 6919784"/>
              <a:gd name="connsiteX4" fmla="*/ 0 w 7096693"/>
              <a:gd name="connsiteY4" fmla="*/ 0 h 6919784"/>
              <a:gd name="connsiteX0" fmla="*/ 0 w 7096693"/>
              <a:gd name="connsiteY0" fmla="*/ 0 h 6928837"/>
              <a:gd name="connsiteX1" fmla="*/ 7096693 w 7096693"/>
              <a:gd name="connsiteY1" fmla="*/ 0 h 6928837"/>
              <a:gd name="connsiteX2" fmla="*/ 5207986 w 7096693"/>
              <a:gd name="connsiteY2" fmla="*/ 6928837 h 6928837"/>
              <a:gd name="connsiteX3" fmla="*/ 0 w 7096693"/>
              <a:gd name="connsiteY3" fmla="*/ 6919784 h 6928837"/>
              <a:gd name="connsiteX4" fmla="*/ 0 w 7096693"/>
              <a:gd name="connsiteY4" fmla="*/ 0 h 6928837"/>
              <a:gd name="connsiteX0" fmla="*/ 0 w 7096693"/>
              <a:gd name="connsiteY0" fmla="*/ 0 h 6919784"/>
              <a:gd name="connsiteX1" fmla="*/ 7096693 w 7096693"/>
              <a:gd name="connsiteY1" fmla="*/ 0 h 6919784"/>
              <a:gd name="connsiteX2" fmla="*/ 4506111 w 7096693"/>
              <a:gd name="connsiteY2" fmla="*/ 6919214 h 6919784"/>
              <a:gd name="connsiteX3" fmla="*/ 0 w 7096693"/>
              <a:gd name="connsiteY3" fmla="*/ 6919784 h 6919784"/>
              <a:gd name="connsiteX4" fmla="*/ 0 w 7096693"/>
              <a:gd name="connsiteY4" fmla="*/ 0 h 6919784"/>
              <a:gd name="connsiteX0" fmla="*/ 0 w 6626766"/>
              <a:gd name="connsiteY0" fmla="*/ 0 h 6919784"/>
              <a:gd name="connsiteX1" fmla="*/ 6626766 w 6626766"/>
              <a:gd name="connsiteY1" fmla="*/ 9623 h 6919784"/>
              <a:gd name="connsiteX2" fmla="*/ 4506111 w 6626766"/>
              <a:gd name="connsiteY2" fmla="*/ 6919214 h 6919784"/>
              <a:gd name="connsiteX3" fmla="*/ 0 w 6626766"/>
              <a:gd name="connsiteY3" fmla="*/ 6919784 h 6919784"/>
              <a:gd name="connsiteX4" fmla="*/ 0 w 6626766"/>
              <a:gd name="connsiteY4" fmla="*/ 0 h 6919784"/>
              <a:gd name="connsiteX0" fmla="*/ 0 w 6305905"/>
              <a:gd name="connsiteY0" fmla="*/ 0 h 6919784"/>
              <a:gd name="connsiteX1" fmla="*/ 6305905 w 6305905"/>
              <a:gd name="connsiteY1" fmla="*/ 0 h 6919784"/>
              <a:gd name="connsiteX2" fmla="*/ 4506111 w 6305905"/>
              <a:gd name="connsiteY2" fmla="*/ 6919214 h 6919784"/>
              <a:gd name="connsiteX3" fmla="*/ 0 w 6305905"/>
              <a:gd name="connsiteY3" fmla="*/ 6919784 h 6919784"/>
              <a:gd name="connsiteX4" fmla="*/ 0 w 6305905"/>
              <a:gd name="connsiteY4" fmla="*/ 0 h 6919784"/>
              <a:gd name="connsiteX0" fmla="*/ 530404 w 6305905"/>
              <a:gd name="connsiteY0" fmla="*/ 346442 h 6919784"/>
              <a:gd name="connsiteX1" fmla="*/ 6305905 w 6305905"/>
              <a:gd name="connsiteY1" fmla="*/ 0 h 6919784"/>
              <a:gd name="connsiteX2" fmla="*/ 4506111 w 6305905"/>
              <a:gd name="connsiteY2" fmla="*/ 6919214 h 6919784"/>
              <a:gd name="connsiteX3" fmla="*/ 0 w 6305905"/>
              <a:gd name="connsiteY3" fmla="*/ 6919784 h 6919784"/>
              <a:gd name="connsiteX4" fmla="*/ 530404 w 6305905"/>
              <a:gd name="connsiteY4" fmla="*/ 346442 h 6919784"/>
              <a:gd name="connsiteX0" fmla="*/ 333958 w 6305905"/>
              <a:gd name="connsiteY0" fmla="*/ 0 h 6929407"/>
              <a:gd name="connsiteX1" fmla="*/ 6305905 w 6305905"/>
              <a:gd name="connsiteY1" fmla="*/ 9623 h 6929407"/>
              <a:gd name="connsiteX2" fmla="*/ 4506111 w 6305905"/>
              <a:gd name="connsiteY2" fmla="*/ 6928837 h 6929407"/>
              <a:gd name="connsiteX3" fmla="*/ 0 w 6305905"/>
              <a:gd name="connsiteY3" fmla="*/ 6929407 h 6929407"/>
              <a:gd name="connsiteX4" fmla="*/ 333958 w 6305905"/>
              <a:gd name="connsiteY4" fmla="*/ 0 h 6929407"/>
              <a:gd name="connsiteX0" fmla="*/ 0 w 5971947"/>
              <a:gd name="connsiteY0" fmla="*/ 0 h 6928837"/>
              <a:gd name="connsiteX1" fmla="*/ 5971947 w 5971947"/>
              <a:gd name="connsiteY1" fmla="*/ 9623 h 6928837"/>
              <a:gd name="connsiteX2" fmla="*/ 4172153 w 5971947"/>
              <a:gd name="connsiteY2" fmla="*/ 6928837 h 6928837"/>
              <a:gd name="connsiteX3" fmla="*/ 923295 w 5971947"/>
              <a:gd name="connsiteY3" fmla="*/ 5976692 h 6928837"/>
              <a:gd name="connsiteX4" fmla="*/ 0 w 5971947"/>
              <a:gd name="connsiteY4" fmla="*/ 0 h 6928837"/>
              <a:gd name="connsiteX0" fmla="*/ 6548 w 5978495"/>
              <a:gd name="connsiteY0" fmla="*/ 0 h 6939030"/>
              <a:gd name="connsiteX1" fmla="*/ 5978495 w 5978495"/>
              <a:gd name="connsiteY1" fmla="*/ 9623 h 6939030"/>
              <a:gd name="connsiteX2" fmla="*/ 4178701 w 5978495"/>
              <a:gd name="connsiteY2" fmla="*/ 6928837 h 6939030"/>
              <a:gd name="connsiteX3" fmla="*/ 0 w 5978495"/>
              <a:gd name="connsiteY3" fmla="*/ 6939030 h 6939030"/>
              <a:gd name="connsiteX4" fmla="*/ 6548 w 5978495"/>
              <a:gd name="connsiteY4" fmla="*/ 0 h 6939030"/>
              <a:gd name="connsiteX0" fmla="*/ 2 w 5971949"/>
              <a:gd name="connsiteY0" fmla="*/ 0 h 6930476"/>
              <a:gd name="connsiteX1" fmla="*/ 5971949 w 5971949"/>
              <a:gd name="connsiteY1" fmla="*/ 9623 h 6930476"/>
              <a:gd name="connsiteX2" fmla="*/ 4172155 w 5971949"/>
              <a:gd name="connsiteY2" fmla="*/ 6928837 h 6930476"/>
              <a:gd name="connsiteX3" fmla="*/ 2275133 w 5971949"/>
              <a:gd name="connsiteY3" fmla="*/ 6930476 h 6930476"/>
              <a:gd name="connsiteX4" fmla="*/ 2 w 5971949"/>
              <a:gd name="connsiteY4" fmla="*/ 0 h 6930476"/>
              <a:gd name="connsiteX0" fmla="*/ 4 w 5971951"/>
              <a:gd name="connsiteY0" fmla="*/ 0 h 6930476"/>
              <a:gd name="connsiteX1" fmla="*/ 5971951 w 5971951"/>
              <a:gd name="connsiteY1" fmla="*/ 9623 h 6930476"/>
              <a:gd name="connsiteX2" fmla="*/ 4172157 w 5971951"/>
              <a:gd name="connsiteY2" fmla="*/ 6928837 h 6930476"/>
              <a:gd name="connsiteX3" fmla="*/ 726853 w 5971951"/>
              <a:gd name="connsiteY3" fmla="*/ 6930476 h 6930476"/>
              <a:gd name="connsiteX4" fmla="*/ 4 w 5971951"/>
              <a:gd name="connsiteY4" fmla="*/ 0 h 6930476"/>
              <a:gd name="connsiteX0" fmla="*/ 1543189 w 5245098"/>
              <a:gd name="connsiteY0" fmla="*/ 0 h 6930476"/>
              <a:gd name="connsiteX1" fmla="*/ 5245098 w 5245098"/>
              <a:gd name="connsiteY1" fmla="*/ 9623 h 6930476"/>
              <a:gd name="connsiteX2" fmla="*/ 3445304 w 5245098"/>
              <a:gd name="connsiteY2" fmla="*/ 6928837 h 6930476"/>
              <a:gd name="connsiteX3" fmla="*/ 0 w 5245098"/>
              <a:gd name="connsiteY3" fmla="*/ 6930476 h 6930476"/>
              <a:gd name="connsiteX4" fmla="*/ 1543189 w 5245098"/>
              <a:gd name="connsiteY4" fmla="*/ 0 h 6930476"/>
              <a:gd name="connsiteX0" fmla="*/ 6547 w 5245098"/>
              <a:gd name="connsiteY0" fmla="*/ 0 h 6921922"/>
              <a:gd name="connsiteX1" fmla="*/ 5245098 w 5245098"/>
              <a:gd name="connsiteY1" fmla="*/ 1069 h 6921922"/>
              <a:gd name="connsiteX2" fmla="*/ 3445304 w 5245098"/>
              <a:gd name="connsiteY2" fmla="*/ 6920283 h 6921922"/>
              <a:gd name="connsiteX3" fmla="*/ 0 w 5245098"/>
              <a:gd name="connsiteY3" fmla="*/ 6921922 h 6921922"/>
              <a:gd name="connsiteX4" fmla="*/ 6547 w 5245098"/>
              <a:gd name="connsiteY4" fmla="*/ 0 h 692192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245098" h="6921922">
                <a:moveTo>
                  <a:pt x="6547" y="0"/>
                </a:moveTo>
                <a:lnTo>
                  <a:pt x="5245098" y="1069"/>
                </a:lnTo>
                <a:lnTo>
                  <a:pt x="3445304" y="6920283"/>
                </a:lnTo>
                <a:lnTo>
                  <a:pt x="0" y="6921922"/>
                </a:lnTo>
                <a:cubicBezTo>
                  <a:pt x="2183" y="4608912"/>
                  <a:pt x="4364" y="2313010"/>
                  <a:pt x="6547" y="0"/>
                </a:cubicBezTo>
                <a:close/>
              </a:path>
            </a:pathLst>
          </a:custGeom>
          <a:solidFill>
            <a:srgbClr val="1987A8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350" b="0" i="0" u="none" strike="noStrike" kern="1200" cap="none" spc="0" normalizeH="0" baseline="0" noProof="0">
              <a:ln w="0"/>
              <a:solidFill>
                <a:prstClr val="black"/>
              </a:solidFill>
              <a:effectLst>
                <a:outerShdw blurRad="38100" dist="19050" dir="2700000" algn="tl" rotWithShape="0">
                  <a:prstClr val="black">
                    <a:alpha val="40000"/>
                  </a:prstClr>
                </a:outerShdw>
              </a:effectLst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pic>
        <p:nvPicPr>
          <p:cNvPr id="5" name="Picture 2" descr="Human Chain Emblem Logo - Free vector graphic on Pixabay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5003" y="6206460"/>
            <a:ext cx="730397" cy="5757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Google Shape;314;p18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10413874" y="3037313"/>
            <a:ext cx="901185" cy="1320788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Picture 6" descr="Woman looking at laptop">
            <a:extLst>
              <a:ext uri="{FF2B5EF4-FFF2-40B4-BE49-F238E27FC236}">
                <a16:creationId xmlns:a16="http://schemas.microsoft.com/office/drawing/2014/main" id="{1B715BEA-136D-B4C4-D7E8-7D3AB54943E2}"/>
              </a:ext>
            </a:extLst>
          </p:cNvPr>
          <p:cNvPicPr>
            <a:picLocks noChangeAspect="1"/>
          </p:cNvPicPr>
          <p:nvPr/>
        </p:nvPicPr>
        <p:blipFill>
          <a:blip r:embed="rId5"/>
          <a:srcRect l="19413" r="2683" b="-198"/>
          <a:stretch/>
        </p:blipFill>
        <p:spPr>
          <a:xfrm>
            <a:off x="225300" y="2111644"/>
            <a:ext cx="3868873" cy="3279648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val="314600142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52056" y="535442"/>
            <a:ext cx="9161740" cy="5889011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EAEAEA"/>
            </a:solidFill>
            <a:miter lim="800000"/>
          </a:ln>
          <a:effectLst>
            <a:reflection blurRad="12700" stA="33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</p:pic>
      <p:pic>
        <p:nvPicPr>
          <p:cNvPr id="3" name="Picture 2" descr="Human Chain Emblem Logo - Free vector graphic on Pixabay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1658" y="6136586"/>
            <a:ext cx="730397" cy="5757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732183" y="4693826"/>
            <a:ext cx="1215522" cy="1730627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rgbClr val="F19B3B"/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3893005531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973308" y="1292093"/>
            <a:ext cx="2922230" cy="1941761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rgbClr val="F19B3B"/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sp>
        <p:nvSpPr>
          <p:cNvPr id="3" name="TextBox 2"/>
          <p:cNvSpPr txBox="1"/>
          <p:nvPr/>
        </p:nvSpPr>
        <p:spPr>
          <a:xfrm>
            <a:off x="249166" y="324575"/>
            <a:ext cx="10538440" cy="15081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ga-IE" sz="3600">
                <a:solidFill>
                  <a:srgbClr val="1987A8"/>
                </a:solidFill>
                <a:effectLst/>
                <a:latin typeface="+mj-lt"/>
                <a:ea typeface="Arial" panose="020B0604020202020204" pitchFamily="34" charset="0"/>
                <a:cs typeface="Arial" panose="020B0604020202020204" pitchFamily="34" charset="0"/>
              </a:rPr>
              <a:t>Cúram an Ghutha Ghairmiúil</a:t>
            </a:r>
            <a:endParaRPr lang="en-IE" sz="3600">
              <a:solidFill>
                <a:srgbClr val="1987A8"/>
              </a:solidFill>
              <a:effectLst/>
              <a:latin typeface="+mj-lt"/>
              <a:ea typeface="Times New Roman" panose="02020603050405020304" pitchFamily="18" charset="0"/>
              <a:cs typeface="Arial" panose="020B0604020202020204" pitchFamily="34" charset="0"/>
            </a:endParaRPr>
          </a:p>
          <a:p>
            <a:pPr marL="0" marR="0" lvl="0" indent="0" defTabSz="914400" rtl="0" eaLnBrk="1" fontAlgn="auto" latinLnBrk="0" hangingPunct="1"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3600" i="0" u="none" strike="noStrike" kern="1200" cap="none" spc="0" normalizeH="0" baseline="0" noProof="0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latin typeface="+mj-lt"/>
                <a:ea typeface="+mn-ea"/>
                <a:cs typeface="Calibri" panose="020F0502020204030204" pitchFamily="34" charset="0"/>
              </a:rPr>
              <a:t>Care of the Professional Voice</a:t>
            </a:r>
            <a:endParaRPr kumimoji="0" lang="en-IE" sz="3600" i="1" u="none" strike="noStrike" kern="1200" cap="none" spc="0" normalizeH="0" baseline="0" noProof="0">
              <a:ln>
                <a:noFill/>
              </a:ln>
              <a:solidFill>
                <a:srgbClr val="1987A8"/>
              </a:solidFill>
              <a:effectLst/>
              <a:uLnTx/>
              <a:uFillTx/>
              <a:latin typeface="+mj-lt"/>
              <a:ea typeface="+mn-ea"/>
              <a:cs typeface="Calibri" panose="020F0502020204030204" pitchFamily="34" charset="0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2000" b="1" i="1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115626" y="1832825"/>
            <a:ext cx="10805519" cy="4801314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 marL="652145" marR="0" lvl="0" indent="-457200" algn="l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17375E"/>
              </a:buClr>
              <a:buSzPts val="3000"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3200" b="0" i="0" u="none" strike="noStrike" kern="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  <a:sym typeface="Calibri"/>
              </a:rPr>
              <a:t>Consider tone of voice</a:t>
            </a:r>
            <a:endParaRPr lang="en-GB" sz="3200" b="0" i="0" u="none" strike="noStrike" kern="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cs typeface="Calibri"/>
            </a:endParaRPr>
          </a:p>
          <a:p>
            <a:pPr marL="652145" marR="0" lvl="0" indent="-457200" algn="l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17375E"/>
              </a:buClr>
              <a:buSzPts val="3000"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3200" b="0" i="0" u="none" strike="noStrike" kern="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  <a:sym typeface="Calibri"/>
              </a:rPr>
              <a:t>Use a lower pitch or other signals</a:t>
            </a:r>
            <a:endParaRPr lang="en-GB" sz="3200" b="0" i="0" u="none" strike="noStrike" kern="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cs typeface="Calibri"/>
            </a:endParaRPr>
          </a:p>
          <a:p>
            <a:pPr marL="652145" marR="0" lvl="0" indent="-457200" algn="l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17375E"/>
              </a:buClr>
              <a:buSzPts val="3000"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3200" b="0" i="0" u="none" strike="noStrike" kern="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  <a:sym typeface="Calibri"/>
              </a:rPr>
              <a:t>Use silence to emphasise a point or get attention</a:t>
            </a:r>
            <a:endParaRPr lang="en-GB" sz="3200" b="0" i="0" u="none" strike="noStrike" kern="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cs typeface="Calibri"/>
            </a:endParaRPr>
          </a:p>
          <a:p>
            <a:pPr marL="652145" marR="0" lvl="0" indent="-457200" algn="l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17375E"/>
              </a:buClr>
              <a:buSzPts val="3000"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3200" b="0" i="0" u="none" strike="noStrike" kern="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  <a:sym typeface="Calibri"/>
              </a:rPr>
              <a:t>Learn to be sensitive to the first sign of vocal fatigue</a:t>
            </a:r>
            <a:endParaRPr lang="en-GB" sz="3200" b="0" i="0" u="none" strike="noStrike" kern="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cs typeface="Calibri"/>
            </a:endParaRPr>
          </a:p>
          <a:p>
            <a:pPr marL="652145" marR="0" lvl="0" indent="-457200" algn="l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17375E"/>
              </a:buClr>
              <a:buSzPts val="3000"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3200" b="0" i="0" u="none" strike="noStrike" kern="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  <a:sym typeface="Calibri"/>
              </a:rPr>
              <a:t>Avoid speaking over noise or shouting</a:t>
            </a:r>
            <a:endParaRPr lang="en-GB" sz="3200" b="0" i="0" u="none" strike="noStrike" kern="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cs typeface="Calibri"/>
            </a:endParaRPr>
          </a:p>
          <a:p>
            <a:pPr marL="652145" marR="0" lvl="0" indent="-457200" algn="l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17375E"/>
              </a:buClr>
              <a:buSzPts val="3000"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3200" b="0" i="0" u="none" strike="noStrike" kern="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  <a:sym typeface="Calibri"/>
              </a:rPr>
              <a:t>Have a bottle of water with you every day</a:t>
            </a:r>
            <a:endParaRPr lang="en-GB" sz="3200" b="0" i="0" u="none" strike="noStrike" kern="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cs typeface="Calibri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pic>
        <p:nvPicPr>
          <p:cNvPr id="5" name="Picture 2" descr="Human Chain Emblem Logo - Free vector graphic on Pixabay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1658" y="6136586"/>
            <a:ext cx="730397" cy="5757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97836309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1000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1000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-1460" y="3666"/>
            <a:ext cx="11174090" cy="1877437"/>
          </a:xfrm>
          <a:prstGeom prst="rect">
            <a:avLst/>
          </a:prstGeom>
        </p:spPr>
        <p:txBody>
          <a:bodyPr wrap="square" lIns="91440" tIns="45720" rIns="91440" bIns="45720" anchor="t">
            <a:spAutoFit/>
          </a:bodyPr>
          <a:lstStyle/>
          <a:p>
            <a:pPr>
              <a:buClr>
                <a:srgbClr val="17375E"/>
              </a:buClr>
              <a:buSzPts val="4400"/>
              <a:defRPr/>
            </a:pPr>
            <a:r>
              <a:rPr lang="ga-IE" sz="3600">
                <a:solidFill>
                  <a:schemeClr val="bg1"/>
                </a:solidFill>
                <a:effectLst/>
                <a:latin typeface="+mj-lt"/>
                <a:ea typeface="Arial" panose="020B0604020202020204" pitchFamily="34" charset="0"/>
                <a:cs typeface="Arial"/>
              </a:rPr>
              <a:t>Ag Tabhairt Aire do Ghuth</a:t>
            </a:r>
            <a:r>
              <a:rPr lang="ga-IE" sz="3600">
                <a:solidFill>
                  <a:schemeClr val="bg1"/>
                </a:solidFill>
                <a:latin typeface="+mj-lt"/>
                <a:ea typeface="Arial" panose="020B0604020202020204" pitchFamily="34" charset="0"/>
                <a:cs typeface="Arial"/>
              </a:rPr>
              <a:t>:</a:t>
            </a:r>
            <a:r>
              <a:rPr lang="ga-IE" sz="3600">
                <a:solidFill>
                  <a:schemeClr val="bg1"/>
                </a:solidFill>
                <a:effectLst/>
                <a:latin typeface="+mj-lt"/>
                <a:ea typeface="Arial" panose="020B0604020202020204" pitchFamily="34" charset="0"/>
                <a:cs typeface="Arial"/>
              </a:rPr>
              <a:t> </a:t>
            </a:r>
            <a:r>
              <a:rPr lang="ga-IE" sz="3400">
                <a:solidFill>
                  <a:schemeClr val="bg1"/>
                </a:solidFill>
                <a:effectLst/>
                <a:latin typeface="+mj-lt"/>
                <a:ea typeface="Arial" panose="020B0604020202020204" pitchFamily="34" charset="0"/>
                <a:cs typeface="Arial"/>
              </a:rPr>
              <a:t>Leideanna do Mhúinteoirí</a:t>
            </a:r>
            <a:endParaRPr lang="en-IE" sz="3400">
              <a:solidFill>
                <a:schemeClr val="bg1"/>
              </a:solidFill>
              <a:effectLst/>
              <a:latin typeface="+mj-lt"/>
              <a:ea typeface="Times New Roman" panose="02020603050405020304" pitchFamily="18" charset="0"/>
              <a:cs typeface="Arial"/>
            </a:endParaRPr>
          </a:p>
          <a:p>
            <a:pPr marL="0" marR="0" lvl="0" indent="0" defTabSz="914400" rtl="0" eaLnBrk="1" fontAlgn="auto" latinLnBrk="0" hangingPunct="1">
              <a:spcBef>
                <a:spcPts val="0"/>
              </a:spcBef>
              <a:spcAft>
                <a:spcPts val="0"/>
              </a:spcAft>
              <a:buClr>
                <a:srgbClr val="17375E"/>
              </a:buClr>
              <a:buSzPts val="4400"/>
              <a:buFontTx/>
              <a:buNone/>
              <a:tabLst/>
              <a:defRPr/>
            </a:pPr>
            <a:r>
              <a:rPr kumimoji="0" lang="en-GB" sz="3600" i="0" u="none" strike="noStrike" kern="0" cap="none" spc="0" normalizeH="0" baseline="0" noProof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j-lt"/>
                <a:ea typeface="+mn-ea"/>
                <a:cs typeface="Calibri"/>
                <a:sym typeface="Calibri"/>
              </a:rPr>
              <a:t>Taking Care of your Voice</a:t>
            </a:r>
            <a:r>
              <a:rPr lang="en-GB" sz="3600" kern="0">
                <a:solidFill>
                  <a:schemeClr val="bg1"/>
                </a:solidFill>
                <a:latin typeface="+mj-lt"/>
                <a:cs typeface="Calibri"/>
                <a:sym typeface="Calibri"/>
              </a:rPr>
              <a:t>:</a:t>
            </a:r>
            <a:r>
              <a:rPr kumimoji="0" lang="en-GB" sz="3600" i="0" u="none" strike="noStrike" kern="0" cap="none" spc="0" normalizeH="0" baseline="0" noProof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j-lt"/>
                <a:ea typeface="+mn-ea"/>
                <a:cs typeface="Calibri"/>
                <a:sym typeface="Calibri"/>
              </a:rPr>
              <a:t> </a:t>
            </a:r>
            <a:r>
              <a:rPr kumimoji="0" lang="en-GB" sz="3400" i="0" u="none" strike="noStrike" kern="0" cap="none" spc="0" normalizeH="0" baseline="0" noProof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j-lt"/>
                <a:ea typeface="+mn-ea"/>
                <a:cs typeface="Calibri"/>
                <a:sym typeface="Calibri"/>
              </a:rPr>
              <a:t>Tips for Teachers</a:t>
            </a:r>
            <a:endParaRPr lang="en-GB" sz="3400" i="0" u="none" strike="noStrike" kern="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j-lt"/>
              <a:cs typeface="Calibri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4400" b="1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1269191" y="5809427"/>
            <a:ext cx="695690" cy="778409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1"/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4" name="Taking Care of your voice - Tips for teachers and other people who use their voice professionally">
            <a:hlinkClick r:id="" action="ppaction://media"/>
          </p:cNvPr>
          <p:cNvPicPr>
            <a:picLocks noChangeAspect="1"/>
          </p:cNvPicPr>
          <p:nvPr>
            <a:videoFile r:link="rId1"/>
            <p:extLst>
              <p:ext uri="{DAA4B4D4-6D71-4841-9C94-3DE7FCFB9230}">
                <p14:media xmlns:p14="http://schemas.microsoft.com/office/powerpoint/2010/main" r:embed="rId2">
                  <p14:trim st="1833" end="9042.6222"/>
                </p14:media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426973" y="1432635"/>
            <a:ext cx="10617013" cy="4870547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rgbClr val="F19B3B"/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10536022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>
            <a:extLst>
              <a:ext uri="{FF2B5EF4-FFF2-40B4-BE49-F238E27FC236}">
                <a16:creationId xmlns:a16="http://schemas.microsoft.com/office/drawing/2014/main" id="{BED5B00C-C024-BE46-B4B4-4B64F7CCE1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8557" y="58615"/>
            <a:ext cx="10515600" cy="1325563"/>
          </a:xfrm>
        </p:spPr>
        <p:txBody>
          <a:bodyPr>
            <a:normAutofit/>
          </a:bodyPr>
          <a:lstStyle/>
          <a:p>
            <a:pPr>
              <a:lnSpc>
                <a:spcPct val="100000"/>
              </a:lnSpc>
            </a:pPr>
            <a:r>
              <a:rPr lang="ga-IE" sz="3600">
                <a:effectLst/>
                <a:ea typeface="Arial" panose="020B0604020202020204" pitchFamily="34" charset="0"/>
              </a:rPr>
              <a:t>Cuid 4: Acmhainní don Fholláine</a:t>
            </a:r>
            <a:br>
              <a:rPr lang="en-GB" sz="3600">
                <a:effectLst/>
                <a:ea typeface="Arial" panose="020B0604020202020204" pitchFamily="34" charset="0"/>
              </a:rPr>
            </a:br>
            <a:r>
              <a:rPr lang="en-US" sz="3600">
                <a:cs typeface="Calibri"/>
              </a:rPr>
              <a:t>Section 4: Resources for Wellbeing</a:t>
            </a:r>
            <a:endParaRPr lang="en-IE" sz="3600">
              <a:cs typeface="Calibri"/>
            </a:endParaRPr>
          </a:p>
        </p:txBody>
      </p:sp>
      <p:pic>
        <p:nvPicPr>
          <p:cNvPr id="4" name="Content Placeholder 2" descr="A person raising her hands in a classroom&#10;&#10;AI-generated content may be incorrect.">
            <a:extLst>
              <a:ext uri="{FF2B5EF4-FFF2-40B4-BE49-F238E27FC236}">
                <a16:creationId xmlns:a16="http://schemas.microsoft.com/office/drawing/2014/main" id="{F19DD3CC-9AC2-ADB8-7E31-9B3801D2596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3150" y="1526344"/>
            <a:ext cx="10045700" cy="4967033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19B3B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sp>
        <p:nvSpPr>
          <p:cNvPr id="7" name="Content Placeholder 6">
            <a:extLst>
              <a:ext uri="{FF2B5EF4-FFF2-40B4-BE49-F238E27FC236}">
                <a16:creationId xmlns:a16="http://schemas.microsoft.com/office/drawing/2014/main" id="{3E3AE6D8-7777-99D7-0E74-3F208C44EBD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22126146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59856" y="229547"/>
            <a:ext cx="9921568" cy="6536852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19B3B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0727473" y="4357257"/>
            <a:ext cx="1182025" cy="1966272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rgbClr val="F19B3B"/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2675091469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323086" y="164735"/>
            <a:ext cx="7490531" cy="255454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3600" i="0" u="none" strike="noStrike" kern="1200" cap="none" spc="0" normalizeH="0" baseline="0" noProof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  <a:sym typeface="Arial"/>
              </a:rPr>
              <a:t>Folláine</a:t>
            </a:r>
            <a:r>
              <a:rPr kumimoji="0" lang="en-GB" sz="360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  <a:sym typeface="Arial"/>
              </a:rPr>
              <a:t>…</a:t>
            </a:r>
          </a:p>
          <a:p>
            <a:pPr marL="0" marR="0" lvl="0" indent="0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360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  <a:sym typeface="Arial"/>
              </a:rPr>
              <a:t>Wellbeing…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4400" b="1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Calibri" panose="020F0502020204030204" pitchFamily="34" charset="0"/>
              <a:sym typeface="Arial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4400" b="1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Calibri" panose="020F0502020204030204" pitchFamily="34" charset="0"/>
              <a:sym typeface="Arial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341254" y="277335"/>
            <a:ext cx="1666096" cy="1157950"/>
          </a:xfrm>
          <a:prstGeom prst="round2DiagRect">
            <a:avLst>
              <a:gd name="adj1" fmla="val 16667"/>
              <a:gd name="adj2" fmla="val 3137"/>
            </a:avLst>
          </a:prstGeom>
          <a:ln w="88900" cap="sq">
            <a:solidFill>
              <a:srgbClr val="FFFFFF"/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004672" y="2042376"/>
            <a:ext cx="2478248" cy="3373616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rgbClr val="F19B3B"/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850991" y="2064191"/>
            <a:ext cx="2696320" cy="3277654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rgbClr val="FFFFFF"/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9" name="Picture 2" descr="Human Chain Emblem Logo - Free vector graphic on Pixabay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1658" y="6136586"/>
            <a:ext cx="730397" cy="5757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TextBox 9"/>
          <p:cNvSpPr txBox="1"/>
          <p:nvPr/>
        </p:nvSpPr>
        <p:spPr>
          <a:xfrm>
            <a:off x="6914805" y="6019442"/>
            <a:ext cx="51555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IE" sz="2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https://oide.ie/primary/home/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8341254" y="5496222"/>
            <a:ext cx="366384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IE" sz="2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  <a:hlinkClick r:id="rId7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www.teachingcouncil.ie</a:t>
            </a:r>
            <a:endParaRPr kumimoji="0" lang="en-IE" sz="2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  <p:pic>
        <p:nvPicPr>
          <p:cNvPr id="12" name="Picture 11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323086" y="2016720"/>
            <a:ext cx="2328756" cy="3373616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rgbClr val="FFFFFF"/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77E2A041-8040-4FBC-B3AC-0ECA058614A8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8997580" y="3500936"/>
            <a:ext cx="3007517" cy="18445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4892225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4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1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6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  <p:bldP spid="11" grpId="0"/>
    </p:bld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"/>
          <p:cNvSpPr>
            <a:spLocks noGrp="1"/>
          </p:cNvSpPr>
          <p:nvPr>
            <p:ph type="title"/>
          </p:nvPr>
        </p:nvSpPr>
        <p:spPr>
          <a:xfrm>
            <a:off x="197191" y="-123719"/>
            <a:ext cx="10820402" cy="1194747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r>
              <a:rPr lang="en-GB" sz="3600">
                <a:latin typeface="Arial" panose="020B0604020202020204" pitchFamily="34" charset="0"/>
                <a:cs typeface="Arial" panose="020B0604020202020204" pitchFamily="34" charset="0"/>
              </a:rPr>
              <a:t>‘</a:t>
            </a:r>
            <a:r>
              <a:rPr lang="en-GB" sz="3600" err="1">
                <a:latin typeface="Arial" panose="020B0604020202020204" pitchFamily="34" charset="0"/>
                <a:cs typeface="Arial" panose="020B0604020202020204" pitchFamily="34" charset="0"/>
              </a:rPr>
              <a:t>Folláine</a:t>
            </a:r>
            <a:r>
              <a:rPr lang="en-GB" sz="3600">
                <a:latin typeface="Arial" panose="020B0604020202020204" pitchFamily="34" charset="0"/>
                <a:cs typeface="Arial" panose="020B0604020202020204" pitchFamily="34" charset="0"/>
              </a:rPr>
              <a:t> le Chéile: Wellbeing Together’</a:t>
            </a:r>
          </a:p>
        </p:txBody>
      </p:sp>
      <p:grpSp>
        <p:nvGrpSpPr>
          <p:cNvPr id="2" name="Group 1"/>
          <p:cNvGrpSpPr/>
          <p:nvPr/>
        </p:nvGrpSpPr>
        <p:grpSpPr>
          <a:xfrm>
            <a:off x="913144" y="1209989"/>
            <a:ext cx="10891226" cy="5428649"/>
            <a:chOff x="650386" y="1228998"/>
            <a:chExt cx="10891226" cy="5428649"/>
          </a:xfrm>
        </p:grpSpPr>
        <p:sp>
          <p:nvSpPr>
            <p:cNvPr id="9" name="Rounded Rectangle 8"/>
            <p:cNvSpPr/>
            <p:nvPr/>
          </p:nvSpPr>
          <p:spPr>
            <a:xfrm>
              <a:off x="650386" y="1228998"/>
              <a:ext cx="3403508" cy="1905802"/>
            </a:xfrm>
            <a:prstGeom prst="roundRect">
              <a:avLst>
                <a:gd name="adj" fmla="val 10000"/>
              </a:avLst>
            </a:prstGeom>
            <a:blipFill rotWithShape="1">
              <a:blip r:embed="rId3"/>
              <a:stretch>
                <a:fillRect/>
              </a:stretch>
            </a:blipFill>
            <a:ln w="12700" cap="flat" cmpd="sng" algn="ctr">
              <a:solidFill>
                <a:sysClr val="window" lastClr="FFFFFF">
                  <a:hueOff val="0"/>
                  <a:satOff val="0"/>
                  <a:lumOff val="0"/>
                  <a:alphaOff val="0"/>
                </a:sysClr>
              </a:solidFill>
              <a:prstDash val="solid"/>
              <a:miter lim="800000"/>
            </a:ln>
            <a:effectLst/>
          </p:spPr>
          <p:txBody>
            <a:bodyPr/>
            <a:lstStyle/>
            <a:p>
              <a:endParaRPr lang="en-IE"/>
            </a:p>
          </p:txBody>
        </p:sp>
        <p:sp>
          <p:nvSpPr>
            <p:cNvPr id="10" name="Freeform 9"/>
            <p:cNvSpPr/>
            <p:nvPr/>
          </p:nvSpPr>
          <p:spPr>
            <a:xfrm>
              <a:off x="650386" y="3481310"/>
              <a:ext cx="3403508" cy="3176336"/>
            </a:xfrm>
            <a:custGeom>
              <a:avLst/>
              <a:gdLst>
                <a:gd name="connsiteX0" fmla="*/ 333515 w 3403508"/>
                <a:gd name="connsiteY0" fmla="*/ 0 h 3176336"/>
                <a:gd name="connsiteX1" fmla="*/ 3069993 w 3403508"/>
                <a:gd name="connsiteY1" fmla="*/ 0 h 3176336"/>
                <a:gd name="connsiteX2" fmla="*/ 3403508 w 3403508"/>
                <a:gd name="connsiteY2" fmla="*/ 333515 h 3176336"/>
                <a:gd name="connsiteX3" fmla="*/ 3403508 w 3403508"/>
                <a:gd name="connsiteY3" fmla="*/ 3176336 h 3176336"/>
                <a:gd name="connsiteX4" fmla="*/ 3403508 w 3403508"/>
                <a:gd name="connsiteY4" fmla="*/ 3176336 h 3176336"/>
                <a:gd name="connsiteX5" fmla="*/ 0 w 3403508"/>
                <a:gd name="connsiteY5" fmla="*/ 3176336 h 3176336"/>
                <a:gd name="connsiteX6" fmla="*/ 0 w 3403508"/>
                <a:gd name="connsiteY6" fmla="*/ 3176336 h 3176336"/>
                <a:gd name="connsiteX7" fmla="*/ 0 w 3403508"/>
                <a:gd name="connsiteY7" fmla="*/ 333515 h 3176336"/>
                <a:gd name="connsiteX8" fmla="*/ 333515 w 3403508"/>
                <a:gd name="connsiteY8" fmla="*/ 0 h 31763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3403508" h="3176336">
                  <a:moveTo>
                    <a:pt x="3069993" y="3176336"/>
                  </a:moveTo>
                  <a:lnTo>
                    <a:pt x="333515" y="3176336"/>
                  </a:lnTo>
                  <a:cubicBezTo>
                    <a:pt x="149320" y="3176336"/>
                    <a:pt x="0" y="3027016"/>
                    <a:pt x="0" y="2842821"/>
                  </a:cubicBezTo>
                  <a:lnTo>
                    <a:pt x="0" y="0"/>
                  </a:lnTo>
                  <a:lnTo>
                    <a:pt x="0" y="0"/>
                  </a:lnTo>
                  <a:lnTo>
                    <a:pt x="3403508" y="0"/>
                  </a:lnTo>
                  <a:lnTo>
                    <a:pt x="3403508" y="0"/>
                  </a:lnTo>
                  <a:lnTo>
                    <a:pt x="3403508" y="2842821"/>
                  </a:lnTo>
                  <a:cubicBezTo>
                    <a:pt x="3403508" y="3027016"/>
                    <a:pt x="3254188" y="3176336"/>
                    <a:pt x="3069993" y="3176336"/>
                  </a:cubicBezTo>
                  <a:close/>
                </a:path>
              </a:pathLst>
            </a:custGeom>
            <a:solidFill>
              <a:sysClr val="window" lastClr="FFFFFF"/>
            </a:solidFill>
            <a:ln w="12700" cap="flat" cmpd="sng" algn="ctr">
              <a:solidFill>
                <a:sysClr val="window" lastClr="FFFFFF">
                  <a:hueOff val="0"/>
                  <a:satOff val="0"/>
                  <a:lumOff val="0"/>
                  <a:alphaOff val="0"/>
                </a:sysClr>
              </a:solidFill>
              <a:prstDash val="solid"/>
              <a:miter lim="800000"/>
            </a:ln>
            <a:effectLst/>
          </p:spPr>
          <p:txBody>
            <a:bodyPr spcFirstLastPara="0" vert="horz" wrap="square" lIns="296819" tIns="199136" rIns="296819" bIns="296819" numCol="1" spcCol="1270" anchor="t" anchorCtr="0">
              <a:noAutofit/>
            </a:bodyPr>
            <a:lstStyle/>
            <a:p>
              <a:pPr marL="0" marR="0" lvl="0" indent="0" algn="ctr" defTabSz="1244600" rtl="0" eaLnBrk="1" fontAlgn="auto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3500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IE" sz="2800" b="1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Email: </a:t>
              </a:r>
              <a:r>
                <a:rPr kumimoji="0" lang="en-IE" sz="2400" b="1" i="0" u="none" strike="noStrike" kern="0" cap="none" spc="0" normalizeH="0" baseline="0" noProof="0" err="1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  <a:hlinkClick r:id="rId4"/>
                </a:rPr>
                <a:t>eap@spectrum.life</a:t>
              </a:r>
              <a:endParaRPr kumimoji="0" lang="en-IE" sz="2400" b="1" i="0" u="none" strike="noStrike" kern="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endParaRPr>
            </a:p>
            <a:p>
              <a:pPr marL="0" marR="0" lvl="0" indent="0" algn="ctr" defTabSz="1244600" rtl="0" eaLnBrk="1" fontAlgn="auto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3500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IE" sz="2700" b="1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/>
                  <a:ea typeface="+mn-ea"/>
                  <a:cs typeface="Arial"/>
                </a:rPr>
                <a:t>Register for your wellbeing app:</a:t>
              </a:r>
              <a:endParaRPr kumimoji="0" lang="en-IE" sz="1050" b="1" i="0" u="none" strike="noStrike" kern="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/>
                <a:ea typeface="+mn-ea"/>
                <a:cs typeface="Arial"/>
              </a:endParaRPr>
            </a:p>
            <a:p>
              <a:pPr marL="0" marR="0" lvl="0" indent="0" algn="ctr" defTabSz="1244600" rtl="0" eaLnBrk="1" fontAlgn="auto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3500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IE" sz="2700" b="1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/>
                  <a:ea typeface="+mn-ea"/>
                  <a:cs typeface="Arial"/>
                </a:rPr>
                <a:t> </a:t>
              </a:r>
              <a:r>
                <a:rPr kumimoji="0" lang="en-IE" sz="1800" b="1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/>
                  <a:ea typeface="+mn-ea"/>
                  <a:cs typeface="Arial"/>
                </a:rPr>
                <a:t>https://wellbeingtogether.spectrum.life/login</a:t>
              </a:r>
              <a:endParaRPr kumimoji="0" lang="en-IE" sz="1050" b="1" i="0" u="none" strike="noStrike" kern="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/>
                <a:ea typeface="+mn-ea"/>
                <a:cs typeface="Arial"/>
              </a:endParaRPr>
            </a:p>
          </p:txBody>
        </p:sp>
        <p:sp>
          <p:nvSpPr>
            <p:cNvPr id="11" name="Rounded Rectangle 10"/>
            <p:cNvSpPr/>
            <p:nvPr/>
          </p:nvSpPr>
          <p:spPr>
            <a:xfrm>
              <a:off x="4520369" y="1228998"/>
              <a:ext cx="3403508" cy="1905802"/>
            </a:xfrm>
            <a:prstGeom prst="roundRect">
              <a:avLst>
                <a:gd name="adj" fmla="val 10000"/>
              </a:avLst>
            </a:prstGeom>
            <a:blipFill rotWithShape="1">
              <a:blip r:embed="rId5"/>
              <a:stretch>
                <a:fillRect/>
              </a:stretch>
            </a:blipFill>
            <a:ln w="28575" cap="flat" cmpd="sng" algn="ctr">
              <a:solidFill>
                <a:srgbClr val="F19B3B"/>
              </a:solidFill>
              <a:prstDash val="solid"/>
              <a:miter lim="800000"/>
            </a:ln>
            <a:effectLst/>
          </p:spPr>
          <p:txBody>
            <a:bodyPr/>
            <a:lstStyle/>
            <a:p>
              <a:endParaRPr lang="en-IE"/>
            </a:p>
          </p:txBody>
        </p:sp>
        <p:sp>
          <p:nvSpPr>
            <p:cNvPr id="12" name="Freeform 11"/>
            <p:cNvSpPr/>
            <p:nvPr/>
          </p:nvSpPr>
          <p:spPr>
            <a:xfrm>
              <a:off x="4394245" y="3481310"/>
              <a:ext cx="3403509" cy="3176336"/>
            </a:xfrm>
            <a:custGeom>
              <a:avLst/>
              <a:gdLst>
                <a:gd name="connsiteX0" fmla="*/ 333515 w 3403508"/>
                <a:gd name="connsiteY0" fmla="*/ 0 h 3176336"/>
                <a:gd name="connsiteX1" fmla="*/ 3069993 w 3403508"/>
                <a:gd name="connsiteY1" fmla="*/ 0 h 3176336"/>
                <a:gd name="connsiteX2" fmla="*/ 3403508 w 3403508"/>
                <a:gd name="connsiteY2" fmla="*/ 333515 h 3176336"/>
                <a:gd name="connsiteX3" fmla="*/ 3403508 w 3403508"/>
                <a:gd name="connsiteY3" fmla="*/ 3176336 h 3176336"/>
                <a:gd name="connsiteX4" fmla="*/ 3403508 w 3403508"/>
                <a:gd name="connsiteY4" fmla="*/ 3176336 h 3176336"/>
                <a:gd name="connsiteX5" fmla="*/ 0 w 3403508"/>
                <a:gd name="connsiteY5" fmla="*/ 3176336 h 3176336"/>
                <a:gd name="connsiteX6" fmla="*/ 0 w 3403508"/>
                <a:gd name="connsiteY6" fmla="*/ 3176336 h 3176336"/>
                <a:gd name="connsiteX7" fmla="*/ 0 w 3403508"/>
                <a:gd name="connsiteY7" fmla="*/ 333515 h 3176336"/>
                <a:gd name="connsiteX8" fmla="*/ 333515 w 3403508"/>
                <a:gd name="connsiteY8" fmla="*/ 0 h 31763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3403508" h="3176336">
                  <a:moveTo>
                    <a:pt x="3069993" y="3176336"/>
                  </a:moveTo>
                  <a:lnTo>
                    <a:pt x="333515" y="3176336"/>
                  </a:lnTo>
                  <a:cubicBezTo>
                    <a:pt x="149320" y="3176336"/>
                    <a:pt x="0" y="3027016"/>
                    <a:pt x="0" y="2842821"/>
                  </a:cubicBezTo>
                  <a:lnTo>
                    <a:pt x="0" y="0"/>
                  </a:lnTo>
                  <a:lnTo>
                    <a:pt x="0" y="0"/>
                  </a:lnTo>
                  <a:lnTo>
                    <a:pt x="3403508" y="0"/>
                  </a:lnTo>
                  <a:lnTo>
                    <a:pt x="3403508" y="0"/>
                  </a:lnTo>
                  <a:lnTo>
                    <a:pt x="3403508" y="2842821"/>
                  </a:lnTo>
                  <a:cubicBezTo>
                    <a:pt x="3403508" y="3027016"/>
                    <a:pt x="3254188" y="3176336"/>
                    <a:pt x="3069993" y="3176336"/>
                  </a:cubicBezTo>
                  <a:close/>
                </a:path>
              </a:pathLst>
            </a:custGeom>
            <a:solidFill>
              <a:sysClr val="window" lastClr="FFFFFF"/>
            </a:solidFill>
            <a:ln w="12700" cap="flat" cmpd="sng" algn="ctr">
              <a:solidFill>
                <a:sysClr val="window" lastClr="FFFFFF">
                  <a:hueOff val="0"/>
                  <a:satOff val="0"/>
                  <a:lumOff val="0"/>
                  <a:alphaOff val="0"/>
                </a:sysClr>
              </a:solidFill>
              <a:prstDash val="solid"/>
              <a:miter lim="800000"/>
            </a:ln>
            <a:effectLst/>
          </p:spPr>
          <p:txBody>
            <a:bodyPr spcFirstLastPara="0" vert="horz" wrap="square" lIns="296819" tIns="199136" rIns="296820" bIns="296819" numCol="1" spcCol="1270" anchor="t" anchorCtr="0">
              <a:noAutofit/>
            </a:bodyPr>
            <a:lstStyle/>
            <a:p>
              <a:pPr marL="0" marR="0" lvl="0" indent="0" algn="ctr" defTabSz="1244600" rtl="0" eaLnBrk="1" fontAlgn="auto" latinLnBrk="0" hangingPunct="1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IE" sz="2800" b="1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Providing </a:t>
              </a:r>
            </a:p>
            <a:p>
              <a:pPr marL="0" marR="0" lvl="0" indent="0" algn="ctr" defTabSz="1244600" rtl="0" eaLnBrk="1" fontAlgn="auto" latinLnBrk="0" hangingPunct="1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IE" sz="2800" b="1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Counselling </a:t>
              </a:r>
            </a:p>
            <a:p>
              <a:pPr marL="0" marR="0" lvl="0" indent="0" algn="ctr" defTabSz="1244600" rtl="0" eaLnBrk="1" fontAlgn="auto" latinLnBrk="0" hangingPunct="1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IE" sz="2800" b="1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Online Cognitive Behavioural Therapy</a:t>
              </a:r>
              <a:endParaRPr kumimoji="0" lang="en-IE" sz="2800" b="0" i="0" u="none" strike="noStrike" kern="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endParaRPr>
            </a:p>
          </p:txBody>
        </p:sp>
        <p:sp>
          <p:nvSpPr>
            <p:cNvPr id="13" name="Rounded Rectangle 12"/>
            <p:cNvSpPr/>
            <p:nvPr/>
          </p:nvSpPr>
          <p:spPr>
            <a:xfrm>
              <a:off x="8138104" y="1228998"/>
              <a:ext cx="3403508" cy="1905802"/>
            </a:xfrm>
            <a:prstGeom prst="roundRect">
              <a:avLst>
                <a:gd name="adj" fmla="val 10000"/>
              </a:avLst>
            </a:prstGeom>
            <a:blipFill rotWithShape="1">
              <a:blip r:embed="rId6"/>
              <a:stretch>
                <a:fillRect/>
              </a:stretch>
            </a:blipFill>
            <a:ln w="12700" cap="flat" cmpd="sng" algn="ctr">
              <a:solidFill>
                <a:sysClr val="window" lastClr="FFFFFF">
                  <a:hueOff val="0"/>
                  <a:satOff val="0"/>
                  <a:lumOff val="0"/>
                  <a:alphaOff val="0"/>
                </a:sysClr>
              </a:solidFill>
              <a:prstDash val="solid"/>
              <a:miter lim="800000"/>
            </a:ln>
            <a:effectLst/>
          </p:spPr>
          <p:txBody>
            <a:bodyPr/>
            <a:lstStyle/>
            <a:p>
              <a:endParaRPr lang="en-IE"/>
            </a:p>
          </p:txBody>
        </p:sp>
        <p:sp>
          <p:nvSpPr>
            <p:cNvPr id="14" name="Freeform 13"/>
            <p:cNvSpPr/>
            <p:nvPr/>
          </p:nvSpPr>
          <p:spPr>
            <a:xfrm>
              <a:off x="8138104" y="3481310"/>
              <a:ext cx="3403508" cy="3176337"/>
            </a:xfrm>
            <a:custGeom>
              <a:avLst/>
              <a:gdLst>
                <a:gd name="connsiteX0" fmla="*/ 333515 w 3403508"/>
                <a:gd name="connsiteY0" fmla="*/ 0 h 3176336"/>
                <a:gd name="connsiteX1" fmla="*/ 3069993 w 3403508"/>
                <a:gd name="connsiteY1" fmla="*/ 0 h 3176336"/>
                <a:gd name="connsiteX2" fmla="*/ 3403508 w 3403508"/>
                <a:gd name="connsiteY2" fmla="*/ 333515 h 3176336"/>
                <a:gd name="connsiteX3" fmla="*/ 3403508 w 3403508"/>
                <a:gd name="connsiteY3" fmla="*/ 3176336 h 3176336"/>
                <a:gd name="connsiteX4" fmla="*/ 3403508 w 3403508"/>
                <a:gd name="connsiteY4" fmla="*/ 3176336 h 3176336"/>
                <a:gd name="connsiteX5" fmla="*/ 0 w 3403508"/>
                <a:gd name="connsiteY5" fmla="*/ 3176336 h 3176336"/>
                <a:gd name="connsiteX6" fmla="*/ 0 w 3403508"/>
                <a:gd name="connsiteY6" fmla="*/ 3176336 h 3176336"/>
                <a:gd name="connsiteX7" fmla="*/ 0 w 3403508"/>
                <a:gd name="connsiteY7" fmla="*/ 333515 h 3176336"/>
                <a:gd name="connsiteX8" fmla="*/ 333515 w 3403508"/>
                <a:gd name="connsiteY8" fmla="*/ 0 h 31763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3403508" h="3176336">
                  <a:moveTo>
                    <a:pt x="3069993" y="3176336"/>
                  </a:moveTo>
                  <a:lnTo>
                    <a:pt x="333515" y="3176336"/>
                  </a:lnTo>
                  <a:cubicBezTo>
                    <a:pt x="149320" y="3176336"/>
                    <a:pt x="0" y="3027016"/>
                    <a:pt x="0" y="2842821"/>
                  </a:cubicBezTo>
                  <a:lnTo>
                    <a:pt x="0" y="0"/>
                  </a:lnTo>
                  <a:lnTo>
                    <a:pt x="0" y="0"/>
                  </a:lnTo>
                  <a:lnTo>
                    <a:pt x="3403508" y="0"/>
                  </a:lnTo>
                  <a:lnTo>
                    <a:pt x="3403508" y="0"/>
                  </a:lnTo>
                  <a:lnTo>
                    <a:pt x="3403508" y="2842821"/>
                  </a:lnTo>
                  <a:cubicBezTo>
                    <a:pt x="3403508" y="3027016"/>
                    <a:pt x="3254188" y="3176336"/>
                    <a:pt x="3069993" y="3176336"/>
                  </a:cubicBezTo>
                  <a:close/>
                </a:path>
              </a:pathLst>
            </a:custGeom>
            <a:solidFill>
              <a:sysClr val="window" lastClr="FFFFFF"/>
            </a:solidFill>
            <a:ln w="12700" cap="flat" cmpd="sng" algn="ctr">
              <a:solidFill>
                <a:sysClr val="window" lastClr="FFFFFF">
                  <a:hueOff val="0"/>
                  <a:satOff val="0"/>
                  <a:lumOff val="0"/>
                  <a:alphaOff val="0"/>
                </a:sysClr>
              </a:solidFill>
              <a:prstDash val="solid"/>
              <a:miter lim="800000"/>
            </a:ln>
            <a:effectLst/>
          </p:spPr>
          <p:txBody>
            <a:bodyPr spcFirstLastPara="0" vert="horz" wrap="square" lIns="296819" tIns="199136" rIns="296819" bIns="296820" numCol="1" spcCol="1270" anchor="t" anchorCtr="0">
              <a:noAutofit/>
            </a:bodyPr>
            <a:lstStyle/>
            <a:p>
              <a:pPr marL="0" marR="0" lvl="0" indent="0" algn="ctr" defTabSz="1244600" rtl="0" eaLnBrk="1" fontAlgn="auto" latinLnBrk="0" hangingPunct="1">
                <a:lnSpc>
                  <a:spcPct val="90000"/>
                </a:lnSpc>
                <a:spcBef>
                  <a:spcPct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2800" b="1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Freephone: </a:t>
              </a:r>
            </a:p>
            <a:p>
              <a:pPr marL="0" marR="0" lvl="0" indent="0" algn="ctr" defTabSz="1244600" rtl="0" eaLnBrk="1" fontAlgn="auto" latinLnBrk="0" hangingPunct="1">
                <a:lnSpc>
                  <a:spcPct val="90000"/>
                </a:lnSpc>
                <a:spcBef>
                  <a:spcPct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2800" b="1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1800 411 057 </a:t>
              </a:r>
            </a:p>
            <a:p>
              <a:pPr marL="0" marR="0" lvl="0" indent="0" algn="ctr" defTabSz="1244600" rtl="0" eaLnBrk="1" fontAlgn="auto" latinLnBrk="0" hangingPunct="1">
                <a:lnSpc>
                  <a:spcPct val="90000"/>
                </a:lnSpc>
                <a:spcBef>
                  <a:spcPct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2800" b="1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SMS </a:t>
              </a:r>
            </a:p>
            <a:p>
              <a:pPr marL="0" marR="0" lvl="0" indent="0" algn="ctr" defTabSz="1244600" rtl="0" eaLnBrk="1" fontAlgn="auto" latinLnBrk="0" hangingPunct="1">
                <a:lnSpc>
                  <a:spcPct val="90000"/>
                </a:lnSpc>
                <a:spcBef>
                  <a:spcPct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2800" b="0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087 145 2056 </a:t>
              </a:r>
              <a:r>
                <a:rPr kumimoji="0" lang="en-GB" sz="2800" b="1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WhatsApp:</a:t>
              </a:r>
            </a:p>
            <a:p>
              <a:pPr marL="0" marR="0" lvl="0" indent="0" algn="ctr" defTabSz="1244600" rtl="0" eaLnBrk="1" fontAlgn="auto" latinLnBrk="0" hangingPunct="1">
                <a:lnSpc>
                  <a:spcPct val="90000"/>
                </a:lnSpc>
                <a:spcBef>
                  <a:spcPct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2800" b="1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Text ‘Hi’ to          </a:t>
              </a:r>
              <a:r>
                <a:rPr kumimoji="0" lang="en-GB" sz="2800" b="0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087 369 0010</a:t>
              </a:r>
            </a:p>
            <a:p>
              <a:pPr marL="0" marR="0" lvl="0" indent="0" algn="ctr" defTabSz="1244600" rtl="0" eaLnBrk="1" fontAlgn="auto" latinLnBrk="0" hangingPunct="1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ClrTx/>
                <a:buSzTx/>
                <a:buFontTx/>
                <a:buNone/>
                <a:tabLst/>
                <a:defRPr/>
              </a:pPr>
              <a:endParaRPr kumimoji="0" lang="en-IE" sz="2400" b="0" i="0" u="none" strike="noStrike" kern="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endParaRPr>
            </a:p>
          </p:txBody>
        </p:sp>
      </p:grpSp>
      <p:pic>
        <p:nvPicPr>
          <p:cNvPr id="15" name="Picture 14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9961613" y="1541257"/>
            <a:ext cx="1696453" cy="838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0604282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72AABC0-8518-8A3D-E6FC-9920EB9778E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60502" y="1871714"/>
            <a:ext cx="8813800" cy="4986286"/>
          </a:xfrm>
        </p:spPr>
        <p:txBody>
          <a:bodyPr>
            <a:normAutofit fontScale="77500" lnSpcReduction="20000"/>
          </a:bodyPr>
          <a:lstStyle/>
          <a:p>
            <a:pPr>
              <a:lnSpc>
                <a:spcPct val="150000"/>
              </a:lnSpc>
            </a:pPr>
            <a:r>
              <a:rPr lang="en-GB" dirty="0" err="1">
                <a:solidFill>
                  <a:srgbClr val="002060"/>
                </a:solidFill>
                <a:cs typeface="Arial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Bí</a:t>
            </a:r>
            <a:r>
              <a:rPr lang="en-GB" dirty="0">
                <a:solidFill>
                  <a:srgbClr val="002060"/>
                </a:solidFill>
                <a:cs typeface="Arial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 </a:t>
            </a:r>
            <a:r>
              <a:rPr lang="en-GB" dirty="0" err="1">
                <a:solidFill>
                  <a:srgbClr val="002060"/>
                </a:solidFill>
                <a:cs typeface="Arial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Cineálta</a:t>
            </a:r>
            <a:r>
              <a:rPr lang="en-GB" dirty="0">
                <a:solidFill>
                  <a:srgbClr val="002060"/>
                </a:solidFill>
                <a:cs typeface="Arial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 Procedures to Prevent and Address Bullying Behaviour for Primary and Post-primary Schools</a:t>
            </a:r>
            <a:r>
              <a:rPr lang="en-GB" dirty="0">
                <a:solidFill>
                  <a:srgbClr val="002060"/>
                </a:solidFill>
                <a:cs typeface="Arial"/>
              </a:rPr>
              <a:t> </a:t>
            </a:r>
            <a:endParaRPr lang="en-GB" dirty="0">
              <a:solidFill>
                <a:srgbClr val="002060"/>
              </a:solidFill>
            </a:endParaRPr>
          </a:p>
          <a:p>
            <a:pPr>
              <a:lnSpc>
                <a:spcPct val="150000"/>
              </a:lnSpc>
            </a:pPr>
            <a:r>
              <a:rPr lang="en-GB" dirty="0">
                <a:solidFill>
                  <a:srgbClr val="002060"/>
                </a:solidFill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NCCA SPHE/RSE Toolkit</a:t>
            </a:r>
            <a:endParaRPr lang="en-GB" dirty="0">
              <a:solidFill>
                <a:srgbClr val="002060"/>
              </a:solidFill>
              <a:cs typeface="Arial"/>
            </a:endParaRPr>
          </a:p>
          <a:p>
            <a:pPr>
              <a:lnSpc>
                <a:spcPct val="150000"/>
              </a:lnSpc>
            </a:pPr>
            <a:r>
              <a:rPr lang="en-GB" dirty="0">
                <a:solidFill>
                  <a:srgbClr val="002060"/>
                </a:solidFill>
                <a:hlinkClick r:id="rId5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www.webwise.ie</a:t>
            </a:r>
            <a:endParaRPr lang="en-GB" dirty="0">
              <a:solidFill>
                <a:srgbClr val="002060"/>
              </a:solidFill>
            </a:endParaRPr>
          </a:p>
          <a:p>
            <a:pPr>
              <a:lnSpc>
                <a:spcPct val="150000"/>
              </a:lnSpc>
            </a:pPr>
            <a:r>
              <a:rPr lang="en-GB" dirty="0">
                <a:solidFill>
                  <a:srgbClr val="002060"/>
                </a:solidFill>
                <a:hlinkClick r:id="rId6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Respect</a:t>
            </a:r>
            <a:r>
              <a:rPr lang="en-GB" dirty="0">
                <a:solidFill>
                  <a:srgbClr val="002060"/>
                </a:solidFill>
              </a:rPr>
              <a:t> - Creating a Welcoming and Positive School Climate to Prevent Homophobic and Transphobic Bullying</a:t>
            </a:r>
            <a:endParaRPr lang="en-GB" dirty="0">
              <a:solidFill>
                <a:srgbClr val="002060"/>
              </a:solidFill>
              <a:cs typeface="Arial"/>
            </a:endParaRPr>
          </a:p>
          <a:p>
            <a:pPr>
              <a:lnSpc>
                <a:spcPct val="150000"/>
              </a:lnSpc>
            </a:pPr>
            <a:r>
              <a:rPr lang="en-GB" dirty="0">
                <a:solidFill>
                  <a:srgbClr val="002060"/>
                </a:solidFill>
                <a:hlinkClick r:id="rId7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Show Racism the Red Card</a:t>
            </a:r>
            <a:endParaRPr lang="en-GB" dirty="0">
              <a:solidFill>
                <a:srgbClr val="002060"/>
              </a:solidFill>
            </a:endParaRPr>
          </a:p>
          <a:p>
            <a:pPr>
              <a:lnSpc>
                <a:spcPct val="150000"/>
              </a:lnSpc>
            </a:pPr>
            <a:r>
              <a:rPr lang="en-GB" dirty="0">
                <a:solidFill>
                  <a:srgbClr val="002060"/>
                </a:solidFill>
                <a:hlinkClick r:id="rId8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www.tacklebullying.ie</a:t>
            </a:r>
            <a:endParaRPr lang="en-GB" dirty="0">
              <a:solidFill>
                <a:srgbClr val="002060"/>
              </a:solidFill>
            </a:endParaRPr>
          </a:p>
          <a:p>
            <a:pPr>
              <a:lnSpc>
                <a:spcPct val="150000"/>
              </a:lnSpc>
            </a:pPr>
            <a:r>
              <a:rPr lang="en-GB" dirty="0">
                <a:solidFill>
                  <a:srgbClr val="002060"/>
                </a:solidFill>
                <a:hlinkClick r:id="rId9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FUSE Anti-bullying and Online Safety Programme</a:t>
            </a:r>
            <a:endParaRPr lang="en-IE" dirty="0">
              <a:solidFill>
                <a:srgbClr val="002060"/>
              </a:solidFill>
            </a:endParaRPr>
          </a:p>
        </p:txBody>
      </p:sp>
      <p:sp>
        <p:nvSpPr>
          <p:cNvPr id="4" name="Google Shape;76;p13">
            <a:extLst>
              <a:ext uri="{FF2B5EF4-FFF2-40B4-BE49-F238E27FC236}">
                <a16:creationId xmlns:a16="http://schemas.microsoft.com/office/drawing/2014/main" id="{CA5BC2ED-4450-ED14-D1FD-90CFB7E850CC}"/>
              </a:ext>
            </a:extLst>
          </p:cNvPr>
          <p:cNvSpPr txBox="1"/>
          <p:nvPr/>
        </p:nvSpPr>
        <p:spPr>
          <a:xfrm>
            <a:off x="560502" y="0"/>
            <a:ext cx="10282745" cy="1143000"/>
          </a:xfrm>
          <a:prstGeom prst="rect">
            <a:avLst/>
          </a:prstGeom>
          <a:noFill/>
          <a:ln cap="flat">
            <a:noFill/>
          </a:ln>
        </p:spPr>
        <p:txBody>
          <a:bodyPr vert="horz" wrap="square" lIns="91421" tIns="91421" rIns="91421" bIns="91421" anchor="ctr" anchorCtr="1" compatLnSpc="1">
            <a:no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1800" b="0" i="0" u="none" strike="noStrike" kern="0" cap="none" spc="0" baseline="0">
                <a:solidFill>
                  <a:srgbClr val="000000"/>
                </a:solidFill>
                <a:uFillTx/>
              </a:defRPr>
            </a:pPr>
            <a:endParaRPr kumimoji="0" lang="en-IE" sz="4000" b="1" i="0" u="none" strike="noStrike" kern="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/>
              <a:ea typeface="+mn-ea"/>
              <a:cs typeface="Arial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1800" b="0" i="0" u="none" strike="noStrike" kern="0" cap="none" spc="0" baseline="0">
                <a:solidFill>
                  <a:srgbClr val="000000"/>
                </a:solidFill>
                <a:uFillTx/>
              </a:defRPr>
            </a:pPr>
            <a:r>
              <a:rPr kumimoji="0" lang="pt-BR" sz="3200" b="1" i="0" u="none" strike="noStrike" kern="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An Seomra Ranga Fáilteach: Acmhainní do Mhúinteoirí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1800" b="0" i="0" u="none" strike="noStrike" kern="0" cap="none" spc="0" baseline="0">
                <a:solidFill>
                  <a:srgbClr val="000000"/>
                </a:solidFill>
                <a:uFillTx/>
              </a:defRPr>
            </a:pPr>
            <a:r>
              <a:rPr kumimoji="0" lang="en-IE" sz="3200" b="1" i="0" u="none" strike="noStrike" kern="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The Welcoming Classroom: Resources for Teachers</a:t>
            </a:r>
            <a:endParaRPr kumimoji="0" lang="en-IE" sz="3200" b="1" i="0" u="none" strike="noStrike" kern="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itchFamily="34"/>
              <a:ea typeface="+mn-ea"/>
              <a:cs typeface="Arial" pitchFamily="34"/>
            </a:endParaRPr>
          </a:p>
        </p:txBody>
      </p:sp>
      <p:pic>
        <p:nvPicPr>
          <p:cNvPr id="5" name="Picture 6" descr="A cover of a book&#10;&#10;Description automatically generated">
            <a:extLst>
              <a:ext uri="{FF2B5EF4-FFF2-40B4-BE49-F238E27FC236}">
                <a16:creationId xmlns:a16="http://schemas.microsoft.com/office/drawing/2014/main" id="{6067AB7F-D7D4-F687-CEBE-2222D47AC3C9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9857501" y="2531268"/>
            <a:ext cx="1971492" cy="2823054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</p:spTree>
    <p:extLst>
      <p:ext uri="{BB962C8B-B14F-4D97-AF65-F5344CB8AC3E}">
        <p14:creationId xmlns:p14="http://schemas.microsoft.com/office/powerpoint/2010/main" val="935829609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>
            <a:extLst>
              <a:ext uri="{FF2B5EF4-FFF2-40B4-BE49-F238E27FC236}">
                <a16:creationId xmlns:a16="http://schemas.microsoft.com/office/drawing/2014/main" id="{BED5B00C-C024-BE46-B4B4-4B64F7CCE1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47886" y="0"/>
            <a:ext cx="10515600" cy="1325563"/>
          </a:xfrm>
        </p:spPr>
        <p:txBody>
          <a:bodyPr>
            <a:normAutofit/>
          </a:bodyPr>
          <a:lstStyle/>
          <a:p>
            <a:pPr>
              <a:lnSpc>
                <a:spcPct val="100000"/>
              </a:lnSpc>
            </a:pPr>
            <a:r>
              <a:rPr lang="en-US" sz="3600" err="1">
                <a:cs typeface="Calibri"/>
              </a:rPr>
              <a:t>Cuid</a:t>
            </a:r>
            <a:r>
              <a:rPr lang="en-US" sz="3600">
                <a:cs typeface="Calibri"/>
              </a:rPr>
              <a:t> 5: </a:t>
            </a:r>
            <a:r>
              <a:rPr lang="ga-IE" sz="3600">
                <a:effectLst/>
                <a:ea typeface="Arial" panose="020B0604020202020204" pitchFamily="34" charset="0"/>
              </a:rPr>
              <a:t>Mo Thuras Droichead</a:t>
            </a:r>
            <a:br>
              <a:rPr lang="en-US" sz="3600">
                <a:cs typeface="Calibri"/>
              </a:rPr>
            </a:br>
            <a:r>
              <a:rPr lang="en-US" sz="3600">
                <a:cs typeface="Calibri"/>
              </a:rPr>
              <a:t>Section 5: My </a:t>
            </a:r>
            <a:r>
              <a:rPr lang="en-US" sz="3600" err="1">
                <a:cs typeface="Calibri"/>
              </a:rPr>
              <a:t>Droichead</a:t>
            </a:r>
            <a:r>
              <a:rPr lang="en-US" sz="3600">
                <a:cs typeface="Calibri"/>
              </a:rPr>
              <a:t> Journey</a:t>
            </a:r>
            <a:endParaRPr lang="en-IE" sz="3600">
              <a:cs typeface="Calibri"/>
            </a:endParaRP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58BB3123-D291-FF54-1826-E8F0B6E937E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" name="Content Placeholder 2" descr="A person raising her hands in a classroom&#10;&#10;AI-generated content may be incorrect.">
            <a:extLst>
              <a:ext uri="{FF2B5EF4-FFF2-40B4-BE49-F238E27FC236}">
                <a16:creationId xmlns:a16="http://schemas.microsoft.com/office/drawing/2014/main" id="{7B26345F-0394-756A-3D7E-0CE0E92EB17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3150" y="1526344"/>
            <a:ext cx="10045700" cy="4967033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19B3B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</p:spTree>
    <p:extLst>
      <p:ext uri="{BB962C8B-B14F-4D97-AF65-F5344CB8AC3E}">
        <p14:creationId xmlns:p14="http://schemas.microsoft.com/office/powerpoint/2010/main" val="816506337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4164B97-4C96-E28C-8728-57515185E1C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D57E10F0-6E2B-5196-7A6D-6C04C1D02727}"/>
              </a:ext>
            </a:extLst>
          </p:cNvPr>
          <p:cNvSpPr/>
          <p:nvPr/>
        </p:nvSpPr>
        <p:spPr>
          <a:xfrm>
            <a:off x="3396890" y="136207"/>
            <a:ext cx="5117619" cy="120032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defRPr/>
            </a:pPr>
            <a:r>
              <a:rPr lang="ga-IE" sz="3600">
                <a:solidFill>
                  <a:srgbClr val="1987A8"/>
                </a:solidFill>
                <a:effectLst/>
                <a:latin typeface="Arial" panose="020B0604020202020204" pitchFamily="34" charset="0"/>
                <a:ea typeface="Arial" panose="020B0604020202020204" pitchFamily="34" charset="0"/>
                <a:cs typeface="Arial" panose="020B0604020202020204" pitchFamily="34" charset="0"/>
              </a:rPr>
              <a:t>Turas Droichead</a:t>
            </a:r>
            <a:r>
              <a:rPr kumimoji="0" lang="en-GB" sz="3600" i="0" u="none" strike="noStrike" kern="1200" cap="none" spc="0" normalizeH="0" baseline="0" noProof="0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rPr>
              <a:t>            </a:t>
            </a:r>
          </a:p>
          <a:p>
            <a:pPr marL="0" marR="0" lvl="0" indent="0" defTabSz="914400" rtl="0" eaLnBrk="1" fontAlgn="auto" latinLnBrk="0" hangingPunct="1"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3600" i="0" u="none" strike="noStrike" kern="1200" cap="none" spc="0" normalizeH="0" baseline="0" noProof="0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rPr>
              <a:t>A </a:t>
            </a:r>
            <a:r>
              <a:rPr kumimoji="0" lang="en-GB" sz="3600" u="none" strike="noStrike" kern="1200" cap="none" spc="0" normalizeH="0" baseline="0" noProof="0" err="1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rPr>
              <a:t>Droichead</a:t>
            </a:r>
            <a:r>
              <a:rPr kumimoji="0" lang="en-GB" sz="3600" i="1" u="none" strike="noStrike" kern="1200" cap="none" spc="0" normalizeH="0" baseline="0" noProof="0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rPr>
              <a:t> </a:t>
            </a:r>
            <a:r>
              <a:rPr kumimoji="0" lang="en-GB" sz="3600" i="0" u="none" strike="noStrike" kern="1200" cap="none" spc="0" normalizeH="0" baseline="0" noProof="0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rPr>
              <a:t>Journe</a:t>
            </a:r>
            <a:r>
              <a:rPr kumimoji="0" lang="en-GB" sz="3600" i="1" u="none" strike="noStrike" kern="1200" cap="none" spc="0" normalizeH="0" baseline="0" noProof="0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rPr>
              <a:t>y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F2061689-C13A-9F80-EAFC-7E1717BBAB8B}"/>
              </a:ext>
            </a:extLst>
          </p:cNvPr>
          <p:cNvSpPr/>
          <p:nvPr/>
        </p:nvSpPr>
        <p:spPr>
          <a:xfrm rot="21552371">
            <a:off x="876126" y="5634097"/>
            <a:ext cx="1130350" cy="1862041"/>
          </a:xfrm>
          <a:prstGeom prst="rect">
            <a:avLst/>
          </a:prstGeom>
          <a:solidFill>
            <a:srgbClr val="4F81BD">
              <a:alpha val="0"/>
            </a:srgbClr>
          </a:solidFill>
          <a:ln w="25400" cap="flat" cmpd="sng" algn="ctr">
            <a:noFill/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+mn-ea"/>
              <a:cs typeface="+mn-cs"/>
              <a:sym typeface="Arial"/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A20A0808-5014-25F4-D27D-B864C88DBEA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547" y="2411723"/>
            <a:ext cx="12192000" cy="3367197"/>
          </a:xfrm>
          <a:prstGeom prst="rect">
            <a:avLst/>
          </a:prstGeom>
        </p:spPr>
      </p:pic>
      <p:sp>
        <p:nvSpPr>
          <p:cNvPr id="7" name="Freeform 7">
            <a:extLst>
              <a:ext uri="{FF2B5EF4-FFF2-40B4-BE49-F238E27FC236}">
                <a16:creationId xmlns:a16="http://schemas.microsoft.com/office/drawing/2014/main" id="{1D337A92-C0E3-1217-8F0A-F308BACFB3AA}"/>
              </a:ext>
            </a:extLst>
          </p:cNvPr>
          <p:cNvSpPr>
            <a:spLocks/>
          </p:cNvSpPr>
          <p:nvPr/>
        </p:nvSpPr>
        <p:spPr bwMode="auto">
          <a:xfrm rot="439646">
            <a:off x="640322" y="3640066"/>
            <a:ext cx="245084" cy="1306222"/>
          </a:xfrm>
          <a:custGeom>
            <a:avLst/>
            <a:gdLst>
              <a:gd name="T0" fmla="*/ 223 w 223"/>
              <a:gd name="T1" fmla="*/ 828 h 878"/>
              <a:gd name="T2" fmla="*/ 145 w 223"/>
              <a:gd name="T3" fmla="*/ 878 h 878"/>
              <a:gd name="T4" fmla="*/ 0 w 223"/>
              <a:gd name="T5" fmla="*/ 18 h 878"/>
              <a:gd name="T6" fmla="*/ 109 w 223"/>
              <a:gd name="T7" fmla="*/ 0 h 878"/>
              <a:gd name="T8" fmla="*/ 223 w 223"/>
              <a:gd name="T9" fmla="*/ 828 h 878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</a:cxnLst>
            <a:rect l="0" t="0" r="r" b="b"/>
            <a:pathLst>
              <a:path w="223" h="878">
                <a:moveTo>
                  <a:pt x="223" y="828"/>
                </a:moveTo>
                <a:lnTo>
                  <a:pt x="145" y="878"/>
                </a:lnTo>
                <a:lnTo>
                  <a:pt x="0" y="18"/>
                </a:lnTo>
                <a:lnTo>
                  <a:pt x="109" y="0"/>
                </a:lnTo>
                <a:lnTo>
                  <a:pt x="223" y="828"/>
                </a:lnTo>
                <a:close/>
              </a:path>
            </a:pathLst>
          </a:custGeom>
          <a:solidFill>
            <a:srgbClr val="A04F37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ea typeface="+mn-ea"/>
              <a:cs typeface="Arial"/>
              <a:sym typeface="Arial"/>
            </a:endParaRP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399109AC-1E12-5CDD-0077-56C78D6A245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80283" y="2509735"/>
            <a:ext cx="1024668" cy="1162123"/>
          </a:xfrm>
          <a:prstGeom prst="rect">
            <a:avLst/>
          </a:prstGeom>
          <a:ln w="57150">
            <a:solidFill>
              <a:srgbClr val="F19B3B"/>
            </a:solidFill>
          </a:ln>
          <a:effectLst>
            <a:glow rad="139700">
              <a:srgbClr val="769343">
                <a:alpha val="40000"/>
              </a:srgbClr>
            </a:glow>
          </a:effectLst>
        </p:spPr>
      </p:pic>
      <p:sp>
        <p:nvSpPr>
          <p:cNvPr id="9" name="Freeform 7">
            <a:extLst>
              <a:ext uri="{FF2B5EF4-FFF2-40B4-BE49-F238E27FC236}">
                <a16:creationId xmlns:a16="http://schemas.microsoft.com/office/drawing/2014/main" id="{5BDBE0E1-D976-1B75-68DE-453725C0AFFC}"/>
              </a:ext>
            </a:extLst>
          </p:cNvPr>
          <p:cNvSpPr>
            <a:spLocks/>
          </p:cNvSpPr>
          <p:nvPr/>
        </p:nvSpPr>
        <p:spPr bwMode="auto">
          <a:xfrm rot="439646">
            <a:off x="11067978" y="1559243"/>
            <a:ext cx="245084" cy="1306222"/>
          </a:xfrm>
          <a:custGeom>
            <a:avLst/>
            <a:gdLst>
              <a:gd name="T0" fmla="*/ 223 w 223"/>
              <a:gd name="T1" fmla="*/ 828 h 878"/>
              <a:gd name="T2" fmla="*/ 145 w 223"/>
              <a:gd name="T3" fmla="*/ 878 h 878"/>
              <a:gd name="T4" fmla="*/ 0 w 223"/>
              <a:gd name="T5" fmla="*/ 18 h 878"/>
              <a:gd name="T6" fmla="*/ 109 w 223"/>
              <a:gd name="T7" fmla="*/ 0 h 878"/>
              <a:gd name="T8" fmla="*/ 223 w 223"/>
              <a:gd name="T9" fmla="*/ 828 h 878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</a:cxnLst>
            <a:rect l="0" t="0" r="r" b="b"/>
            <a:pathLst>
              <a:path w="223" h="878">
                <a:moveTo>
                  <a:pt x="223" y="828"/>
                </a:moveTo>
                <a:lnTo>
                  <a:pt x="145" y="878"/>
                </a:lnTo>
                <a:lnTo>
                  <a:pt x="0" y="18"/>
                </a:lnTo>
                <a:lnTo>
                  <a:pt x="109" y="0"/>
                </a:lnTo>
                <a:lnTo>
                  <a:pt x="223" y="828"/>
                </a:lnTo>
                <a:close/>
              </a:path>
            </a:pathLst>
          </a:custGeom>
          <a:solidFill>
            <a:srgbClr val="A04F37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ea typeface="+mn-ea"/>
              <a:cs typeface="Arial"/>
              <a:sym typeface="Arial"/>
            </a:endParaRP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F9366268-1271-5B38-D0AA-013BD4F19C9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724780" y="1140389"/>
            <a:ext cx="1036766" cy="1181640"/>
          </a:xfrm>
          <a:prstGeom prst="rect">
            <a:avLst/>
          </a:prstGeom>
          <a:ln w="57150">
            <a:solidFill>
              <a:srgbClr val="F19B3B"/>
            </a:solidFill>
          </a:ln>
          <a:effectLst>
            <a:glow rad="139700">
              <a:srgbClr val="769343">
                <a:alpha val="40000"/>
              </a:srgbClr>
            </a:glow>
          </a:effectLst>
        </p:spPr>
      </p:pic>
      <p:grpSp>
        <p:nvGrpSpPr>
          <p:cNvPr id="11" name="Group 10">
            <a:extLst>
              <a:ext uri="{FF2B5EF4-FFF2-40B4-BE49-F238E27FC236}">
                <a16:creationId xmlns:a16="http://schemas.microsoft.com/office/drawing/2014/main" id="{FC3D24B1-59A0-4B19-5EF5-E81B5CB3DA68}"/>
              </a:ext>
            </a:extLst>
          </p:cNvPr>
          <p:cNvGrpSpPr/>
          <p:nvPr/>
        </p:nvGrpSpPr>
        <p:grpSpPr>
          <a:xfrm rot="227016">
            <a:off x="5069503" y="2700464"/>
            <a:ext cx="1027032" cy="1557032"/>
            <a:chOff x="1214391" y="1532767"/>
            <a:chExt cx="2573337" cy="3274011"/>
          </a:xfrm>
          <a:solidFill>
            <a:srgbClr val="1987A8"/>
          </a:solidFill>
        </p:grpSpPr>
        <p:sp>
          <p:nvSpPr>
            <p:cNvPr id="12" name="Freeform 7">
              <a:extLst>
                <a:ext uri="{FF2B5EF4-FFF2-40B4-BE49-F238E27FC236}">
                  <a16:creationId xmlns:a16="http://schemas.microsoft.com/office/drawing/2014/main" id="{0638C350-C1C7-6C12-9970-7FA2CC032290}"/>
                </a:ext>
              </a:extLst>
            </p:cNvPr>
            <p:cNvSpPr>
              <a:spLocks/>
            </p:cNvSpPr>
            <p:nvPr/>
          </p:nvSpPr>
          <p:spPr bwMode="auto">
            <a:xfrm rot="212630">
              <a:off x="2400408" y="2710405"/>
              <a:ext cx="532451" cy="2096373"/>
            </a:xfrm>
            <a:custGeom>
              <a:avLst/>
              <a:gdLst>
                <a:gd name="T0" fmla="*/ 223 w 223"/>
                <a:gd name="T1" fmla="*/ 828 h 878"/>
                <a:gd name="T2" fmla="*/ 145 w 223"/>
                <a:gd name="T3" fmla="*/ 878 h 878"/>
                <a:gd name="T4" fmla="*/ 0 w 223"/>
                <a:gd name="T5" fmla="*/ 18 h 878"/>
                <a:gd name="T6" fmla="*/ 109 w 223"/>
                <a:gd name="T7" fmla="*/ 0 h 878"/>
                <a:gd name="T8" fmla="*/ 223 w 223"/>
                <a:gd name="T9" fmla="*/ 828 h 87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23" h="878">
                  <a:moveTo>
                    <a:pt x="223" y="828"/>
                  </a:moveTo>
                  <a:lnTo>
                    <a:pt x="145" y="878"/>
                  </a:lnTo>
                  <a:lnTo>
                    <a:pt x="0" y="18"/>
                  </a:lnTo>
                  <a:lnTo>
                    <a:pt x="109" y="0"/>
                  </a:lnTo>
                  <a:lnTo>
                    <a:pt x="223" y="82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+mn-ea"/>
                <a:cs typeface="Arial"/>
                <a:sym typeface="Arial"/>
              </a:endParaRPr>
            </a:p>
          </p:txBody>
        </p:sp>
        <p:sp>
          <p:nvSpPr>
            <p:cNvPr id="13" name="Freeform 8">
              <a:extLst>
                <a:ext uri="{FF2B5EF4-FFF2-40B4-BE49-F238E27FC236}">
                  <a16:creationId xmlns:a16="http://schemas.microsoft.com/office/drawing/2014/main" id="{E1885746-76A0-D964-D9FF-DA1CBA08E2F8}"/>
                </a:ext>
              </a:extLst>
            </p:cNvPr>
            <p:cNvSpPr>
              <a:spLocks/>
            </p:cNvSpPr>
            <p:nvPr/>
          </p:nvSpPr>
          <p:spPr bwMode="auto">
            <a:xfrm rot="212630">
              <a:off x="1214391" y="1532767"/>
              <a:ext cx="2573337" cy="1728632"/>
            </a:xfrm>
            <a:custGeom>
              <a:avLst/>
              <a:gdLst>
                <a:gd name="T0" fmla="*/ 393 w 427"/>
                <a:gd name="T1" fmla="*/ 15 h 287"/>
                <a:gd name="T2" fmla="*/ 375 w 427"/>
                <a:gd name="T3" fmla="*/ 2 h 287"/>
                <a:gd name="T4" fmla="*/ 15 w 427"/>
                <a:gd name="T5" fmla="*/ 63 h 287"/>
                <a:gd name="T6" fmla="*/ 1 w 427"/>
                <a:gd name="T7" fmla="*/ 81 h 287"/>
                <a:gd name="T8" fmla="*/ 33 w 427"/>
                <a:gd name="T9" fmla="*/ 272 h 287"/>
                <a:gd name="T10" fmla="*/ 52 w 427"/>
                <a:gd name="T11" fmla="*/ 285 h 287"/>
                <a:gd name="T12" fmla="*/ 412 w 427"/>
                <a:gd name="T13" fmla="*/ 224 h 287"/>
                <a:gd name="T14" fmla="*/ 425 w 427"/>
                <a:gd name="T15" fmla="*/ 206 h 287"/>
                <a:gd name="T16" fmla="*/ 393 w 427"/>
                <a:gd name="T17" fmla="*/ 15 h 28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27" h="287">
                  <a:moveTo>
                    <a:pt x="393" y="15"/>
                  </a:moveTo>
                  <a:cubicBezTo>
                    <a:pt x="392" y="6"/>
                    <a:pt x="383" y="0"/>
                    <a:pt x="375" y="2"/>
                  </a:cubicBezTo>
                  <a:cubicBezTo>
                    <a:pt x="15" y="63"/>
                    <a:pt x="15" y="63"/>
                    <a:pt x="15" y="63"/>
                  </a:cubicBezTo>
                  <a:cubicBezTo>
                    <a:pt x="6" y="64"/>
                    <a:pt x="0" y="72"/>
                    <a:pt x="1" y="81"/>
                  </a:cubicBezTo>
                  <a:cubicBezTo>
                    <a:pt x="33" y="272"/>
                    <a:pt x="33" y="272"/>
                    <a:pt x="33" y="272"/>
                  </a:cubicBezTo>
                  <a:cubicBezTo>
                    <a:pt x="35" y="281"/>
                    <a:pt x="43" y="287"/>
                    <a:pt x="52" y="285"/>
                  </a:cubicBezTo>
                  <a:cubicBezTo>
                    <a:pt x="412" y="224"/>
                    <a:pt x="412" y="224"/>
                    <a:pt x="412" y="224"/>
                  </a:cubicBezTo>
                  <a:cubicBezTo>
                    <a:pt x="421" y="223"/>
                    <a:pt x="427" y="215"/>
                    <a:pt x="425" y="206"/>
                  </a:cubicBezTo>
                  <a:lnTo>
                    <a:pt x="393" y="15"/>
                  </a:lnTo>
                  <a:close/>
                </a:path>
              </a:pathLst>
            </a:custGeom>
            <a:grpFill/>
            <a:ln w="50800" cap="flat">
              <a:solidFill>
                <a:srgbClr val="769343"/>
              </a:solidFill>
              <a:prstDash val="solid"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+mn-ea"/>
                <a:cs typeface="Arial"/>
                <a:sym typeface="Arial"/>
              </a:endParaRPr>
            </a:p>
          </p:txBody>
        </p:sp>
      </p:grpSp>
      <p:grpSp>
        <p:nvGrpSpPr>
          <p:cNvPr id="14" name="Group 13">
            <a:extLst>
              <a:ext uri="{FF2B5EF4-FFF2-40B4-BE49-F238E27FC236}">
                <a16:creationId xmlns:a16="http://schemas.microsoft.com/office/drawing/2014/main" id="{0E35C6A5-13EB-1ADF-9B2A-A3D0FA123776}"/>
              </a:ext>
            </a:extLst>
          </p:cNvPr>
          <p:cNvGrpSpPr/>
          <p:nvPr/>
        </p:nvGrpSpPr>
        <p:grpSpPr>
          <a:xfrm rot="227016">
            <a:off x="7221732" y="2126215"/>
            <a:ext cx="971816" cy="1468687"/>
            <a:chOff x="1214391" y="1532767"/>
            <a:chExt cx="2573337" cy="3274011"/>
          </a:xfrm>
          <a:solidFill>
            <a:srgbClr val="1987A8"/>
          </a:solidFill>
        </p:grpSpPr>
        <p:sp>
          <p:nvSpPr>
            <p:cNvPr id="15" name="Freeform 7">
              <a:extLst>
                <a:ext uri="{FF2B5EF4-FFF2-40B4-BE49-F238E27FC236}">
                  <a16:creationId xmlns:a16="http://schemas.microsoft.com/office/drawing/2014/main" id="{648E93E7-FEE1-AB4A-B05A-AF72E11B6031}"/>
                </a:ext>
              </a:extLst>
            </p:cNvPr>
            <p:cNvSpPr>
              <a:spLocks/>
            </p:cNvSpPr>
            <p:nvPr/>
          </p:nvSpPr>
          <p:spPr bwMode="auto">
            <a:xfrm rot="212630">
              <a:off x="2400408" y="2710405"/>
              <a:ext cx="532451" cy="2096373"/>
            </a:xfrm>
            <a:custGeom>
              <a:avLst/>
              <a:gdLst>
                <a:gd name="T0" fmla="*/ 223 w 223"/>
                <a:gd name="T1" fmla="*/ 828 h 878"/>
                <a:gd name="T2" fmla="*/ 145 w 223"/>
                <a:gd name="T3" fmla="*/ 878 h 878"/>
                <a:gd name="T4" fmla="*/ 0 w 223"/>
                <a:gd name="T5" fmla="*/ 18 h 878"/>
                <a:gd name="T6" fmla="*/ 109 w 223"/>
                <a:gd name="T7" fmla="*/ 0 h 878"/>
                <a:gd name="T8" fmla="*/ 223 w 223"/>
                <a:gd name="T9" fmla="*/ 828 h 87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23" h="878">
                  <a:moveTo>
                    <a:pt x="223" y="828"/>
                  </a:moveTo>
                  <a:lnTo>
                    <a:pt x="145" y="878"/>
                  </a:lnTo>
                  <a:lnTo>
                    <a:pt x="0" y="18"/>
                  </a:lnTo>
                  <a:lnTo>
                    <a:pt x="109" y="0"/>
                  </a:lnTo>
                  <a:lnTo>
                    <a:pt x="223" y="82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+mn-ea"/>
                <a:cs typeface="Arial"/>
                <a:sym typeface="Arial"/>
              </a:endParaRPr>
            </a:p>
          </p:txBody>
        </p:sp>
        <p:sp>
          <p:nvSpPr>
            <p:cNvPr id="16" name="Freeform 8">
              <a:extLst>
                <a:ext uri="{FF2B5EF4-FFF2-40B4-BE49-F238E27FC236}">
                  <a16:creationId xmlns:a16="http://schemas.microsoft.com/office/drawing/2014/main" id="{3C6988C6-CCC7-8C8C-3552-B658B9B7C226}"/>
                </a:ext>
              </a:extLst>
            </p:cNvPr>
            <p:cNvSpPr>
              <a:spLocks/>
            </p:cNvSpPr>
            <p:nvPr/>
          </p:nvSpPr>
          <p:spPr bwMode="auto">
            <a:xfrm rot="212630">
              <a:off x="1214391" y="1532767"/>
              <a:ext cx="2573337" cy="1728632"/>
            </a:xfrm>
            <a:custGeom>
              <a:avLst/>
              <a:gdLst>
                <a:gd name="T0" fmla="*/ 393 w 427"/>
                <a:gd name="T1" fmla="*/ 15 h 287"/>
                <a:gd name="T2" fmla="*/ 375 w 427"/>
                <a:gd name="T3" fmla="*/ 2 h 287"/>
                <a:gd name="T4" fmla="*/ 15 w 427"/>
                <a:gd name="T5" fmla="*/ 63 h 287"/>
                <a:gd name="T6" fmla="*/ 1 w 427"/>
                <a:gd name="T7" fmla="*/ 81 h 287"/>
                <a:gd name="T8" fmla="*/ 33 w 427"/>
                <a:gd name="T9" fmla="*/ 272 h 287"/>
                <a:gd name="T10" fmla="*/ 52 w 427"/>
                <a:gd name="T11" fmla="*/ 285 h 287"/>
                <a:gd name="T12" fmla="*/ 412 w 427"/>
                <a:gd name="T13" fmla="*/ 224 h 287"/>
                <a:gd name="T14" fmla="*/ 425 w 427"/>
                <a:gd name="T15" fmla="*/ 206 h 287"/>
                <a:gd name="T16" fmla="*/ 393 w 427"/>
                <a:gd name="T17" fmla="*/ 15 h 28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27" h="287">
                  <a:moveTo>
                    <a:pt x="393" y="15"/>
                  </a:moveTo>
                  <a:cubicBezTo>
                    <a:pt x="392" y="6"/>
                    <a:pt x="383" y="0"/>
                    <a:pt x="375" y="2"/>
                  </a:cubicBezTo>
                  <a:cubicBezTo>
                    <a:pt x="15" y="63"/>
                    <a:pt x="15" y="63"/>
                    <a:pt x="15" y="63"/>
                  </a:cubicBezTo>
                  <a:cubicBezTo>
                    <a:pt x="6" y="64"/>
                    <a:pt x="0" y="72"/>
                    <a:pt x="1" y="81"/>
                  </a:cubicBezTo>
                  <a:cubicBezTo>
                    <a:pt x="33" y="272"/>
                    <a:pt x="33" y="272"/>
                    <a:pt x="33" y="272"/>
                  </a:cubicBezTo>
                  <a:cubicBezTo>
                    <a:pt x="35" y="281"/>
                    <a:pt x="43" y="287"/>
                    <a:pt x="52" y="285"/>
                  </a:cubicBezTo>
                  <a:cubicBezTo>
                    <a:pt x="412" y="224"/>
                    <a:pt x="412" y="224"/>
                    <a:pt x="412" y="224"/>
                  </a:cubicBezTo>
                  <a:cubicBezTo>
                    <a:pt x="421" y="223"/>
                    <a:pt x="427" y="215"/>
                    <a:pt x="425" y="206"/>
                  </a:cubicBezTo>
                  <a:lnTo>
                    <a:pt x="393" y="15"/>
                  </a:lnTo>
                  <a:close/>
                </a:path>
              </a:pathLst>
            </a:custGeom>
            <a:grpFill/>
            <a:ln w="50800" cap="flat">
              <a:solidFill>
                <a:srgbClr val="769343"/>
              </a:solidFill>
              <a:prstDash val="solid"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+mn-ea"/>
                <a:cs typeface="Arial"/>
                <a:sym typeface="Arial"/>
              </a:endParaRPr>
            </a:p>
          </p:txBody>
        </p:sp>
      </p:grpSp>
      <p:grpSp>
        <p:nvGrpSpPr>
          <p:cNvPr id="17" name="Group 16">
            <a:extLst>
              <a:ext uri="{FF2B5EF4-FFF2-40B4-BE49-F238E27FC236}">
                <a16:creationId xmlns:a16="http://schemas.microsoft.com/office/drawing/2014/main" id="{995AEB6F-7AE3-B6B3-2892-E4BF3384C220}"/>
              </a:ext>
            </a:extLst>
          </p:cNvPr>
          <p:cNvGrpSpPr/>
          <p:nvPr/>
        </p:nvGrpSpPr>
        <p:grpSpPr>
          <a:xfrm rot="227016">
            <a:off x="9370860" y="2694259"/>
            <a:ext cx="938684" cy="1369296"/>
            <a:chOff x="1214391" y="1532767"/>
            <a:chExt cx="2573337" cy="3274011"/>
          </a:xfrm>
          <a:solidFill>
            <a:srgbClr val="1987A8"/>
          </a:solidFill>
        </p:grpSpPr>
        <p:sp>
          <p:nvSpPr>
            <p:cNvPr id="18" name="Freeform 7">
              <a:extLst>
                <a:ext uri="{FF2B5EF4-FFF2-40B4-BE49-F238E27FC236}">
                  <a16:creationId xmlns:a16="http://schemas.microsoft.com/office/drawing/2014/main" id="{7552CA03-7E3D-A45A-B9A6-AC751EABA02B}"/>
                </a:ext>
              </a:extLst>
            </p:cNvPr>
            <p:cNvSpPr>
              <a:spLocks/>
            </p:cNvSpPr>
            <p:nvPr/>
          </p:nvSpPr>
          <p:spPr bwMode="auto">
            <a:xfrm rot="212630">
              <a:off x="2400408" y="2710405"/>
              <a:ext cx="532451" cy="2096373"/>
            </a:xfrm>
            <a:custGeom>
              <a:avLst/>
              <a:gdLst>
                <a:gd name="T0" fmla="*/ 223 w 223"/>
                <a:gd name="T1" fmla="*/ 828 h 878"/>
                <a:gd name="T2" fmla="*/ 145 w 223"/>
                <a:gd name="T3" fmla="*/ 878 h 878"/>
                <a:gd name="T4" fmla="*/ 0 w 223"/>
                <a:gd name="T5" fmla="*/ 18 h 878"/>
                <a:gd name="T6" fmla="*/ 109 w 223"/>
                <a:gd name="T7" fmla="*/ 0 h 878"/>
                <a:gd name="T8" fmla="*/ 223 w 223"/>
                <a:gd name="T9" fmla="*/ 828 h 87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23" h="878">
                  <a:moveTo>
                    <a:pt x="223" y="828"/>
                  </a:moveTo>
                  <a:lnTo>
                    <a:pt x="145" y="878"/>
                  </a:lnTo>
                  <a:lnTo>
                    <a:pt x="0" y="18"/>
                  </a:lnTo>
                  <a:lnTo>
                    <a:pt x="109" y="0"/>
                  </a:lnTo>
                  <a:lnTo>
                    <a:pt x="223" y="82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+mn-ea"/>
                <a:cs typeface="Arial"/>
                <a:sym typeface="Arial"/>
              </a:endParaRPr>
            </a:p>
          </p:txBody>
        </p:sp>
        <p:sp>
          <p:nvSpPr>
            <p:cNvPr id="19" name="Freeform 8">
              <a:extLst>
                <a:ext uri="{FF2B5EF4-FFF2-40B4-BE49-F238E27FC236}">
                  <a16:creationId xmlns:a16="http://schemas.microsoft.com/office/drawing/2014/main" id="{24EE3DC4-8E97-DCAE-55C6-4C0144E4F46B}"/>
                </a:ext>
              </a:extLst>
            </p:cNvPr>
            <p:cNvSpPr>
              <a:spLocks/>
            </p:cNvSpPr>
            <p:nvPr/>
          </p:nvSpPr>
          <p:spPr bwMode="auto">
            <a:xfrm rot="212630">
              <a:off x="1214391" y="1532767"/>
              <a:ext cx="2573337" cy="1728632"/>
            </a:xfrm>
            <a:custGeom>
              <a:avLst/>
              <a:gdLst>
                <a:gd name="T0" fmla="*/ 393 w 427"/>
                <a:gd name="T1" fmla="*/ 15 h 287"/>
                <a:gd name="T2" fmla="*/ 375 w 427"/>
                <a:gd name="T3" fmla="*/ 2 h 287"/>
                <a:gd name="T4" fmla="*/ 15 w 427"/>
                <a:gd name="T5" fmla="*/ 63 h 287"/>
                <a:gd name="T6" fmla="*/ 1 w 427"/>
                <a:gd name="T7" fmla="*/ 81 h 287"/>
                <a:gd name="T8" fmla="*/ 33 w 427"/>
                <a:gd name="T9" fmla="*/ 272 h 287"/>
                <a:gd name="T10" fmla="*/ 52 w 427"/>
                <a:gd name="T11" fmla="*/ 285 h 287"/>
                <a:gd name="T12" fmla="*/ 412 w 427"/>
                <a:gd name="T13" fmla="*/ 224 h 287"/>
                <a:gd name="T14" fmla="*/ 425 w 427"/>
                <a:gd name="T15" fmla="*/ 206 h 287"/>
                <a:gd name="T16" fmla="*/ 393 w 427"/>
                <a:gd name="T17" fmla="*/ 15 h 28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27" h="287">
                  <a:moveTo>
                    <a:pt x="393" y="15"/>
                  </a:moveTo>
                  <a:cubicBezTo>
                    <a:pt x="392" y="6"/>
                    <a:pt x="383" y="0"/>
                    <a:pt x="375" y="2"/>
                  </a:cubicBezTo>
                  <a:cubicBezTo>
                    <a:pt x="15" y="63"/>
                    <a:pt x="15" y="63"/>
                    <a:pt x="15" y="63"/>
                  </a:cubicBezTo>
                  <a:cubicBezTo>
                    <a:pt x="6" y="64"/>
                    <a:pt x="0" y="72"/>
                    <a:pt x="1" y="81"/>
                  </a:cubicBezTo>
                  <a:cubicBezTo>
                    <a:pt x="33" y="272"/>
                    <a:pt x="33" y="272"/>
                    <a:pt x="33" y="272"/>
                  </a:cubicBezTo>
                  <a:cubicBezTo>
                    <a:pt x="35" y="281"/>
                    <a:pt x="43" y="287"/>
                    <a:pt x="52" y="285"/>
                  </a:cubicBezTo>
                  <a:cubicBezTo>
                    <a:pt x="412" y="224"/>
                    <a:pt x="412" y="224"/>
                    <a:pt x="412" y="224"/>
                  </a:cubicBezTo>
                  <a:cubicBezTo>
                    <a:pt x="421" y="223"/>
                    <a:pt x="427" y="215"/>
                    <a:pt x="425" y="206"/>
                  </a:cubicBezTo>
                  <a:lnTo>
                    <a:pt x="393" y="15"/>
                  </a:lnTo>
                  <a:close/>
                </a:path>
              </a:pathLst>
            </a:custGeom>
            <a:grpFill/>
            <a:ln w="50800" cap="flat">
              <a:solidFill>
                <a:srgbClr val="769343"/>
              </a:solidFill>
              <a:prstDash val="solid"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+mn-ea"/>
                <a:cs typeface="Arial"/>
                <a:sym typeface="Arial"/>
              </a:endParaRPr>
            </a:p>
          </p:txBody>
        </p:sp>
      </p:grpSp>
      <p:grpSp>
        <p:nvGrpSpPr>
          <p:cNvPr id="20" name="Group 19">
            <a:extLst>
              <a:ext uri="{FF2B5EF4-FFF2-40B4-BE49-F238E27FC236}">
                <a16:creationId xmlns:a16="http://schemas.microsoft.com/office/drawing/2014/main" id="{FEBA9B76-1063-946E-650E-65F881FF0533}"/>
              </a:ext>
            </a:extLst>
          </p:cNvPr>
          <p:cNvGrpSpPr/>
          <p:nvPr/>
        </p:nvGrpSpPr>
        <p:grpSpPr>
          <a:xfrm rot="227016">
            <a:off x="3099340" y="3139946"/>
            <a:ext cx="1060163" cy="1391383"/>
            <a:chOff x="1214391" y="1532767"/>
            <a:chExt cx="2573337" cy="3274011"/>
          </a:xfrm>
          <a:solidFill>
            <a:srgbClr val="1987A8"/>
          </a:solidFill>
        </p:grpSpPr>
        <p:sp>
          <p:nvSpPr>
            <p:cNvPr id="21" name="Freeform 7">
              <a:extLst>
                <a:ext uri="{FF2B5EF4-FFF2-40B4-BE49-F238E27FC236}">
                  <a16:creationId xmlns:a16="http://schemas.microsoft.com/office/drawing/2014/main" id="{94381CB3-17E7-E7BB-9FE2-B93ECF0CEDBD}"/>
                </a:ext>
              </a:extLst>
            </p:cNvPr>
            <p:cNvSpPr>
              <a:spLocks/>
            </p:cNvSpPr>
            <p:nvPr/>
          </p:nvSpPr>
          <p:spPr bwMode="auto">
            <a:xfrm rot="212630">
              <a:off x="2400408" y="2710405"/>
              <a:ext cx="532451" cy="2096373"/>
            </a:xfrm>
            <a:custGeom>
              <a:avLst/>
              <a:gdLst>
                <a:gd name="T0" fmla="*/ 223 w 223"/>
                <a:gd name="T1" fmla="*/ 828 h 878"/>
                <a:gd name="T2" fmla="*/ 145 w 223"/>
                <a:gd name="T3" fmla="*/ 878 h 878"/>
                <a:gd name="T4" fmla="*/ 0 w 223"/>
                <a:gd name="T5" fmla="*/ 18 h 878"/>
                <a:gd name="T6" fmla="*/ 109 w 223"/>
                <a:gd name="T7" fmla="*/ 0 h 878"/>
                <a:gd name="T8" fmla="*/ 223 w 223"/>
                <a:gd name="T9" fmla="*/ 828 h 87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23" h="878">
                  <a:moveTo>
                    <a:pt x="223" y="828"/>
                  </a:moveTo>
                  <a:lnTo>
                    <a:pt x="145" y="878"/>
                  </a:lnTo>
                  <a:lnTo>
                    <a:pt x="0" y="18"/>
                  </a:lnTo>
                  <a:lnTo>
                    <a:pt x="109" y="0"/>
                  </a:lnTo>
                  <a:lnTo>
                    <a:pt x="223" y="82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+mn-ea"/>
                <a:cs typeface="Arial"/>
                <a:sym typeface="Arial"/>
              </a:endParaRPr>
            </a:p>
          </p:txBody>
        </p:sp>
        <p:sp>
          <p:nvSpPr>
            <p:cNvPr id="22" name="Freeform 8">
              <a:extLst>
                <a:ext uri="{FF2B5EF4-FFF2-40B4-BE49-F238E27FC236}">
                  <a16:creationId xmlns:a16="http://schemas.microsoft.com/office/drawing/2014/main" id="{CAE79228-B8B6-27CC-79C8-BAF568968DB9}"/>
                </a:ext>
              </a:extLst>
            </p:cNvPr>
            <p:cNvSpPr>
              <a:spLocks/>
            </p:cNvSpPr>
            <p:nvPr/>
          </p:nvSpPr>
          <p:spPr bwMode="auto">
            <a:xfrm rot="212630">
              <a:off x="1214391" y="1532767"/>
              <a:ext cx="2573337" cy="1728632"/>
            </a:xfrm>
            <a:custGeom>
              <a:avLst/>
              <a:gdLst>
                <a:gd name="T0" fmla="*/ 393 w 427"/>
                <a:gd name="T1" fmla="*/ 15 h 287"/>
                <a:gd name="T2" fmla="*/ 375 w 427"/>
                <a:gd name="T3" fmla="*/ 2 h 287"/>
                <a:gd name="T4" fmla="*/ 15 w 427"/>
                <a:gd name="T5" fmla="*/ 63 h 287"/>
                <a:gd name="T6" fmla="*/ 1 w 427"/>
                <a:gd name="T7" fmla="*/ 81 h 287"/>
                <a:gd name="T8" fmla="*/ 33 w 427"/>
                <a:gd name="T9" fmla="*/ 272 h 287"/>
                <a:gd name="T10" fmla="*/ 52 w 427"/>
                <a:gd name="T11" fmla="*/ 285 h 287"/>
                <a:gd name="T12" fmla="*/ 412 w 427"/>
                <a:gd name="T13" fmla="*/ 224 h 287"/>
                <a:gd name="T14" fmla="*/ 425 w 427"/>
                <a:gd name="T15" fmla="*/ 206 h 287"/>
                <a:gd name="T16" fmla="*/ 393 w 427"/>
                <a:gd name="T17" fmla="*/ 15 h 28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27" h="287">
                  <a:moveTo>
                    <a:pt x="393" y="15"/>
                  </a:moveTo>
                  <a:cubicBezTo>
                    <a:pt x="392" y="6"/>
                    <a:pt x="383" y="0"/>
                    <a:pt x="375" y="2"/>
                  </a:cubicBezTo>
                  <a:cubicBezTo>
                    <a:pt x="15" y="63"/>
                    <a:pt x="15" y="63"/>
                    <a:pt x="15" y="63"/>
                  </a:cubicBezTo>
                  <a:cubicBezTo>
                    <a:pt x="6" y="64"/>
                    <a:pt x="0" y="72"/>
                    <a:pt x="1" y="81"/>
                  </a:cubicBezTo>
                  <a:cubicBezTo>
                    <a:pt x="33" y="272"/>
                    <a:pt x="33" y="272"/>
                    <a:pt x="33" y="272"/>
                  </a:cubicBezTo>
                  <a:cubicBezTo>
                    <a:pt x="35" y="281"/>
                    <a:pt x="43" y="287"/>
                    <a:pt x="52" y="285"/>
                  </a:cubicBezTo>
                  <a:cubicBezTo>
                    <a:pt x="412" y="224"/>
                    <a:pt x="412" y="224"/>
                    <a:pt x="412" y="224"/>
                  </a:cubicBezTo>
                  <a:cubicBezTo>
                    <a:pt x="421" y="223"/>
                    <a:pt x="427" y="215"/>
                    <a:pt x="425" y="206"/>
                  </a:cubicBezTo>
                  <a:lnTo>
                    <a:pt x="393" y="15"/>
                  </a:lnTo>
                  <a:close/>
                </a:path>
              </a:pathLst>
            </a:custGeom>
            <a:grpFill/>
            <a:ln w="50800" cap="flat">
              <a:solidFill>
                <a:srgbClr val="769343"/>
              </a:solidFill>
              <a:prstDash val="solid"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+mn-ea"/>
                <a:cs typeface="Arial"/>
                <a:sym typeface="Arial"/>
              </a:endParaRPr>
            </a:p>
          </p:txBody>
        </p:sp>
      </p:grpSp>
      <p:sp>
        <p:nvSpPr>
          <p:cNvPr id="23" name="TextBox 22">
            <a:extLst>
              <a:ext uri="{FF2B5EF4-FFF2-40B4-BE49-F238E27FC236}">
                <a16:creationId xmlns:a16="http://schemas.microsoft.com/office/drawing/2014/main" id="{0171AC36-FA77-B875-524B-1BC67D7178AB}"/>
              </a:ext>
            </a:extLst>
          </p:cNvPr>
          <p:cNvSpPr txBox="1"/>
          <p:nvPr/>
        </p:nvSpPr>
        <p:spPr>
          <a:xfrm>
            <a:off x="4820623" y="5374568"/>
            <a:ext cx="5536995" cy="1323439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IE" sz="2400" b="0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/>
                <a:cs typeface="Arial"/>
              </a:rPr>
              <a:t>…the act of travelling on that journey is more important than the destination </a:t>
            </a:r>
            <a:endParaRPr lang="en-IE" sz="2400" b="0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/>
              <a:cs typeface="Arial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IE" sz="1400" b="0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/>
                <a:ea typeface="Calibri"/>
                <a:cs typeface="Calibri"/>
              </a:rPr>
              <a:t>(</a:t>
            </a:r>
            <a:r>
              <a:rPr kumimoji="0" lang="en-IE" sz="1400" b="0" i="0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/>
                <a:ea typeface="Calibri"/>
                <a:cs typeface="Calibri"/>
              </a:rPr>
              <a:t>Cosán</a:t>
            </a:r>
            <a:r>
              <a:rPr kumimoji="0" lang="en-IE" sz="1400" b="0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/>
                <a:ea typeface="Calibri"/>
                <a:cs typeface="Calibri"/>
              </a:rPr>
              <a:t> 2016)</a:t>
            </a:r>
            <a:endParaRPr lang="en-IE" sz="1400" b="0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/>
              <a:ea typeface="Calibri"/>
              <a:cs typeface="Calibri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pic>
        <p:nvPicPr>
          <p:cNvPr id="24" name="Picture 2" descr="Human Chain Emblem Logo - Free vector graphic on Pixabay">
            <a:extLst>
              <a:ext uri="{FF2B5EF4-FFF2-40B4-BE49-F238E27FC236}">
                <a16:creationId xmlns:a16="http://schemas.microsoft.com/office/drawing/2014/main" id="{790B9748-36A9-EFEE-7DCE-7C9B5B77ED8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1658" y="6136586"/>
            <a:ext cx="730397" cy="5757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5" name="Picture 24">
            <a:extLst>
              <a:ext uri="{FF2B5EF4-FFF2-40B4-BE49-F238E27FC236}">
                <a16:creationId xmlns:a16="http://schemas.microsoft.com/office/drawing/2014/main" id="{8C254487-891C-4E8F-47B1-2F99DD6ABAE2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282419" y="258879"/>
            <a:ext cx="2800484" cy="1607439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rgbClr val="FFFFFF"/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1026" name="Picture 2" descr="A poster with text and images&#10;&#10;AI-generated content may be incorrect.">
            <a:hlinkClick r:id="rId8"/>
            <a:extLst>
              <a:ext uri="{FF2B5EF4-FFF2-40B4-BE49-F238E27FC236}">
                <a16:creationId xmlns:a16="http://schemas.microsoft.com/office/drawing/2014/main" id="{69959C03-030C-DA6E-613B-E88E0C833BF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646150" y="4847466"/>
            <a:ext cx="1194025" cy="17176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839725623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36884" y="896247"/>
            <a:ext cx="11566357" cy="573696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-1" y="896248"/>
            <a:ext cx="11903241" cy="5864407"/>
          </a:xfrm>
          <a:prstGeom prst="rect">
            <a:avLst/>
          </a:prstGeom>
        </p:spPr>
      </p:pic>
      <p:pic>
        <p:nvPicPr>
          <p:cNvPr id="4" name="Picture 2" descr="Human Chain Emblem Logo - Free vector graphic on Pixabay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2133" y="6184921"/>
            <a:ext cx="730397" cy="5757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12" name="Group 11">
            <a:extLst>
              <a:ext uri="{FF2B5EF4-FFF2-40B4-BE49-F238E27FC236}">
                <a16:creationId xmlns:a16="http://schemas.microsoft.com/office/drawing/2014/main" id="{EA48575F-3A49-42D1-AC75-1A92553520C0}"/>
              </a:ext>
            </a:extLst>
          </p:cNvPr>
          <p:cNvGrpSpPr/>
          <p:nvPr/>
        </p:nvGrpSpPr>
        <p:grpSpPr>
          <a:xfrm>
            <a:off x="780084" y="1248222"/>
            <a:ext cx="10631831" cy="2353253"/>
            <a:chOff x="670094" y="896248"/>
            <a:chExt cx="10631831" cy="2353253"/>
          </a:xfrm>
        </p:grpSpPr>
        <p:sp>
          <p:nvSpPr>
            <p:cNvPr id="5" name="Oval 4"/>
            <p:cNvSpPr/>
            <p:nvPr/>
          </p:nvSpPr>
          <p:spPr>
            <a:xfrm>
              <a:off x="670094" y="1792176"/>
              <a:ext cx="1466850" cy="1457325"/>
            </a:xfrm>
            <a:prstGeom prst="ellipse">
              <a:avLst/>
            </a:prstGeom>
            <a:solidFill>
              <a:srgbClr val="1987A8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IE" sz="4800" b="1" i="0" u="none" strike="noStrike" kern="1200" cap="none" spc="0" normalizeH="0" baseline="0" noProof="0">
                  <a:ln w="0"/>
                  <a:solidFill>
                    <a:prstClr val="white"/>
                  </a:solidFill>
                  <a:effectLst>
                    <a:outerShdw blurRad="38100" dist="19050" dir="2700000" algn="tl" rotWithShape="0">
                      <a:prstClr val="black">
                        <a:alpha val="40000"/>
                      </a:prstClr>
                    </a:outerShdw>
                  </a:effectLst>
                  <a:uLnTx/>
                  <a:uFillTx/>
                  <a:latin typeface="Arial" panose="020B0604020202020204"/>
                  <a:ea typeface="+mn-ea"/>
                  <a:cs typeface="Calibri" panose="020F0502020204030204" pitchFamily="34" charset="0"/>
                </a:rPr>
                <a:t>D</a:t>
              </a:r>
            </a:p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IE" sz="1200" b="1" i="0" u="none" strike="noStrike" kern="1200" cap="none" spc="0" normalizeH="0" baseline="0" noProof="0" err="1">
                  <a:ln w="0"/>
                  <a:solidFill>
                    <a:prstClr val="white"/>
                  </a:solidFill>
                  <a:effectLst>
                    <a:outerShdw blurRad="38100" dist="19050" dir="2700000" algn="tl" rotWithShape="0">
                      <a:prstClr val="black">
                        <a:alpha val="40000"/>
                      </a:prstClr>
                    </a:outerShdw>
                  </a:effectLst>
                  <a:uLnTx/>
                  <a:uFillTx/>
                  <a:latin typeface="Arial" panose="020B0604020202020204"/>
                  <a:ea typeface="+mn-ea"/>
                  <a:cs typeface="Calibri" panose="020F0502020204030204" pitchFamily="34" charset="0"/>
                </a:rPr>
                <a:t>Deiseanna</a:t>
              </a:r>
              <a:endParaRPr kumimoji="0" lang="en-IE" sz="1200" b="1" i="0" u="none" strike="noStrike" kern="1200" cap="none" spc="0" normalizeH="0" baseline="0" noProof="0">
                <a:ln w="0"/>
                <a:solidFill>
                  <a:prstClr val="white"/>
                </a:solidFill>
                <a:effectLst>
                  <a:outerShdw blurRad="38100" dist="19050" dir="2700000" algn="tl" rotWithShape="0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endParaRPr>
            </a:p>
          </p:txBody>
        </p:sp>
        <p:sp>
          <p:nvSpPr>
            <p:cNvPr id="6" name="Oval 5"/>
            <p:cNvSpPr/>
            <p:nvPr/>
          </p:nvSpPr>
          <p:spPr>
            <a:xfrm>
              <a:off x="2416015" y="1119373"/>
              <a:ext cx="1466850" cy="1457325"/>
            </a:xfrm>
            <a:prstGeom prst="ellipse">
              <a:avLst/>
            </a:prstGeom>
            <a:solidFill>
              <a:srgbClr val="1987A8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IE" sz="4800" b="1" i="0" u="none" strike="noStrike" kern="1200" cap="none" spc="0" normalizeH="0" baseline="0" noProof="0">
                  <a:ln w="0"/>
                  <a:solidFill>
                    <a:prstClr val="white"/>
                  </a:solidFill>
                  <a:effectLst>
                    <a:outerShdw blurRad="38100" dist="19050" dir="2700000" algn="tl" rotWithShape="0">
                      <a:prstClr val="black">
                        <a:alpha val="40000"/>
                      </a:prstClr>
                    </a:outerShdw>
                  </a:effectLst>
                  <a:uLnTx/>
                  <a:uFillTx/>
                  <a:latin typeface="Arial" panose="020B0604020202020204"/>
                  <a:ea typeface="+mn-ea"/>
                  <a:cs typeface="Calibri" panose="020F0502020204030204" pitchFamily="34" charset="0"/>
                </a:rPr>
                <a:t>Ó</a:t>
              </a:r>
            </a:p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IE" sz="1200" b="1" i="0" u="none" strike="noStrike" kern="1200" cap="none" spc="0" normalizeH="0" baseline="0" noProof="0" err="1">
                  <a:ln w="0"/>
                  <a:solidFill>
                    <a:prstClr val="white"/>
                  </a:solidFill>
                  <a:effectLst>
                    <a:outerShdw blurRad="38100" dist="19050" dir="2700000" algn="tl" rotWithShape="0">
                      <a:prstClr val="black">
                        <a:alpha val="40000"/>
                      </a:prstClr>
                    </a:outerShdw>
                  </a:effectLst>
                  <a:uLnTx/>
                  <a:uFillTx/>
                  <a:latin typeface="Arial" panose="020B0604020202020204"/>
                  <a:ea typeface="+mn-ea"/>
                  <a:cs typeface="Calibri" panose="020F0502020204030204" pitchFamily="34" charset="0"/>
                </a:rPr>
                <a:t>Ócáidí</a:t>
              </a:r>
              <a:endParaRPr kumimoji="0" lang="en-IE" sz="1200" b="1" i="0" u="none" strike="noStrike" kern="1200" cap="none" spc="0" normalizeH="0" baseline="0" noProof="0">
                <a:ln w="0"/>
                <a:solidFill>
                  <a:prstClr val="white"/>
                </a:solidFill>
                <a:effectLst>
                  <a:outerShdw blurRad="38100" dist="19050" dir="2700000" algn="tl" rotWithShape="0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endParaRPr>
            </a:p>
          </p:txBody>
        </p:sp>
        <p:sp>
          <p:nvSpPr>
            <p:cNvPr id="7" name="Oval 6"/>
            <p:cNvSpPr/>
            <p:nvPr/>
          </p:nvSpPr>
          <p:spPr>
            <a:xfrm>
              <a:off x="4411292" y="896248"/>
              <a:ext cx="1466850" cy="1457325"/>
            </a:xfrm>
            <a:prstGeom prst="ellipse">
              <a:avLst/>
            </a:prstGeom>
            <a:solidFill>
              <a:srgbClr val="1987A8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IE" sz="4800" b="1" i="0" u="none" strike="noStrike" kern="1200" cap="none" spc="0" normalizeH="0" baseline="0" noProof="0">
                  <a:ln w="0"/>
                  <a:solidFill>
                    <a:prstClr val="white"/>
                  </a:solidFill>
                  <a:effectLst>
                    <a:outerShdw blurRad="38100" dist="19050" dir="2700000" algn="tl" rotWithShape="0">
                      <a:prstClr val="black">
                        <a:alpha val="40000"/>
                      </a:prstClr>
                    </a:outerShdw>
                  </a:effectLst>
                  <a:uLnTx/>
                  <a:uFillTx/>
                  <a:latin typeface="Arial" panose="020B0604020202020204"/>
                  <a:ea typeface="+mn-ea"/>
                  <a:cs typeface="Calibri" panose="020F0502020204030204" pitchFamily="34" charset="0"/>
                </a:rPr>
                <a:t>C</a:t>
              </a:r>
            </a:p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IE" sz="1200" b="1" i="0" u="none" strike="noStrike" kern="1200" cap="none" spc="0" normalizeH="0" baseline="0" noProof="0" err="1">
                  <a:ln w="0"/>
                  <a:solidFill>
                    <a:prstClr val="white"/>
                  </a:solidFill>
                  <a:effectLst>
                    <a:outerShdw blurRad="38100" dist="19050" dir="2700000" algn="tl" rotWithShape="0">
                      <a:prstClr val="black">
                        <a:alpha val="40000"/>
                      </a:prstClr>
                    </a:outerShdw>
                  </a:effectLst>
                  <a:uLnTx/>
                  <a:uFillTx/>
                  <a:latin typeface="Arial" panose="020B0604020202020204"/>
                  <a:ea typeface="+mn-ea"/>
                  <a:cs typeface="Calibri" panose="020F0502020204030204" pitchFamily="34" charset="0"/>
                </a:rPr>
                <a:t>Ceisteanna</a:t>
              </a:r>
              <a:endParaRPr kumimoji="0" lang="en-IE" sz="1200" b="1" i="0" u="none" strike="noStrike" kern="1200" cap="none" spc="0" normalizeH="0" baseline="0" noProof="0">
                <a:ln w="0"/>
                <a:solidFill>
                  <a:prstClr val="white"/>
                </a:solidFill>
                <a:effectLst>
                  <a:outerShdw blurRad="38100" dist="19050" dir="2700000" algn="tl" rotWithShape="0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endParaRPr>
            </a:p>
          </p:txBody>
        </p:sp>
        <p:sp>
          <p:nvSpPr>
            <p:cNvPr id="8" name="Oval 7"/>
            <p:cNvSpPr/>
            <p:nvPr/>
          </p:nvSpPr>
          <p:spPr>
            <a:xfrm>
              <a:off x="6296957" y="896249"/>
              <a:ext cx="1466850" cy="1457325"/>
            </a:xfrm>
            <a:prstGeom prst="ellipse">
              <a:avLst/>
            </a:prstGeom>
            <a:solidFill>
              <a:srgbClr val="1987A8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IE" sz="4800" b="1" i="0" u="none" strike="noStrike" kern="1200" cap="none" spc="0" normalizeH="0" baseline="0" noProof="0">
                  <a:ln w="0"/>
                  <a:solidFill>
                    <a:prstClr val="white"/>
                  </a:solidFill>
                  <a:effectLst>
                    <a:outerShdw blurRad="38100" dist="19050" dir="2700000" algn="tl" rotWithShape="0">
                      <a:prstClr val="black">
                        <a:alpha val="40000"/>
                      </a:prstClr>
                    </a:outerShdw>
                  </a:effectLst>
                  <a:uLnTx/>
                  <a:uFillTx/>
                  <a:latin typeface="Arial" panose="020B0604020202020204"/>
                  <a:ea typeface="+mn-ea"/>
                  <a:cs typeface="Calibri" panose="020F0502020204030204" pitchFamily="34" charset="0"/>
                </a:rPr>
                <a:t>H</a:t>
              </a:r>
            </a:p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IE" sz="1200" b="1" i="0" u="none" strike="noStrike" kern="1200" cap="none" spc="0" normalizeH="0" baseline="0" noProof="0" err="1">
                  <a:ln w="0"/>
                  <a:solidFill>
                    <a:prstClr val="white"/>
                  </a:solidFill>
                  <a:effectLst>
                    <a:outerShdw blurRad="38100" dist="19050" dir="2700000" algn="tl" rotWithShape="0">
                      <a:prstClr val="black">
                        <a:alpha val="40000"/>
                      </a:prstClr>
                    </a:outerShdw>
                  </a:effectLst>
                  <a:uLnTx/>
                  <a:uFillTx/>
                  <a:latin typeface="Arial" panose="020B0604020202020204"/>
                  <a:ea typeface="+mn-ea"/>
                  <a:cs typeface="Calibri" panose="020F0502020204030204" pitchFamily="34" charset="0"/>
                </a:rPr>
                <a:t>Hurá</a:t>
              </a:r>
              <a:endParaRPr kumimoji="0" lang="en-IE" sz="1200" b="1" i="0" u="none" strike="noStrike" kern="1200" cap="none" spc="0" normalizeH="0" baseline="0" noProof="0">
                <a:ln w="0"/>
                <a:solidFill>
                  <a:prstClr val="white"/>
                </a:solidFill>
                <a:effectLst>
                  <a:outerShdw blurRad="38100" dist="19050" dir="2700000" algn="tl" rotWithShape="0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endParaRPr>
            </a:p>
          </p:txBody>
        </p:sp>
        <p:sp>
          <p:nvSpPr>
            <p:cNvPr id="9" name="Oval 8"/>
            <p:cNvSpPr/>
            <p:nvPr/>
          </p:nvSpPr>
          <p:spPr>
            <a:xfrm>
              <a:off x="8152491" y="1191275"/>
              <a:ext cx="1466850" cy="1457325"/>
            </a:xfrm>
            <a:prstGeom prst="ellipse">
              <a:avLst/>
            </a:prstGeom>
            <a:solidFill>
              <a:srgbClr val="1987A8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IE" sz="4800" b="1" i="0" u="none" strike="noStrike" kern="1200" cap="none" spc="0" normalizeH="0" baseline="0" noProof="0">
                  <a:ln w="0"/>
                  <a:solidFill>
                    <a:prstClr val="white"/>
                  </a:solidFill>
                  <a:effectLst>
                    <a:outerShdw blurRad="38100" dist="19050" dir="2700000" algn="tl" rotWithShape="0">
                      <a:prstClr val="black">
                        <a:alpha val="40000"/>
                      </a:prstClr>
                    </a:outerShdw>
                  </a:effectLst>
                  <a:uLnTx/>
                  <a:uFillTx/>
                  <a:latin typeface="Arial" panose="020B0604020202020204"/>
                  <a:ea typeface="+mn-ea"/>
                  <a:cs typeface="Calibri" panose="020F0502020204030204" pitchFamily="34" charset="0"/>
                </a:rPr>
                <a:t>A</a:t>
              </a:r>
            </a:p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IE" sz="1200" b="1" i="0" u="none" strike="noStrike" kern="1200" cap="none" spc="0" normalizeH="0" baseline="0" noProof="0" err="1">
                  <a:ln w="0"/>
                  <a:solidFill>
                    <a:prstClr val="white"/>
                  </a:solidFill>
                  <a:effectLst>
                    <a:outerShdw blurRad="38100" dist="19050" dir="2700000" algn="tl" rotWithShape="0">
                      <a:prstClr val="black">
                        <a:alpha val="40000"/>
                      </a:prstClr>
                    </a:outerShdw>
                  </a:effectLst>
                  <a:uLnTx/>
                  <a:uFillTx/>
                  <a:latin typeface="Arial" panose="020B0604020202020204"/>
                  <a:ea typeface="+mn-ea"/>
                  <a:cs typeface="Calibri" panose="020F0502020204030204" pitchFamily="34" charset="0"/>
                </a:rPr>
                <a:t>Achoimre</a:t>
              </a:r>
              <a:endParaRPr kumimoji="0" lang="en-IE" sz="1200" b="1" i="0" u="none" strike="noStrike" kern="1200" cap="none" spc="0" normalizeH="0" baseline="0" noProof="0">
                <a:ln w="0"/>
                <a:solidFill>
                  <a:prstClr val="white"/>
                </a:solidFill>
                <a:effectLst>
                  <a:outerShdw blurRad="38100" dist="19050" dir="2700000" algn="tl" rotWithShape="0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endParaRPr>
            </a:p>
          </p:txBody>
        </p:sp>
        <p:sp>
          <p:nvSpPr>
            <p:cNvPr id="10" name="Oval 9"/>
            <p:cNvSpPr/>
            <p:nvPr/>
          </p:nvSpPr>
          <p:spPr>
            <a:xfrm>
              <a:off x="9835075" y="1792176"/>
              <a:ext cx="1466850" cy="1457325"/>
            </a:xfrm>
            <a:prstGeom prst="ellipse">
              <a:avLst/>
            </a:prstGeom>
            <a:solidFill>
              <a:srgbClr val="1987A8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IE" sz="4800" b="1" i="0" u="none" strike="noStrike" kern="1200" cap="none" spc="0" normalizeH="0" baseline="0" noProof="0">
                  <a:ln w="0"/>
                  <a:solidFill>
                    <a:prstClr val="white"/>
                  </a:solidFill>
                  <a:effectLst>
                    <a:outerShdw blurRad="38100" dist="19050" dir="2700000" algn="tl" rotWithShape="0">
                      <a:prstClr val="black">
                        <a:alpha val="40000"/>
                      </a:prstClr>
                    </a:outerShdw>
                  </a:effectLst>
                  <a:uLnTx/>
                  <a:uFillTx/>
                  <a:latin typeface="Arial" panose="020B0604020202020204"/>
                  <a:ea typeface="+mn-ea"/>
                  <a:cs typeface="Calibri" panose="020F0502020204030204" pitchFamily="34" charset="0"/>
                </a:rPr>
                <a:t>S</a:t>
              </a:r>
            </a:p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IE" sz="1200" b="1" i="0" u="none" strike="noStrike" kern="1200" cap="none" spc="0" normalizeH="0" baseline="0" noProof="0" err="1">
                  <a:ln w="0"/>
                  <a:solidFill>
                    <a:prstClr val="white"/>
                  </a:solidFill>
                  <a:effectLst>
                    <a:outerShdw blurRad="38100" dist="19050" dir="2700000" algn="tl" rotWithShape="0">
                      <a:prstClr val="black">
                        <a:alpha val="40000"/>
                      </a:prstClr>
                    </a:outerShdw>
                  </a:effectLst>
                  <a:uLnTx/>
                  <a:uFillTx/>
                  <a:latin typeface="Arial" panose="020B0604020202020204"/>
                  <a:ea typeface="+mn-ea"/>
                  <a:cs typeface="Calibri" panose="020F0502020204030204" pitchFamily="34" charset="0"/>
                </a:rPr>
                <a:t>Spriocanna</a:t>
              </a:r>
              <a:endParaRPr kumimoji="0" lang="en-IE" sz="1200" b="1" i="0" u="none" strike="noStrike" kern="1200" cap="none" spc="0" normalizeH="0" baseline="0" noProof="0">
                <a:ln w="0"/>
                <a:solidFill>
                  <a:prstClr val="white"/>
                </a:solidFill>
                <a:effectLst>
                  <a:outerShdw blurRad="38100" dist="19050" dir="2700000" algn="tl" rotWithShape="0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endParaRPr>
            </a:p>
          </p:txBody>
        </p:sp>
      </p:grpSp>
      <p:sp>
        <p:nvSpPr>
          <p:cNvPr id="11" name="TextBox 10"/>
          <p:cNvSpPr txBox="1"/>
          <p:nvPr/>
        </p:nvSpPr>
        <p:spPr>
          <a:xfrm>
            <a:off x="574316" y="4179227"/>
            <a:ext cx="11050171" cy="1231106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8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You are at the start of your career… </a:t>
            </a:r>
            <a:r>
              <a:rPr lang="en-GB" sz="2800">
                <a:solidFill>
                  <a:srgbClr val="002060"/>
                </a:solidFill>
                <a:latin typeface="Arial" panose="020B0604020202020204"/>
                <a:cs typeface="Calibri"/>
              </a:rPr>
              <a:t>You</a:t>
            </a:r>
            <a:r>
              <a:rPr kumimoji="0" lang="en-GB" sz="28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 bring hope…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2800">
                <a:solidFill>
                  <a:srgbClr val="002060"/>
                </a:solidFill>
                <a:latin typeface="Arial" panose="020B0604020202020204"/>
                <a:cs typeface="Calibri"/>
              </a:rPr>
              <a:t>You</a:t>
            </a:r>
            <a:r>
              <a:rPr kumimoji="0" lang="en-GB" sz="28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Calibri"/>
              </a:rPr>
              <a:t> embody that hope</a:t>
            </a:r>
            <a:r>
              <a:rPr kumimoji="0" lang="en-GB" sz="2800" b="0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…</a:t>
            </a:r>
            <a:endParaRPr kumimoji="0" lang="en-IE" sz="28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1800" b="0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0353664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</p:bld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" name="Picture  1" descr="blank, business, composition"/>
          <p:cNvPicPr>
            <a:picLocks noGrp="1" noChangeAspect="1" noChangeArrowheads="1"/>
          </p:cNvPicPr>
          <p:nvPr>
            <p:ph type="pic" sz="quarter" idx="14"/>
          </p:nvPr>
        </p:nvPicPr>
        <p:blipFill rotWithShape="1">
          <a:blip r:embed="rId8">
            <a:grayscl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009" t="7835" b="7835"/>
          <a:stretch/>
        </p:blipFill>
        <p:spPr>
          <a:xfrm flipH="1">
            <a:off x="-8526" y="-5871"/>
            <a:ext cx="2210151" cy="6863870"/>
          </a:xfrm>
        </p:spPr>
      </p:pic>
      <p:sp>
        <p:nvSpPr>
          <p:cNvPr id="4" name="Title"/>
          <p:cNvSpPr>
            <a:spLocks noGrp="1"/>
          </p:cNvSpPr>
          <p:nvPr>
            <p:ph type="title"/>
          </p:nvPr>
        </p:nvSpPr>
        <p:spPr>
          <a:xfrm>
            <a:off x="2348361" y="17490"/>
            <a:ext cx="10515600" cy="1194747"/>
          </a:xfrm>
        </p:spPr>
        <p:txBody>
          <a:bodyPr/>
          <a:lstStyle/>
          <a:p>
            <a:pPr>
              <a:lnSpc>
                <a:spcPct val="100000"/>
              </a:lnSpc>
            </a:pPr>
            <a:r>
              <a:rPr lang="en-US" b="0" err="1">
                <a:latin typeface="+mn-lt"/>
                <a:cs typeface="Calibri" panose="020F0502020204030204" pitchFamily="34" charset="0"/>
              </a:rPr>
              <a:t>Intinní</a:t>
            </a:r>
            <a:r>
              <a:rPr lang="en-US" b="0">
                <a:latin typeface="+mn-lt"/>
                <a:cs typeface="Calibri" panose="020F0502020204030204" pitchFamily="34" charset="0"/>
              </a:rPr>
              <a:t> </a:t>
            </a:r>
            <a:r>
              <a:rPr lang="en-US" b="0" err="1">
                <a:latin typeface="+mn-lt"/>
                <a:cs typeface="Calibri" panose="020F0502020204030204" pitchFamily="34" charset="0"/>
              </a:rPr>
              <a:t>Foghlama</a:t>
            </a:r>
            <a:br>
              <a:rPr lang="en-US" b="0">
                <a:latin typeface="+mn-lt"/>
                <a:cs typeface="Calibri" panose="020F0502020204030204" pitchFamily="34" charset="0"/>
              </a:rPr>
            </a:br>
            <a:r>
              <a:rPr lang="en-US" b="0">
                <a:latin typeface="+mn-lt"/>
                <a:cs typeface="Calibri" panose="020F0502020204030204" pitchFamily="34" charset="0"/>
              </a:rPr>
              <a:t>Learning Intentions</a:t>
            </a:r>
            <a:endParaRPr lang="en-US" b="0"/>
          </a:p>
        </p:txBody>
      </p:sp>
      <p:grpSp>
        <p:nvGrpSpPr>
          <p:cNvPr id="38" name="Group 37"/>
          <p:cNvGrpSpPr/>
          <p:nvPr/>
        </p:nvGrpSpPr>
        <p:grpSpPr>
          <a:xfrm>
            <a:off x="2348361" y="1363995"/>
            <a:ext cx="9934033" cy="754215"/>
            <a:chOff x="176092" y="2063502"/>
            <a:chExt cx="9934033" cy="754215"/>
          </a:xfrm>
        </p:grpSpPr>
        <p:sp>
          <p:nvSpPr>
            <p:cNvPr id="39" name="Text  1"/>
            <p:cNvSpPr txBox="1">
              <a:spLocks/>
            </p:cNvSpPr>
            <p:nvPr/>
          </p:nvSpPr>
          <p:spPr>
            <a:xfrm>
              <a:off x="761470" y="2063502"/>
              <a:ext cx="9348655" cy="754215"/>
            </a:xfrm>
            <a:prstGeom prst="rect">
              <a:avLst/>
            </a:prstGeom>
          </p:spPr>
          <p:txBody>
            <a:bodyPr vert="horz" lIns="91440" tIns="45720" rIns="91440" bIns="45720" rtlCol="0" anchor="t">
              <a:noAutofit/>
            </a:bodyPr>
            <a:lstStyle>
              <a:lvl1pPr marL="0" indent="0" algn="l" defTabSz="914400" rtl="0" eaLnBrk="1" latinLnBrk="0" hangingPunct="1">
                <a:lnSpc>
                  <a:spcPct val="90000"/>
                </a:lnSpc>
                <a:spcBef>
                  <a:spcPts val="1000"/>
                </a:spcBef>
                <a:buFont typeface="Arial" panose="020B0604020202020204" pitchFamily="34" charset="0"/>
                <a:buNone/>
                <a:defRPr lang="ru-RU" sz="1700" b="1" kern="1200" spc="-30" baseline="0" dirty="0">
                  <a:solidFill>
                    <a:schemeClr val="bg1"/>
                  </a:solidFill>
                  <a:latin typeface="+mn-lt"/>
                  <a:ea typeface="+mn-ea"/>
                  <a:cs typeface="+mn-cs"/>
                </a:defRPr>
              </a:lvl1pPr>
              <a:lvl2pPr marL="685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4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143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600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574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5146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971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429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886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914400" rtl="0" eaLnBrk="1" fontAlgn="auto" latinLnBrk="0" hangingPunct="1">
                <a:lnSpc>
                  <a:spcPct val="90000"/>
                </a:lnSpc>
                <a:spcBef>
                  <a:spcPts val="1000"/>
                </a:spcBef>
                <a:spcAft>
                  <a:spcPts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r>
                <a:rPr kumimoji="0" lang="en-US" sz="2800" b="0" i="0" u="none" strike="noStrike" kern="1200" cap="none" spc="-30" normalizeH="0" baseline="0" noProof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Arial" panose="020B0604020202020204"/>
                  <a:ea typeface="Calibri"/>
                  <a:cs typeface="Calibri"/>
                  <a:sym typeface="Calibri"/>
                </a:rPr>
                <a:t>Reinforce the concept of life-long learning</a:t>
              </a:r>
            </a:p>
          </p:txBody>
        </p:sp>
        <p:sp>
          <p:nvSpPr>
            <p:cNvPr id="40" name="Icon  2"/>
            <p:cNvSpPr>
              <a:spLocks noChangeAspect="1" noEditPoints="1"/>
            </p:cNvSpPr>
            <p:nvPr>
              <p:custDataLst>
                <p:tags r:id="rId5"/>
              </p:custDataLst>
            </p:nvPr>
          </p:nvSpPr>
          <p:spPr bwMode="auto">
            <a:xfrm>
              <a:off x="176092" y="2143046"/>
              <a:ext cx="438642" cy="439628"/>
            </a:xfrm>
            <a:custGeom>
              <a:avLst/>
              <a:gdLst>
                <a:gd name="T0" fmla="*/ 104 w 188"/>
                <a:gd name="T1" fmla="*/ 50 h 188"/>
                <a:gd name="T2" fmla="*/ 100 w 188"/>
                <a:gd name="T3" fmla="*/ 48 h 188"/>
                <a:gd name="T4" fmla="*/ 96 w 188"/>
                <a:gd name="T5" fmla="*/ 50 h 188"/>
                <a:gd name="T6" fmla="*/ 96 w 188"/>
                <a:gd name="T7" fmla="*/ 59 h 188"/>
                <a:gd name="T8" fmla="*/ 127 w 188"/>
                <a:gd name="T9" fmla="*/ 88 h 188"/>
                <a:gd name="T10" fmla="*/ 46 w 188"/>
                <a:gd name="T11" fmla="*/ 88 h 188"/>
                <a:gd name="T12" fmla="*/ 40 w 188"/>
                <a:gd name="T13" fmla="*/ 94 h 188"/>
                <a:gd name="T14" fmla="*/ 46 w 188"/>
                <a:gd name="T15" fmla="*/ 100 h 188"/>
                <a:gd name="T16" fmla="*/ 127 w 188"/>
                <a:gd name="T17" fmla="*/ 100 h 188"/>
                <a:gd name="T18" fmla="*/ 96 w 188"/>
                <a:gd name="T19" fmla="*/ 129 h 188"/>
                <a:gd name="T20" fmla="*/ 96 w 188"/>
                <a:gd name="T21" fmla="*/ 138 h 188"/>
                <a:gd name="T22" fmla="*/ 104 w 188"/>
                <a:gd name="T23" fmla="*/ 138 h 188"/>
                <a:gd name="T24" fmla="*/ 146 w 188"/>
                <a:gd name="T25" fmla="*/ 98 h 188"/>
                <a:gd name="T26" fmla="*/ 146 w 188"/>
                <a:gd name="T27" fmla="*/ 90 h 188"/>
                <a:gd name="T28" fmla="*/ 104 w 188"/>
                <a:gd name="T29" fmla="*/ 50 h 188"/>
                <a:gd name="T30" fmla="*/ 94 w 188"/>
                <a:gd name="T31" fmla="*/ 0 h 188"/>
                <a:gd name="T32" fmla="*/ 0 w 188"/>
                <a:gd name="T33" fmla="*/ 94 h 188"/>
                <a:gd name="T34" fmla="*/ 94 w 188"/>
                <a:gd name="T35" fmla="*/ 188 h 188"/>
                <a:gd name="T36" fmla="*/ 188 w 188"/>
                <a:gd name="T37" fmla="*/ 94 h 188"/>
                <a:gd name="T38" fmla="*/ 94 w 188"/>
                <a:gd name="T39" fmla="*/ 0 h 188"/>
                <a:gd name="T40" fmla="*/ 94 w 188"/>
                <a:gd name="T41" fmla="*/ 176 h 188"/>
                <a:gd name="T42" fmla="*/ 12 w 188"/>
                <a:gd name="T43" fmla="*/ 94 h 188"/>
                <a:gd name="T44" fmla="*/ 94 w 188"/>
                <a:gd name="T45" fmla="*/ 12 h 188"/>
                <a:gd name="T46" fmla="*/ 176 w 188"/>
                <a:gd name="T47" fmla="*/ 94 h 188"/>
                <a:gd name="T48" fmla="*/ 94 w 188"/>
                <a:gd name="T49" fmla="*/ 176 h 1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188" h="188">
                  <a:moveTo>
                    <a:pt x="104" y="50"/>
                  </a:moveTo>
                  <a:cubicBezTo>
                    <a:pt x="103" y="49"/>
                    <a:pt x="102" y="48"/>
                    <a:pt x="100" y="48"/>
                  </a:cubicBezTo>
                  <a:cubicBezTo>
                    <a:pt x="99" y="48"/>
                    <a:pt x="97" y="49"/>
                    <a:pt x="96" y="50"/>
                  </a:cubicBezTo>
                  <a:cubicBezTo>
                    <a:pt x="93" y="52"/>
                    <a:pt x="93" y="56"/>
                    <a:pt x="96" y="59"/>
                  </a:cubicBezTo>
                  <a:cubicBezTo>
                    <a:pt x="127" y="88"/>
                    <a:pt x="127" y="88"/>
                    <a:pt x="127" y="88"/>
                  </a:cubicBezTo>
                  <a:cubicBezTo>
                    <a:pt x="46" y="88"/>
                    <a:pt x="46" y="88"/>
                    <a:pt x="46" y="88"/>
                  </a:cubicBezTo>
                  <a:cubicBezTo>
                    <a:pt x="43" y="88"/>
                    <a:pt x="40" y="91"/>
                    <a:pt x="40" y="94"/>
                  </a:cubicBezTo>
                  <a:cubicBezTo>
                    <a:pt x="40" y="97"/>
                    <a:pt x="43" y="100"/>
                    <a:pt x="46" y="100"/>
                  </a:cubicBezTo>
                  <a:cubicBezTo>
                    <a:pt x="127" y="100"/>
                    <a:pt x="127" y="100"/>
                    <a:pt x="127" y="100"/>
                  </a:cubicBezTo>
                  <a:cubicBezTo>
                    <a:pt x="96" y="129"/>
                    <a:pt x="96" y="129"/>
                    <a:pt x="96" y="129"/>
                  </a:cubicBezTo>
                  <a:cubicBezTo>
                    <a:pt x="93" y="132"/>
                    <a:pt x="93" y="136"/>
                    <a:pt x="96" y="138"/>
                  </a:cubicBezTo>
                  <a:cubicBezTo>
                    <a:pt x="98" y="140"/>
                    <a:pt x="102" y="140"/>
                    <a:pt x="104" y="138"/>
                  </a:cubicBezTo>
                  <a:cubicBezTo>
                    <a:pt x="146" y="98"/>
                    <a:pt x="146" y="98"/>
                    <a:pt x="146" y="98"/>
                  </a:cubicBezTo>
                  <a:cubicBezTo>
                    <a:pt x="149" y="96"/>
                    <a:pt x="149" y="92"/>
                    <a:pt x="146" y="90"/>
                  </a:cubicBezTo>
                  <a:lnTo>
                    <a:pt x="104" y="50"/>
                  </a:lnTo>
                  <a:close/>
                  <a:moveTo>
                    <a:pt x="94" y="0"/>
                  </a:moveTo>
                  <a:cubicBezTo>
                    <a:pt x="42" y="0"/>
                    <a:pt x="0" y="42"/>
                    <a:pt x="0" y="94"/>
                  </a:cubicBezTo>
                  <a:cubicBezTo>
                    <a:pt x="0" y="146"/>
                    <a:pt x="42" y="188"/>
                    <a:pt x="94" y="188"/>
                  </a:cubicBezTo>
                  <a:cubicBezTo>
                    <a:pt x="146" y="188"/>
                    <a:pt x="188" y="146"/>
                    <a:pt x="188" y="94"/>
                  </a:cubicBezTo>
                  <a:cubicBezTo>
                    <a:pt x="188" y="42"/>
                    <a:pt x="146" y="0"/>
                    <a:pt x="94" y="0"/>
                  </a:cubicBezTo>
                  <a:close/>
                  <a:moveTo>
                    <a:pt x="94" y="176"/>
                  </a:moveTo>
                  <a:cubicBezTo>
                    <a:pt x="49" y="176"/>
                    <a:pt x="12" y="139"/>
                    <a:pt x="12" y="94"/>
                  </a:cubicBezTo>
                  <a:cubicBezTo>
                    <a:pt x="12" y="49"/>
                    <a:pt x="49" y="12"/>
                    <a:pt x="94" y="12"/>
                  </a:cubicBezTo>
                  <a:cubicBezTo>
                    <a:pt x="139" y="12"/>
                    <a:pt x="176" y="49"/>
                    <a:pt x="176" y="94"/>
                  </a:cubicBezTo>
                  <a:cubicBezTo>
                    <a:pt x="176" y="139"/>
                    <a:pt x="139" y="176"/>
                    <a:pt x="94" y="176"/>
                  </a:cubicBezTo>
                  <a:close/>
                </a:path>
              </a:pathLst>
            </a:custGeom>
            <a:solidFill>
              <a:schemeClr val="bg1"/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ru-RU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ru-RU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endParaRPr>
            </a:p>
          </p:txBody>
        </p:sp>
      </p:grpSp>
      <p:grpSp>
        <p:nvGrpSpPr>
          <p:cNvPr id="5" name="Group 4">
            <a:extLst>
              <a:ext uri="{FF2B5EF4-FFF2-40B4-BE49-F238E27FC236}">
                <a16:creationId xmlns:a16="http://schemas.microsoft.com/office/drawing/2014/main" id="{3580DF60-1038-4337-BB9B-002DD904A7B6}"/>
              </a:ext>
            </a:extLst>
          </p:cNvPr>
          <p:cNvGrpSpPr/>
          <p:nvPr/>
        </p:nvGrpSpPr>
        <p:grpSpPr>
          <a:xfrm>
            <a:off x="2348361" y="2248051"/>
            <a:ext cx="9934033" cy="811000"/>
            <a:chOff x="2348361" y="2079633"/>
            <a:chExt cx="9934033" cy="811000"/>
          </a:xfrm>
        </p:grpSpPr>
        <p:sp>
          <p:nvSpPr>
            <p:cNvPr id="19" name="Text  1"/>
            <p:cNvSpPr txBox="1">
              <a:spLocks/>
            </p:cNvSpPr>
            <p:nvPr/>
          </p:nvSpPr>
          <p:spPr>
            <a:xfrm>
              <a:off x="2933739" y="2079633"/>
              <a:ext cx="9348655" cy="811000"/>
            </a:xfrm>
            <a:prstGeom prst="rect">
              <a:avLst/>
            </a:prstGeom>
          </p:spPr>
          <p:txBody>
            <a:bodyPr vert="horz" lIns="91440" tIns="45720" rIns="91440" bIns="45720" rtlCol="0" anchor="t">
              <a:noAutofit/>
            </a:bodyPr>
            <a:lstStyle>
              <a:lvl1pPr marL="0" indent="0" algn="l" defTabSz="914400" rtl="0" eaLnBrk="1" latinLnBrk="0" hangingPunct="1">
                <a:lnSpc>
                  <a:spcPct val="90000"/>
                </a:lnSpc>
                <a:spcBef>
                  <a:spcPts val="1000"/>
                </a:spcBef>
                <a:buFont typeface="Arial" panose="020B0604020202020204" pitchFamily="34" charset="0"/>
                <a:buNone/>
                <a:defRPr lang="ru-RU" sz="1700" b="1" kern="1200" spc="-30" baseline="0" dirty="0">
                  <a:solidFill>
                    <a:schemeClr val="bg1"/>
                  </a:solidFill>
                  <a:latin typeface="+mn-lt"/>
                  <a:ea typeface="+mn-ea"/>
                  <a:cs typeface="+mn-cs"/>
                </a:defRPr>
              </a:lvl1pPr>
              <a:lvl2pPr marL="685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4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143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600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574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5146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971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429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886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>
                <a:defRPr/>
              </a:pPr>
              <a:r>
                <a:rPr kumimoji="0" lang="en-US" sz="2800" b="0" i="0" u="none" strike="noStrike" kern="1200" cap="none" spc="-30" normalizeH="0" baseline="0" noProof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Arial" panose="020B0604020202020204"/>
                  <a:ea typeface="Calibri"/>
                  <a:cs typeface="Calibri"/>
                  <a:sym typeface="Calibri"/>
                </a:rPr>
                <a:t>Identify possible areas for professional learning on the next stage of the Continuum of Teacher Education</a:t>
              </a:r>
              <a:r>
                <a:rPr lang="en-US" sz="2800" b="0">
                  <a:solidFill>
                    <a:prstClr val="white"/>
                  </a:solidFill>
                  <a:latin typeface="Arial" panose="020B0604020202020204"/>
                  <a:ea typeface="Calibri"/>
                  <a:cs typeface="Calibri"/>
                  <a:sym typeface="Calibri"/>
                </a:rPr>
                <a:t> - </a:t>
              </a:r>
              <a:r>
                <a:rPr lang="en-US" sz="2800" b="0" err="1">
                  <a:solidFill>
                    <a:prstClr val="white"/>
                  </a:solidFill>
                  <a:latin typeface="Arial" panose="020B0604020202020204"/>
                  <a:ea typeface="Calibri"/>
                  <a:cs typeface="Calibri"/>
                  <a:sym typeface="Calibri"/>
                </a:rPr>
                <a:t>Cosán</a:t>
              </a:r>
              <a:endParaRPr lang="en-US" sz="2800" b="0" i="0" u="none" strike="noStrike" kern="1200" cap="none" spc="-30" normalizeH="0" baseline="0" noProof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"/>
                <a:cs typeface="Calibri"/>
              </a:endParaRPr>
            </a:p>
          </p:txBody>
        </p:sp>
        <p:sp>
          <p:nvSpPr>
            <p:cNvPr id="20" name="Icon  2">
              <a:extLst>
                <a:ext uri="{FF2B5EF4-FFF2-40B4-BE49-F238E27FC236}">
                  <a16:creationId xmlns:a16="http://schemas.microsoft.com/office/drawing/2014/main" id="{06BB301A-AB28-4287-BDCA-62B775B236CF}"/>
                </a:ext>
              </a:extLst>
            </p:cNvPr>
            <p:cNvSpPr>
              <a:spLocks noChangeAspect="1" noEditPoints="1"/>
            </p:cNvSpPr>
            <p:nvPr>
              <p:custDataLst>
                <p:tags r:id="rId4"/>
              </p:custDataLst>
            </p:nvPr>
          </p:nvSpPr>
          <p:spPr bwMode="auto">
            <a:xfrm>
              <a:off x="2348361" y="2111273"/>
              <a:ext cx="438642" cy="439628"/>
            </a:xfrm>
            <a:custGeom>
              <a:avLst/>
              <a:gdLst>
                <a:gd name="T0" fmla="*/ 104 w 188"/>
                <a:gd name="T1" fmla="*/ 50 h 188"/>
                <a:gd name="T2" fmla="*/ 100 w 188"/>
                <a:gd name="T3" fmla="*/ 48 h 188"/>
                <a:gd name="T4" fmla="*/ 96 w 188"/>
                <a:gd name="T5" fmla="*/ 50 h 188"/>
                <a:gd name="T6" fmla="*/ 96 w 188"/>
                <a:gd name="T7" fmla="*/ 59 h 188"/>
                <a:gd name="T8" fmla="*/ 127 w 188"/>
                <a:gd name="T9" fmla="*/ 88 h 188"/>
                <a:gd name="T10" fmla="*/ 46 w 188"/>
                <a:gd name="T11" fmla="*/ 88 h 188"/>
                <a:gd name="T12" fmla="*/ 40 w 188"/>
                <a:gd name="T13" fmla="*/ 94 h 188"/>
                <a:gd name="T14" fmla="*/ 46 w 188"/>
                <a:gd name="T15" fmla="*/ 100 h 188"/>
                <a:gd name="T16" fmla="*/ 127 w 188"/>
                <a:gd name="T17" fmla="*/ 100 h 188"/>
                <a:gd name="T18" fmla="*/ 96 w 188"/>
                <a:gd name="T19" fmla="*/ 129 h 188"/>
                <a:gd name="T20" fmla="*/ 96 w 188"/>
                <a:gd name="T21" fmla="*/ 138 h 188"/>
                <a:gd name="T22" fmla="*/ 104 w 188"/>
                <a:gd name="T23" fmla="*/ 138 h 188"/>
                <a:gd name="T24" fmla="*/ 146 w 188"/>
                <a:gd name="T25" fmla="*/ 98 h 188"/>
                <a:gd name="T26" fmla="*/ 146 w 188"/>
                <a:gd name="T27" fmla="*/ 90 h 188"/>
                <a:gd name="T28" fmla="*/ 104 w 188"/>
                <a:gd name="T29" fmla="*/ 50 h 188"/>
                <a:gd name="T30" fmla="*/ 94 w 188"/>
                <a:gd name="T31" fmla="*/ 0 h 188"/>
                <a:gd name="T32" fmla="*/ 0 w 188"/>
                <a:gd name="T33" fmla="*/ 94 h 188"/>
                <a:gd name="T34" fmla="*/ 94 w 188"/>
                <a:gd name="T35" fmla="*/ 188 h 188"/>
                <a:gd name="T36" fmla="*/ 188 w 188"/>
                <a:gd name="T37" fmla="*/ 94 h 188"/>
                <a:gd name="T38" fmla="*/ 94 w 188"/>
                <a:gd name="T39" fmla="*/ 0 h 188"/>
                <a:gd name="T40" fmla="*/ 94 w 188"/>
                <a:gd name="T41" fmla="*/ 176 h 188"/>
                <a:gd name="T42" fmla="*/ 12 w 188"/>
                <a:gd name="T43" fmla="*/ 94 h 188"/>
                <a:gd name="T44" fmla="*/ 94 w 188"/>
                <a:gd name="T45" fmla="*/ 12 h 188"/>
                <a:gd name="T46" fmla="*/ 176 w 188"/>
                <a:gd name="T47" fmla="*/ 94 h 188"/>
                <a:gd name="T48" fmla="*/ 94 w 188"/>
                <a:gd name="T49" fmla="*/ 176 h 1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188" h="188">
                  <a:moveTo>
                    <a:pt x="104" y="50"/>
                  </a:moveTo>
                  <a:cubicBezTo>
                    <a:pt x="103" y="49"/>
                    <a:pt x="102" y="48"/>
                    <a:pt x="100" y="48"/>
                  </a:cubicBezTo>
                  <a:cubicBezTo>
                    <a:pt x="99" y="48"/>
                    <a:pt x="97" y="49"/>
                    <a:pt x="96" y="50"/>
                  </a:cubicBezTo>
                  <a:cubicBezTo>
                    <a:pt x="93" y="52"/>
                    <a:pt x="93" y="56"/>
                    <a:pt x="96" y="59"/>
                  </a:cubicBezTo>
                  <a:cubicBezTo>
                    <a:pt x="127" y="88"/>
                    <a:pt x="127" y="88"/>
                    <a:pt x="127" y="88"/>
                  </a:cubicBezTo>
                  <a:cubicBezTo>
                    <a:pt x="46" y="88"/>
                    <a:pt x="46" y="88"/>
                    <a:pt x="46" y="88"/>
                  </a:cubicBezTo>
                  <a:cubicBezTo>
                    <a:pt x="43" y="88"/>
                    <a:pt x="40" y="91"/>
                    <a:pt x="40" y="94"/>
                  </a:cubicBezTo>
                  <a:cubicBezTo>
                    <a:pt x="40" y="97"/>
                    <a:pt x="43" y="100"/>
                    <a:pt x="46" y="100"/>
                  </a:cubicBezTo>
                  <a:cubicBezTo>
                    <a:pt x="127" y="100"/>
                    <a:pt x="127" y="100"/>
                    <a:pt x="127" y="100"/>
                  </a:cubicBezTo>
                  <a:cubicBezTo>
                    <a:pt x="96" y="129"/>
                    <a:pt x="96" y="129"/>
                    <a:pt x="96" y="129"/>
                  </a:cubicBezTo>
                  <a:cubicBezTo>
                    <a:pt x="93" y="132"/>
                    <a:pt x="93" y="136"/>
                    <a:pt x="96" y="138"/>
                  </a:cubicBezTo>
                  <a:cubicBezTo>
                    <a:pt x="98" y="140"/>
                    <a:pt x="102" y="140"/>
                    <a:pt x="104" y="138"/>
                  </a:cubicBezTo>
                  <a:cubicBezTo>
                    <a:pt x="146" y="98"/>
                    <a:pt x="146" y="98"/>
                    <a:pt x="146" y="98"/>
                  </a:cubicBezTo>
                  <a:cubicBezTo>
                    <a:pt x="149" y="96"/>
                    <a:pt x="149" y="92"/>
                    <a:pt x="146" y="90"/>
                  </a:cubicBezTo>
                  <a:lnTo>
                    <a:pt x="104" y="50"/>
                  </a:lnTo>
                  <a:close/>
                  <a:moveTo>
                    <a:pt x="94" y="0"/>
                  </a:moveTo>
                  <a:cubicBezTo>
                    <a:pt x="42" y="0"/>
                    <a:pt x="0" y="42"/>
                    <a:pt x="0" y="94"/>
                  </a:cubicBezTo>
                  <a:cubicBezTo>
                    <a:pt x="0" y="146"/>
                    <a:pt x="42" y="188"/>
                    <a:pt x="94" y="188"/>
                  </a:cubicBezTo>
                  <a:cubicBezTo>
                    <a:pt x="146" y="188"/>
                    <a:pt x="188" y="146"/>
                    <a:pt x="188" y="94"/>
                  </a:cubicBezTo>
                  <a:cubicBezTo>
                    <a:pt x="188" y="42"/>
                    <a:pt x="146" y="0"/>
                    <a:pt x="94" y="0"/>
                  </a:cubicBezTo>
                  <a:close/>
                  <a:moveTo>
                    <a:pt x="94" y="176"/>
                  </a:moveTo>
                  <a:cubicBezTo>
                    <a:pt x="49" y="176"/>
                    <a:pt x="12" y="139"/>
                    <a:pt x="12" y="94"/>
                  </a:cubicBezTo>
                  <a:cubicBezTo>
                    <a:pt x="12" y="49"/>
                    <a:pt x="49" y="12"/>
                    <a:pt x="94" y="12"/>
                  </a:cubicBezTo>
                  <a:cubicBezTo>
                    <a:pt x="139" y="12"/>
                    <a:pt x="176" y="49"/>
                    <a:pt x="176" y="94"/>
                  </a:cubicBezTo>
                  <a:cubicBezTo>
                    <a:pt x="176" y="139"/>
                    <a:pt x="139" y="176"/>
                    <a:pt x="94" y="176"/>
                  </a:cubicBezTo>
                  <a:close/>
                </a:path>
              </a:pathLst>
            </a:custGeom>
            <a:solidFill>
              <a:schemeClr val="bg1"/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ru-RU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ru-RU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endParaRPr>
            </a:p>
          </p:txBody>
        </p:sp>
      </p:grpSp>
      <p:grpSp>
        <p:nvGrpSpPr>
          <p:cNvPr id="9" name="Group 8">
            <a:extLst>
              <a:ext uri="{FF2B5EF4-FFF2-40B4-BE49-F238E27FC236}">
                <a16:creationId xmlns:a16="http://schemas.microsoft.com/office/drawing/2014/main" id="{A2E70305-5BE4-42ED-914C-E043C5BA898B}"/>
              </a:ext>
            </a:extLst>
          </p:cNvPr>
          <p:cNvGrpSpPr/>
          <p:nvPr/>
        </p:nvGrpSpPr>
        <p:grpSpPr>
          <a:xfrm>
            <a:off x="2348361" y="3422877"/>
            <a:ext cx="9341515" cy="925651"/>
            <a:chOff x="2348361" y="3021958"/>
            <a:chExt cx="9341515" cy="925651"/>
          </a:xfrm>
        </p:grpSpPr>
        <p:sp>
          <p:nvSpPr>
            <p:cNvPr id="23" name="Text  1"/>
            <p:cNvSpPr txBox="1">
              <a:spLocks/>
            </p:cNvSpPr>
            <p:nvPr/>
          </p:nvSpPr>
          <p:spPr>
            <a:xfrm>
              <a:off x="2933739" y="3021958"/>
              <a:ext cx="8756137" cy="925651"/>
            </a:xfrm>
            <a:prstGeom prst="rect">
              <a:avLst/>
            </a:prstGeom>
          </p:spPr>
          <p:txBody>
            <a:bodyPr vert="horz" lIns="91440" tIns="45720" rIns="91440" bIns="45720" rtlCol="0">
              <a:noAutofit/>
            </a:bodyPr>
            <a:lstStyle>
              <a:lvl1pPr marL="0" indent="0" algn="l" defTabSz="914400" rtl="0" eaLnBrk="1" latinLnBrk="0" hangingPunct="1">
                <a:lnSpc>
                  <a:spcPct val="90000"/>
                </a:lnSpc>
                <a:spcBef>
                  <a:spcPts val="1000"/>
                </a:spcBef>
                <a:buFont typeface="Arial" panose="020B0604020202020204" pitchFamily="34" charset="0"/>
                <a:buNone/>
                <a:defRPr lang="ru-RU" sz="1700" b="1" kern="1200" spc="-30" baseline="0" dirty="0">
                  <a:solidFill>
                    <a:schemeClr val="bg1"/>
                  </a:solidFill>
                  <a:latin typeface="+mn-lt"/>
                  <a:ea typeface="+mn-ea"/>
                  <a:cs typeface="+mn-cs"/>
                </a:defRPr>
              </a:lvl1pPr>
              <a:lvl2pPr marL="685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4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143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600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574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5146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971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429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886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914400" rtl="0" eaLnBrk="1" fontAlgn="auto" latinLnBrk="0" hangingPunct="1">
                <a:lnSpc>
                  <a:spcPct val="90000"/>
                </a:lnSpc>
                <a:spcBef>
                  <a:spcPts val="1000"/>
                </a:spcBef>
                <a:spcAft>
                  <a:spcPts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r>
                <a:rPr kumimoji="0" lang="en-US" sz="2800" b="0" i="0" u="none" strike="noStrike" kern="1200" cap="none" spc="-30" normalizeH="0" baseline="0" noProof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Arial" panose="020B0604020202020204"/>
                  <a:ea typeface="Calibri"/>
                  <a:cs typeface="Calibri"/>
                  <a:sym typeface="Calibri"/>
                </a:rPr>
                <a:t>Incorporate relevant components of teacher wellbeing into your life</a:t>
              </a:r>
            </a:p>
            <a:p>
              <a:pPr marL="0" marR="0" lvl="0" indent="0" algn="l" defTabSz="914400" rtl="0" eaLnBrk="1" fontAlgn="auto" latinLnBrk="0" hangingPunct="1">
                <a:lnSpc>
                  <a:spcPct val="90000"/>
                </a:lnSpc>
                <a:spcBef>
                  <a:spcPts val="1000"/>
                </a:spcBef>
                <a:spcAft>
                  <a:spcPts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br>
                <a:rPr kumimoji="0" lang="en-GB" sz="2800" b="0" i="0" u="none" strike="noStrike" kern="1200" cap="none" spc="-30" normalizeH="0" baseline="0" noProof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Arial" panose="020B0604020202020204"/>
                  <a:ea typeface="Calibri"/>
                  <a:cs typeface="Calibri"/>
                  <a:sym typeface="Calibri"/>
                </a:rPr>
              </a:br>
              <a:endParaRPr kumimoji="0" lang="en-US" sz="2800" b="0" i="0" u="none" strike="noStrike" kern="1200" cap="none" spc="-3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endParaRPr>
            </a:p>
          </p:txBody>
        </p:sp>
        <p:sp>
          <p:nvSpPr>
            <p:cNvPr id="21" name="Icon  2">
              <a:extLst>
                <a:ext uri="{FF2B5EF4-FFF2-40B4-BE49-F238E27FC236}">
                  <a16:creationId xmlns:a16="http://schemas.microsoft.com/office/drawing/2014/main" id="{007A62F6-A10B-47E4-ADCC-E284FF8203A1}"/>
                </a:ext>
              </a:extLst>
            </p:cNvPr>
            <p:cNvSpPr>
              <a:spLocks noChangeAspect="1" noEditPoints="1"/>
            </p:cNvSpPr>
            <p:nvPr>
              <p:custDataLst>
                <p:tags r:id="rId3"/>
              </p:custDataLst>
            </p:nvPr>
          </p:nvSpPr>
          <p:spPr bwMode="auto">
            <a:xfrm>
              <a:off x="2348361" y="3206250"/>
              <a:ext cx="438642" cy="439628"/>
            </a:xfrm>
            <a:custGeom>
              <a:avLst/>
              <a:gdLst>
                <a:gd name="T0" fmla="*/ 104 w 188"/>
                <a:gd name="T1" fmla="*/ 50 h 188"/>
                <a:gd name="T2" fmla="*/ 100 w 188"/>
                <a:gd name="T3" fmla="*/ 48 h 188"/>
                <a:gd name="T4" fmla="*/ 96 w 188"/>
                <a:gd name="T5" fmla="*/ 50 h 188"/>
                <a:gd name="T6" fmla="*/ 96 w 188"/>
                <a:gd name="T7" fmla="*/ 59 h 188"/>
                <a:gd name="T8" fmla="*/ 127 w 188"/>
                <a:gd name="T9" fmla="*/ 88 h 188"/>
                <a:gd name="T10" fmla="*/ 46 w 188"/>
                <a:gd name="T11" fmla="*/ 88 h 188"/>
                <a:gd name="T12" fmla="*/ 40 w 188"/>
                <a:gd name="T13" fmla="*/ 94 h 188"/>
                <a:gd name="T14" fmla="*/ 46 w 188"/>
                <a:gd name="T15" fmla="*/ 100 h 188"/>
                <a:gd name="T16" fmla="*/ 127 w 188"/>
                <a:gd name="T17" fmla="*/ 100 h 188"/>
                <a:gd name="T18" fmla="*/ 96 w 188"/>
                <a:gd name="T19" fmla="*/ 129 h 188"/>
                <a:gd name="T20" fmla="*/ 96 w 188"/>
                <a:gd name="T21" fmla="*/ 138 h 188"/>
                <a:gd name="T22" fmla="*/ 104 w 188"/>
                <a:gd name="T23" fmla="*/ 138 h 188"/>
                <a:gd name="T24" fmla="*/ 146 w 188"/>
                <a:gd name="T25" fmla="*/ 98 h 188"/>
                <a:gd name="T26" fmla="*/ 146 w 188"/>
                <a:gd name="T27" fmla="*/ 90 h 188"/>
                <a:gd name="T28" fmla="*/ 104 w 188"/>
                <a:gd name="T29" fmla="*/ 50 h 188"/>
                <a:gd name="T30" fmla="*/ 94 w 188"/>
                <a:gd name="T31" fmla="*/ 0 h 188"/>
                <a:gd name="T32" fmla="*/ 0 w 188"/>
                <a:gd name="T33" fmla="*/ 94 h 188"/>
                <a:gd name="T34" fmla="*/ 94 w 188"/>
                <a:gd name="T35" fmla="*/ 188 h 188"/>
                <a:gd name="T36" fmla="*/ 188 w 188"/>
                <a:gd name="T37" fmla="*/ 94 h 188"/>
                <a:gd name="T38" fmla="*/ 94 w 188"/>
                <a:gd name="T39" fmla="*/ 0 h 188"/>
                <a:gd name="T40" fmla="*/ 94 w 188"/>
                <a:gd name="T41" fmla="*/ 176 h 188"/>
                <a:gd name="T42" fmla="*/ 12 w 188"/>
                <a:gd name="T43" fmla="*/ 94 h 188"/>
                <a:gd name="T44" fmla="*/ 94 w 188"/>
                <a:gd name="T45" fmla="*/ 12 h 188"/>
                <a:gd name="T46" fmla="*/ 176 w 188"/>
                <a:gd name="T47" fmla="*/ 94 h 188"/>
                <a:gd name="T48" fmla="*/ 94 w 188"/>
                <a:gd name="T49" fmla="*/ 176 h 1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188" h="188">
                  <a:moveTo>
                    <a:pt x="104" y="50"/>
                  </a:moveTo>
                  <a:cubicBezTo>
                    <a:pt x="103" y="49"/>
                    <a:pt x="102" y="48"/>
                    <a:pt x="100" y="48"/>
                  </a:cubicBezTo>
                  <a:cubicBezTo>
                    <a:pt x="99" y="48"/>
                    <a:pt x="97" y="49"/>
                    <a:pt x="96" y="50"/>
                  </a:cubicBezTo>
                  <a:cubicBezTo>
                    <a:pt x="93" y="52"/>
                    <a:pt x="93" y="56"/>
                    <a:pt x="96" y="59"/>
                  </a:cubicBezTo>
                  <a:cubicBezTo>
                    <a:pt x="127" y="88"/>
                    <a:pt x="127" y="88"/>
                    <a:pt x="127" y="88"/>
                  </a:cubicBezTo>
                  <a:cubicBezTo>
                    <a:pt x="46" y="88"/>
                    <a:pt x="46" y="88"/>
                    <a:pt x="46" y="88"/>
                  </a:cubicBezTo>
                  <a:cubicBezTo>
                    <a:pt x="43" y="88"/>
                    <a:pt x="40" y="91"/>
                    <a:pt x="40" y="94"/>
                  </a:cubicBezTo>
                  <a:cubicBezTo>
                    <a:pt x="40" y="97"/>
                    <a:pt x="43" y="100"/>
                    <a:pt x="46" y="100"/>
                  </a:cubicBezTo>
                  <a:cubicBezTo>
                    <a:pt x="127" y="100"/>
                    <a:pt x="127" y="100"/>
                    <a:pt x="127" y="100"/>
                  </a:cubicBezTo>
                  <a:cubicBezTo>
                    <a:pt x="96" y="129"/>
                    <a:pt x="96" y="129"/>
                    <a:pt x="96" y="129"/>
                  </a:cubicBezTo>
                  <a:cubicBezTo>
                    <a:pt x="93" y="132"/>
                    <a:pt x="93" y="136"/>
                    <a:pt x="96" y="138"/>
                  </a:cubicBezTo>
                  <a:cubicBezTo>
                    <a:pt x="98" y="140"/>
                    <a:pt x="102" y="140"/>
                    <a:pt x="104" y="138"/>
                  </a:cubicBezTo>
                  <a:cubicBezTo>
                    <a:pt x="146" y="98"/>
                    <a:pt x="146" y="98"/>
                    <a:pt x="146" y="98"/>
                  </a:cubicBezTo>
                  <a:cubicBezTo>
                    <a:pt x="149" y="96"/>
                    <a:pt x="149" y="92"/>
                    <a:pt x="146" y="90"/>
                  </a:cubicBezTo>
                  <a:lnTo>
                    <a:pt x="104" y="50"/>
                  </a:lnTo>
                  <a:close/>
                  <a:moveTo>
                    <a:pt x="94" y="0"/>
                  </a:moveTo>
                  <a:cubicBezTo>
                    <a:pt x="42" y="0"/>
                    <a:pt x="0" y="42"/>
                    <a:pt x="0" y="94"/>
                  </a:cubicBezTo>
                  <a:cubicBezTo>
                    <a:pt x="0" y="146"/>
                    <a:pt x="42" y="188"/>
                    <a:pt x="94" y="188"/>
                  </a:cubicBezTo>
                  <a:cubicBezTo>
                    <a:pt x="146" y="188"/>
                    <a:pt x="188" y="146"/>
                    <a:pt x="188" y="94"/>
                  </a:cubicBezTo>
                  <a:cubicBezTo>
                    <a:pt x="188" y="42"/>
                    <a:pt x="146" y="0"/>
                    <a:pt x="94" y="0"/>
                  </a:cubicBezTo>
                  <a:close/>
                  <a:moveTo>
                    <a:pt x="94" y="176"/>
                  </a:moveTo>
                  <a:cubicBezTo>
                    <a:pt x="49" y="176"/>
                    <a:pt x="12" y="139"/>
                    <a:pt x="12" y="94"/>
                  </a:cubicBezTo>
                  <a:cubicBezTo>
                    <a:pt x="12" y="49"/>
                    <a:pt x="49" y="12"/>
                    <a:pt x="94" y="12"/>
                  </a:cubicBezTo>
                  <a:cubicBezTo>
                    <a:pt x="139" y="12"/>
                    <a:pt x="176" y="49"/>
                    <a:pt x="176" y="94"/>
                  </a:cubicBezTo>
                  <a:cubicBezTo>
                    <a:pt x="176" y="139"/>
                    <a:pt x="139" y="176"/>
                    <a:pt x="94" y="176"/>
                  </a:cubicBezTo>
                  <a:close/>
                </a:path>
              </a:pathLst>
            </a:custGeom>
            <a:solidFill>
              <a:schemeClr val="bg1"/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ru-RU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ru-RU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endParaRPr>
            </a:p>
          </p:txBody>
        </p:sp>
      </p:grpSp>
      <p:grpSp>
        <p:nvGrpSpPr>
          <p:cNvPr id="13" name="Group 12">
            <a:extLst>
              <a:ext uri="{FF2B5EF4-FFF2-40B4-BE49-F238E27FC236}">
                <a16:creationId xmlns:a16="http://schemas.microsoft.com/office/drawing/2014/main" id="{3785A9BF-2246-4815-B55B-03847C262A3F}"/>
              </a:ext>
            </a:extLst>
          </p:cNvPr>
          <p:cNvGrpSpPr/>
          <p:nvPr/>
        </p:nvGrpSpPr>
        <p:grpSpPr>
          <a:xfrm>
            <a:off x="2348361" y="4875932"/>
            <a:ext cx="10534062" cy="1003758"/>
            <a:chOff x="2348361" y="4186484"/>
            <a:chExt cx="10534062" cy="1003758"/>
          </a:xfrm>
        </p:grpSpPr>
        <p:sp>
          <p:nvSpPr>
            <p:cNvPr id="26" name="Text  1"/>
            <p:cNvSpPr txBox="1">
              <a:spLocks/>
            </p:cNvSpPr>
            <p:nvPr/>
          </p:nvSpPr>
          <p:spPr>
            <a:xfrm>
              <a:off x="2928558" y="4186484"/>
              <a:ext cx="9953865" cy="1003758"/>
            </a:xfrm>
            <a:prstGeom prst="rect">
              <a:avLst/>
            </a:prstGeom>
          </p:spPr>
          <p:txBody>
            <a:bodyPr vert="horz" lIns="91440" tIns="45720" rIns="91440" bIns="45720" rtlCol="0">
              <a:noAutofit/>
            </a:bodyPr>
            <a:lstStyle>
              <a:lvl1pPr marL="0" indent="0" algn="l" defTabSz="914400" rtl="0" eaLnBrk="1" latinLnBrk="0" hangingPunct="1">
                <a:lnSpc>
                  <a:spcPct val="90000"/>
                </a:lnSpc>
                <a:spcBef>
                  <a:spcPts val="1000"/>
                </a:spcBef>
                <a:buFont typeface="Arial" panose="020B0604020202020204" pitchFamily="34" charset="0"/>
                <a:buNone/>
                <a:defRPr lang="ru-RU" sz="1700" b="1" kern="1200" spc="-30" baseline="0" dirty="0">
                  <a:solidFill>
                    <a:schemeClr val="bg1"/>
                  </a:solidFill>
                  <a:latin typeface="+mn-lt"/>
                  <a:ea typeface="+mn-ea"/>
                  <a:cs typeface="+mn-cs"/>
                </a:defRPr>
              </a:lvl1pPr>
              <a:lvl2pPr marL="685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4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143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600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574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5146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971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429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886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914400" rtl="0" eaLnBrk="1" fontAlgn="auto" latinLnBrk="0" hangingPunct="1">
                <a:lnSpc>
                  <a:spcPct val="90000"/>
                </a:lnSpc>
                <a:spcBef>
                  <a:spcPts val="1000"/>
                </a:spcBef>
                <a:spcAft>
                  <a:spcPts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r>
                <a:rPr kumimoji="0" lang="en-US" sz="2800" b="0" i="0" u="none" strike="noStrike" kern="1200" cap="none" spc="-30" normalizeH="0" baseline="0" noProof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Arial" panose="020B0604020202020204"/>
                  <a:ea typeface="Calibri"/>
                  <a:cs typeface="Calibri"/>
                  <a:sym typeface="Calibri"/>
                </a:rPr>
                <a:t>Reflect individually and collaboratively on your Droichead journey</a:t>
              </a:r>
              <a:br>
                <a:rPr kumimoji="0" lang="en-GB" sz="2800" b="0" i="0" u="none" strike="noStrike" kern="1200" cap="none" spc="-30" normalizeH="0" baseline="0" noProof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Arial" panose="020B0604020202020204"/>
                  <a:ea typeface="Calibri"/>
                  <a:cs typeface="Calibri"/>
                  <a:sym typeface="Calibri"/>
                </a:rPr>
              </a:br>
              <a:endParaRPr kumimoji="0" lang="en-US" sz="2800" b="1" i="0" u="none" strike="noStrike" kern="1200" cap="none" spc="-3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endParaRPr>
            </a:p>
            <a:p>
              <a:pPr marL="0" marR="0" lvl="0" indent="0" algn="l" defTabSz="914400" rtl="0" eaLnBrk="1" fontAlgn="auto" latinLnBrk="0" hangingPunct="1">
                <a:lnSpc>
                  <a:spcPct val="90000"/>
                </a:lnSpc>
                <a:spcBef>
                  <a:spcPts val="1000"/>
                </a:spcBef>
                <a:spcAft>
                  <a:spcPts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endParaRPr kumimoji="0" lang="en-US" sz="2800" b="0" i="0" u="none" strike="noStrike" kern="1200" cap="none" spc="-3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endParaRPr>
            </a:p>
            <a:p>
              <a:pPr marL="0" marR="0" lvl="0" indent="0" algn="l" defTabSz="914400" rtl="0" eaLnBrk="1" fontAlgn="auto" latinLnBrk="0" hangingPunct="1">
                <a:lnSpc>
                  <a:spcPct val="90000"/>
                </a:lnSpc>
                <a:spcBef>
                  <a:spcPts val="1000"/>
                </a:spcBef>
                <a:spcAft>
                  <a:spcPts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endParaRPr kumimoji="0" lang="en-US" sz="2800" b="0" i="0" u="none" strike="noStrike" kern="1200" cap="none" spc="-3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endParaRPr>
            </a:p>
            <a:p>
              <a:pPr marL="0" marR="0" lvl="0" indent="0" algn="l" defTabSz="914400" rtl="0" eaLnBrk="1" fontAlgn="auto" latinLnBrk="0" hangingPunct="1">
                <a:lnSpc>
                  <a:spcPct val="90000"/>
                </a:lnSpc>
                <a:spcBef>
                  <a:spcPts val="1000"/>
                </a:spcBef>
                <a:spcAft>
                  <a:spcPts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endParaRPr kumimoji="0" lang="en-US" sz="2800" b="0" i="0" u="none" strike="noStrike" kern="1200" cap="none" spc="-3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n-ea"/>
                <a:cs typeface="Calibri" panose="020F0502020204030204" pitchFamily="34" charset="0"/>
              </a:endParaRPr>
            </a:p>
          </p:txBody>
        </p:sp>
        <p:sp>
          <p:nvSpPr>
            <p:cNvPr id="22" name="Icon  2">
              <a:extLst>
                <a:ext uri="{FF2B5EF4-FFF2-40B4-BE49-F238E27FC236}">
                  <a16:creationId xmlns:a16="http://schemas.microsoft.com/office/drawing/2014/main" id="{FCBA6FA2-B774-4037-BDBC-B108E7574602}"/>
                </a:ext>
              </a:extLst>
            </p:cNvPr>
            <p:cNvSpPr>
              <a:spLocks noChangeAspect="1" noEditPoints="1"/>
            </p:cNvSpPr>
            <p:nvPr>
              <p:custDataLst>
                <p:tags r:id="rId2"/>
              </p:custDataLst>
            </p:nvPr>
          </p:nvSpPr>
          <p:spPr bwMode="auto">
            <a:xfrm>
              <a:off x="2348361" y="4268649"/>
              <a:ext cx="438642" cy="439628"/>
            </a:xfrm>
            <a:custGeom>
              <a:avLst/>
              <a:gdLst>
                <a:gd name="T0" fmla="*/ 104 w 188"/>
                <a:gd name="T1" fmla="*/ 50 h 188"/>
                <a:gd name="T2" fmla="*/ 100 w 188"/>
                <a:gd name="T3" fmla="*/ 48 h 188"/>
                <a:gd name="T4" fmla="*/ 96 w 188"/>
                <a:gd name="T5" fmla="*/ 50 h 188"/>
                <a:gd name="T6" fmla="*/ 96 w 188"/>
                <a:gd name="T7" fmla="*/ 59 h 188"/>
                <a:gd name="T8" fmla="*/ 127 w 188"/>
                <a:gd name="T9" fmla="*/ 88 h 188"/>
                <a:gd name="T10" fmla="*/ 46 w 188"/>
                <a:gd name="T11" fmla="*/ 88 h 188"/>
                <a:gd name="T12" fmla="*/ 40 w 188"/>
                <a:gd name="T13" fmla="*/ 94 h 188"/>
                <a:gd name="T14" fmla="*/ 46 w 188"/>
                <a:gd name="T15" fmla="*/ 100 h 188"/>
                <a:gd name="T16" fmla="*/ 127 w 188"/>
                <a:gd name="T17" fmla="*/ 100 h 188"/>
                <a:gd name="T18" fmla="*/ 96 w 188"/>
                <a:gd name="T19" fmla="*/ 129 h 188"/>
                <a:gd name="T20" fmla="*/ 96 w 188"/>
                <a:gd name="T21" fmla="*/ 138 h 188"/>
                <a:gd name="T22" fmla="*/ 104 w 188"/>
                <a:gd name="T23" fmla="*/ 138 h 188"/>
                <a:gd name="T24" fmla="*/ 146 w 188"/>
                <a:gd name="T25" fmla="*/ 98 h 188"/>
                <a:gd name="T26" fmla="*/ 146 w 188"/>
                <a:gd name="T27" fmla="*/ 90 h 188"/>
                <a:gd name="T28" fmla="*/ 104 w 188"/>
                <a:gd name="T29" fmla="*/ 50 h 188"/>
                <a:gd name="T30" fmla="*/ 94 w 188"/>
                <a:gd name="T31" fmla="*/ 0 h 188"/>
                <a:gd name="T32" fmla="*/ 0 w 188"/>
                <a:gd name="T33" fmla="*/ 94 h 188"/>
                <a:gd name="T34" fmla="*/ 94 w 188"/>
                <a:gd name="T35" fmla="*/ 188 h 188"/>
                <a:gd name="T36" fmla="*/ 188 w 188"/>
                <a:gd name="T37" fmla="*/ 94 h 188"/>
                <a:gd name="T38" fmla="*/ 94 w 188"/>
                <a:gd name="T39" fmla="*/ 0 h 188"/>
                <a:gd name="T40" fmla="*/ 94 w 188"/>
                <a:gd name="T41" fmla="*/ 176 h 188"/>
                <a:gd name="T42" fmla="*/ 12 w 188"/>
                <a:gd name="T43" fmla="*/ 94 h 188"/>
                <a:gd name="T44" fmla="*/ 94 w 188"/>
                <a:gd name="T45" fmla="*/ 12 h 188"/>
                <a:gd name="T46" fmla="*/ 176 w 188"/>
                <a:gd name="T47" fmla="*/ 94 h 188"/>
                <a:gd name="T48" fmla="*/ 94 w 188"/>
                <a:gd name="T49" fmla="*/ 176 h 1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188" h="188">
                  <a:moveTo>
                    <a:pt x="104" y="50"/>
                  </a:moveTo>
                  <a:cubicBezTo>
                    <a:pt x="103" y="49"/>
                    <a:pt x="102" y="48"/>
                    <a:pt x="100" y="48"/>
                  </a:cubicBezTo>
                  <a:cubicBezTo>
                    <a:pt x="99" y="48"/>
                    <a:pt x="97" y="49"/>
                    <a:pt x="96" y="50"/>
                  </a:cubicBezTo>
                  <a:cubicBezTo>
                    <a:pt x="93" y="52"/>
                    <a:pt x="93" y="56"/>
                    <a:pt x="96" y="59"/>
                  </a:cubicBezTo>
                  <a:cubicBezTo>
                    <a:pt x="127" y="88"/>
                    <a:pt x="127" y="88"/>
                    <a:pt x="127" y="88"/>
                  </a:cubicBezTo>
                  <a:cubicBezTo>
                    <a:pt x="46" y="88"/>
                    <a:pt x="46" y="88"/>
                    <a:pt x="46" y="88"/>
                  </a:cubicBezTo>
                  <a:cubicBezTo>
                    <a:pt x="43" y="88"/>
                    <a:pt x="40" y="91"/>
                    <a:pt x="40" y="94"/>
                  </a:cubicBezTo>
                  <a:cubicBezTo>
                    <a:pt x="40" y="97"/>
                    <a:pt x="43" y="100"/>
                    <a:pt x="46" y="100"/>
                  </a:cubicBezTo>
                  <a:cubicBezTo>
                    <a:pt x="127" y="100"/>
                    <a:pt x="127" y="100"/>
                    <a:pt x="127" y="100"/>
                  </a:cubicBezTo>
                  <a:cubicBezTo>
                    <a:pt x="96" y="129"/>
                    <a:pt x="96" y="129"/>
                    <a:pt x="96" y="129"/>
                  </a:cubicBezTo>
                  <a:cubicBezTo>
                    <a:pt x="93" y="132"/>
                    <a:pt x="93" y="136"/>
                    <a:pt x="96" y="138"/>
                  </a:cubicBezTo>
                  <a:cubicBezTo>
                    <a:pt x="98" y="140"/>
                    <a:pt x="102" y="140"/>
                    <a:pt x="104" y="138"/>
                  </a:cubicBezTo>
                  <a:cubicBezTo>
                    <a:pt x="146" y="98"/>
                    <a:pt x="146" y="98"/>
                    <a:pt x="146" y="98"/>
                  </a:cubicBezTo>
                  <a:cubicBezTo>
                    <a:pt x="149" y="96"/>
                    <a:pt x="149" y="92"/>
                    <a:pt x="146" y="90"/>
                  </a:cubicBezTo>
                  <a:lnTo>
                    <a:pt x="104" y="50"/>
                  </a:lnTo>
                  <a:close/>
                  <a:moveTo>
                    <a:pt x="94" y="0"/>
                  </a:moveTo>
                  <a:cubicBezTo>
                    <a:pt x="42" y="0"/>
                    <a:pt x="0" y="42"/>
                    <a:pt x="0" y="94"/>
                  </a:cubicBezTo>
                  <a:cubicBezTo>
                    <a:pt x="0" y="146"/>
                    <a:pt x="42" y="188"/>
                    <a:pt x="94" y="188"/>
                  </a:cubicBezTo>
                  <a:cubicBezTo>
                    <a:pt x="146" y="188"/>
                    <a:pt x="188" y="146"/>
                    <a:pt x="188" y="94"/>
                  </a:cubicBezTo>
                  <a:cubicBezTo>
                    <a:pt x="188" y="42"/>
                    <a:pt x="146" y="0"/>
                    <a:pt x="94" y="0"/>
                  </a:cubicBezTo>
                  <a:close/>
                  <a:moveTo>
                    <a:pt x="94" y="176"/>
                  </a:moveTo>
                  <a:cubicBezTo>
                    <a:pt x="49" y="176"/>
                    <a:pt x="12" y="139"/>
                    <a:pt x="12" y="94"/>
                  </a:cubicBezTo>
                  <a:cubicBezTo>
                    <a:pt x="12" y="49"/>
                    <a:pt x="49" y="12"/>
                    <a:pt x="94" y="12"/>
                  </a:cubicBezTo>
                  <a:cubicBezTo>
                    <a:pt x="139" y="12"/>
                    <a:pt x="176" y="49"/>
                    <a:pt x="176" y="94"/>
                  </a:cubicBezTo>
                  <a:cubicBezTo>
                    <a:pt x="176" y="139"/>
                    <a:pt x="139" y="176"/>
                    <a:pt x="94" y="176"/>
                  </a:cubicBezTo>
                  <a:close/>
                </a:path>
              </a:pathLst>
            </a:custGeom>
            <a:solidFill>
              <a:schemeClr val="bg1"/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ru-RU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ru-RU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endParaRPr>
            </a:p>
          </p:txBody>
        </p:sp>
      </p:grpSp>
    </p:spTree>
    <p:custDataLst>
      <p:tags r:id="rId1"/>
    </p:custDataLst>
    <p:extLst>
      <p:ext uri="{BB962C8B-B14F-4D97-AF65-F5344CB8AC3E}">
        <p14:creationId xmlns:p14="http://schemas.microsoft.com/office/powerpoint/2010/main" val="37222317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>
            <a:extLst>
              <a:ext uri="{FF2B5EF4-FFF2-40B4-BE49-F238E27FC236}">
                <a16:creationId xmlns:a16="http://schemas.microsoft.com/office/drawing/2014/main" id="{BED5B00C-C024-BE46-B4B4-4B64F7CCE1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67551" y="0"/>
            <a:ext cx="10515600" cy="1325563"/>
          </a:xfrm>
        </p:spPr>
        <p:txBody>
          <a:bodyPr>
            <a:normAutofit/>
          </a:bodyPr>
          <a:lstStyle/>
          <a:p>
            <a:pPr>
              <a:lnSpc>
                <a:spcPct val="100000"/>
              </a:lnSpc>
            </a:pPr>
            <a:r>
              <a:rPr lang="ga-IE" sz="3600">
                <a:effectLst/>
                <a:ea typeface="Arial" panose="020B0604020202020204" pitchFamily="34" charset="0"/>
              </a:rPr>
              <a:t>Cuid 6: Conclúid agus Tacaíochtaí</a:t>
            </a:r>
            <a:br>
              <a:rPr lang="en-GB" sz="3600">
                <a:effectLst/>
                <a:ea typeface="Arial" panose="020B0604020202020204" pitchFamily="34" charset="0"/>
              </a:rPr>
            </a:br>
            <a:r>
              <a:rPr lang="en-US" sz="3600">
                <a:cs typeface="Calibri" panose="020F0502020204030204" pitchFamily="34" charset="0"/>
              </a:rPr>
              <a:t>Section 6: Conclusion and Supports</a:t>
            </a:r>
            <a:endParaRPr lang="en-IE" sz="3600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EE33E09-3AD8-A4FA-3FE1-306D2A416AC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" name="Content Placeholder 2">
            <a:extLst>
              <a:ext uri="{FF2B5EF4-FFF2-40B4-BE49-F238E27FC236}">
                <a16:creationId xmlns:a16="http://schemas.microsoft.com/office/drawing/2014/main" id="{38730CD9-99B7-442D-DFC0-35EECF7D161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3150" y="1522882"/>
            <a:ext cx="10045700" cy="4967033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19B3B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</p:spTree>
    <p:extLst>
      <p:ext uri="{BB962C8B-B14F-4D97-AF65-F5344CB8AC3E}">
        <p14:creationId xmlns:p14="http://schemas.microsoft.com/office/powerpoint/2010/main" val="3134029002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group of people looking at a computer&#10;&#10;Description automatically generated">
            <a:extLst>
              <a:ext uri="{FF2B5EF4-FFF2-40B4-BE49-F238E27FC236}">
                <a16:creationId xmlns:a16="http://schemas.microsoft.com/office/drawing/2014/main" id="{BC5B0DAB-2603-8471-A209-030CFA48232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20599" y="1453210"/>
            <a:ext cx="8459965" cy="4090816"/>
          </a:xfrm>
          <a:prstGeom prst="rect">
            <a:avLst/>
          </a:prstGeom>
          <a:ln w="28575">
            <a:solidFill>
              <a:srgbClr val="F19B3B"/>
            </a:solidFill>
          </a:ln>
        </p:spPr>
      </p:pic>
      <p:sp>
        <p:nvSpPr>
          <p:cNvPr id="12" name="Rectangle  1"/>
          <p:cNvSpPr/>
          <p:nvPr/>
        </p:nvSpPr>
        <p:spPr>
          <a:xfrm>
            <a:off x="928687" y="2764955"/>
            <a:ext cx="3843338" cy="0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>
                <a:alpha val="14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21" name="Rectangle  2"/>
          <p:cNvSpPr/>
          <p:nvPr/>
        </p:nvSpPr>
        <p:spPr>
          <a:xfrm flipV="1">
            <a:off x="928687" y="3520179"/>
            <a:ext cx="3843338" cy="0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>
                <a:alpha val="14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pic>
        <p:nvPicPr>
          <p:cNvPr id="1036" name="Picture 12">
            <a:extLst>
              <a:ext uri="{FF2B5EF4-FFF2-40B4-BE49-F238E27FC236}">
                <a16:creationId xmlns:a16="http://schemas.microsoft.com/office/drawing/2014/main" id="{A65F275B-495F-F1F0-6297-01739FE7AFA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58189" y="1231605"/>
            <a:ext cx="4508205" cy="345037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2" name="Rectangle  3"/>
          <p:cNvSpPr/>
          <p:nvPr/>
        </p:nvSpPr>
        <p:spPr>
          <a:xfrm>
            <a:off x="928687" y="4342376"/>
            <a:ext cx="3843338" cy="0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>
                <a:alpha val="14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24" name="Rectangle  4"/>
          <p:cNvSpPr/>
          <p:nvPr/>
        </p:nvSpPr>
        <p:spPr>
          <a:xfrm>
            <a:off x="928687" y="5198409"/>
            <a:ext cx="3843338" cy="0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>
                <a:alpha val="14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29" name="Rectangle  5"/>
          <p:cNvSpPr/>
          <p:nvPr/>
        </p:nvSpPr>
        <p:spPr>
          <a:xfrm>
            <a:off x="928687" y="2021821"/>
            <a:ext cx="3843338" cy="0"/>
          </a:xfrm>
          <a:prstGeom prst="rect">
            <a:avLst/>
          </a:prstGeom>
          <a:solidFill>
            <a:schemeClr val="bg1"/>
          </a:solidFill>
          <a:ln w="9525">
            <a:solidFill>
              <a:schemeClr val="bg1">
                <a:alpha val="14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4" name="Title"/>
          <p:cNvSpPr>
            <a:spLocks noGrp="1"/>
          </p:cNvSpPr>
          <p:nvPr>
            <p:ph type="title"/>
          </p:nvPr>
        </p:nvSpPr>
        <p:spPr>
          <a:xfrm>
            <a:off x="0" y="538926"/>
            <a:ext cx="11206656" cy="1136969"/>
          </a:xfrm>
        </p:spPr>
        <p:txBody>
          <a:bodyPr/>
          <a:lstStyle/>
          <a:p>
            <a:pPr>
              <a:lnSpc>
                <a:spcPct val="100000"/>
              </a:lnSpc>
            </a:pPr>
            <a:r>
              <a:rPr lang="ga-IE" sz="3200" b="0">
                <a:effectLst/>
                <a:ea typeface="Arial" panose="020B0604020202020204" pitchFamily="34" charset="0"/>
                <a:cs typeface="Arial"/>
              </a:rPr>
              <a:t>Acmhainní Láithreán Gréasáin Ionduchtúcháin Droichead</a:t>
            </a:r>
            <a:br>
              <a:rPr lang="en-US" sz="3200" b="0">
                <a:cs typeface="Calibri"/>
              </a:rPr>
            </a:br>
            <a:r>
              <a:rPr lang="en-US" sz="3200" b="0" err="1">
                <a:cs typeface="Calibri"/>
              </a:rPr>
              <a:t>Droichead</a:t>
            </a:r>
            <a:r>
              <a:rPr lang="en-US" sz="3200" b="0">
                <a:cs typeface="Calibri"/>
              </a:rPr>
              <a:t> Induction Website Resources</a:t>
            </a:r>
            <a:br>
              <a:rPr lang="en-US" sz="3800">
                <a:cs typeface="Calibri"/>
              </a:rPr>
            </a:br>
            <a:br>
              <a:rPr lang="en-US" sz="4400">
                <a:cs typeface="Calibri"/>
              </a:rPr>
            </a:br>
            <a:r>
              <a:rPr lang="en-IE" sz="2800" kern="0">
                <a:cs typeface="Calibri"/>
                <a:sym typeface="Calibri"/>
              </a:rPr>
              <a:t>   </a:t>
            </a:r>
            <a:endParaRPr lang="en-US" sz="2800">
              <a:cs typeface="Calibri" panose="020F0502020204030204" pitchFamily="34" charset="0"/>
            </a:endParaRPr>
          </a:p>
        </p:txBody>
      </p:sp>
      <p:pic>
        <p:nvPicPr>
          <p:cNvPr id="2" name="Picture 1" descr="A blue and white rectangular sign&#10;&#10;Description automatically generated">
            <a:extLst>
              <a:ext uri="{FF2B5EF4-FFF2-40B4-BE49-F238E27FC236}">
                <a16:creationId xmlns:a16="http://schemas.microsoft.com/office/drawing/2014/main" id="{0D320F6B-28AF-FA54-2239-DD4C11F96D3A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473646" y="4460127"/>
            <a:ext cx="1579334" cy="2240441"/>
          </a:xfrm>
          <a:prstGeom prst="rect">
            <a:avLst/>
          </a:prstGeom>
          <a:ln w="57150">
            <a:solidFill>
              <a:srgbClr val="F19B3B"/>
            </a:solidFill>
          </a:ln>
        </p:spPr>
      </p:pic>
      <p:pic>
        <p:nvPicPr>
          <p:cNvPr id="3" name="Picture 2" descr="A black and white logo&#10;&#10;Description automatically generated">
            <a:extLst>
              <a:ext uri="{FF2B5EF4-FFF2-40B4-BE49-F238E27FC236}">
                <a16:creationId xmlns:a16="http://schemas.microsoft.com/office/drawing/2014/main" id="{C535FD3B-6C03-CF2C-13FD-F73B17ED3B53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928687" y="5889642"/>
            <a:ext cx="2743200" cy="613429"/>
          </a:xfrm>
          <a:prstGeom prst="rect">
            <a:avLst/>
          </a:prstGeom>
        </p:spPr>
      </p:pic>
      <p:pic>
        <p:nvPicPr>
          <p:cNvPr id="6" name="Picture 5" descr="A black and white cross with white lines&#10;&#10;Description automatically generated">
            <a:extLst>
              <a:ext uri="{FF2B5EF4-FFF2-40B4-BE49-F238E27FC236}">
                <a16:creationId xmlns:a16="http://schemas.microsoft.com/office/drawing/2014/main" id="{B22B2FD7-5BBB-907B-D16C-1B0C45B1F100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420599" y="5692147"/>
            <a:ext cx="904875" cy="1008421"/>
          </a:xfrm>
          <a:prstGeom prst="rect">
            <a:avLst/>
          </a:prstGeo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ACCFFAFC-76E4-4F97-8F3F-64E388C1D71C}"/>
              </a:ext>
            </a:extLst>
          </p:cNvPr>
          <p:cNvSpPr txBox="1"/>
          <p:nvPr/>
        </p:nvSpPr>
        <p:spPr>
          <a:xfrm>
            <a:off x="8359551" y="-996268"/>
            <a:ext cx="9638865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kumimoji="0" lang="en-IE" sz="2800" b="1" i="0" u="none" strike="noStrike" kern="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j-ea"/>
                <a:cs typeface="Calibri"/>
                <a:sym typeface="Calibri"/>
              </a:rPr>
              <a:t>  </a:t>
            </a:r>
            <a:r>
              <a:rPr kumimoji="0" lang="en-IE" sz="2800" b="1" i="0" u="sng" strike="noStrike" kern="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j-ea"/>
                <a:cs typeface="Calibri"/>
                <a:sym typeface="Calibri"/>
              </a:rPr>
              <a:t>www.oide.ie/droichead</a:t>
            </a:r>
            <a:r>
              <a:rPr kumimoji="0" lang="en-IE" sz="2800" b="1" i="0" u="none" strike="noStrike" kern="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+mj-ea"/>
                <a:cs typeface="Calibri"/>
                <a:sym typeface="Calibri"/>
              </a:rPr>
              <a:t> </a:t>
            </a:r>
            <a:endParaRPr lang="en-IE"/>
          </a:p>
        </p:txBody>
      </p:sp>
      <p:sp>
        <p:nvSpPr>
          <p:cNvPr id="11" name="TextBox 15">
            <a:extLst>
              <a:ext uri="{FF2B5EF4-FFF2-40B4-BE49-F238E27FC236}">
                <a16:creationId xmlns:a16="http://schemas.microsoft.com/office/drawing/2014/main" id="{57ABD07D-69A7-4182-BF7A-34BD63853BD7}"/>
              </a:ext>
            </a:extLst>
          </p:cNvPr>
          <p:cNvSpPr txBox="1"/>
          <p:nvPr/>
        </p:nvSpPr>
        <p:spPr>
          <a:xfrm rot="20992776">
            <a:off x="8494498" y="1939756"/>
            <a:ext cx="3390987" cy="1477328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ysClr val="windowText" lastClr="000000"/>
                </a:solidFill>
                <a:latin typeface="Arial" panose="020B0604020202020204"/>
              </a:defRPr>
            </a:lvl1pPr>
            <a:lvl2pPr marL="457200" algn="l" defTabSz="914400" rtl="0" eaLnBrk="1" latinLnBrk="0" hangingPunct="1">
              <a:defRPr sz="1800" kern="1200">
                <a:solidFill>
                  <a:sysClr val="windowText" lastClr="000000"/>
                </a:solidFill>
                <a:latin typeface="Arial" panose="020B0604020202020204"/>
              </a:defRPr>
            </a:lvl2pPr>
            <a:lvl3pPr marL="914400" algn="l" defTabSz="914400" rtl="0" eaLnBrk="1" latinLnBrk="0" hangingPunct="1">
              <a:defRPr sz="1800" kern="1200">
                <a:solidFill>
                  <a:sysClr val="windowText" lastClr="000000"/>
                </a:solidFill>
                <a:latin typeface="Arial" panose="020B0604020202020204"/>
              </a:defRPr>
            </a:lvl3pPr>
            <a:lvl4pPr marL="1371600" algn="l" defTabSz="914400" rtl="0" eaLnBrk="1" latinLnBrk="0" hangingPunct="1">
              <a:defRPr sz="1800" kern="1200">
                <a:solidFill>
                  <a:sysClr val="windowText" lastClr="000000"/>
                </a:solidFill>
                <a:latin typeface="Arial" panose="020B0604020202020204"/>
              </a:defRPr>
            </a:lvl4pPr>
            <a:lvl5pPr marL="1828800" algn="l" defTabSz="914400" rtl="0" eaLnBrk="1" latinLnBrk="0" hangingPunct="1">
              <a:defRPr sz="1800" kern="1200">
                <a:solidFill>
                  <a:sysClr val="windowText" lastClr="000000"/>
                </a:solidFill>
                <a:latin typeface="Arial" panose="020B0604020202020204"/>
              </a:defRPr>
            </a:lvl5pPr>
            <a:lvl6pPr marL="2286000" algn="l" defTabSz="914400" rtl="0" eaLnBrk="1" latinLnBrk="0" hangingPunct="1">
              <a:defRPr sz="1800" kern="1200">
                <a:solidFill>
                  <a:sysClr val="windowText" lastClr="000000"/>
                </a:solidFill>
                <a:latin typeface="Arial" panose="020B0604020202020204"/>
              </a:defRPr>
            </a:lvl6pPr>
            <a:lvl7pPr marL="2743200" algn="l" defTabSz="914400" rtl="0" eaLnBrk="1" latinLnBrk="0" hangingPunct="1">
              <a:defRPr sz="1800" kern="1200">
                <a:solidFill>
                  <a:sysClr val="windowText" lastClr="000000"/>
                </a:solidFill>
                <a:latin typeface="Arial" panose="020B0604020202020204"/>
              </a:defRPr>
            </a:lvl7pPr>
            <a:lvl8pPr marL="3200400" algn="l" defTabSz="914400" rtl="0" eaLnBrk="1" latinLnBrk="0" hangingPunct="1">
              <a:defRPr sz="1800" kern="1200">
                <a:solidFill>
                  <a:sysClr val="windowText" lastClr="000000"/>
                </a:solidFill>
                <a:latin typeface="Arial" panose="020B0604020202020204"/>
              </a:defRPr>
            </a:lvl8pPr>
            <a:lvl9pPr marL="3657600" algn="l" defTabSz="914400" rtl="0" eaLnBrk="1" latinLnBrk="0" hangingPunct="1">
              <a:defRPr sz="1800" kern="1200">
                <a:solidFill>
                  <a:sysClr val="windowText" lastClr="000000"/>
                </a:solidFill>
                <a:latin typeface="Arial" panose="020B0604020202020204"/>
              </a:defRPr>
            </a:lvl9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000"/>
              <a:buFontTx/>
              <a:buNone/>
              <a:tabLst/>
              <a:defRPr/>
            </a:pPr>
            <a:r>
              <a:rPr kumimoji="0" lang="en-GB" b="0" i="0" u="none" strike="noStrike" kern="120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Arial" panose="020B0604020202020204"/>
                <a:cs typeface="Calibri" panose="020F0502020204030204" pitchFamily="34" charset="0"/>
              </a:rPr>
              <a:t>NQTs are advised 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000"/>
              <a:buFontTx/>
              <a:buNone/>
              <a:tabLst/>
              <a:defRPr/>
            </a:pPr>
            <a:r>
              <a:rPr kumimoji="0" lang="en-GB" b="0" i="0" u="none" strike="noStrike" kern="120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Arial" panose="020B0604020202020204"/>
                <a:cs typeface="Calibri" panose="020F0502020204030204" pitchFamily="34" charset="0"/>
              </a:rPr>
              <a:t>to consult official websites/channels only for information e.g. https://oide.ie/droichead/home</a:t>
            </a:r>
            <a:endParaRPr kumimoji="0" lang="en-GB" b="1" i="0" u="none" strike="noStrike" kern="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/>
              <a:ea typeface="Calibri"/>
              <a:cs typeface="Calibri"/>
              <a:sym typeface="Calibri"/>
            </a:endParaRPr>
          </a:p>
        </p:txBody>
      </p:sp>
      <p:pic>
        <p:nvPicPr>
          <p:cNvPr id="1030" name="Picture 6">
            <a:extLst>
              <a:ext uri="{FF2B5EF4-FFF2-40B4-BE49-F238E27FC236}">
                <a16:creationId xmlns:a16="http://schemas.microsoft.com/office/drawing/2014/main" id="{84993F70-E4BC-85FB-4785-4B57AD08C3E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199266" y="1560054"/>
            <a:ext cx="1990725" cy="7715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2" name="Picture 8">
            <a:extLst>
              <a:ext uri="{FF2B5EF4-FFF2-40B4-BE49-F238E27FC236}">
                <a16:creationId xmlns:a16="http://schemas.microsoft.com/office/drawing/2014/main" id="{FCEA0C9B-243F-E29C-9189-84A7D33FDC6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59551" y="2443810"/>
            <a:ext cx="361950" cy="3429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4" name="Picture 10">
            <a:extLst>
              <a:ext uri="{FF2B5EF4-FFF2-40B4-BE49-F238E27FC236}">
                <a16:creationId xmlns:a16="http://schemas.microsoft.com/office/drawing/2014/main" id="{EB1D26C6-921C-0067-2E48-62D60BD9630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092726" y="1678921"/>
            <a:ext cx="371475" cy="3429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13C5D821-CD39-8360-63F5-7C1557BA52D2}"/>
              </a:ext>
            </a:extLst>
          </p:cNvPr>
          <p:cNvSpPr txBox="1"/>
          <p:nvPr/>
        </p:nvSpPr>
        <p:spPr>
          <a:xfrm>
            <a:off x="5796845" y="5175956"/>
            <a:ext cx="3914422" cy="369332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IE">
                <a:solidFill>
                  <a:srgbClr val="FFFFFF"/>
                </a:solidFill>
              </a:rPr>
              <a:t>www.oide.ie/droichead/home</a:t>
            </a:r>
            <a:endParaRPr lang="en-US"/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367206007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B34FA92-9C6C-FA75-98D6-3D7E3A35B95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3" name="Group 22">
            <a:extLst>
              <a:ext uri="{FF2B5EF4-FFF2-40B4-BE49-F238E27FC236}">
                <a16:creationId xmlns:a16="http://schemas.microsoft.com/office/drawing/2014/main" id="{FE666F17-A6A3-5392-766E-519E99E43C90}"/>
              </a:ext>
            </a:extLst>
          </p:cNvPr>
          <p:cNvGrpSpPr/>
          <p:nvPr/>
        </p:nvGrpSpPr>
        <p:grpSpPr>
          <a:xfrm>
            <a:off x="579820" y="256831"/>
            <a:ext cx="9521866" cy="6343915"/>
            <a:chOff x="557733" y="69092"/>
            <a:chExt cx="9521866" cy="6343915"/>
          </a:xfrm>
        </p:grpSpPr>
        <p:grpSp>
          <p:nvGrpSpPr>
            <p:cNvPr id="14" name="Group 13">
              <a:extLst>
                <a:ext uri="{FF2B5EF4-FFF2-40B4-BE49-F238E27FC236}">
                  <a16:creationId xmlns:a16="http://schemas.microsoft.com/office/drawing/2014/main" id="{7C2039EE-2B17-0246-83A2-16806E2BAC48}"/>
                </a:ext>
              </a:extLst>
            </p:cNvPr>
            <p:cNvGrpSpPr/>
            <p:nvPr/>
          </p:nvGrpSpPr>
          <p:grpSpPr>
            <a:xfrm>
              <a:off x="557733" y="69092"/>
              <a:ext cx="9521866" cy="6287835"/>
              <a:chOff x="249073" y="649391"/>
              <a:chExt cx="6327794" cy="5120275"/>
            </a:xfrm>
          </p:grpSpPr>
          <p:sp>
            <p:nvSpPr>
              <p:cNvPr id="18" name="Rectangle 17">
                <a:extLst>
                  <a:ext uri="{FF2B5EF4-FFF2-40B4-BE49-F238E27FC236}">
                    <a16:creationId xmlns:a16="http://schemas.microsoft.com/office/drawing/2014/main" id="{E6235F42-0806-5729-9FCB-844AA4AEE2A8}"/>
                  </a:ext>
                </a:extLst>
              </p:cNvPr>
              <p:cNvSpPr/>
              <p:nvPr/>
            </p:nvSpPr>
            <p:spPr>
              <a:xfrm>
                <a:off x="249073" y="649391"/>
                <a:ext cx="6219320" cy="5120275"/>
              </a:xfrm>
              <a:prstGeom prst="rect">
                <a:avLst/>
              </a:prstGeom>
              <a:solidFill>
                <a:schemeClr val="bg1"/>
              </a:solidFill>
              <a:ln w="57150">
                <a:solidFill>
                  <a:srgbClr val="F19B3B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marL="0" marR="0" lvl="0" indent="0" algn="ct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IE" sz="1350" b="0" i="0" u="none" strike="noStrike" kern="1200" cap="none" spc="0" normalizeH="0" baseline="0" noProof="0">
                  <a:ln w="0"/>
                  <a:solidFill>
                    <a:prstClr val="black"/>
                  </a:solidFill>
                  <a:effectLst>
                    <a:outerShdw blurRad="38100" dist="19050" dir="2700000" algn="tl" rotWithShape="0">
                      <a:prstClr val="black">
                        <a:alpha val="40000"/>
                      </a:prstClr>
                    </a:outerShdw>
                  </a:effectLst>
                  <a:uLnTx/>
                  <a:uFillTx/>
                  <a:latin typeface="Arial" panose="020B0604020202020204"/>
                  <a:ea typeface="+mn-ea"/>
                  <a:cs typeface="+mn-cs"/>
                </a:endParaRPr>
              </a:p>
            </p:txBody>
          </p:sp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370BEFBD-B0B3-6B8D-5CAE-99C14988051E}"/>
                  </a:ext>
                </a:extLst>
              </p:cNvPr>
              <p:cNvSpPr txBox="1"/>
              <p:nvPr/>
            </p:nvSpPr>
            <p:spPr>
              <a:xfrm>
                <a:off x="301800" y="659430"/>
                <a:ext cx="6275067" cy="97744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>
                  <a:defRPr/>
                </a:pPr>
                <a:r>
                  <a:rPr lang="ga-IE" sz="3600">
                    <a:solidFill>
                      <a:srgbClr val="1987A8"/>
                    </a:solidFill>
                    <a:effectLst/>
                    <a:latin typeface="+mj-lt"/>
                    <a:ea typeface="Arial" panose="020B0604020202020204" pitchFamily="34" charset="0"/>
                    <a:cs typeface="Arial" panose="020B0604020202020204" pitchFamily="34" charset="0"/>
                  </a:rPr>
                  <a:t>Acmhainní Daonna</a:t>
                </a:r>
                <a:endParaRPr lang="en-IE" sz="3600">
                  <a:solidFill>
                    <a:srgbClr val="1987A8"/>
                  </a:solidFill>
                  <a:effectLst/>
                  <a:latin typeface="+mj-lt"/>
                  <a:ea typeface="Times New Roman" panose="02020603050405020304" pitchFamily="18" charset="0"/>
                  <a:cs typeface="Arial" panose="020B0604020202020204" pitchFamily="34" charset="0"/>
                </a:endParaRPr>
              </a:p>
              <a:p>
                <a:pPr marL="0" marR="0" lvl="0" indent="0" defTabSz="914400" rtl="0" eaLnBrk="1" fontAlgn="auto" latinLnBrk="0" hangingPunct="1"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IE" sz="3600" i="0" strike="noStrike" kern="1200" cap="none" spc="0" normalizeH="0" baseline="0" noProof="0">
                    <a:ln>
                      <a:noFill/>
                    </a:ln>
                    <a:solidFill>
                      <a:srgbClr val="1987A8"/>
                    </a:solidFill>
                    <a:effectLst/>
                    <a:uLnTx/>
                    <a:uFillTx/>
                    <a:latin typeface="+mj-lt"/>
                    <a:ea typeface="+mn-ea"/>
                    <a:cs typeface="Calibri" panose="020F0502020204030204" pitchFamily="34" charset="0"/>
                  </a:rPr>
                  <a:t>Human Resources</a:t>
                </a:r>
              </a:p>
            </p:txBody>
          </p:sp>
        </p:grpSp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01488B2D-E9BF-D7AD-FE81-87C59F6E6D01}"/>
                </a:ext>
              </a:extLst>
            </p:cNvPr>
            <p:cNvSpPr txBox="1"/>
            <p:nvPr/>
          </p:nvSpPr>
          <p:spPr>
            <a:xfrm>
              <a:off x="910456" y="1198759"/>
              <a:ext cx="8549572" cy="5214248"/>
            </a:xfrm>
            <a:prstGeom prst="rect">
              <a:avLst/>
            </a:prstGeom>
            <a:noFill/>
          </p:spPr>
          <p:txBody>
            <a:bodyPr wrap="square" lIns="91440" tIns="45720" rIns="91440" bIns="45720" rtlCol="0" anchor="t">
              <a:spAutoFit/>
            </a:bodyPr>
            <a:lstStyle/>
            <a:p>
              <a:pPr marL="342900" marR="0" lvl="0" indent="-190500" algn="l" defTabSz="914400" rtl="0" eaLnBrk="1" fontAlgn="auto" latinLnBrk="0" hangingPunct="1">
                <a:lnSpc>
                  <a:spcPct val="15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17365D"/>
                </a:buClr>
                <a:buSzPts val="2800"/>
                <a:buFont typeface="Arial"/>
                <a:buChar char="•"/>
                <a:tabLst/>
                <a:defRPr/>
              </a:pPr>
              <a:r>
                <a:rPr kumimoji="0" lang="en-GB" sz="2800" b="1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/>
                  <a:ea typeface="ＭＳ Ｐゴシック"/>
                  <a:cs typeface="Calibri"/>
                  <a:sym typeface="Calibri"/>
                </a:rPr>
                <a:t>School-based </a:t>
              </a:r>
              <a:r>
                <a:rPr lang="en-GB" sz="2800" b="1" kern="0">
                  <a:solidFill>
                    <a:srgbClr val="002060"/>
                  </a:solidFill>
                  <a:latin typeface="Arial" panose="020B0604020202020204"/>
                  <a:ea typeface="ＭＳ Ｐゴシック"/>
                  <a:cs typeface="Calibri"/>
                  <a:sym typeface="Calibri"/>
                </a:rPr>
                <a:t>support</a:t>
              </a:r>
              <a:endParaRPr lang="en-GB" sz="2800" b="1" i="0" u="none" strike="noStrike" kern="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ＭＳ Ｐゴシック"/>
                <a:cs typeface="Calibri"/>
              </a:endParaRPr>
            </a:p>
            <a:p>
              <a:pPr marL="152400" marR="0" lvl="0" indent="0" algn="l" defTabSz="914400" rtl="0" eaLnBrk="1" fontAlgn="auto" latinLnBrk="0" hangingPunct="1">
                <a:lnSpc>
                  <a:spcPct val="15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17365D"/>
                </a:buClr>
                <a:buSzPts val="2800"/>
                <a:buFontTx/>
                <a:buNone/>
                <a:tabLst/>
                <a:defRPr/>
              </a:pPr>
              <a:r>
                <a:rPr kumimoji="0" lang="en-GB" sz="2800" b="0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/>
                  <a:ea typeface="ＭＳ Ｐゴシック"/>
                  <a:cs typeface="Calibri"/>
                  <a:sym typeface="Calibri"/>
                </a:rPr>
                <a:t>   - Principal, PST, colleagues</a:t>
              </a:r>
              <a:endParaRPr lang="en-GB" sz="2800" b="0" i="0" u="none" strike="noStrike" kern="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ＭＳ Ｐゴシック"/>
                <a:cs typeface="Calibri"/>
              </a:endParaRPr>
            </a:p>
            <a:p>
              <a:pPr marL="342900" marR="0" lvl="0" indent="-190500" algn="l" defTabSz="914400" rtl="0" eaLnBrk="1" fontAlgn="auto" latinLnBrk="0" hangingPunct="1">
                <a:lnSpc>
                  <a:spcPct val="150000"/>
                </a:lnSpc>
                <a:spcBef>
                  <a:spcPts val="480"/>
                </a:spcBef>
                <a:spcAft>
                  <a:spcPts val="0"/>
                </a:spcAft>
                <a:buClr>
                  <a:srgbClr val="17365D"/>
                </a:buClr>
                <a:buSzPts val="2800"/>
                <a:buFont typeface="Arial"/>
                <a:buChar char="•"/>
                <a:tabLst/>
                <a:defRPr/>
              </a:pPr>
              <a:r>
                <a:rPr kumimoji="0" lang="en-GB" sz="2800" b="1" i="0" u="none" strike="noStrike" kern="0" cap="none" spc="0" normalizeH="0" baseline="0" noProof="0" err="1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/>
                  <a:ea typeface="ＭＳ Ｐゴシック"/>
                  <a:cs typeface="Calibri"/>
                  <a:sym typeface="Calibri"/>
                </a:rPr>
                <a:t>Droichead</a:t>
              </a:r>
              <a:r>
                <a:rPr kumimoji="0" lang="en-GB" sz="2800" b="1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/>
                  <a:ea typeface="ＭＳ Ｐゴシック"/>
                  <a:cs typeface="Calibri"/>
                  <a:sym typeface="Calibri"/>
                </a:rPr>
                <a:t> Induction: </a:t>
              </a:r>
              <a:endParaRPr lang="en-GB" sz="2800" b="1" i="0" u="none" strike="noStrike" kern="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ＭＳ Ｐゴシック"/>
                <a:cs typeface="Calibri"/>
              </a:endParaRPr>
            </a:p>
            <a:p>
              <a:pPr marL="152400" marR="0" lvl="0" indent="0" algn="l" defTabSz="914400" rtl="0" eaLnBrk="1" fontAlgn="auto" latinLnBrk="0" hangingPunct="1">
                <a:lnSpc>
                  <a:spcPct val="150000"/>
                </a:lnSpc>
                <a:spcBef>
                  <a:spcPts val="480"/>
                </a:spcBef>
                <a:spcAft>
                  <a:spcPts val="0"/>
                </a:spcAft>
                <a:buClr>
                  <a:srgbClr val="17365D"/>
                </a:buClr>
                <a:buSzPts val="2800"/>
                <a:buFontTx/>
                <a:buNone/>
                <a:tabLst/>
                <a:defRPr/>
              </a:pPr>
              <a:r>
                <a:rPr kumimoji="0" lang="en-GB" sz="2800" b="0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/>
                  <a:ea typeface="ＭＳ Ｐゴシック"/>
                  <a:cs typeface="Calibri"/>
                  <a:sym typeface="Calibri"/>
                </a:rPr>
                <a:t>    - primarydroicheadsupport@oide.ie</a:t>
              </a:r>
              <a:endParaRPr lang="en-GB" sz="2800" b="0" i="0" u="none" strike="noStrike" kern="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ＭＳ Ｐゴシック"/>
                <a:cs typeface="Calibri"/>
              </a:endParaRPr>
            </a:p>
            <a:p>
              <a:pPr marL="342900" marR="0" lvl="0" indent="-190500" algn="l" defTabSz="914400" rtl="0" eaLnBrk="1" fontAlgn="auto" latinLnBrk="0" hangingPunct="1">
                <a:lnSpc>
                  <a:spcPct val="150000"/>
                </a:lnSpc>
                <a:spcBef>
                  <a:spcPts val="480"/>
                </a:spcBef>
                <a:spcAft>
                  <a:spcPts val="0"/>
                </a:spcAft>
                <a:buClr>
                  <a:srgbClr val="17365D"/>
                </a:buClr>
                <a:buSzPts val="2800"/>
                <a:buFont typeface="Arial"/>
                <a:buChar char="•"/>
                <a:tabLst/>
                <a:defRPr/>
              </a:pPr>
              <a:r>
                <a:rPr kumimoji="0" lang="en-GB" sz="2800" b="1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/>
                  <a:ea typeface="ＭＳ Ｐゴシック"/>
                  <a:cs typeface="Calibri"/>
                  <a:sym typeface="Calibri"/>
                </a:rPr>
                <a:t>Family and </a:t>
              </a:r>
              <a:r>
                <a:rPr lang="en-GB" sz="2800" b="1" kern="0">
                  <a:solidFill>
                    <a:srgbClr val="002060"/>
                  </a:solidFill>
                  <a:latin typeface="Arial" panose="020B0604020202020204"/>
                  <a:ea typeface="ＭＳ Ｐゴシック"/>
                  <a:cs typeface="Calibri"/>
                  <a:sym typeface="Calibri"/>
                </a:rPr>
                <a:t>friends</a:t>
              </a:r>
              <a:endParaRPr lang="en-GB" sz="2800" b="1" i="0" u="none" strike="noStrike" kern="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ＭＳ Ｐゴシック"/>
                <a:cs typeface="Calibri"/>
              </a:endParaRPr>
            </a:p>
            <a:p>
              <a:pPr marL="342900" marR="0" lvl="0" indent="-190500" algn="l" defTabSz="914400" rtl="0" eaLnBrk="1" fontAlgn="auto" latinLnBrk="0" hangingPunct="1">
                <a:lnSpc>
                  <a:spcPct val="150000"/>
                </a:lnSpc>
                <a:spcBef>
                  <a:spcPts val="480"/>
                </a:spcBef>
                <a:spcAft>
                  <a:spcPts val="0"/>
                </a:spcAft>
                <a:buClr>
                  <a:srgbClr val="17365D"/>
                </a:buClr>
                <a:buSzPts val="2800"/>
                <a:buFont typeface="Arial"/>
                <a:buChar char="•"/>
                <a:tabLst/>
                <a:defRPr/>
              </a:pPr>
              <a:r>
                <a:rPr kumimoji="0" lang="en-GB" sz="2800" b="1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/>
                  <a:ea typeface="ＭＳ Ｐゴシック"/>
                  <a:cs typeface="Calibri"/>
                  <a:sym typeface="Calibri"/>
                </a:rPr>
                <a:t>NEPS: Wellbeing Toolkit for </a:t>
              </a:r>
              <a:r>
                <a:rPr lang="en-GB" sz="2800" b="1" kern="0">
                  <a:solidFill>
                    <a:srgbClr val="002060"/>
                  </a:solidFill>
                  <a:latin typeface="Arial" panose="020B0604020202020204"/>
                  <a:ea typeface="ＭＳ Ｐゴシック"/>
                  <a:cs typeface="Calibri"/>
                  <a:sym typeface="Calibri"/>
                </a:rPr>
                <a:t>primary</a:t>
              </a:r>
              <a:r>
                <a:rPr kumimoji="0" lang="en-GB" sz="2800" b="1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/>
                  <a:ea typeface="ＭＳ Ｐゴシック"/>
                  <a:cs typeface="Calibri"/>
                  <a:sym typeface="Calibri"/>
                </a:rPr>
                <a:t> </a:t>
              </a:r>
              <a:r>
                <a:rPr lang="en-GB" sz="2800" b="1" kern="0">
                  <a:solidFill>
                    <a:srgbClr val="002060"/>
                  </a:solidFill>
                  <a:latin typeface="Arial" panose="020B0604020202020204"/>
                  <a:ea typeface="ＭＳ Ｐゴシック"/>
                  <a:cs typeface="Calibri"/>
                  <a:sym typeface="Calibri"/>
                </a:rPr>
                <a:t>schools</a:t>
              </a:r>
              <a:endParaRPr lang="en-GB" sz="2800" b="1" i="0" u="none" strike="noStrike" kern="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ＭＳ Ｐゴシック"/>
                <a:cs typeface="Calibri"/>
              </a:endParaRPr>
            </a:p>
            <a:p>
              <a:pPr marL="342900" indent="-190500">
                <a:lnSpc>
                  <a:spcPct val="150000"/>
                </a:lnSpc>
                <a:spcBef>
                  <a:spcPts val="480"/>
                </a:spcBef>
                <a:buClr>
                  <a:srgbClr val="17365D"/>
                </a:buClr>
                <a:buSzPts val="2800"/>
                <a:buFont typeface="Arial"/>
                <a:buChar char="•"/>
                <a:defRPr/>
              </a:pPr>
              <a:r>
                <a:rPr lang="en-GB" sz="2800" b="1" kern="0" err="1">
                  <a:solidFill>
                    <a:srgbClr val="002060"/>
                  </a:solidFill>
                  <a:latin typeface="Arial" panose="020B0604020202020204"/>
                  <a:ea typeface="ＭＳ Ｐゴシック"/>
                  <a:cs typeface="Arial"/>
                </a:rPr>
                <a:t>Folláine</a:t>
              </a:r>
              <a:r>
                <a:rPr lang="en-GB" sz="2800" b="1" kern="0">
                  <a:solidFill>
                    <a:srgbClr val="002060"/>
                  </a:solidFill>
                  <a:latin typeface="Arial" panose="020B0604020202020204"/>
                  <a:ea typeface="ＭＳ Ｐゴシック"/>
                  <a:cs typeface="Arial"/>
                </a:rPr>
                <a:t> le Chéile</a:t>
              </a:r>
              <a:endParaRPr lang="en-GB" sz="2800" b="1" i="0" u="none" strike="noStrike" kern="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 panose="020B0604020202020204"/>
                <a:ea typeface="ＭＳ Ｐゴシック"/>
                <a:cs typeface="Calibri"/>
              </a:endParaRPr>
            </a:p>
            <a:p>
              <a:pPr>
                <a:defRPr/>
              </a:pPr>
              <a:endParaRPr lang="en-IE">
                <a:solidFill>
                  <a:prstClr val="black"/>
                </a:solidFill>
                <a:latin typeface="Arial" panose="020B0604020202020204"/>
                <a:cs typeface="Arial" panose="020B0604020202020204"/>
              </a:endParaRPr>
            </a:p>
          </p:txBody>
        </p:sp>
        <p:pic>
          <p:nvPicPr>
            <p:cNvPr id="16" name="Picture 4" descr="Entrepreneur, Startup, Start-Up, Man, Woman, Team">
              <a:extLst>
                <a:ext uri="{FF2B5EF4-FFF2-40B4-BE49-F238E27FC236}">
                  <a16:creationId xmlns:a16="http://schemas.microsoft.com/office/drawing/2014/main" id="{3A9832C2-A3D5-808E-D5D6-D2F0E2557283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265681" y="735792"/>
              <a:ext cx="2194347" cy="1751673"/>
            </a:xfrm>
            <a:prstGeom prst="roundRect">
              <a:avLst>
                <a:gd name="adj" fmla="val 8594"/>
              </a:avLst>
            </a:prstGeom>
            <a:solidFill>
              <a:srgbClr val="FFFFFF">
                <a:shade val="85000"/>
              </a:srgbClr>
            </a:solidFill>
            <a:ln>
              <a:noFill/>
            </a:ln>
            <a:effectLst>
              <a:reflection blurRad="12700" stA="38000" endPos="28000" dist="5000" dir="5400000" sy="-100000" algn="bl" rotWithShape="0"/>
            </a:effectLst>
          </p:spPr>
        </p:pic>
      </p:grpSp>
    </p:spTree>
    <p:custDataLst>
      <p:tags r:id="rId1"/>
    </p:custDataLst>
    <p:extLst>
      <p:ext uri="{BB962C8B-B14F-4D97-AF65-F5344CB8AC3E}">
        <p14:creationId xmlns:p14="http://schemas.microsoft.com/office/powerpoint/2010/main" val="1033289077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3355205" y="-28568"/>
            <a:ext cx="7374799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GB" sz="3600" err="1">
                <a:solidFill>
                  <a:srgbClr val="1987A8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Tacaíocht</a:t>
            </a:r>
            <a:r>
              <a:rPr lang="en-GB" sz="3600">
                <a:solidFill>
                  <a:srgbClr val="1987A8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GB" sz="3600" err="1">
                <a:solidFill>
                  <a:srgbClr val="1987A8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Bhreise</a:t>
            </a:r>
            <a:endParaRPr kumimoji="0" lang="en-GB" sz="3600" i="0" u="none" strike="noStrike" kern="1200" cap="none" spc="0" normalizeH="0" baseline="0" noProof="0">
              <a:ln>
                <a:noFill/>
              </a:ln>
              <a:solidFill>
                <a:srgbClr val="1987A8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marL="0" marR="0" lvl="0" indent="0" defTabSz="914400" rtl="0" eaLnBrk="1" fontAlgn="auto" latinLnBrk="0" hangingPunct="1"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3600" i="0" u="none" strike="noStrike" kern="1200" cap="none" spc="0" normalizeH="0" baseline="0" noProof="0">
                <a:ln>
                  <a:noFill/>
                </a:ln>
                <a:solidFill>
                  <a:srgbClr val="1987A8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Additional Support</a:t>
            </a:r>
          </a:p>
        </p:txBody>
      </p:sp>
      <p:sp>
        <p:nvSpPr>
          <p:cNvPr id="11" name="Rectangle 10"/>
          <p:cNvSpPr/>
          <p:nvPr/>
        </p:nvSpPr>
        <p:spPr>
          <a:xfrm>
            <a:off x="0" y="0"/>
            <a:ext cx="3276600" cy="6858000"/>
          </a:xfrm>
          <a:prstGeom prst="rect">
            <a:avLst/>
          </a:prstGeom>
          <a:blipFill dpi="0" rotWithShape="1"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a:blip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grpSp>
        <p:nvGrpSpPr>
          <p:cNvPr id="6" name="Group 5"/>
          <p:cNvGrpSpPr/>
          <p:nvPr/>
        </p:nvGrpSpPr>
        <p:grpSpPr>
          <a:xfrm>
            <a:off x="3328611" y="1124634"/>
            <a:ext cx="8863389" cy="5500836"/>
            <a:chOff x="86594" y="1115607"/>
            <a:chExt cx="6466423" cy="5056944"/>
          </a:xfrm>
        </p:grpSpPr>
        <p:grpSp>
          <p:nvGrpSpPr>
            <p:cNvPr id="7" name="Group 6"/>
            <p:cNvGrpSpPr/>
            <p:nvPr/>
          </p:nvGrpSpPr>
          <p:grpSpPr>
            <a:xfrm>
              <a:off x="100025" y="2482566"/>
              <a:ext cx="6274147" cy="1273233"/>
              <a:chOff x="100025" y="3226692"/>
              <a:chExt cx="6274147" cy="1409224"/>
            </a:xfrm>
          </p:grpSpPr>
          <p:sp>
            <p:nvSpPr>
              <p:cNvPr id="20" name="Icon  4"/>
              <p:cNvSpPr>
                <a:spLocks noChangeAspect="1" noEditPoints="1"/>
              </p:cNvSpPr>
              <p:nvPr>
                <p:custDataLst>
                  <p:tags r:id="rId4"/>
                </p:custDataLst>
              </p:nvPr>
            </p:nvSpPr>
            <p:spPr bwMode="auto">
              <a:xfrm>
                <a:off x="100025" y="3420485"/>
                <a:ext cx="395112" cy="486229"/>
              </a:xfrm>
              <a:custGeom>
                <a:avLst/>
                <a:gdLst>
                  <a:gd name="T0" fmla="*/ 94 w 188"/>
                  <a:gd name="T1" fmla="*/ 0 h 188"/>
                  <a:gd name="T2" fmla="*/ 0 w 188"/>
                  <a:gd name="T3" fmla="*/ 94 h 188"/>
                  <a:gd name="T4" fmla="*/ 94 w 188"/>
                  <a:gd name="T5" fmla="*/ 188 h 188"/>
                  <a:gd name="T6" fmla="*/ 188 w 188"/>
                  <a:gd name="T7" fmla="*/ 94 h 188"/>
                  <a:gd name="T8" fmla="*/ 94 w 188"/>
                  <a:gd name="T9" fmla="*/ 0 h 188"/>
                  <a:gd name="T10" fmla="*/ 146 w 188"/>
                  <a:gd name="T11" fmla="*/ 98 h 188"/>
                  <a:gd name="T12" fmla="*/ 104 w 188"/>
                  <a:gd name="T13" fmla="*/ 138 h 188"/>
                  <a:gd name="T14" fmla="*/ 96 w 188"/>
                  <a:gd name="T15" fmla="*/ 138 h 188"/>
                  <a:gd name="T16" fmla="*/ 96 w 188"/>
                  <a:gd name="T17" fmla="*/ 129 h 188"/>
                  <a:gd name="T18" fmla="*/ 127 w 188"/>
                  <a:gd name="T19" fmla="*/ 100 h 188"/>
                  <a:gd name="T20" fmla="*/ 46 w 188"/>
                  <a:gd name="T21" fmla="*/ 100 h 188"/>
                  <a:gd name="T22" fmla="*/ 40 w 188"/>
                  <a:gd name="T23" fmla="*/ 94 h 188"/>
                  <a:gd name="T24" fmla="*/ 46 w 188"/>
                  <a:gd name="T25" fmla="*/ 88 h 188"/>
                  <a:gd name="T26" fmla="*/ 127 w 188"/>
                  <a:gd name="T27" fmla="*/ 88 h 188"/>
                  <a:gd name="T28" fmla="*/ 96 w 188"/>
                  <a:gd name="T29" fmla="*/ 59 h 188"/>
                  <a:gd name="T30" fmla="*/ 96 w 188"/>
                  <a:gd name="T31" fmla="*/ 50 h 188"/>
                  <a:gd name="T32" fmla="*/ 100 w 188"/>
                  <a:gd name="T33" fmla="*/ 48 h 188"/>
                  <a:gd name="T34" fmla="*/ 104 w 188"/>
                  <a:gd name="T35" fmla="*/ 50 h 188"/>
                  <a:gd name="T36" fmla="*/ 146 w 188"/>
                  <a:gd name="T37" fmla="*/ 90 h 188"/>
                  <a:gd name="T38" fmla="*/ 146 w 188"/>
                  <a:gd name="T39" fmla="*/ 98 h 18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</a:cxnLst>
                <a:rect l="0" t="0" r="r" b="b"/>
                <a:pathLst>
                  <a:path w="188" h="188">
                    <a:moveTo>
                      <a:pt x="94" y="0"/>
                    </a:moveTo>
                    <a:cubicBezTo>
                      <a:pt x="43" y="0"/>
                      <a:pt x="0" y="43"/>
                      <a:pt x="0" y="94"/>
                    </a:cubicBezTo>
                    <a:cubicBezTo>
                      <a:pt x="0" y="146"/>
                      <a:pt x="42" y="188"/>
                      <a:pt x="94" y="188"/>
                    </a:cubicBezTo>
                    <a:cubicBezTo>
                      <a:pt x="145" y="188"/>
                      <a:pt x="188" y="145"/>
                      <a:pt x="188" y="94"/>
                    </a:cubicBezTo>
                    <a:cubicBezTo>
                      <a:pt x="188" y="42"/>
                      <a:pt x="146" y="0"/>
                      <a:pt x="94" y="0"/>
                    </a:cubicBezTo>
                    <a:close/>
                    <a:moveTo>
                      <a:pt x="146" y="98"/>
                    </a:moveTo>
                    <a:cubicBezTo>
                      <a:pt x="104" y="138"/>
                      <a:pt x="104" y="138"/>
                      <a:pt x="104" y="138"/>
                    </a:cubicBezTo>
                    <a:cubicBezTo>
                      <a:pt x="102" y="140"/>
                      <a:pt x="98" y="141"/>
                      <a:pt x="96" y="138"/>
                    </a:cubicBezTo>
                    <a:cubicBezTo>
                      <a:pt x="93" y="136"/>
                      <a:pt x="93" y="132"/>
                      <a:pt x="96" y="129"/>
                    </a:cubicBezTo>
                    <a:cubicBezTo>
                      <a:pt x="127" y="100"/>
                      <a:pt x="127" y="100"/>
                      <a:pt x="127" y="100"/>
                    </a:cubicBezTo>
                    <a:cubicBezTo>
                      <a:pt x="46" y="100"/>
                      <a:pt x="46" y="100"/>
                      <a:pt x="46" y="100"/>
                    </a:cubicBezTo>
                    <a:cubicBezTo>
                      <a:pt x="43" y="100"/>
                      <a:pt x="40" y="97"/>
                      <a:pt x="40" y="94"/>
                    </a:cubicBezTo>
                    <a:cubicBezTo>
                      <a:pt x="40" y="91"/>
                      <a:pt x="43" y="88"/>
                      <a:pt x="46" y="88"/>
                    </a:cubicBezTo>
                    <a:cubicBezTo>
                      <a:pt x="127" y="88"/>
                      <a:pt x="127" y="88"/>
                      <a:pt x="127" y="88"/>
                    </a:cubicBezTo>
                    <a:cubicBezTo>
                      <a:pt x="96" y="59"/>
                      <a:pt x="96" y="59"/>
                      <a:pt x="96" y="59"/>
                    </a:cubicBezTo>
                    <a:cubicBezTo>
                      <a:pt x="93" y="56"/>
                      <a:pt x="93" y="52"/>
                      <a:pt x="96" y="50"/>
                    </a:cubicBezTo>
                    <a:cubicBezTo>
                      <a:pt x="97" y="49"/>
                      <a:pt x="99" y="48"/>
                      <a:pt x="100" y="48"/>
                    </a:cubicBezTo>
                    <a:cubicBezTo>
                      <a:pt x="102" y="48"/>
                      <a:pt x="103" y="49"/>
                      <a:pt x="104" y="50"/>
                    </a:cubicBezTo>
                    <a:cubicBezTo>
                      <a:pt x="146" y="90"/>
                      <a:pt x="146" y="90"/>
                      <a:pt x="146" y="90"/>
                    </a:cubicBezTo>
                    <a:cubicBezTo>
                      <a:pt x="149" y="92"/>
                      <a:pt x="149" y="96"/>
                      <a:pt x="146" y="98"/>
                    </a:cubicBezTo>
                    <a:close/>
                  </a:path>
                </a:pathLst>
              </a:custGeom>
              <a:solidFill>
                <a:srgbClr val="1987A8"/>
              </a:solidFill>
              <a:ln w="6350" cap="flat" cmpd="sng" algn="ctr">
                <a:noFill/>
                <a:prstDash val="solid"/>
                <a:miter lim="800000"/>
                <a:headEnd/>
                <a:tailEnd/>
              </a:ln>
              <a:effectLst/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>
                <a:defPPr>
                  <a:defRPr lang="ru-RU"/>
                </a:defPPr>
                <a:lvl1pPr marL="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2800" b="0" i="0" u="none" strike="noStrike" kern="1200" cap="none" spc="0" normalizeH="0" baseline="0" noProof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Arial" panose="020B0604020202020204"/>
                  <a:ea typeface="+mn-ea"/>
                  <a:cs typeface="+mn-cs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07827" y="3226692"/>
                <a:ext cx="5766345" cy="1409224"/>
              </a:xfrm>
              <a:prstGeom prst="rect">
                <a:avLst/>
              </a:prstGeom>
            </p:spPr>
            <p:txBody>
              <a:bodyPr wrap="square" lIns="91440" tIns="45720" rIns="91440" bIns="45720" anchor="t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IE" sz="2800" b="0" i="0" u="none" strike="noStrike" kern="0" cap="none" spc="0" normalizeH="0" baseline="0" noProof="0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Calibri"/>
                  </a:rPr>
                  <a:t>Contact the </a:t>
                </a:r>
                <a:r>
                  <a:rPr kumimoji="0" lang="en-IE" sz="2800" b="0" i="0" u="none" strike="noStrike" kern="0" cap="none" spc="0" normalizeH="0" baseline="0" noProof="0" err="1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Calibri"/>
                  </a:rPr>
                  <a:t>Droichead</a:t>
                </a:r>
                <a:r>
                  <a:rPr kumimoji="0" lang="en-IE" sz="2800" b="0" i="0" u="none" strike="noStrike" kern="0" cap="none" spc="0" normalizeH="0" baseline="0" noProof="0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Calibri"/>
                  </a:rPr>
                  <a:t> Induction Division: </a:t>
                </a: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/>
                  <a:ea typeface="+mn-ea"/>
                  <a:cs typeface="Arial"/>
                </a:endParaRPr>
              </a:p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IE" sz="2800" b="0" i="0" u="none" strike="noStrike" kern="0" cap="none" spc="0" normalizeH="0" baseline="0" noProof="0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Calibri"/>
                  </a:rPr>
                  <a:t>primarydroicheadsupport@oide.ie</a:t>
                </a: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/>
                  <a:ea typeface="+mn-ea"/>
                  <a:cs typeface="Arial"/>
                </a:endParaRPr>
              </a:p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IE" sz="2800" b="0" i="0" u="none" strike="noStrike" kern="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anose="020B0604020202020204"/>
                  <a:ea typeface="+mn-ea"/>
                  <a:cs typeface="+mn-cs"/>
                </a:endParaRPr>
              </a:p>
            </p:txBody>
          </p:sp>
        </p:grpSp>
        <p:grpSp>
          <p:nvGrpSpPr>
            <p:cNvPr id="8" name="Group 7"/>
            <p:cNvGrpSpPr/>
            <p:nvPr/>
          </p:nvGrpSpPr>
          <p:grpSpPr>
            <a:xfrm>
              <a:off x="134263" y="3916138"/>
              <a:ext cx="6324363" cy="903746"/>
              <a:chOff x="134263" y="1698629"/>
              <a:chExt cx="6324363" cy="1051985"/>
            </a:xfrm>
          </p:grpSpPr>
          <p:sp>
            <p:nvSpPr>
              <p:cNvPr id="17" name="Icon  3"/>
              <p:cNvSpPr>
                <a:spLocks noChangeAspect="1" noEditPoints="1"/>
              </p:cNvSpPr>
              <p:nvPr>
                <p:custDataLst>
                  <p:tags r:id="rId3"/>
                </p:custDataLst>
              </p:nvPr>
            </p:nvSpPr>
            <p:spPr bwMode="auto">
              <a:xfrm>
                <a:off x="134263" y="1698629"/>
                <a:ext cx="395112" cy="490386"/>
              </a:xfrm>
              <a:custGeom>
                <a:avLst/>
                <a:gdLst>
                  <a:gd name="T0" fmla="*/ 94 w 188"/>
                  <a:gd name="T1" fmla="*/ 0 h 188"/>
                  <a:gd name="T2" fmla="*/ 0 w 188"/>
                  <a:gd name="T3" fmla="*/ 94 h 188"/>
                  <a:gd name="T4" fmla="*/ 94 w 188"/>
                  <a:gd name="T5" fmla="*/ 188 h 188"/>
                  <a:gd name="T6" fmla="*/ 188 w 188"/>
                  <a:gd name="T7" fmla="*/ 94 h 188"/>
                  <a:gd name="T8" fmla="*/ 94 w 188"/>
                  <a:gd name="T9" fmla="*/ 0 h 188"/>
                  <a:gd name="T10" fmla="*/ 146 w 188"/>
                  <a:gd name="T11" fmla="*/ 98 h 188"/>
                  <a:gd name="T12" fmla="*/ 104 w 188"/>
                  <a:gd name="T13" fmla="*/ 138 h 188"/>
                  <a:gd name="T14" fmla="*/ 96 w 188"/>
                  <a:gd name="T15" fmla="*/ 138 h 188"/>
                  <a:gd name="T16" fmla="*/ 96 w 188"/>
                  <a:gd name="T17" fmla="*/ 129 h 188"/>
                  <a:gd name="T18" fmla="*/ 127 w 188"/>
                  <a:gd name="T19" fmla="*/ 100 h 188"/>
                  <a:gd name="T20" fmla="*/ 46 w 188"/>
                  <a:gd name="T21" fmla="*/ 100 h 188"/>
                  <a:gd name="T22" fmla="*/ 40 w 188"/>
                  <a:gd name="T23" fmla="*/ 94 h 188"/>
                  <a:gd name="T24" fmla="*/ 46 w 188"/>
                  <a:gd name="T25" fmla="*/ 88 h 188"/>
                  <a:gd name="T26" fmla="*/ 127 w 188"/>
                  <a:gd name="T27" fmla="*/ 88 h 188"/>
                  <a:gd name="T28" fmla="*/ 96 w 188"/>
                  <a:gd name="T29" fmla="*/ 59 h 188"/>
                  <a:gd name="T30" fmla="*/ 96 w 188"/>
                  <a:gd name="T31" fmla="*/ 50 h 188"/>
                  <a:gd name="T32" fmla="*/ 100 w 188"/>
                  <a:gd name="T33" fmla="*/ 48 h 188"/>
                  <a:gd name="T34" fmla="*/ 104 w 188"/>
                  <a:gd name="T35" fmla="*/ 50 h 188"/>
                  <a:gd name="T36" fmla="*/ 146 w 188"/>
                  <a:gd name="T37" fmla="*/ 90 h 188"/>
                  <a:gd name="T38" fmla="*/ 146 w 188"/>
                  <a:gd name="T39" fmla="*/ 98 h 18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</a:cxnLst>
                <a:rect l="0" t="0" r="r" b="b"/>
                <a:pathLst>
                  <a:path w="188" h="188">
                    <a:moveTo>
                      <a:pt x="94" y="0"/>
                    </a:moveTo>
                    <a:cubicBezTo>
                      <a:pt x="43" y="0"/>
                      <a:pt x="0" y="43"/>
                      <a:pt x="0" y="94"/>
                    </a:cubicBezTo>
                    <a:cubicBezTo>
                      <a:pt x="0" y="146"/>
                      <a:pt x="42" y="188"/>
                      <a:pt x="94" y="188"/>
                    </a:cubicBezTo>
                    <a:cubicBezTo>
                      <a:pt x="145" y="188"/>
                      <a:pt x="188" y="145"/>
                      <a:pt x="188" y="94"/>
                    </a:cubicBezTo>
                    <a:cubicBezTo>
                      <a:pt x="188" y="42"/>
                      <a:pt x="146" y="0"/>
                      <a:pt x="94" y="0"/>
                    </a:cubicBezTo>
                    <a:close/>
                    <a:moveTo>
                      <a:pt x="146" y="98"/>
                    </a:moveTo>
                    <a:cubicBezTo>
                      <a:pt x="104" y="138"/>
                      <a:pt x="104" y="138"/>
                      <a:pt x="104" y="138"/>
                    </a:cubicBezTo>
                    <a:cubicBezTo>
                      <a:pt x="102" y="140"/>
                      <a:pt x="98" y="141"/>
                      <a:pt x="96" y="138"/>
                    </a:cubicBezTo>
                    <a:cubicBezTo>
                      <a:pt x="93" y="136"/>
                      <a:pt x="93" y="132"/>
                      <a:pt x="96" y="129"/>
                    </a:cubicBezTo>
                    <a:cubicBezTo>
                      <a:pt x="127" y="100"/>
                      <a:pt x="127" y="100"/>
                      <a:pt x="127" y="100"/>
                    </a:cubicBezTo>
                    <a:cubicBezTo>
                      <a:pt x="46" y="100"/>
                      <a:pt x="46" y="100"/>
                      <a:pt x="46" y="100"/>
                    </a:cubicBezTo>
                    <a:cubicBezTo>
                      <a:pt x="43" y="100"/>
                      <a:pt x="40" y="97"/>
                      <a:pt x="40" y="94"/>
                    </a:cubicBezTo>
                    <a:cubicBezTo>
                      <a:pt x="40" y="91"/>
                      <a:pt x="43" y="88"/>
                      <a:pt x="46" y="88"/>
                    </a:cubicBezTo>
                    <a:cubicBezTo>
                      <a:pt x="127" y="88"/>
                      <a:pt x="127" y="88"/>
                      <a:pt x="127" y="88"/>
                    </a:cubicBezTo>
                    <a:cubicBezTo>
                      <a:pt x="96" y="59"/>
                      <a:pt x="96" y="59"/>
                      <a:pt x="96" y="59"/>
                    </a:cubicBezTo>
                    <a:cubicBezTo>
                      <a:pt x="93" y="56"/>
                      <a:pt x="93" y="52"/>
                      <a:pt x="96" y="50"/>
                    </a:cubicBezTo>
                    <a:cubicBezTo>
                      <a:pt x="97" y="49"/>
                      <a:pt x="99" y="48"/>
                      <a:pt x="100" y="48"/>
                    </a:cubicBezTo>
                    <a:cubicBezTo>
                      <a:pt x="102" y="48"/>
                      <a:pt x="103" y="49"/>
                      <a:pt x="104" y="50"/>
                    </a:cubicBezTo>
                    <a:cubicBezTo>
                      <a:pt x="146" y="90"/>
                      <a:pt x="146" y="90"/>
                      <a:pt x="146" y="90"/>
                    </a:cubicBezTo>
                    <a:cubicBezTo>
                      <a:pt x="149" y="92"/>
                      <a:pt x="149" y="96"/>
                      <a:pt x="146" y="98"/>
                    </a:cubicBezTo>
                    <a:close/>
                  </a:path>
                </a:pathLst>
              </a:custGeom>
              <a:solidFill>
                <a:srgbClr val="1987A8"/>
              </a:solidFill>
              <a:ln w="6350" cap="flat" cmpd="sng" algn="ctr">
                <a:noFill/>
                <a:prstDash val="solid"/>
                <a:miter lim="800000"/>
                <a:headEnd/>
                <a:tailEnd/>
              </a:ln>
              <a:effectLst/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>
                <a:defPPr>
                  <a:defRPr lang="ru-RU"/>
                </a:defPPr>
                <a:lvl1pPr marL="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2800" b="0" i="0" u="none" strike="noStrike" kern="1200" cap="none" spc="0" normalizeH="0" baseline="0" noProof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Arial" panose="020B0604020202020204"/>
                  <a:ea typeface="+mn-ea"/>
                  <a:cs typeface="+mn-cs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607827" y="1698629"/>
                <a:ext cx="5850799" cy="1051985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IE" sz="2800" b="0" i="0" u="none" strike="noStrike" kern="0" cap="none" spc="0" normalizeH="0" baseline="0" noProof="0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Calibri" panose="020F0502020204030204" pitchFamily="34" charset="0"/>
                  </a:rPr>
                  <a:t>Contact the Teaching Council:</a:t>
                </a:r>
              </a:p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IE" sz="2800" b="0" i="0" u="none" strike="noStrike" kern="0" cap="none" spc="0" normalizeH="0" baseline="0" noProof="0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Calibri" panose="020F0502020204030204" pitchFamily="34" charset="0"/>
                  </a:rPr>
                  <a:t>conditions@teachingcouncil.ie</a:t>
                </a:r>
                <a:endParaRPr kumimoji="0" lang="en-IE" sz="2800" b="0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/>
                  <a:ea typeface="+mn-ea"/>
                  <a:cs typeface="+mn-cs"/>
                </a:endParaRPr>
              </a:p>
            </p:txBody>
          </p:sp>
        </p:grpSp>
        <p:grpSp>
          <p:nvGrpSpPr>
            <p:cNvPr id="9" name="Group 8"/>
            <p:cNvGrpSpPr/>
            <p:nvPr/>
          </p:nvGrpSpPr>
          <p:grpSpPr>
            <a:xfrm>
              <a:off x="86594" y="5295436"/>
              <a:ext cx="5757467" cy="877115"/>
              <a:chOff x="87036" y="5544166"/>
              <a:chExt cx="5568183" cy="1645760"/>
            </a:xfrm>
          </p:grpSpPr>
          <p:sp>
            <p:nvSpPr>
              <p:cNvPr id="15" name="Icon  5"/>
              <p:cNvSpPr>
                <a:spLocks noChangeAspect="1" noEditPoints="1"/>
              </p:cNvSpPr>
              <p:nvPr>
                <p:custDataLst>
                  <p:tags r:id="rId2"/>
                </p:custDataLst>
              </p:nvPr>
            </p:nvSpPr>
            <p:spPr bwMode="auto">
              <a:xfrm>
                <a:off x="87036" y="5650140"/>
                <a:ext cx="395112" cy="852625"/>
              </a:xfrm>
              <a:custGeom>
                <a:avLst/>
                <a:gdLst>
                  <a:gd name="T0" fmla="*/ 94 w 188"/>
                  <a:gd name="T1" fmla="*/ 0 h 188"/>
                  <a:gd name="T2" fmla="*/ 0 w 188"/>
                  <a:gd name="T3" fmla="*/ 94 h 188"/>
                  <a:gd name="T4" fmla="*/ 94 w 188"/>
                  <a:gd name="T5" fmla="*/ 188 h 188"/>
                  <a:gd name="T6" fmla="*/ 188 w 188"/>
                  <a:gd name="T7" fmla="*/ 94 h 188"/>
                  <a:gd name="T8" fmla="*/ 94 w 188"/>
                  <a:gd name="T9" fmla="*/ 0 h 188"/>
                  <a:gd name="T10" fmla="*/ 146 w 188"/>
                  <a:gd name="T11" fmla="*/ 98 h 188"/>
                  <a:gd name="T12" fmla="*/ 104 w 188"/>
                  <a:gd name="T13" fmla="*/ 138 h 188"/>
                  <a:gd name="T14" fmla="*/ 96 w 188"/>
                  <a:gd name="T15" fmla="*/ 138 h 188"/>
                  <a:gd name="T16" fmla="*/ 96 w 188"/>
                  <a:gd name="T17" fmla="*/ 129 h 188"/>
                  <a:gd name="T18" fmla="*/ 127 w 188"/>
                  <a:gd name="T19" fmla="*/ 100 h 188"/>
                  <a:gd name="T20" fmla="*/ 46 w 188"/>
                  <a:gd name="T21" fmla="*/ 100 h 188"/>
                  <a:gd name="T22" fmla="*/ 40 w 188"/>
                  <a:gd name="T23" fmla="*/ 94 h 188"/>
                  <a:gd name="T24" fmla="*/ 46 w 188"/>
                  <a:gd name="T25" fmla="*/ 88 h 188"/>
                  <a:gd name="T26" fmla="*/ 127 w 188"/>
                  <a:gd name="T27" fmla="*/ 88 h 188"/>
                  <a:gd name="T28" fmla="*/ 96 w 188"/>
                  <a:gd name="T29" fmla="*/ 59 h 188"/>
                  <a:gd name="T30" fmla="*/ 96 w 188"/>
                  <a:gd name="T31" fmla="*/ 50 h 188"/>
                  <a:gd name="T32" fmla="*/ 100 w 188"/>
                  <a:gd name="T33" fmla="*/ 48 h 188"/>
                  <a:gd name="T34" fmla="*/ 104 w 188"/>
                  <a:gd name="T35" fmla="*/ 50 h 188"/>
                  <a:gd name="T36" fmla="*/ 146 w 188"/>
                  <a:gd name="T37" fmla="*/ 90 h 188"/>
                  <a:gd name="T38" fmla="*/ 146 w 188"/>
                  <a:gd name="T39" fmla="*/ 98 h 18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</a:cxnLst>
                <a:rect l="0" t="0" r="r" b="b"/>
                <a:pathLst>
                  <a:path w="188" h="188">
                    <a:moveTo>
                      <a:pt x="94" y="0"/>
                    </a:moveTo>
                    <a:cubicBezTo>
                      <a:pt x="43" y="0"/>
                      <a:pt x="0" y="43"/>
                      <a:pt x="0" y="94"/>
                    </a:cubicBezTo>
                    <a:cubicBezTo>
                      <a:pt x="0" y="146"/>
                      <a:pt x="42" y="188"/>
                      <a:pt x="94" y="188"/>
                    </a:cubicBezTo>
                    <a:cubicBezTo>
                      <a:pt x="145" y="188"/>
                      <a:pt x="188" y="145"/>
                      <a:pt x="188" y="94"/>
                    </a:cubicBezTo>
                    <a:cubicBezTo>
                      <a:pt x="188" y="42"/>
                      <a:pt x="146" y="0"/>
                      <a:pt x="94" y="0"/>
                    </a:cubicBezTo>
                    <a:close/>
                    <a:moveTo>
                      <a:pt x="146" y="98"/>
                    </a:moveTo>
                    <a:cubicBezTo>
                      <a:pt x="104" y="138"/>
                      <a:pt x="104" y="138"/>
                      <a:pt x="104" y="138"/>
                    </a:cubicBezTo>
                    <a:cubicBezTo>
                      <a:pt x="102" y="140"/>
                      <a:pt x="98" y="141"/>
                      <a:pt x="96" y="138"/>
                    </a:cubicBezTo>
                    <a:cubicBezTo>
                      <a:pt x="93" y="136"/>
                      <a:pt x="93" y="132"/>
                      <a:pt x="96" y="129"/>
                    </a:cubicBezTo>
                    <a:cubicBezTo>
                      <a:pt x="127" y="100"/>
                      <a:pt x="127" y="100"/>
                      <a:pt x="127" y="100"/>
                    </a:cubicBezTo>
                    <a:cubicBezTo>
                      <a:pt x="46" y="100"/>
                      <a:pt x="46" y="100"/>
                      <a:pt x="46" y="100"/>
                    </a:cubicBezTo>
                    <a:cubicBezTo>
                      <a:pt x="43" y="100"/>
                      <a:pt x="40" y="97"/>
                      <a:pt x="40" y="94"/>
                    </a:cubicBezTo>
                    <a:cubicBezTo>
                      <a:pt x="40" y="91"/>
                      <a:pt x="43" y="88"/>
                      <a:pt x="46" y="88"/>
                    </a:cubicBezTo>
                    <a:cubicBezTo>
                      <a:pt x="127" y="88"/>
                      <a:pt x="127" y="88"/>
                      <a:pt x="127" y="88"/>
                    </a:cubicBezTo>
                    <a:cubicBezTo>
                      <a:pt x="96" y="59"/>
                      <a:pt x="96" y="59"/>
                      <a:pt x="96" y="59"/>
                    </a:cubicBezTo>
                    <a:cubicBezTo>
                      <a:pt x="93" y="56"/>
                      <a:pt x="93" y="52"/>
                      <a:pt x="96" y="50"/>
                    </a:cubicBezTo>
                    <a:cubicBezTo>
                      <a:pt x="97" y="49"/>
                      <a:pt x="99" y="48"/>
                      <a:pt x="100" y="48"/>
                    </a:cubicBezTo>
                    <a:cubicBezTo>
                      <a:pt x="102" y="48"/>
                      <a:pt x="103" y="49"/>
                      <a:pt x="104" y="50"/>
                    </a:cubicBezTo>
                    <a:cubicBezTo>
                      <a:pt x="146" y="90"/>
                      <a:pt x="146" y="90"/>
                      <a:pt x="146" y="90"/>
                    </a:cubicBezTo>
                    <a:cubicBezTo>
                      <a:pt x="149" y="92"/>
                      <a:pt x="149" y="96"/>
                      <a:pt x="146" y="98"/>
                    </a:cubicBezTo>
                    <a:close/>
                  </a:path>
                </a:pathLst>
              </a:custGeom>
              <a:solidFill>
                <a:srgbClr val="1987A8"/>
              </a:solidFill>
              <a:ln w="6350" cap="flat" cmpd="sng" algn="ctr">
                <a:noFill/>
                <a:prstDash val="solid"/>
                <a:miter lim="800000"/>
                <a:headEnd/>
                <a:tailEnd/>
              </a:ln>
              <a:effectLst/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>
                <a:defPPr>
                  <a:defRPr lang="ru-RU"/>
                </a:defPPr>
                <a:lvl1pPr marL="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2800" b="0" i="0" u="none" strike="noStrike" kern="1200" cap="none" spc="0" normalizeH="0" baseline="0" noProof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Arial" panose="020B0604020202020204"/>
                  <a:ea typeface="+mn-ea"/>
                  <a:cs typeface="+mn-cs"/>
                </a:endParaRPr>
              </a:p>
            </p:txBody>
          </p:sp>
          <p:sp>
            <p:nvSpPr>
              <p:cNvPr id="16" name="TextBox 15"/>
              <p:cNvSpPr txBox="1"/>
              <p:nvPr/>
            </p:nvSpPr>
            <p:spPr>
              <a:xfrm>
                <a:off x="591133" y="5544166"/>
                <a:ext cx="5064086" cy="1645760"/>
              </a:xfrm>
              <a:prstGeom prst="rect">
                <a:avLst/>
              </a:prstGeom>
              <a:noFill/>
            </p:spPr>
            <p:txBody>
              <a:bodyPr wrap="square" lIns="91440" tIns="45720" rIns="91440" bIns="45720" rtlCol="0" anchor="t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IE" sz="2800" b="0" i="0" u="none" strike="noStrike" kern="0" cap="none" spc="0" normalizeH="0" baseline="0" noProof="0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Calibri"/>
                  </a:rPr>
                  <a:t>Your local Education Support Centre:</a:t>
                </a:r>
                <a:endParaRPr lang="en-IE" sz="2800" b="0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/>
                  <a:cs typeface="Calibri"/>
                </a:endParaRPr>
              </a:p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IE" sz="2800" b="0" i="0" u="none" strike="noStrike" kern="0" cap="none" spc="0" normalizeH="0" baseline="0" noProof="0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Calibri"/>
                  </a:rPr>
                  <a:t>www.esci.ie  </a:t>
                </a:r>
                <a:endParaRPr kumimoji="0" lang="en-IE" sz="2800" b="0" i="0" u="none" strike="noStrike" kern="0" cap="none" spc="0" normalizeH="0" baseline="0" noProof="0">
                  <a:ln>
                    <a:noFill/>
                  </a:ln>
                  <a:solidFill>
                    <a:srgbClr val="002060"/>
                  </a:solidFill>
                  <a:effectLst/>
                  <a:uLnTx/>
                  <a:uFillTx/>
                  <a:latin typeface="Arial" panose="020B0604020202020204"/>
                  <a:ea typeface="+mn-ea"/>
                  <a:cs typeface="Calibri" panose="020F0502020204030204" pitchFamily="34" charset="0"/>
                </a:endParaRPr>
              </a:p>
            </p:txBody>
          </p:sp>
        </p:grpSp>
        <p:grpSp>
          <p:nvGrpSpPr>
            <p:cNvPr id="10" name="Group 9"/>
            <p:cNvGrpSpPr/>
            <p:nvPr/>
          </p:nvGrpSpPr>
          <p:grpSpPr>
            <a:xfrm>
              <a:off x="100025" y="1115607"/>
              <a:ext cx="6452992" cy="877115"/>
              <a:chOff x="100025" y="1433994"/>
              <a:chExt cx="6301950" cy="1149773"/>
            </a:xfrm>
          </p:grpSpPr>
          <p:sp>
            <p:nvSpPr>
              <p:cNvPr id="12" name="Icon  3"/>
              <p:cNvSpPr>
                <a:spLocks noChangeAspect="1" noEditPoints="1"/>
              </p:cNvSpPr>
              <p:nvPr>
                <p:custDataLst>
                  <p:tags r:id="rId1"/>
                </p:custDataLst>
              </p:nvPr>
            </p:nvSpPr>
            <p:spPr bwMode="auto">
              <a:xfrm>
                <a:off x="100025" y="1518058"/>
                <a:ext cx="385864" cy="603354"/>
              </a:xfrm>
              <a:custGeom>
                <a:avLst/>
                <a:gdLst>
                  <a:gd name="T0" fmla="*/ 94 w 188"/>
                  <a:gd name="T1" fmla="*/ 0 h 188"/>
                  <a:gd name="T2" fmla="*/ 0 w 188"/>
                  <a:gd name="T3" fmla="*/ 94 h 188"/>
                  <a:gd name="T4" fmla="*/ 94 w 188"/>
                  <a:gd name="T5" fmla="*/ 188 h 188"/>
                  <a:gd name="T6" fmla="*/ 188 w 188"/>
                  <a:gd name="T7" fmla="*/ 94 h 188"/>
                  <a:gd name="T8" fmla="*/ 94 w 188"/>
                  <a:gd name="T9" fmla="*/ 0 h 188"/>
                  <a:gd name="T10" fmla="*/ 146 w 188"/>
                  <a:gd name="T11" fmla="*/ 98 h 188"/>
                  <a:gd name="T12" fmla="*/ 104 w 188"/>
                  <a:gd name="T13" fmla="*/ 138 h 188"/>
                  <a:gd name="T14" fmla="*/ 96 w 188"/>
                  <a:gd name="T15" fmla="*/ 138 h 188"/>
                  <a:gd name="T16" fmla="*/ 96 w 188"/>
                  <a:gd name="T17" fmla="*/ 129 h 188"/>
                  <a:gd name="T18" fmla="*/ 127 w 188"/>
                  <a:gd name="T19" fmla="*/ 100 h 188"/>
                  <a:gd name="T20" fmla="*/ 46 w 188"/>
                  <a:gd name="T21" fmla="*/ 100 h 188"/>
                  <a:gd name="T22" fmla="*/ 40 w 188"/>
                  <a:gd name="T23" fmla="*/ 94 h 188"/>
                  <a:gd name="T24" fmla="*/ 46 w 188"/>
                  <a:gd name="T25" fmla="*/ 88 h 188"/>
                  <a:gd name="T26" fmla="*/ 127 w 188"/>
                  <a:gd name="T27" fmla="*/ 88 h 188"/>
                  <a:gd name="T28" fmla="*/ 96 w 188"/>
                  <a:gd name="T29" fmla="*/ 59 h 188"/>
                  <a:gd name="T30" fmla="*/ 96 w 188"/>
                  <a:gd name="T31" fmla="*/ 50 h 188"/>
                  <a:gd name="T32" fmla="*/ 100 w 188"/>
                  <a:gd name="T33" fmla="*/ 48 h 188"/>
                  <a:gd name="T34" fmla="*/ 104 w 188"/>
                  <a:gd name="T35" fmla="*/ 50 h 188"/>
                  <a:gd name="T36" fmla="*/ 146 w 188"/>
                  <a:gd name="T37" fmla="*/ 90 h 188"/>
                  <a:gd name="T38" fmla="*/ 146 w 188"/>
                  <a:gd name="T39" fmla="*/ 98 h 18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</a:cxnLst>
                <a:rect l="0" t="0" r="r" b="b"/>
                <a:pathLst>
                  <a:path w="188" h="188">
                    <a:moveTo>
                      <a:pt x="94" y="0"/>
                    </a:moveTo>
                    <a:cubicBezTo>
                      <a:pt x="43" y="0"/>
                      <a:pt x="0" y="43"/>
                      <a:pt x="0" y="94"/>
                    </a:cubicBezTo>
                    <a:cubicBezTo>
                      <a:pt x="0" y="146"/>
                      <a:pt x="42" y="188"/>
                      <a:pt x="94" y="188"/>
                    </a:cubicBezTo>
                    <a:cubicBezTo>
                      <a:pt x="145" y="188"/>
                      <a:pt x="188" y="145"/>
                      <a:pt x="188" y="94"/>
                    </a:cubicBezTo>
                    <a:cubicBezTo>
                      <a:pt x="188" y="42"/>
                      <a:pt x="146" y="0"/>
                      <a:pt x="94" y="0"/>
                    </a:cubicBezTo>
                    <a:close/>
                    <a:moveTo>
                      <a:pt x="146" y="98"/>
                    </a:moveTo>
                    <a:cubicBezTo>
                      <a:pt x="104" y="138"/>
                      <a:pt x="104" y="138"/>
                      <a:pt x="104" y="138"/>
                    </a:cubicBezTo>
                    <a:cubicBezTo>
                      <a:pt x="102" y="140"/>
                      <a:pt x="98" y="141"/>
                      <a:pt x="96" y="138"/>
                    </a:cubicBezTo>
                    <a:cubicBezTo>
                      <a:pt x="93" y="136"/>
                      <a:pt x="93" y="132"/>
                      <a:pt x="96" y="129"/>
                    </a:cubicBezTo>
                    <a:cubicBezTo>
                      <a:pt x="127" y="100"/>
                      <a:pt x="127" y="100"/>
                      <a:pt x="127" y="100"/>
                    </a:cubicBezTo>
                    <a:cubicBezTo>
                      <a:pt x="46" y="100"/>
                      <a:pt x="46" y="100"/>
                      <a:pt x="46" y="100"/>
                    </a:cubicBezTo>
                    <a:cubicBezTo>
                      <a:pt x="43" y="100"/>
                      <a:pt x="40" y="97"/>
                      <a:pt x="40" y="94"/>
                    </a:cubicBezTo>
                    <a:cubicBezTo>
                      <a:pt x="40" y="91"/>
                      <a:pt x="43" y="88"/>
                      <a:pt x="46" y="88"/>
                    </a:cubicBezTo>
                    <a:cubicBezTo>
                      <a:pt x="127" y="88"/>
                      <a:pt x="127" y="88"/>
                      <a:pt x="127" y="88"/>
                    </a:cubicBezTo>
                    <a:cubicBezTo>
                      <a:pt x="96" y="59"/>
                      <a:pt x="96" y="59"/>
                      <a:pt x="96" y="59"/>
                    </a:cubicBezTo>
                    <a:cubicBezTo>
                      <a:pt x="93" y="56"/>
                      <a:pt x="93" y="52"/>
                      <a:pt x="96" y="50"/>
                    </a:cubicBezTo>
                    <a:cubicBezTo>
                      <a:pt x="97" y="49"/>
                      <a:pt x="99" y="48"/>
                      <a:pt x="100" y="48"/>
                    </a:cubicBezTo>
                    <a:cubicBezTo>
                      <a:pt x="102" y="48"/>
                      <a:pt x="103" y="49"/>
                      <a:pt x="104" y="50"/>
                    </a:cubicBezTo>
                    <a:cubicBezTo>
                      <a:pt x="146" y="90"/>
                      <a:pt x="146" y="90"/>
                      <a:pt x="146" y="90"/>
                    </a:cubicBezTo>
                    <a:cubicBezTo>
                      <a:pt x="149" y="92"/>
                      <a:pt x="149" y="96"/>
                      <a:pt x="146" y="98"/>
                    </a:cubicBezTo>
                    <a:close/>
                  </a:path>
                </a:pathLst>
              </a:custGeom>
              <a:solidFill>
                <a:srgbClr val="1987A8"/>
              </a:solidFill>
              <a:ln w="6350" cap="flat" cmpd="sng" algn="ctr">
                <a:noFill/>
                <a:prstDash val="solid"/>
                <a:miter lim="800000"/>
                <a:headEnd/>
                <a:tailEnd/>
              </a:ln>
              <a:effectLst/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>
                <a:defPPr>
                  <a:defRPr lang="ru-RU"/>
                </a:defPPr>
                <a:lvl1pPr marL="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ru-RU" sz="2800" b="0" i="0" u="none" strike="noStrike" kern="1200" cap="none" spc="0" normalizeH="0" baseline="0" noProof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Arial" panose="020B0604020202020204"/>
                  <a:ea typeface="+mn-ea"/>
                  <a:cs typeface="+mn-cs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595943" y="1433994"/>
                <a:ext cx="5806032" cy="1149773"/>
              </a:xfrm>
              <a:prstGeom prst="rect">
                <a:avLst/>
              </a:prstGeom>
            </p:spPr>
            <p:txBody>
              <a:bodyPr wrap="square" lIns="91440" tIns="45720" rIns="91440" bIns="45720" anchor="t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IE" sz="2800" b="0" i="0" u="none" strike="noStrike" kern="0" cap="none" spc="0" normalizeH="0" baseline="0" noProof="0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Calibri"/>
                  </a:rPr>
                  <a:t>The </a:t>
                </a:r>
                <a:r>
                  <a:rPr kumimoji="0" lang="en-IE" sz="2800" b="0" i="0" u="none" strike="noStrike" kern="0" cap="none" spc="0" normalizeH="0" baseline="0" noProof="0" err="1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Calibri"/>
                  </a:rPr>
                  <a:t>Droichead</a:t>
                </a:r>
                <a:r>
                  <a:rPr kumimoji="0" lang="en-IE" sz="2800" b="0" i="0" u="none" strike="noStrike" kern="0" cap="none" spc="0" normalizeH="0" baseline="0" noProof="0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Calibri"/>
                  </a:rPr>
                  <a:t> Induction Division</a:t>
                </a:r>
                <a:r>
                  <a:rPr kumimoji="0" lang="en-US" sz="1800" b="0" i="0" u="none" strike="noStrike" kern="1200" cap="none" spc="0" normalizeH="0" baseline="0" noProof="0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+mn-cs"/>
                  </a:rPr>
                  <a:t> </a:t>
                </a:r>
              </a:p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kumimoji="0" lang="en-IE" sz="2800" b="0" i="0" u="none" strike="noStrike" kern="0" cap="none" spc="0" normalizeH="0" baseline="0" noProof="0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Calibri"/>
                  </a:rPr>
                  <a:t>School Support Service:</a:t>
                </a:r>
                <a:r>
                  <a:rPr kumimoji="0" lang="en-IE" sz="1800" b="0" i="0" u="none" strike="noStrike" kern="1200" cap="none" spc="0" normalizeH="0" baseline="0" noProof="0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+mn-cs"/>
                  </a:rPr>
                  <a:t> </a:t>
                </a:r>
                <a:r>
                  <a:rPr kumimoji="0" lang="en-IE" sz="2800" b="0" i="0" u="none" strike="noStrike" kern="0" cap="none" spc="0" normalizeH="0" baseline="0" noProof="0">
                    <a:ln>
                      <a:noFill/>
                    </a:ln>
                    <a:solidFill>
                      <a:srgbClr val="002060"/>
                    </a:solidFill>
                    <a:effectLst/>
                    <a:uLnTx/>
                    <a:uFillTx/>
                    <a:latin typeface="Arial" panose="020B0604020202020204"/>
                    <a:ea typeface="+mn-ea"/>
                    <a:cs typeface="Calibri"/>
                  </a:rPr>
                  <a:t>www.oide.ie/droichead </a:t>
                </a:r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544830633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217204E-885A-559A-B30E-8CFB143E7B4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6395" y="3730429"/>
            <a:ext cx="11919209" cy="2619571"/>
          </a:xfrm>
        </p:spPr>
        <p:txBody>
          <a:bodyPr>
            <a:normAutofit fontScale="90000"/>
          </a:bodyPr>
          <a:lstStyle/>
          <a:p>
            <a:pPr algn="ctr">
              <a:lnSpc>
                <a:spcPct val="150000"/>
              </a:lnSpc>
            </a:pPr>
            <a:br>
              <a:rPr lang="en-US" sz="4400" b="1">
                <a:cs typeface="Calibri" panose="020F0502020204030204" pitchFamily="34" charset="0"/>
              </a:rPr>
            </a:br>
            <a:br>
              <a:rPr lang="en-IE" sz="4900" b="1"/>
            </a:br>
            <a:endParaRPr lang="en-IE" sz="4900" b="1"/>
          </a:p>
        </p:txBody>
      </p:sp>
      <p:sp>
        <p:nvSpPr>
          <p:cNvPr id="4" name="Oval 3"/>
          <p:cNvSpPr/>
          <p:nvPr/>
        </p:nvSpPr>
        <p:spPr>
          <a:xfrm>
            <a:off x="8095544" y="279400"/>
            <a:ext cx="3951394" cy="2623256"/>
          </a:xfrm>
          <a:prstGeom prst="ellipse">
            <a:avLst/>
          </a:prstGeom>
          <a:blipFill>
            <a:blip r:embed="rId3"/>
            <a:stretch>
              <a:fillRect/>
            </a:stretch>
          </a:blipFill>
          <a:ln w="57150">
            <a:solidFill>
              <a:srgbClr val="F19B3B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5" name="Text Placeholder 2">
            <a:extLst>
              <a:ext uri="{FF2B5EF4-FFF2-40B4-BE49-F238E27FC236}">
                <a16:creationId xmlns:a16="http://schemas.microsoft.com/office/drawing/2014/main" id="{5ED97AE7-1F4A-12D8-1748-61B5B6ED2815}"/>
              </a:ext>
            </a:extLst>
          </p:cNvPr>
          <p:cNvSpPr>
            <a:spLocks noGrp="1"/>
          </p:cNvSpPr>
          <p:nvPr>
            <p:ph type="body" sz="half" idx="4294967295"/>
          </p:nvPr>
        </p:nvSpPr>
        <p:spPr>
          <a:xfrm>
            <a:off x="1305441" y="2586743"/>
            <a:ext cx="9595228" cy="1999369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pPr marL="0" indent="0">
              <a:buNone/>
            </a:pPr>
            <a:endParaRPr lang="en-US" sz="3600">
              <a:solidFill>
                <a:schemeClr val="bg1"/>
              </a:solidFill>
              <a:latin typeface="+mj-lt"/>
              <a:cs typeface="Calibri" panose="020F0502020204030204" pitchFamily="34" charset="0"/>
            </a:endParaRPr>
          </a:p>
          <a:p>
            <a:pPr marL="0" indent="0">
              <a:buNone/>
            </a:pPr>
            <a:r>
              <a:rPr lang="ga-IE" sz="3200">
                <a:solidFill>
                  <a:schemeClr val="bg1"/>
                </a:solidFill>
                <a:latin typeface="Arial"/>
                <a:cs typeface="Arial"/>
              </a:rPr>
              <a:t>Cuimhnigh</a:t>
            </a:r>
            <a:r>
              <a:rPr lang="en-US" sz="3200">
                <a:solidFill>
                  <a:schemeClr val="bg1"/>
                </a:solidFill>
                <a:latin typeface="Arial"/>
                <a:cs typeface="Arial"/>
              </a:rPr>
              <a:t>: </a:t>
            </a:r>
            <a:r>
              <a:rPr lang="ga-IE" sz="3200" i="1">
                <a:solidFill>
                  <a:schemeClr val="bg1"/>
                </a:solidFill>
                <a:latin typeface="Arial"/>
                <a:cs typeface="Arial"/>
              </a:rPr>
              <a:t>Comhartha nirt é tacaíocht a iarraidh</a:t>
            </a:r>
            <a:endParaRPr lang="en-US" sz="3200" i="1">
              <a:solidFill>
                <a:schemeClr val="bg1"/>
              </a:solidFill>
              <a:latin typeface="Arial"/>
              <a:cs typeface="Arial"/>
            </a:endParaRPr>
          </a:p>
          <a:p>
            <a:pPr marL="0" indent="0">
              <a:buNone/>
            </a:pPr>
            <a:r>
              <a:rPr lang="en-US" sz="3200">
                <a:solidFill>
                  <a:schemeClr val="bg1"/>
                </a:solidFill>
                <a:latin typeface="+mj-lt"/>
                <a:cs typeface="Arial"/>
              </a:rPr>
              <a:t>Remember: </a:t>
            </a:r>
            <a:r>
              <a:rPr lang="en-US" sz="3200" i="1">
                <a:solidFill>
                  <a:schemeClr val="bg1"/>
                </a:solidFill>
                <a:latin typeface="+mj-lt"/>
                <a:cs typeface="Arial"/>
              </a:rPr>
              <a:t>To ask for support is a sign of strength</a:t>
            </a:r>
            <a:endParaRPr lang="ru-RU" sz="3200" i="1">
              <a:solidFill>
                <a:schemeClr val="bg1"/>
              </a:solidFill>
              <a:latin typeface="+mj-lt"/>
              <a:cs typeface="Arial"/>
            </a:endParaRPr>
          </a:p>
          <a:p>
            <a:pPr algn="ctr"/>
            <a:endParaRPr lang="en-IE" sz="3200" b="1">
              <a:solidFill>
                <a:schemeClr val="bg1"/>
              </a:solidFill>
              <a:latin typeface="+mj-lt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C904B78E-5E5A-1796-837D-5A1E30720958}"/>
              </a:ext>
            </a:extLst>
          </p:cNvPr>
          <p:cNvSpPr txBox="1"/>
          <p:nvPr/>
        </p:nvSpPr>
        <p:spPr>
          <a:xfrm>
            <a:off x="4543777" y="2257777"/>
            <a:ext cx="3104444" cy="646331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 sz="3600" err="1">
                <a:solidFill>
                  <a:schemeClr val="bg1"/>
                </a:solidFill>
                <a:cs typeface="Arial"/>
              </a:rPr>
              <a:t>Ár</a:t>
            </a:r>
            <a:r>
              <a:rPr lang="en-US" sz="3600">
                <a:solidFill>
                  <a:schemeClr val="bg1"/>
                </a:solidFill>
                <a:cs typeface="Arial"/>
              </a:rPr>
              <a:t> </a:t>
            </a:r>
            <a:r>
              <a:rPr lang="en-US" sz="3600" err="1">
                <a:solidFill>
                  <a:schemeClr val="bg1"/>
                </a:solidFill>
                <a:cs typeface="Arial"/>
              </a:rPr>
              <a:t>mBuíochas</a:t>
            </a:r>
            <a:endParaRPr lang="en-US" err="1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60186833"/>
      </p:ext>
    </p:extLst>
  </p:cSld>
  <p:clrMapOvr>
    <a:masterClrMapping/>
  </p:clrMapOvr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ONTENTLIB_ASSET_META" val="{&quot;ai&quot;:&quot;KnGU7FCmX9rKKhK1X561OQ&quot;,&quot;gi&quot;:&quot;FGqgo8LJlWW1vXT3-lNxyg&quot;,&quot;ti&quot;:&quot;ui_elements&quot;,&quot;vs&quot;:{&quot;f&quot;:[335],&quot;i&quot;:{&quot;d&quot;:&quot;KnGU7FCmX9rKKhK1X561OQ&quot;,&quot;p&quot;:true}}}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ONTENTLIB_ASSET_META" val="{&quot;ai&quot;:&quot;KnGU7FCmX9rKKhK1X561OQ&quot;,&quot;gi&quot;:&quot;FGqgo8LJlWW1vXT3-lNxyg&quot;,&quot;ti&quot;:&quot;ui_elements&quot;,&quot;vs&quot;:{&quot;f&quot;:[335],&quot;i&quot;:{&quot;d&quot;:&quot;KnGU7FCmX9rKKhK1X561OQ&quot;,&quot;p&quot;:true}}}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ONTENTLIB_ASSET_META" val="{&quot;ai&quot;:&quot;KnGU7FCmX9rKKhK1X561OQ&quot;,&quot;gi&quot;:&quot;FGqgo8LJlWW1vXT3-lNxyg&quot;,&quot;ti&quot;:&quot;ui_elements&quot;,&quot;vs&quot;:{&quot;f&quot;:[335],&quot;i&quot;:{&quot;d&quot;:&quot;KnGU7FCmX9rKKhK1X561OQ&quot;,&quot;p&quot;:true}}}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ONTENTLIB_ASSET_META" val="{&quot;ai&quot;:&quot;KnGU7FCmX9rKKhK1X561OQ&quot;,&quot;gi&quot;:&quot;FGqgo8LJlWW1vXT3-lNxyg&quot;,&quot;ti&quot;:&quot;ui_elements&quot;,&quot;vs&quot;:{&quot;f&quot;:[335],&quot;i&quot;:{&quot;d&quot;:&quot;KnGU7FCmX9rKKhK1X561OQ&quot;,&quot;p&quot;:true}}}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ONTENTLIB_ASSET_META" val="{&quot;ai&quot;:&quot;KnGU7FCmX9rKKhK1X561OQ&quot;,&quot;gi&quot;:&quot;FGqgo8LJlWW1vXT3-lNxyg&quot;,&quot;ti&quot;:&quot;ui_elements&quot;,&quot;vs&quot;:{&quot;f&quot;:[335],&quot;i&quot;:{&quot;d&quot;:&quot;KnGU7FCmX9rKKhK1X561OQ&quot;,&quot;p&quot;:true}}}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ONTENTLIB_ASSET_META" val="{&quot;ai&quot;:&quot;KnGU7FCmX9rKKhK1X561OQ&quot;,&quot;gi&quot;:&quot;FGqgo8LJlWW1vXT3-lNxyg&quot;,&quot;ti&quot;:&quot;ui_elements&quot;,&quot;vs&quot;:{&quot;f&quot;:[335],&quot;i&quot;:{&quot;d&quot;:&quot;KnGU7FCmX9rKKhK1X561OQ&quot;,&quot;p&quot;:true}}}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ONTENTLIB_ASSET_META" val="{&quot;ai&quot;:&quot;KnGU7FCmX9rKKhK1X561OQ&quot;,&quot;gi&quot;:&quot;FGqgo8LJlWW1vXT3-lNxyg&quot;,&quot;ti&quot;:&quot;ui_elements&quot;,&quot;vs&quot;:{&quot;f&quot;:[335],&quot;i&quot;:{&quot;d&quot;:&quot;KnGU7FCmX9rKKhK1X561OQ&quot;,&quot;p&quot;:true}}}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5.3|25.4|10.6|20.8|16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RTICULATE_SLIDE_THUMBNAIL_REFRESH" val="1"/>
  <p:tag name="TIMING" val="|5.5|4.8|17.8|0.8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RTICULATE_SLIDE_THUMBNAIL_REFRESH" val="1"/>
  <p:tag name="TIMING" val="|5.5|4.8|17.8|0.8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RTICULATE_SLIDE_THUMBNAIL_REFRESH" val="1"/>
  <p:tag name="TIMING" val="|4|3|5.6|5.7|3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ONTENTLIB_ASSET_META" val="{&quot;ai&quot;:&quot;KnGU7FCmX9rKKhK1X561OQ&quot;,&quot;gi&quot;:&quot;FGqgo8LJlWW1vXT3-lNxyg&quot;,&quot;ti&quot;:&quot;ui_elements&quot;,&quot;vs&quot;:{&quot;f&quot;:[335],&quot;i&quot;:{&quot;d&quot;:&quot;KnGU7FCmX9rKKhK1X561OQ&quot;,&quot;p&quot;:true}}}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ONTENTLIB_ASSET_META" val="{&quot;ai&quot;:&quot;KnGU7FCmX9rKKhK1X561OQ&quot;,&quot;gi&quot;:&quot;FGqgo8LJlWW1vXT3-lNxyg&quot;,&quot;ti&quot;:&quot;ui_elements&quot;,&quot;vs&quot;:{&quot;f&quot;:[335],&quot;i&quot;:{&quot;d&quot;:&quot;KnGU7FCmX9rKKhK1X561OQ&quot;,&quot;p&quot;:true}}}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ONTENTLIB_ASSET_META" val="{&quot;ai&quot;:&quot;KnGU7FCmX9rKKhK1X561OQ&quot;,&quot;gi&quot;:&quot;FGqgo8LJlWW1vXT3-lNxyg&quot;,&quot;ti&quot;:&quot;ui_elements&quot;,&quot;vs&quot;:{&quot;f&quot;:[335],&quot;i&quot;:{&quot;d&quot;:&quot;KnGU7FCmX9rKKhK1X561OQ&quot;,&quot;p&quot;:true}}}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ONTENTLIB_ASSET_META" val="{&quot;ai&quot;:&quot;KnGU7FCmX9rKKhK1X561OQ&quot;,&quot;gi&quot;:&quot;FGqgo8LJlWW1vXT3-lNxyg&quot;,&quot;ti&quot;:&quot;ui_elements&quot;,&quot;vs&quot;:{&quot;f&quot;:[335],&quot;i&quot;:{&quot;d&quot;:&quot;KnGU7FCmX9rKKhK1X561OQ&quot;,&quot;p&quot;:true}}}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RTICULATE_SLIDE_THUMBNAIL_REFRESH" val="1"/>
  <p:tag name="TIMING" val="|4|3|5.6|5.7|3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ONTENTLIB_ASSET_META" val="{&quot;ai&quot;:&quot;KnGU7FCmX9rKKhK1X561OQ&quot;,&quot;gi&quot;:&quot;FGqgo8LJlWW1vXT3-lNxyg&quot;,&quot;ti&quot;:&quot;ui_elements&quot;,&quot;vs&quot;:{&quot;f&quot;:[335],&quot;i&quot;:{&quot;d&quot;:&quot;KnGU7FCmX9rKKhK1X561OQ&quot;,&quot;p&quot;:true}}}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ONTENTLIB_ASSET_META" val="{&quot;ai&quot;:&quot;KnGU7FCmX9rKKhK1X561OQ&quot;,&quot;gi&quot;:&quot;FGqgo8LJlWW1vXT3-lNxyg&quot;,&quot;ti&quot;:&quot;ui_elements&quot;,&quot;vs&quot;:{&quot;f&quot;:[335],&quot;i&quot;:{&quot;d&quot;:&quot;KnGU7FCmX9rKKhK1X561OQ&quot;,&quot;p&quot;:true}}}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ONTENTLIB_ASSET_META" val="{&quot;ai&quot;:&quot;KnGU7FCmX9rKKhK1X561OQ&quot;,&quot;gi&quot;:&quot;FGqgo8LJlWW1vXT3-lNxyg&quot;,&quot;ti&quot;:&quot;ui_elements&quot;,&quot;vs&quot;:{&quot;f&quot;:[335],&quot;i&quot;:{&quot;d&quot;:&quot;KnGU7FCmX9rKKhK1X561OQ&quot;,&quot;p&quot;:true}}}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ONTENTLIB_ASSET_META" val="{&quot;ai&quot;:&quot;KnGU7FCmX9rKKhK1X561OQ&quot;,&quot;gi&quot;:&quot;FGqgo8LJlWW1vXT3-lNxyg&quot;,&quot;ti&quot;:&quot;ui_elements&quot;,&quot;vs&quot;:{&quot;f&quot;:[335],&quot;i&quot;:{&quot;d&quot;:&quot;KnGU7FCmX9rKKhK1X561OQ&quot;,&quot;p&quot;:true}}}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RTICULATE_SLIDE_THUMBNAIL_REFRESH" val="1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RTICULATE_SLIDE_THUMBNAIL_REFRESH" val="1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ONTENTLIB_ASSET_META" val="{&quot;ai&quot;:&quot;6GUVGmSAffxf3ZR5yTujCg&quot;,&quot;gi&quot;:&quot;FGqgo8LJlWW1vXT3-lNxyg&quot;,&quot;ti&quot;:&quot;ui_elements&quot;,&quot;vs&quot;:{&quot;f&quot;:[335],&quot;i&quot;:{&quot;d&quot;:&quot;6GUVGmSAffxf3ZR5yTujCg&quot;,&quot;p&quot;:true}}}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ONTENTLIB_ASSET_META" val="{&quot;ai&quot;:&quot;6GUVGmSAffxf3ZR5yTujCg&quot;,&quot;gi&quot;:&quot;FGqgo8LJlWW1vXT3-lNxyg&quot;,&quot;ti&quot;:&quot;ui_elements&quot;,&quot;vs&quot;:{&quot;f&quot;:[335],&quot;i&quot;:{&quot;d&quot;:&quot;6GUVGmSAffxf3ZR5yTujCg&quot;,&quot;p&quot;:true}}}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ONTENTLIB_ASSET_META" val="{&quot;ai&quot;:&quot;6GUVGmSAffxf3ZR5yTujCg&quot;,&quot;gi&quot;:&quot;FGqgo8LJlWW1vXT3-lNxyg&quot;,&quot;ti&quot;:&quot;ui_elements&quot;,&quot;vs&quot;:{&quot;f&quot;:[335],&quot;i&quot;:{&quot;d&quot;:&quot;6GUVGmSAffxf3ZR5yTujCg&quot;,&quot;p&quot;:true}}}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ONTENTLIB_ASSET_META" val="{&quot;ai&quot;:&quot;6GUVGmSAffxf3ZR5yTujCg&quot;,&quot;gi&quot;:&quot;FGqgo8LJlWW1vXT3-lNxyg&quot;,&quot;ti&quot;:&quot;ui_elements&quot;,&quot;vs&quot;:{&quot;f&quot;:[335],&quot;i&quot;:{&quot;d&quot;:&quot;6GUVGmSAffxf3ZR5yTujCg&quot;,&quot;p&quot;:true}}}"/>
</p:tagLst>
</file>

<file path=ppt/theme/theme1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ide mark_state gold_state green_white background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raft Oide slide deck .pptx" id="{C5A06A77-7294-465F-AE37-720F180271B2}" vid="{30FD6475-0C4A-4832-AC20-0D9AA3C5D91C}"/>
    </a:ext>
  </a:extLst>
</a:theme>
</file>

<file path=ppt/theme/theme3.xml><?xml version="1.0" encoding="utf-8"?>
<a:theme xmlns:a="http://schemas.openxmlformats.org/drawingml/2006/main" name="1_Oide blue theme_mark_state gold_state green_white taglin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raft Oide slide deck .pptx" id="{C5A06A77-7294-465F-AE37-720F180271B2}" vid="{E036CE79-CD5E-4BD1-9A13-1D262CF54053}"/>
    </a:ext>
  </a:extLst>
</a:theme>
</file>

<file path=ppt/theme/theme4.xml><?xml version="1.0" encoding="utf-8"?>
<a:theme xmlns:a="http://schemas.openxmlformats.org/drawingml/2006/main" name="Oide mark_white_Oide blue background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raft Oide slide deck .pptx" id="{C5A06A77-7294-465F-AE37-720F180271B2}" vid="{FF1C603C-9C99-4E02-AED6-EB9ADEA2C690}"/>
    </a:ext>
  </a:extLst>
</a:theme>
</file>

<file path=ppt/theme/theme5.xml><?xml version="1.0" encoding="utf-8"?>
<a:theme xmlns:a="http://schemas.openxmlformats.org/drawingml/2006/main" name="2_Oide mark_state gold_state green_white background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raft Oide slide deck .pptx" id="{C5A06A77-7294-465F-AE37-720F180271B2}" vid="{30FD6475-0C4A-4832-AC20-0D9AA3C5D91C}"/>
    </a:ext>
  </a:extLst>
</a:theme>
</file>

<file path=ppt/theme/theme6.xml><?xml version="1.0" encoding="utf-8"?>
<a:theme xmlns:a="http://schemas.openxmlformats.org/drawingml/2006/main" name="1_Oide mark_white_Oide blue background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raft Oide slide deck .pptx" id="{C5A06A77-7294-465F-AE37-720F180271B2}" vid="{FF1C603C-9C99-4E02-AED6-EB9ADEA2C690}"/>
    </a:ext>
  </a:extLst>
</a:theme>
</file>

<file path=ppt/theme/theme7.xml><?xml version="1.0" encoding="utf-8"?>
<a:theme xmlns:a="http://schemas.openxmlformats.org/drawingml/2006/main" name="1_Oide mark_state gold_state green_white background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raft Oide slide deck .pptx" id="{C5A06A77-7294-465F-AE37-720F180271B2}" vid="{30FD6475-0C4A-4832-AC20-0D9AA3C5D91C}"/>
    </a:ext>
  </a:extLst>
</a:theme>
</file>

<file path=ppt/theme/theme8.xml><?xml version="1.0" encoding="utf-8"?>
<a:theme xmlns:a="http://schemas.openxmlformats.org/drawingml/2006/main" name="3_Oide mark_white_Oide blue background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raft Oide slide deck .pptx" id="{C5A06A77-7294-465F-AE37-720F180271B2}" vid="{FF1C603C-9C99-4E02-AED6-EB9ADEA2C690}"/>
    </a:ext>
  </a:extLst>
</a:theme>
</file>

<file path=ppt/theme/theme9.xml><?xml version="1.0" encoding="utf-8"?>
<a:theme xmlns:a="http://schemas.openxmlformats.org/drawingml/2006/main" name="6_Oide mark_state gold_state green_white background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raft Oide slide deck .pptx" id="{C5A06A77-7294-465F-AE37-720F180271B2}" vid="{30FD6475-0C4A-4832-AC20-0D9AA3C5D91C}"/>
    </a:ext>
  </a:extLst>
</a:theme>
</file>

<file path=ppt/theme/theme10.xml><?xml version="1.0" encoding="utf-8"?>
<a:theme xmlns:a="http://schemas.openxmlformats.org/drawingml/2006/main" name="2_Oide mark_white_Oide blue background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raft Oide slide deck .pptx" id="{C5A06A77-7294-465F-AE37-720F180271B2}" vid="{FF1C603C-9C99-4E02-AED6-EB9ADEA2C690}"/>
    </a:ext>
  </a:extLst>
</a:theme>
</file>

<file path=ppt/theme/theme11.xml><?xml version="1.0" encoding="utf-8"?>
<a:theme xmlns:a="http://schemas.openxmlformats.org/drawingml/2006/main" name="3_Oide mark_state gold_state green_white background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1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1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Override1.xml><?xml version="1.0" encoding="utf-8"?>
<a:themeOverride xmlns:a="http://schemas.openxmlformats.org/drawingml/2006/main">
  <a:clrScheme name="onboarding theme">
    <a:dk1>
      <a:sysClr val="windowText" lastClr="000000"/>
    </a:dk1>
    <a:lt1>
      <a:sysClr val="window" lastClr="FFFFFF"/>
    </a:lt1>
    <a:dk2>
      <a:srgbClr val="323232"/>
    </a:dk2>
    <a:lt2>
      <a:srgbClr val="D3E5EE"/>
    </a:lt2>
    <a:accent1>
      <a:srgbClr val="FF6D6D"/>
    </a:accent1>
    <a:accent2>
      <a:srgbClr val="53B8EE"/>
    </a:accent2>
    <a:accent3>
      <a:srgbClr val="4FC693"/>
    </a:accent3>
    <a:accent4>
      <a:srgbClr val="F93E48"/>
    </a:accent4>
    <a:accent5>
      <a:srgbClr val="A25DE5"/>
    </a:accent5>
    <a:accent6>
      <a:srgbClr val="F9B23E"/>
    </a:accent6>
    <a:hlink>
      <a:srgbClr val="6B9F25"/>
    </a:hlink>
    <a:folHlink>
      <a:srgbClr val="B26B02"/>
    </a:folHlink>
  </a:clrScheme>
</a:themeOverride>
</file>

<file path=ppt/theme/themeOverride2.xml><?xml version="1.0" encoding="utf-8"?>
<a:themeOverride xmlns:a="http://schemas.openxmlformats.org/drawingml/2006/main">
  <a:clrScheme name="onboarding theme">
    <a:dk1>
      <a:sysClr val="windowText" lastClr="000000"/>
    </a:dk1>
    <a:lt1>
      <a:sysClr val="window" lastClr="FFFFFF"/>
    </a:lt1>
    <a:dk2>
      <a:srgbClr val="323232"/>
    </a:dk2>
    <a:lt2>
      <a:srgbClr val="D3E5EE"/>
    </a:lt2>
    <a:accent1>
      <a:srgbClr val="FF6D6D"/>
    </a:accent1>
    <a:accent2>
      <a:srgbClr val="53B8EE"/>
    </a:accent2>
    <a:accent3>
      <a:srgbClr val="4FC693"/>
    </a:accent3>
    <a:accent4>
      <a:srgbClr val="F93E48"/>
    </a:accent4>
    <a:accent5>
      <a:srgbClr val="A25DE5"/>
    </a:accent5>
    <a:accent6>
      <a:srgbClr val="F9B23E"/>
    </a:accent6>
    <a:hlink>
      <a:srgbClr val="6B9F25"/>
    </a:hlink>
    <a:folHlink>
      <a:srgbClr val="B26B02"/>
    </a:folHlink>
  </a:clrScheme>
</a:themeOverride>
</file>

<file path=ppt/theme/themeOverride3.xml><?xml version="1.0" encoding="utf-8"?>
<a:themeOverride xmlns:a="http://schemas.openxmlformats.org/drawingml/2006/main">
  <a:clrScheme name="onboarding theme">
    <a:dk1>
      <a:sysClr val="windowText" lastClr="000000"/>
    </a:dk1>
    <a:lt1>
      <a:sysClr val="window" lastClr="FFFFFF"/>
    </a:lt1>
    <a:dk2>
      <a:srgbClr val="323232"/>
    </a:dk2>
    <a:lt2>
      <a:srgbClr val="D3E5EE"/>
    </a:lt2>
    <a:accent1>
      <a:srgbClr val="FF6D6D"/>
    </a:accent1>
    <a:accent2>
      <a:srgbClr val="53B8EE"/>
    </a:accent2>
    <a:accent3>
      <a:srgbClr val="4FC693"/>
    </a:accent3>
    <a:accent4>
      <a:srgbClr val="F93E48"/>
    </a:accent4>
    <a:accent5>
      <a:srgbClr val="A25DE5"/>
    </a:accent5>
    <a:accent6>
      <a:srgbClr val="F9B23E"/>
    </a:accent6>
    <a:hlink>
      <a:srgbClr val="6B9F25"/>
    </a:hlink>
    <a:folHlink>
      <a:srgbClr val="B26B02"/>
    </a:folHlink>
  </a:clrScheme>
</a:themeOverride>
</file>

<file path=ppt/theme/themeOverride4.xml><?xml version="1.0" encoding="utf-8"?>
<a:themeOverride xmlns:a="http://schemas.openxmlformats.org/drawingml/2006/main">
  <a:clrScheme name="onboarding theme">
    <a:dk1>
      <a:sysClr val="windowText" lastClr="000000"/>
    </a:dk1>
    <a:lt1>
      <a:sysClr val="window" lastClr="FFFFFF"/>
    </a:lt1>
    <a:dk2>
      <a:srgbClr val="323232"/>
    </a:dk2>
    <a:lt2>
      <a:srgbClr val="D3E5EE"/>
    </a:lt2>
    <a:accent1>
      <a:srgbClr val="FF6D6D"/>
    </a:accent1>
    <a:accent2>
      <a:srgbClr val="53B8EE"/>
    </a:accent2>
    <a:accent3>
      <a:srgbClr val="4FC693"/>
    </a:accent3>
    <a:accent4>
      <a:srgbClr val="F93E48"/>
    </a:accent4>
    <a:accent5>
      <a:srgbClr val="A25DE5"/>
    </a:accent5>
    <a:accent6>
      <a:srgbClr val="F9B23E"/>
    </a:accent6>
    <a:hlink>
      <a:srgbClr val="6B9F25"/>
    </a:hlink>
    <a:folHlink>
      <a:srgbClr val="B26B02"/>
    </a:folHlink>
  </a:clrScheme>
</a:themeOverrid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A21638087FD99B459FDA012A858A2F7B" ma:contentTypeVersion="9" ma:contentTypeDescription="Create a new document." ma:contentTypeScope="" ma:versionID="012410dafcd5eb89f46a21f043aa90f6">
  <xsd:schema xmlns:xsd="http://www.w3.org/2001/XMLSchema" xmlns:xs="http://www.w3.org/2001/XMLSchema" xmlns:p="http://schemas.microsoft.com/office/2006/metadata/properties" xmlns:ns2="bc27b980-61af-4efd-88f5-6753979a1fed" targetNamespace="http://schemas.microsoft.com/office/2006/metadata/properties" ma:root="true" ma:fieldsID="22d49b3be613c41d783814beb3d7ca24" ns2:_="">
    <xsd:import namespace="bc27b980-61af-4efd-88f5-6753979a1fed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SearchProperties" minOccurs="0"/>
                <xsd:element ref="ns2:MediaServiceObjectDetectorVersions" minOccurs="0"/>
                <xsd:element ref="ns2:MediaServiceDateTaken" minOccurs="0"/>
                <xsd:element ref="ns2:MediaServiceGenerationTime" minOccurs="0"/>
                <xsd:element ref="ns2:MediaServiceEventHashCode" minOccurs="0"/>
                <xsd:element ref="ns2:MediaLengthInSeconds" minOccurs="0"/>
                <xsd:element ref="ns2:MediaServiceBillingMetadata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bc27b980-61af-4efd-88f5-6753979a1fed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SearchProperties" ma:index="10" nillable="true" ma:displayName="MediaServiceSearchProperties" ma:hidden="true" ma:internalName="MediaServiceSearchProperties" ma:readOnly="true">
      <xsd:simpleType>
        <xsd:restriction base="dms:Note"/>
      </xsd:simpleType>
    </xsd:element>
    <xsd:element name="MediaServiceObjectDetectorVersions" ma:index="11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DateTaken" ma:index="12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ServiceGenerationTime" ma:index="13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4" nillable="true" ma:displayName="MediaServiceEventHashCode" ma:hidden="true" ma:internalName="MediaServiceEventHashCode" ma:readOnly="true">
      <xsd:simpleType>
        <xsd:restriction base="dms:Text"/>
      </xsd:simpleType>
    </xsd:element>
    <xsd:element name="MediaLengthInSeconds" ma:index="15" nillable="true" ma:displayName="MediaLengthInSeconds" ma:hidden="true" ma:internalName="MediaLengthInSeconds" ma:readOnly="true">
      <xsd:simpleType>
        <xsd:restriction base="dms:Unknown"/>
      </xsd:simpleType>
    </xsd:element>
    <xsd:element name="MediaServiceBillingMetadata" ma:index="16" nillable="true" ma:displayName="MediaServiceBillingMetadata" ma:hidden="true" ma:internalName="MediaServiceBillingMetadata" ma:readOnly="true">
      <xsd:simpleType>
        <xsd:restriction base="dms:Note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C9F37A40-83CB-4941-A408-A3531C7650CC}"/>
</file>

<file path=customXml/itemProps2.xml><?xml version="1.0" encoding="utf-8"?>
<ds:datastoreItem xmlns:ds="http://schemas.openxmlformats.org/officeDocument/2006/customXml" ds:itemID="{D5356CFA-0C66-4550-92FC-EA265BBAE26D}">
  <ds:schemaRefs>
    <ds:schemaRef ds:uri="http://www.w3.org/XML/1998/namespace"/>
    <ds:schemaRef ds:uri="http://schemas.microsoft.com/office/2006/metadata/properties"/>
    <ds:schemaRef ds:uri="http://schemas.microsoft.com/office/2006/documentManagement/types"/>
    <ds:schemaRef ds:uri="http://purl.org/dc/terms/"/>
    <ds:schemaRef ds:uri="http://schemas.microsoft.com/office/infopath/2007/PartnerControls"/>
    <ds:schemaRef ds:uri="bc27b980-61af-4efd-88f5-6753979a1fed"/>
    <ds:schemaRef ds:uri="http://purl.org/dc/elements/1.1/"/>
    <ds:schemaRef ds:uri="http://schemas.openxmlformats.org/package/2006/metadata/core-properties"/>
    <ds:schemaRef ds:uri="http://purl.org/dc/dcmitype/"/>
  </ds:schemaRefs>
</ds:datastoreItem>
</file>

<file path=customXml/itemProps3.xml><?xml version="1.0" encoding="utf-8"?>
<ds:datastoreItem xmlns:ds="http://schemas.openxmlformats.org/officeDocument/2006/customXml" ds:itemID="{5F952208-424A-4CC7-898C-6A8F8D95C541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160</TotalTime>
  <Words>1235</Words>
  <Application>Microsoft Office PowerPoint</Application>
  <PresentationFormat>Widescreen</PresentationFormat>
  <Paragraphs>302</Paragraphs>
  <Slides>40</Slides>
  <Notes>40</Notes>
  <HiddenSlides>0</HiddenSlides>
  <MMClips>1</MMClips>
  <ScaleCrop>false</ScaleCrop>
  <HeadingPairs>
    <vt:vector size="4" baseType="variant">
      <vt:variant>
        <vt:lpstr>Theme</vt:lpstr>
      </vt:variant>
      <vt:variant>
        <vt:i4>11</vt:i4>
      </vt:variant>
      <vt:variant>
        <vt:lpstr>Slide Titles</vt:lpstr>
      </vt:variant>
      <vt:variant>
        <vt:i4>40</vt:i4>
      </vt:variant>
    </vt:vector>
  </HeadingPairs>
  <TitlesOfParts>
    <vt:vector size="51" baseType="lpstr">
      <vt:lpstr>1_Office Theme</vt:lpstr>
      <vt:lpstr>Oide mark_state gold_state green_white background</vt:lpstr>
      <vt:lpstr>1_Oide blue theme_mark_state gold_state green_white tagline</vt:lpstr>
      <vt:lpstr>Oide mark_white_Oide blue background</vt:lpstr>
      <vt:lpstr>2_Oide mark_state gold_state green_white background</vt:lpstr>
      <vt:lpstr>1_Oide mark_white_Oide blue background</vt:lpstr>
      <vt:lpstr>1_Oide mark_state gold_state green_white background</vt:lpstr>
      <vt:lpstr>3_Oide mark_white_Oide blue background</vt:lpstr>
      <vt:lpstr>6_Oide mark_state gold_state green_white background</vt:lpstr>
      <vt:lpstr>2_Oide mark_white_Oide blue background</vt:lpstr>
      <vt:lpstr>3_Oide mark_state gold_state green_white background</vt:lpstr>
      <vt:lpstr>   Droichead Cnuaschruinniú Bunscoile 3 Folláine sa Seomra Ranga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Intinní Foghlama Learning Intentions</vt:lpstr>
      <vt:lpstr>Cuid 1: Ó Droichead go Cosán Section 1:  From Droichead to Cosán</vt:lpstr>
      <vt:lpstr>PowerPoint Presentation</vt:lpstr>
      <vt:lpstr>Freagracht Ghairmiúil - Foirm D a Chomhlánú Professional Responsibility - Completing Form D</vt:lpstr>
      <vt:lpstr>PowerPoint Presentation</vt:lpstr>
      <vt:lpstr>PowerPoint Presentation</vt:lpstr>
      <vt:lpstr>PowerPoint Presentation</vt:lpstr>
      <vt:lpstr>Cuid 2: Cad is Folláine ann? Section 2: What is Wellbeing?</vt:lpstr>
      <vt:lpstr>PowerPoint Presentation</vt:lpstr>
      <vt:lpstr>PowerPoint Presentation</vt:lpstr>
      <vt:lpstr>PowerPoint Presentation</vt:lpstr>
      <vt:lpstr>Cuid 3: Comhpháirteanna d'Fholláine a Fhiosrú Section 3: Exploring Components of Wellbeing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Cuid 4: Acmhainní don Fholláine Section 4: Resources for Wellbeing</vt:lpstr>
      <vt:lpstr>PowerPoint Presentation</vt:lpstr>
      <vt:lpstr>PowerPoint Presentation</vt:lpstr>
      <vt:lpstr>‘Folláine le Chéile: Wellbeing Together’</vt:lpstr>
      <vt:lpstr>PowerPoint Presentation</vt:lpstr>
      <vt:lpstr>Cuid 5: Mo Thuras Droichead Section 5: My Droichead Journey</vt:lpstr>
      <vt:lpstr>PowerPoint Presentation</vt:lpstr>
      <vt:lpstr>PowerPoint Presentation</vt:lpstr>
      <vt:lpstr>Intinní Foghlama Learning Intentions</vt:lpstr>
      <vt:lpstr>Cuid 6: Conclúid agus Tacaíochtaí Section 6: Conclusion and Supports</vt:lpstr>
      <vt:lpstr>Acmhainní Láithreán Gréasáin Ionduchtúcháin Droichead Droichead Induction Website Resources     </vt:lpstr>
      <vt:lpstr>PowerPoint Presentation</vt:lpstr>
      <vt:lpstr>PowerPoint Presentation</vt:lpstr>
      <vt:lpstr>  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Primary Cluster Meeting 3</dc:title>
  <dc:creator>Máire Ó Sullivan</dc:creator>
  <cp:lastModifiedBy>Ashling Ryan-Mangan</cp:lastModifiedBy>
  <cp:revision>119</cp:revision>
  <cp:lastPrinted>2021-03-19T16:34:18Z</cp:lastPrinted>
  <dcterms:created xsi:type="dcterms:W3CDTF">2021-01-22T00:42:57Z</dcterms:created>
  <dcterms:modified xsi:type="dcterms:W3CDTF">2025-04-10T11:00:38Z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0x010100A21638087FD99B459FDA012A858A2F7B</vt:lpwstr>
  </property>
  <property fmtid="{D5CDD505-2E9C-101B-9397-08002B2CF9AE}" pid="3" name="MediaServiceImageTags">
    <vt:lpwstr/>
  </property>
  <property fmtid="{D5CDD505-2E9C-101B-9397-08002B2CF9AE}" pid="4" name="Order">
    <vt:lpwstr>204800.000000000</vt:lpwstr>
  </property>
  <property fmtid="{D5CDD505-2E9C-101B-9397-08002B2CF9AE}" pid="5" name="xd_ProgID">
    <vt:lpwstr/>
  </property>
  <property fmtid="{D5CDD505-2E9C-101B-9397-08002B2CF9AE}" pid="6" name="ComplianceAssetId">
    <vt:lpwstr/>
  </property>
  <property fmtid="{D5CDD505-2E9C-101B-9397-08002B2CF9AE}" pid="7" name="TemplateUrl">
    <vt:lpwstr/>
  </property>
  <property fmtid="{D5CDD505-2E9C-101B-9397-08002B2CF9AE}" pid="8" name="_ExtendedDescription">
    <vt:lpwstr/>
  </property>
  <property fmtid="{D5CDD505-2E9C-101B-9397-08002B2CF9AE}" pid="9" name="TriggerFlowInfo">
    <vt:lpwstr/>
  </property>
  <property fmtid="{D5CDD505-2E9C-101B-9397-08002B2CF9AE}" pid="10" name="xd_Signature">
    <vt:lpwstr/>
  </property>
  <property fmtid="{D5CDD505-2E9C-101B-9397-08002B2CF9AE}" pid="11" name="SharedWithUsers">
    <vt:lpwstr>9;#Myriam Gately;#15;#Brid Hamilton;#18;#Sarah Fitzgerald;#21;#Josephine Leniston;#13;#Aine Kilbride;#14;#Barbara Mulvihill;#20;#Caoimhe Nicholas;#22;#Doireann Quinn</vt:lpwstr>
  </property>
  <property fmtid="{D5CDD505-2E9C-101B-9397-08002B2CF9AE}" pid="12" name="_SharedFileIndex">
    <vt:lpwstr/>
  </property>
  <property fmtid="{D5CDD505-2E9C-101B-9397-08002B2CF9AE}" pid="13" name="_SourceUrl">
    <vt:lpwstr/>
  </property>
</Properties>
</file>